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93494" r:id="rId1"/>
  </p:sldMasterIdLst>
  <p:notesMasterIdLst>
    <p:notesMasterId r:id="rId21"/>
  </p:notesMasterIdLst>
  <p:sldIdLst>
    <p:sldId id="888" r:id="rId2"/>
    <p:sldId id="887" r:id="rId3"/>
    <p:sldId id="891" r:id="rId4"/>
    <p:sldId id="892" r:id="rId5"/>
    <p:sldId id="893" r:id="rId6"/>
    <p:sldId id="895" r:id="rId7"/>
    <p:sldId id="896" r:id="rId8"/>
    <p:sldId id="898" r:id="rId9"/>
    <p:sldId id="900" r:id="rId10"/>
    <p:sldId id="901" r:id="rId11"/>
    <p:sldId id="877" r:id="rId12"/>
    <p:sldId id="879" r:id="rId13"/>
    <p:sldId id="878" r:id="rId14"/>
    <p:sldId id="897" r:id="rId15"/>
    <p:sldId id="880" r:id="rId16"/>
    <p:sldId id="882" r:id="rId17"/>
    <p:sldId id="883" r:id="rId18"/>
    <p:sldId id="884" r:id="rId19"/>
    <p:sldId id="899" r:id="rId20"/>
  </p:sldIdLst>
  <p:sldSz cx="9144000" cy="6858000" type="screen4x3"/>
  <p:notesSz cx="6881813" cy="9710738"/>
  <p:defaultTextStyle>
    <a:defPPr>
      <a:defRPr lang="pt-BR"/>
    </a:defPPr>
    <a:lvl1pPr algn="l" defTabSz="909638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DejaVu Sans" panose="020B0603030804020204" pitchFamily="34" charset="0"/>
      </a:defRPr>
    </a:lvl1pPr>
    <a:lvl2pPr marL="452438" indent="1588" algn="l" defTabSz="909638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DejaVu Sans" panose="020B0603030804020204" pitchFamily="34" charset="0"/>
      </a:defRPr>
    </a:lvl2pPr>
    <a:lvl3pPr marL="909638" indent="1588" algn="l" defTabSz="909638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DejaVu Sans" panose="020B0603030804020204" pitchFamily="34" charset="0"/>
      </a:defRPr>
    </a:lvl3pPr>
    <a:lvl4pPr marL="1366838" indent="1588" algn="l" defTabSz="909638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DejaVu Sans" panose="020B0603030804020204" pitchFamily="34" charset="0"/>
      </a:defRPr>
    </a:lvl4pPr>
    <a:lvl5pPr marL="1822450" indent="1588" algn="l" defTabSz="909638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DejaVu Sans" panose="020B0603030804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DejaVu Sans" panose="020B0603030804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DejaVu Sans" panose="020B0603030804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DejaVu Sans" panose="020B0603030804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DejaVu Sans" panose="020B0603030804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58">
          <p15:clr>
            <a:srgbClr val="A4A3A4"/>
          </p15:clr>
        </p15:guide>
        <p15:guide id="2" pos="216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F00"/>
    <a:srgbClr val="0033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77" autoAdjust="0"/>
    <p:restoredTop sz="86398" autoAdjust="0"/>
  </p:normalViewPr>
  <p:slideViewPr>
    <p:cSldViewPr showGuides="1">
      <p:cViewPr varScale="1">
        <p:scale>
          <a:sx n="71" d="100"/>
          <a:sy n="71" d="100"/>
        </p:scale>
        <p:origin x="1363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53" d="100"/>
          <a:sy n="53" d="100"/>
        </p:scale>
        <p:origin x="-2604" y="-90"/>
      </p:cViewPr>
      <p:guideLst>
        <p:guide orient="horz" pos="3058"/>
        <p:guide pos="216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76BB40A3-4C2D-4AEF-867E-AC4F9A6748B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431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90D5393-CCBF-4C2F-A3B4-EA2B8E44D0D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857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912813" eaLnBrk="1" hangingPunct="1"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55F5D863-5130-4CF8-8D83-CCF1942C35C0}" type="datetimeFigureOut">
              <a:rPr lang="pt-BR" altLang="pt-BR"/>
              <a:pPr>
                <a:defRPr/>
              </a:pPr>
              <a:t>16/10/2017</a:t>
            </a:fld>
            <a:endParaRPr lang="pt-BR" alt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5C6D0D0B-8D53-4866-A0B0-4417BC7EC91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012825" y="728663"/>
            <a:ext cx="4856163" cy="3641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C209D662-63B3-47C3-AC47-300E65A745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7388" y="4611688"/>
            <a:ext cx="5507037" cy="43703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pt-BR" altLang="pt-BR" noProof="0"/>
              <a:t>Clique para editar os estilos do texto mestre</a:t>
            </a:r>
          </a:p>
          <a:p>
            <a:pPr lvl="1"/>
            <a:r>
              <a:rPr lang="pt-BR" altLang="pt-BR" noProof="0"/>
              <a:t>Segundo nível</a:t>
            </a:r>
          </a:p>
          <a:p>
            <a:pPr lvl="2"/>
            <a:r>
              <a:rPr lang="pt-BR" altLang="pt-BR" noProof="0"/>
              <a:t>Terceiro nível</a:t>
            </a:r>
          </a:p>
          <a:p>
            <a:pPr lvl="3"/>
            <a:r>
              <a:rPr lang="pt-BR" altLang="pt-BR" noProof="0"/>
              <a:t>Quarto nível</a:t>
            </a:r>
          </a:p>
          <a:p>
            <a:pPr lvl="4"/>
            <a:r>
              <a:rPr lang="pt-BR" alt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17436A1-CA1C-4C0D-ACE9-593220CF0A9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223375"/>
            <a:ext cx="2982913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31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7F23956-862D-4CA7-A101-5D06CCFDEC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97313" y="9223375"/>
            <a:ext cx="2982912" cy="4857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defTabSz="912813" eaLnBrk="1" hangingPunct="1">
              <a:defRPr sz="1200" smtClean="0"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FAC658A-EA7D-4949-95DB-D9309E6821E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0963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2438" algn="l" defTabSz="90963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09638" algn="l" defTabSz="90963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66838" algn="l" defTabSz="90963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2450" algn="l" defTabSz="90963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3167" algn="l" defTabSz="9132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800" algn="l" defTabSz="9132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431" algn="l" defTabSz="9132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066" algn="l" defTabSz="9132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ço Reservado para Imagem de Slide 1">
            <a:extLst>
              <a:ext uri="{FF2B5EF4-FFF2-40B4-BE49-F238E27FC236}">
                <a16:creationId xmlns:a16="http://schemas.microsoft.com/office/drawing/2014/main" id="{5025BBDF-BF0C-4449-885F-EECE1751E73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Espaço Reservado para Anotações 2">
            <a:extLst>
              <a:ext uri="{FF2B5EF4-FFF2-40B4-BE49-F238E27FC236}">
                <a16:creationId xmlns:a16="http://schemas.microsoft.com/office/drawing/2014/main" id="{F9E119BF-ECF2-4B27-AE8B-77E6DA161FA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defTabSz="947738" eaLnBrk="1" hangingPunct="1">
              <a:spcBef>
                <a:spcPct val="0"/>
              </a:spcBef>
            </a:pPr>
            <a:endParaRPr lang="pt-BR" altLang="pt-BR" dirty="0">
              <a:solidFill>
                <a:srgbClr val="000000"/>
              </a:solidFill>
            </a:endParaRPr>
          </a:p>
          <a:p>
            <a:pPr algn="just" defTabSz="947738" eaLnBrk="1" hangingPunct="1">
              <a:spcBef>
                <a:spcPct val="0"/>
              </a:spcBef>
            </a:pPr>
            <a:endParaRPr lang="pt-BR" altLang="pt-BR" dirty="0">
              <a:solidFill>
                <a:srgbClr val="000000"/>
              </a:solidFill>
            </a:endParaRPr>
          </a:p>
        </p:txBody>
      </p:sp>
      <p:sp>
        <p:nvSpPr>
          <p:cNvPr id="45060" name="Espaço Reservado para Número de Slide 3">
            <a:extLst>
              <a:ext uri="{FF2B5EF4-FFF2-40B4-BE49-F238E27FC236}">
                <a16:creationId xmlns:a16="http://schemas.microsoft.com/office/drawing/2014/main" id="{7FA08A8D-AFB9-403B-AD7C-FCD8070BAA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marL="0" marR="0" lvl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3D85E5-98C4-4B59-A336-E5302DD32D6B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2258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ço Reservado para Imagem de Slide 1">
            <a:extLst>
              <a:ext uri="{FF2B5EF4-FFF2-40B4-BE49-F238E27FC236}">
                <a16:creationId xmlns:a16="http://schemas.microsoft.com/office/drawing/2014/main" id="{5025BBDF-BF0C-4449-885F-EECE1751E73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Espaço Reservado para Anotações 2">
            <a:extLst>
              <a:ext uri="{FF2B5EF4-FFF2-40B4-BE49-F238E27FC236}">
                <a16:creationId xmlns:a16="http://schemas.microsoft.com/office/drawing/2014/main" id="{F9E119BF-ECF2-4B27-AE8B-77E6DA161FA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defTabSz="947738" eaLnBrk="1" hangingPunct="1">
              <a:spcBef>
                <a:spcPct val="0"/>
              </a:spcBef>
            </a:pPr>
            <a:endParaRPr lang="pt-BR" altLang="pt-BR" dirty="0">
              <a:solidFill>
                <a:srgbClr val="000000"/>
              </a:solidFill>
            </a:endParaRPr>
          </a:p>
          <a:p>
            <a:pPr algn="just" defTabSz="947738" eaLnBrk="1" hangingPunct="1">
              <a:spcBef>
                <a:spcPct val="0"/>
              </a:spcBef>
            </a:pPr>
            <a:endParaRPr lang="pt-BR" altLang="pt-BR" dirty="0">
              <a:solidFill>
                <a:srgbClr val="000000"/>
              </a:solidFill>
            </a:endParaRPr>
          </a:p>
        </p:txBody>
      </p:sp>
      <p:sp>
        <p:nvSpPr>
          <p:cNvPr id="45060" name="Espaço Reservado para Número de Slide 3">
            <a:extLst>
              <a:ext uri="{FF2B5EF4-FFF2-40B4-BE49-F238E27FC236}">
                <a16:creationId xmlns:a16="http://schemas.microsoft.com/office/drawing/2014/main" id="{7FA08A8D-AFB9-403B-AD7C-FCD8070BAA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marL="0" marR="0" lvl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3D85E5-98C4-4B59-A336-E5302DD32D6B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6396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ço Reservado para Imagem de Slide 1">
            <a:extLst>
              <a:ext uri="{FF2B5EF4-FFF2-40B4-BE49-F238E27FC236}">
                <a16:creationId xmlns:a16="http://schemas.microsoft.com/office/drawing/2014/main" id="{6A8E8E59-7DD9-4B0E-B416-D4549DE5B36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Espaço Reservado para Anotações 2">
            <a:extLst>
              <a:ext uri="{FF2B5EF4-FFF2-40B4-BE49-F238E27FC236}">
                <a16:creationId xmlns:a16="http://schemas.microsoft.com/office/drawing/2014/main" id="{8E032F6C-157A-4477-820D-6317864CAB4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defTabSz="947738">
              <a:defRPr/>
            </a:pPr>
            <a:endParaRPr lang="pt-BR" altLang="pt-BR" dirty="0"/>
          </a:p>
        </p:txBody>
      </p:sp>
      <p:sp>
        <p:nvSpPr>
          <p:cNvPr id="40964" name="Espaço Reservado para Número de Slide 3">
            <a:extLst>
              <a:ext uri="{FF2B5EF4-FFF2-40B4-BE49-F238E27FC236}">
                <a16:creationId xmlns:a16="http://schemas.microsoft.com/office/drawing/2014/main" id="{7B9D0A5D-8321-4C38-9A87-1B4FF11D9F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fld id="{E9854C3F-EBCD-45B3-BC9F-4AAD914916C6}" type="slidenum">
              <a:rPr lang="pt-BR" altLang="pt-BR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/>
              <a:t>11</a:t>
            </a:fld>
            <a:endParaRPr lang="pt-BR" altLang="pt-BR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ço Reservado para Imagem de Slide 1">
            <a:extLst>
              <a:ext uri="{FF2B5EF4-FFF2-40B4-BE49-F238E27FC236}">
                <a16:creationId xmlns:a16="http://schemas.microsoft.com/office/drawing/2014/main" id="{81C915F0-5869-43D9-A964-2E7556BA430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4CA2E0BD-FBBB-4CE3-8C78-F15BC288B4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43012" name="Espaço Reservado para Número de Slide 3">
            <a:extLst>
              <a:ext uri="{FF2B5EF4-FFF2-40B4-BE49-F238E27FC236}">
                <a16:creationId xmlns:a16="http://schemas.microsoft.com/office/drawing/2014/main" id="{CBA2B0BA-49CA-4A7D-86A9-5228DA35BE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fld id="{EAAB9EB6-3713-4F4B-B95B-D22085269E32}" type="slidenum">
              <a:rPr lang="pt-BR" altLang="pt-BR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/>
              <a:t>12</a:t>
            </a:fld>
            <a:endParaRPr lang="pt-BR" altLang="pt-BR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ço Reservado para Imagem de Slide 1">
            <a:extLst>
              <a:ext uri="{FF2B5EF4-FFF2-40B4-BE49-F238E27FC236}">
                <a16:creationId xmlns:a16="http://schemas.microsoft.com/office/drawing/2014/main" id="{5025BBDF-BF0C-4449-885F-EECE1751E73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Espaço Reservado para Anotações 2">
            <a:extLst>
              <a:ext uri="{FF2B5EF4-FFF2-40B4-BE49-F238E27FC236}">
                <a16:creationId xmlns:a16="http://schemas.microsoft.com/office/drawing/2014/main" id="{F9E119BF-ECF2-4B27-AE8B-77E6DA161FA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defTabSz="947738" eaLnBrk="1" hangingPunct="1">
              <a:spcBef>
                <a:spcPct val="0"/>
              </a:spcBef>
            </a:pPr>
            <a:endParaRPr lang="pt-BR" altLang="pt-BR" dirty="0">
              <a:solidFill>
                <a:srgbClr val="000000"/>
              </a:solidFill>
            </a:endParaRPr>
          </a:p>
        </p:txBody>
      </p:sp>
      <p:sp>
        <p:nvSpPr>
          <p:cNvPr id="45060" name="Espaço Reservado para Número de Slide 3">
            <a:extLst>
              <a:ext uri="{FF2B5EF4-FFF2-40B4-BE49-F238E27FC236}">
                <a16:creationId xmlns:a16="http://schemas.microsoft.com/office/drawing/2014/main" id="{7FA08A8D-AFB9-403B-AD7C-FCD8070BAA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fld id="{DB3D85E5-98C4-4B59-A336-E5302DD32D6B}" type="slidenum">
              <a:rPr lang="pt-BR" altLang="pt-BR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/>
              <a:t>13</a:t>
            </a:fld>
            <a:endParaRPr lang="pt-BR" altLang="pt-BR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ço Reservado para Imagem de Slide 1">
            <a:extLst>
              <a:ext uri="{FF2B5EF4-FFF2-40B4-BE49-F238E27FC236}">
                <a16:creationId xmlns:a16="http://schemas.microsoft.com/office/drawing/2014/main" id="{81C915F0-5869-43D9-A964-2E7556BA430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4CA2E0BD-FBBB-4CE3-8C78-F15BC288B4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43012" name="Espaço Reservado para Número de Slide 3">
            <a:extLst>
              <a:ext uri="{FF2B5EF4-FFF2-40B4-BE49-F238E27FC236}">
                <a16:creationId xmlns:a16="http://schemas.microsoft.com/office/drawing/2014/main" id="{CBA2B0BA-49CA-4A7D-86A9-5228DA35BE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fld id="{EAAB9EB6-3713-4F4B-B95B-D22085269E32}" type="slidenum">
              <a:rPr lang="pt-BR" altLang="pt-BR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/>
              <a:t>14</a:t>
            </a:fld>
            <a:endParaRPr lang="pt-BR" altLang="pt-BR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7937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ço Reservado para Imagem de Slide 1">
            <a:extLst>
              <a:ext uri="{FF2B5EF4-FFF2-40B4-BE49-F238E27FC236}">
                <a16:creationId xmlns:a16="http://schemas.microsoft.com/office/drawing/2014/main" id="{576704B5-5003-4099-9ED7-BB67AFBE464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Espaço Reservado para Anotações 2">
            <a:extLst>
              <a:ext uri="{FF2B5EF4-FFF2-40B4-BE49-F238E27FC236}">
                <a16:creationId xmlns:a16="http://schemas.microsoft.com/office/drawing/2014/main" id="{01DAD3A5-468C-498B-9A8E-B2C3E41E098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dirty="0"/>
          </a:p>
        </p:txBody>
      </p:sp>
      <p:sp>
        <p:nvSpPr>
          <p:cNvPr id="47108" name="Espaço Reservado para Número de Slide 3">
            <a:extLst>
              <a:ext uri="{FF2B5EF4-FFF2-40B4-BE49-F238E27FC236}">
                <a16:creationId xmlns:a16="http://schemas.microsoft.com/office/drawing/2014/main" id="{BEE3E476-C4CC-4661-8C18-848992C3AC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fld id="{13F2631E-D416-4543-955F-CCA80385A5B8}" type="slidenum">
              <a:rPr lang="pt-BR" altLang="pt-BR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/>
              <a:t>15</a:t>
            </a:fld>
            <a:endParaRPr lang="pt-BR" altLang="pt-BR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Imagem de Slide 1">
            <a:extLst>
              <a:ext uri="{FF2B5EF4-FFF2-40B4-BE49-F238E27FC236}">
                <a16:creationId xmlns:a16="http://schemas.microsoft.com/office/drawing/2014/main" id="{D8F713FE-E7D5-4AFE-9C64-17FB7C80984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Espaço Reservado para Anotações 2">
            <a:extLst>
              <a:ext uri="{FF2B5EF4-FFF2-40B4-BE49-F238E27FC236}">
                <a16:creationId xmlns:a16="http://schemas.microsoft.com/office/drawing/2014/main" id="{1AD4D711-F27F-47A7-B76D-9B634FE9784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defTabSz="947738" eaLnBrk="1" hangingPunct="1">
              <a:spcBef>
                <a:spcPct val="0"/>
              </a:spcBef>
            </a:pPr>
            <a:endParaRPr lang="pt-BR" altLang="pt-BR" dirty="0">
              <a:solidFill>
                <a:srgbClr val="000000"/>
              </a:solidFill>
            </a:endParaRPr>
          </a:p>
        </p:txBody>
      </p:sp>
      <p:sp>
        <p:nvSpPr>
          <p:cNvPr id="49156" name="Espaço Reservado para Número de Slide 3">
            <a:extLst>
              <a:ext uri="{FF2B5EF4-FFF2-40B4-BE49-F238E27FC236}">
                <a16:creationId xmlns:a16="http://schemas.microsoft.com/office/drawing/2014/main" id="{40ADABB3-94A7-4CDE-B06E-15ACF48456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fld id="{192B656C-EDB5-469D-A8D1-7796140BE6B6}" type="slidenum">
              <a:rPr lang="pt-BR" altLang="pt-BR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/>
              <a:t>16</a:t>
            </a:fld>
            <a:endParaRPr lang="pt-BR" altLang="pt-BR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ço Reservado para Imagem de Slide 1">
            <a:extLst>
              <a:ext uri="{FF2B5EF4-FFF2-40B4-BE49-F238E27FC236}">
                <a16:creationId xmlns:a16="http://schemas.microsoft.com/office/drawing/2014/main" id="{5025BBDF-BF0C-4449-885F-EECE1751E73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Espaço Reservado para Anotações 2">
            <a:extLst>
              <a:ext uri="{FF2B5EF4-FFF2-40B4-BE49-F238E27FC236}">
                <a16:creationId xmlns:a16="http://schemas.microsoft.com/office/drawing/2014/main" id="{F9E119BF-ECF2-4B27-AE8B-77E6DA161FA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defTabSz="947738" eaLnBrk="1" hangingPunct="1">
              <a:spcBef>
                <a:spcPct val="0"/>
              </a:spcBef>
            </a:pPr>
            <a:endParaRPr lang="pt-BR" altLang="pt-BR" dirty="0">
              <a:solidFill>
                <a:srgbClr val="000000"/>
              </a:solidFill>
            </a:endParaRPr>
          </a:p>
          <a:p>
            <a:pPr algn="just" defTabSz="947738" eaLnBrk="1" hangingPunct="1">
              <a:spcBef>
                <a:spcPct val="0"/>
              </a:spcBef>
            </a:pPr>
            <a:endParaRPr lang="pt-BR" altLang="pt-BR" dirty="0">
              <a:solidFill>
                <a:srgbClr val="000000"/>
              </a:solidFill>
            </a:endParaRPr>
          </a:p>
        </p:txBody>
      </p:sp>
      <p:sp>
        <p:nvSpPr>
          <p:cNvPr id="45060" name="Espaço Reservado para Número de Slide 3">
            <a:extLst>
              <a:ext uri="{FF2B5EF4-FFF2-40B4-BE49-F238E27FC236}">
                <a16:creationId xmlns:a16="http://schemas.microsoft.com/office/drawing/2014/main" id="{7FA08A8D-AFB9-403B-AD7C-FCD8070BAA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marL="0" marR="0" lvl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3D85E5-98C4-4B59-A336-E5302DD32D6B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1982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ço Reservado para Imagem de Slide 1">
            <a:extLst>
              <a:ext uri="{FF2B5EF4-FFF2-40B4-BE49-F238E27FC236}">
                <a16:creationId xmlns:a16="http://schemas.microsoft.com/office/drawing/2014/main" id="{5025BBDF-BF0C-4449-885F-EECE1751E73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Espaço Reservado para Anotações 2">
            <a:extLst>
              <a:ext uri="{FF2B5EF4-FFF2-40B4-BE49-F238E27FC236}">
                <a16:creationId xmlns:a16="http://schemas.microsoft.com/office/drawing/2014/main" id="{F9E119BF-ECF2-4B27-AE8B-77E6DA161FA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defTabSz="947738" eaLnBrk="1" hangingPunct="1">
              <a:spcBef>
                <a:spcPct val="0"/>
              </a:spcBef>
            </a:pPr>
            <a:endParaRPr lang="pt-BR" altLang="pt-BR" dirty="0">
              <a:solidFill>
                <a:srgbClr val="000000"/>
              </a:solidFill>
            </a:endParaRPr>
          </a:p>
        </p:txBody>
      </p:sp>
      <p:sp>
        <p:nvSpPr>
          <p:cNvPr id="45060" name="Espaço Reservado para Número de Slide 3">
            <a:extLst>
              <a:ext uri="{FF2B5EF4-FFF2-40B4-BE49-F238E27FC236}">
                <a16:creationId xmlns:a16="http://schemas.microsoft.com/office/drawing/2014/main" id="{7FA08A8D-AFB9-403B-AD7C-FCD8070BAA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marL="0" marR="0" lvl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3D85E5-98C4-4B59-A336-E5302DD32D6B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9287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>
            <a:extLst>
              <a:ext uri="{FF2B5EF4-FFF2-40B4-BE49-F238E27FC236}">
                <a16:creationId xmlns:a16="http://schemas.microsoft.com/office/drawing/2014/main" id="{9CACF50A-DFDF-430E-B10C-70B395856C0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2EF0CEB-1637-4209-8AA5-AFC457CE4E92}" type="slidenum">
              <a:rPr lang="pt-BR" altLang="pt-BR" sz="1400" smtClean="0"/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pt-BR" altLang="pt-BR" sz="1400"/>
          </a:p>
        </p:txBody>
      </p:sp>
      <p:sp>
        <p:nvSpPr>
          <p:cNvPr id="122883" name="Rectangle 1">
            <a:extLst>
              <a:ext uri="{FF2B5EF4-FFF2-40B4-BE49-F238E27FC236}">
                <a16:creationId xmlns:a16="http://schemas.microsoft.com/office/drawing/2014/main" id="{A18BEDA2-43E7-400E-AA4E-7C7CE12487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884" name="Rectangle 2">
            <a:extLst>
              <a:ext uri="{FF2B5EF4-FFF2-40B4-BE49-F238E27FC236}">
                <a16:creationId xmlns:a16="http://schemas.microsoft.com/office/drawing/2014/main" id="{E97C293A-0506-4425-B74F-6414B6072D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67822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ço Reservado para Imagem de Slide 1">
            <a:extLst>
              <a:ext uri="{FF2B5EF4-FFF2-40B4-BE49-F238E27FC236}">
                <a16:creationId xmlns:a16="http://schemas.microsoft.com/office/drawing/2014/main" id="{5025BBDF-BF0C-4449-885F-EECE1751E73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Espaço Reservado para Anotações 2">
            <a:extLst>
              <a:ext uri="{FF2B5EF4-FFF2-40B4-BE49-F238E27FC236}">
                <a16:creationId xmlns:a16="http://schemas.microsoft.com/office/drawing/2014/main" id="{F9E119BF-ECF2-4B27-AE8B-77E6DA161FA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defTabSz="947738" eaLnBrk="1" hangingPunct="1">
              <a:spcBef>
                <a:spcPct val="0"/>
              </a:spcBef>
            </a:pPr>
            <a:endParaRPr lang="pt-BR" altLang="pt-BR" dirty="0">
              <a:solidFill>
                <a:srgbClr val="000000"/>
              </a:solidFill>
            </a:endParaRPr>
          </a:p>
          <a:p>
            <a:pPr algn="just" defTabSz="947738" eaLnBrk="1" hangingPunct="1">
              <a:spcBef>
                <a:spcPct val="0"/>
              </a:spcBef>
            </a:pPr>
            <a:endParaRPr lang="pt-BR" altLang="pt-BR" dirty="0">
              <a:solidFill>
                <a:srgbClr val="000000"/>
              </a:solidFill>
            </a:endParaRPr>
          </a:p>
        </p:txBody>
      </p:sp>
      <p:sp>
        <p:nvSpPr>
          <p:cNvPr id="45060" name="Espaço Reservado para Número de Slide 3">
            <a:extLst>
              <a:ext uri="{FF2B5EF4-FFF2-40B4-BE49-F238E27FC236}">
                <a16:creationId xmlns:a16="http://schemas.microsoft.com/office/drawing/2014/main" id="{7FA08A8D-AFB9-403B-AD7C-FCD8070BAA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marL="0" marR="0" lvl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3D85E5-98C4-4B59-A336-E5302DD32D6B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054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E8000FB8-470F-4E8C-AA32-8FB9F3F74F2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6EE52C1-45D2-4B6F-B2AA-E0CD21640DA3}" type="slidenum">
              <a:rPr lang="pt-BR" altLang="pt-BR" sz="1400" smtClean="0"/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pt-BR" altLang="pt-BR" sz="1400"/>
          </a:p>
        </p:txBody>
      </p:sp>
      <p:sp>
        <p:nvSpPr>
          <p:cNvPr id="32771" name="Text Box 1">
            <a:extLst>
              <a:ext uri="{FF2B5EF4-FFF2-40B4-BE49-F238E27FC236}">
                <a16:creationId xmlns:a16="http://schemas.microsoft.com/office/drawing/2014/main" id="{6A485EE6-D9A8-46DE-8E26-A2758BE30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38CDDB85-E63E-47F8-8108-222DD32A0110}" type="slidenum">
              <a:rPr lang="pt-BR" altLang="pt-BR" sz="1400">
                <a:cs typeface="Segoe UI" panose="020B0502040204020203" pitchFamily="34" charset="0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pt-BR" altLang="pt-BR" sz="1400">
              <a:cs typeface="Segoe UI" panose="020B0502040204020203" pitchFamily="34" charset="0"/>
            </a:endParaRPr>
          </a:p>
        </p:txBody>
      </p:sp>
      <p:sp>
        <p:nvSpPr>
          <p:cNvPr id="32772" name="Rectangle 2">
            <a:extLst>
              <a:ext uri="{FF2B5EF4-FFF2-40B4-BE49-F238E27FC236}">
                <a16:creationId xmlns:a16="http://schemas.microsoft.com/office/drawing/2014/main" id="{18973777-5B3B-4C7E-B501-2800831C6C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3" name="Text Box 3">
            <a:extLst>
              <a:ext uri="{FF2B5EF4-FFF2-40B4-BE49-F238E27FC236}">
                <a16:creationId xmlns:a16="http://schemas.microsoft.com/office/drawing/2014/main" id="{4E9CC23E-3838-44BB-B6F4-BD7A4EF63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2" name="Espaço Reservado para Anotações 1">
            <a:extLst>
              <a:ext uri="{FF2B5EF4-FFF2-40B4-BE49-F238E27FC236}">
                <a16:creationId xmlns:a16="http://schemas.microsoft.com/office/drawing/2014/main" id="{11985595-7F78-4D01-B41C-DDF749A5C8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13426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21B90FFC-8A42-4B5C-9AB4-FCCD9547D99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668B692-43CE-4FB1-9EA7-2DBB7607244B}" type="slidenum">
              <a:rPr lang="pt-BR" altLang="pt-BR" sz="1400" smtClean="0"/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pt-BR" altLang="pt-BR" sz="1400"/>
          </a:p>
        </p:txBody>
      </p:sp>
      <p:sp>
        <p:nvSpPr>
          <p:cNvPr id="45059" name="Text Box 1">
            <a:extLst>
              <a:ext uri="{FF2B5EF4-FFF2-40B4-BE49-F238E27FC236}">
                <a16:creationId xmlns:a16="http://schemas.microsoft.com/office/drawing/2014/main" id="{B9E6F83C-FAB7-4E16-A7FD-CDB24F1FD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85350989-537F-43EB-86B2-70096EC108A3}" type="slidenum">
              <a:rPr lang="pt-BR" altLang="pt-BR" sz="1400">
                <a:cs typeface="Segoe UI" panose="020B0502040204020203" pitchFamily="34" charset="0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pt-BR" altLang="pt-BR" sz="1400">
              <a:cs typeface="Segoe UI" panose="020B0502040204020203" pitchFamily="34" charset="0"/>
            </a:endParaRPr>
          </a:p>
        </p:txBody>
      </p:sp>
      <p:sp>
        <p:nvSpPr>
          <p:cNvPr id="45060" name="Rectangle 2">
            <a:extLst>
              <a:ext uri="{FF2B5EF4-FFF2-40B4-BE49-F238E27FC236}">
                <a16:creationId xmlns:a16="http://schemas.microsoft.com/office/drawing/2014/main" id="{A8CC2B86-C56A-4C37-8E9C-E0BC055FA8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61" name="Text Box 3">
            <a:extLst>
              <a:ext uri="{FF2B5EF4-FFF2-40B4-BE49-F238E27FC236}">
                <a16:creationId xmlns:a16="http://schemas.microsoft.com/office/drawing/2014/main" id="{715A324E-13C4-4CDC-B6A7-48E131C8B2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26326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4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/>
            </a:pPr>
            <a:r>
              <a:rPr kumimoji="0" lang="pt-BR" altLang="pt-B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Droid Sans Fallback"/>
                <a:cs typeface="Droid Sans Fallback"/>
              </a:rPr>
              <a:t>&lt;cabeçalho&gt;</a:t>
            </a:r>
          </a:p>
        </p:txBody>
      </p:sp>
      <p:sp>
        <p:nvSpPr>
          <p:cNvPr id="59395" name="Rectangle 5"/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/>
            </a:pPr>
            <a:r>
              <a:rPr kumimoji="0" lang="pt-BR" altLang="pt-B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Droid Sans Fallback"/>
                <a:cs typeface="Droid Sans Fallback"/>
              </a:rPr>
              <a:t>&lt;data/hora&gt;</a:t>
            </a:r>
          </a:p>
        </p:txBody>
      </p:sp>
      <p:sp>
        <p:nvSpPr>
          <p:cNvPr id="59396" name="Rectangle 6"/>
          <p:cNvSpPr>
            <a:spLocks noGrp="1" noChangeArrowheads="1"/>
          </p:cNvSpPr>
          <p:nvPr>
            <p:ph type="ftr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/>
            </a:pPr>
            <a:r>
              <a:rPr kumimoji="0" lang="pt-BR" altLang="pt-B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Droid Sans Fallback"/>
                <a:cs typeface="Droid Sans Fallback"/>
              </a:rPr>
              <a:t>&lt;rodapé&gt;</a:t>
            </a:r>
          </a:p>
        </p:txBody>
      </p:sp>
      <p:sp>
        <p:nvSpPr>
          <p:cNvPr id="59397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/>
            </a:pPr>
            <a:fld id="{0745980F-29EA-4440-8014-0714C0D6DDDD}" type="slidenum">
              <a:rPr kumimoji="0" lang="pt-BR" altLang="pt-B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Droid Sans Fallback"/>
                <a:cs typeface="Droid Sans Fallback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</a:tabLst>
                <a:defRPr/>
              </a:pPr>
              <a:t>5</a:t>
            </a:fld>
            <a:endParaRPr kumimoji="0" lang="pt-BR" altLang="pt-BR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Droid Sans Fallback"/>
              <a:cs typeface="Droid Sans Fallback"/>
            </a:endParaRPr>
          </a:p>
        </p:txBody>
      </p:sp>
      <p:sp>
        <p:nvSpPr>
          <p:cNvPr id="59398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273A2627-E8AD-484D-83CA-838A24AFF6C6}" type="slidenum">
              <a:rPr kumimoji="0" lang="pt-BR" altLang="pt-BR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DejaVu Sans" panose="020B0603030804020204" pitchFamily="34" charset="0"/>
                <a:cs typeface="Arial" panose="020B0604020202020204" pitchFamily="34" charset="0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5</a:t>
            </a:fld>
            <a:endParaRPr kumimoji="0" lang="pt-BR" altLang="pt-BR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DejaVu Sans" panose="020B0603030804020204" pitchFamily="34" charset="0"/>
              <a:cs typeface="Arial" panose="020B0604020202020204" pitchFamily="34" charset="0"/>
            </a:endParaRPr>
          </a:p>
        </p:txBody>
      </p:sp>
      <p:sp>
        <p:nvSpPr>
          <p:cNvPr id="593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2825" y="728663"/>
            <a:ext cx="4854575" cy="3641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400" name="Text Box 3"/>
          <p:cNvSpPr txBox="1">
            <a:spLocks noChangeArrowheads="1"/>
          </p:cNvSpPr>
          <p:nvPr/>
        </p:nvSpPr>
        <p:spPr bwMode="auto">
          <a:xfrm>
            <a:off x="687388" y="4611688"/>
            <a:ext cx="5505450" cy="437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pt-BR" altLang="pt-B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966618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A709D318-FABE-4E4D-B188-0AE50C271C2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41A6B45-F5B6-40B9-8252-B9831413DF78}" type="slidenum">
              <a:rPr lang="pt-BR" altLang="pt-BR" sz="1400" smtClean="0"/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pt-BR" altLang="pt-BR" sz="1400"/>
          </a:p>
        </p:txBody>
      </p:sp>
      <p:sp>
        <p:nvSpPr>
          <p:cNvPr id="24579" name="Text Box 1">
            <a:extLst>
              <a:ext uri="{FF2B5EF4-FFF2-40B4-BE49-F238E27FC236}">
                <a16:creationId xmlns:a16="http://schemas.microsoft.com/office/drawing/2014/main" id="{B7FE9057-9203-4E6F-973B-0BC93D427E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DBFB51D7-A872-4204-AEC0-A5251E0FD21C}" type="slidenum">
              <a:rPr lang="pt-BR" altLang="pt-BR" sz="1400">
                <a:cs typeface="Segoe UI" panose="020B0502040204020203" pitchFamily="34" charset="0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pt-BR" altLang="pt-BR" sz="1400">
              <a:cs typeface="Segoe UI" panose="020B0502040204020203" pitchFamily="34" charset="0"/>
            </a:endParaRPr>
          </a:p>
        </p:txBody>
      </p:sp>
      <p:sp>
        <p:nvSpPr>
          <p:cNvPr id="24580" name="Rectangle 2">
            <a:extLst>
              <a:ext uri="{FF2B5EF4-FFF2-40B4-BE49-F238E27FC236}">
                <a16:creationId xmlns:a16="http://schemas.microsoft.com/office/drawing/2014/main" id="{7B19F996-50D1-4E16-86CC-701EDC08FD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81" name="Text Box 3">
            <a:extLst>
              <a:ext uri="{FF2B5EF4-FFF2-40B4-BE49-F238E27FC236}">
                <a16:creationId xmlns:a16="http://schemas.microsoft.com/office/drawing/2014/main" id="{8174F938-55C0-480A-A079-C0182AC0C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52237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D2CAB798-2573-4347-BA1D-93A63539E2E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0D05B2C-7EDE-4918-80E3-E602A7E4ECFD}" type="slidenum">
              <a:rPr lang="pt-BR" altLang="pt-BR" sz="1400" smtClean="0"/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pt-BR" altLang="pt-BR" sz="1400"/>
          </a:p>
        </p:txBody>
      </p:sp>
      <p:sp>
        <p:nvSpPr>
          <p:cNvPr id="26627" name="Text Box 1">
            <a:extLst>
              <a:ext uri="{FF2B5EF4-FFF2-40B4-BE49-F238E27FC236}">
                <a16:creationId xmlns:a16="http://schemas.microsoft.com/office/drawing/2014/main" id="{E50C9D93-7D0C-4DFC-B963-6F83700485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13F98F2C-8B82-4D59-92A3-C922CFA62518}" type="slidenum">
              <a:rPr lang="pt-BR" altLang="pt-BR" sz="1400">
                <a:cs typeface="Segoe UI" panose="020B0502040204020203" pitchFamily="34" charset="0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pt-BR" altLang="pt-BR" sz="1400">
              <a:cs typeface="Segoe UI" panose="020B0502040204020203" pitchFamily="34" charset="0"/>
            </a:endParaRPr>
          </a:p>
        </p:txBody>
      </p:sp>
      <p:sp>
        <p:nvSpPr>
          <p:cNvPr id="26628" name="Rectangle 2">
            <a:extLst>
              <a:ext uri="{FF2B5EF4-FFF2-40B4-BE49-F238E27FC236}">
                <a16:creationId xmlns:a16="http://schemas.microsoft.com/office/drawing/2014/main" id="{917AC71A-EA60-4244-967B-28555E7D52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9" name="Text Box 3">
            <a:extLst>
              <a:ext uri="{FF2B5EF4-FFF2-40B4-BE49-F238E27FC236}">
                <a16:creationId xmlns:a16="http://schemas.microsoft.com/office/drawing/2014/main" id="{3F3E918F-DCF6-4C08-85B1-1F4DD7057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2" name="Espaço Reservado para Anotações 1">
            <a:extLst>
              <a:ext uri="{FF2B5EF4-FFF2-40B4-BE49-F238E27FC236}">
                <a16:creationId xmlns:a16="http://schemas.microsoft.com/office/drawing/2014/main" id="{A1EAF587-3D88-4B6A-A7BA-0678C464EE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72561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ço Reservado para Imagem de Slide 1">
            <a:extLst>
              <a:ext uri="{FF2B5EF4-FFF2-40B4-BE49-F238E27FC236}">
                <a16:creationId xmlns:a16="http://schemas.microsoft.com/office/drawing/2014/main" id="{5025BBDF-BF0C-4449-885F-EECE1751E73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Espaço Reservado para Anotações 2">
            <a:extLst>
              <a:ext uri="{FF2B5EF4-FFF2-40B4-BE49-F238E27FC236}">
                <a16:creationId xmlns:a16="http://schemas.microsoft.com/office/drawing/2014/main" id="{F9E119BF-ECF2-4B27-AE8B-77E6DA161FA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defTabSz="947738" eaLnBrk="1" hangingPunct="1">
              <a:spcBef>
                <a:spcPct val="0"/>
              </a:spcBef>
            </a:pPr>
            <a:endParaRPr lang="pt-BR" altLang="pt-BR" dirty="0">
              <a:solidFill>
                <a:srgbClr val="000000"/>
              </a:solidFill>
            </a:endParaRPr>
          </a:p>
          <a:p>
            <a:pPr algn="just" defTabSz="947738" eaLnBrk="1" hangingPunct="1">
              <a:spcBef>
                <a:spcPct val="0"/>
              </a:spcBef>
            </a:pPr>
            <a:endParaRPr lang="pt-BR" altLang="pt-BR" dirty="0">
              <a:solidFill>
                <a:srgbClr val="000000"/>
              </a:solidFill>
            </a:endParaRPr>
          </a:p>
        </p:txBody>
      </p:sp>
      <p:sp>
        <p:nvSpPr>
          <p:cNvPr id="45060" name="Espaço Reservado para Número de Slide 3">
            <a:extLst>
              <a:ext uri="{FF2B5EF4-FFF2-40B4-BE49-F238E27FC236}">
                <a16:creationId xmlns:a16="http://schemas.microsoft.com/office/drawing/2014/main" id="{7FA08A8D-AFB9-403B-AD7C-FCD8070BAA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marL="0" marR="0" lvl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3D85E5-98C4-4B59-A336-E5302DD32D6B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4380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ço Reservado para Imagem de Slide 1">
            <a:extLst>
              <a:ext uri="{FF2B5EF4-FFF2-40B4-BE49-F238E27FC236}">
                <a16:creationId xmlns:a16="http://schemas.microsoft.com/office/drawing/2014/main" id="{5025BBDF-BF0C-4449-885F-EECE1751E73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Espaço Reservado para Anotações 2">
            <a:extLst>
              <a:ext uri="{FF2B5EF4-FFF2-40B4-BE49-F238E27FC236}">
                <a16:creationId xmlns:a16="http://schemas.microsoft.com/office/drawing/2014/main" id="{F9E119BF-ECF2-4B27-AE8B-77E6DA161FA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defTabSz="947738" eaLnBrk="1" hangingPunct="1">
              <a:spcBef>
                <a:spcPct val="0"/>
              </a:spcBef>
            </a:pPr>
            <a:endParaRPr lang="pt-BR" altLang="pt-BR" dirty="0">
              <a:solidFill>
                <a:srgbClr val="000000"/>
              </a:solidFill>
            </a:endParaRPr>
          </a:p>
          <a:p>
            <a:pPr algn="just" defTabSz="947738" eaLnBrk="1" hangingPunct="1">
              <a:spcBef>
                <a:spcPct val="0"/>
              </a:spcBef>
            </a:pPr>
            <a:endParaRPr lang="pt-BR" altLang="pt-BR" dirty="0">
              <a:solidFill>
                <a:srgbClr val="000000"/>
              </a:solidFill>
            </a:endParaRPr>
          </a:p>
        </p:txBody>
      </p:sp>
      <p:sp>
        <p:nvSpPr>
          <p:cNvPr id="45060" name="Espaço Reservado para Número de Slide 3">
            <a:extLst>
              <a:ext uri="{FF2B5EF4-FFF2-40B4-BE49-F238E27FC236}">
                <a16:creationId xmlns:a16="http://schemas.microsoft.com/office/drawing/2014/main" id="{7FA08A8D-AFB9-403B-AD7C-FCD8070BAA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marL="0" marR="0" lvl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3D85E5-98C4-4B59-A336-E5302DD32D6B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799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F5C97CCF-C3B0-4F9F-8635-6A25EF43732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027988" y="260350"/>
            <a:ext cx="865187" cy="122396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/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3C5460E1-C655-4F0C-B745-6EDF122737F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23850" y="234950"/>
            <a:ext cx="863600" cy="13684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pt-BR">
              <a:solidFill>
                <a:srgbClr val="FFFFFF"/>
              </a:solidFill>
              <a:latin typeface="Tahoma" panose="020B060403050404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874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>
            <a:extLst>
              <a:ext uri="{FF2B5EF4-FFF2-40B4-BE49-F238E27FC236}">
                <a16:creationId xmlns:a16="http://schemas.microsoft.com/office/drawing/2014/main" id="{F3558983-EA0E-4ADC-A5CD-D994CB62C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6461125"/>
            <a:ext cx="1441450" cy="3968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 defTabSz="449263">
              <a:defRPr>
                <a:solidFill>
                  <a:schemeClr val="tx1"/>
                </a:solidFill>
                <a:latin typeface="Arial" pitchFamily="34" charset="0"/>
                <a:cs typeface="DejaVu Sans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itchFamily="34" charset="0"/>
                <a:cs typeface="DejaVu Sans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itchFamily="34" charset="0"/>
                <a:cs typeface="DejaVu Sans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itchFamily="34" charset="0"/>
                <a:cs typeface="DejaVu Sans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itchFamily="34" charset="0"/>
                <a:cs typeface="DejaVu Sans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DejaVu Sans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DejaVu Sans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DejaVu Sans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DejaVu Sans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pt-BR" altLang="pt-BR">
              <a:solidFill>
                <a:srgbClr val="FFFFFF"/>
              </a:solidFill>
              <a:latin typeface="Tahoma" pitchFamily="34" charset="0"/>
              <a:ea typeface="DejaVu Sans" pitchFamily="34" charset="0"/>
              <a:cs typeface="Arial" pitchFamily="34" charset="0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16288DCF-A4B8-4F17-A241-64170B5790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66700"/>
            <a:ext cx="82280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Clique para editar o formato do texto do título</a:t>
            </a: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13FC4546-D9B7-44F4-9C14-FC1305E49D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8013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Clique para editar o formato do texto da estrutura de tópicos</a:t>
            </a:r>
          </a:p>
          <a:p>
            <a:pPr lvl="1"/>
            <a:r>
              <a:rPr lang="en-GB" altLang="pt-BR"/>
              <a:t>2.º Nível da estrutura de tópicos</a:t>
            </a:r>
          </a:p>
          <a:p>
            <a:pPr lvl="2"/>
            <a:r>
              <a:rPr lang="en-GB" altLang="pt-BR"/>
              <a:t>3.º Nível da estrutura de tópicos</a:t>
            </a:r>
          </a:p>
          <a:p>
            <a:pPr lvl="3"/>
            <a:r>
              <a:rPr lang="en-GB" altLang="pt-BR"/>
              <a:t>4.º Nível da estrutura de tópicos</a:t>
            </a:r>
          </a:p>
          <a:p>
            <a:pPr lvl="4"/>
            <a:r>
              <a:rPr lang="en-GB" altLang="pt-BR"/>
              <a:t>5.º Nível da estrutura de tópicos</a:t>
            </a:r>
          </a:p>
          <a:p>
            <a:pPr lvl="4"/>
            <a:r>
              <a:rPr lang="en-GB" altLang="pt-BR"/>
              <a:t>6.º Nível da estrutura de tópicos</a:t>
            </a:r>
          </a:p>
          <a:p>
            <a:pPr lvl="4"/>
            <a:r>
              <a:rPr lang="en-GB" altLang="pt-BR"/>
              <a:t>7.º Nível da estrutura de tópicos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9280B056-5DAC-4166-8969-E40C1B985E0A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defRPr sz="1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1CA74A51-A39D-45F7-A8EA-74E02C5BFD11}" type="datetime1">
              <a:rPr lang="pt-BR" altLang="pt-BR"/>
              <a:pPr>
                <a:defRPr/>
              </a:pPr>
              <a:t>16/10/2017</a:t>
            </a:fld>
            <a:endParaRPr lang="pt-BR" altLang="pt-BR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A94A07CC-32D8-4972-8877-49E5F954DC7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45000"/>
              <a:buFont typeface="StarSymbol"/>
              <a:buNone/>
              <a:defRPr sz="2400" smtClean="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F24869A-3061-4DE1-90BE-388EA71623B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350" r:id="rId1"/>
  </p:sldLayoutIdLst>
  <p:hf sldNum="0" hdr="0" ftr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MS PGothic" pitchFamily="34" charset="-128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Impact" pitchFamily="32" charset="0"/>
          <a:ea typeface="MS PGothic" pitchFamily="34" charset="-128"/>
          <a:cs typeface="DejaVu Sans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Impact" pitchFamily="32" charset="0"/>
          <a:ea typeface="MS PGothic" pitchFamily="34" charset="-128"/>
          <a:cs typeface="DejaVu Sans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Impact" pitchFamily="32" charset="0"/>
          <a:ea typeface="MS PGothic" pitchFamily="34" charset="-128"/>
          <a:cs typeface="DejaVu Sans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Impact" pitchFamily="32" charset="0"/>
          <a:ea typeface="MS PGothic" pitchFamily="34" charset="-128"/>
          <a:cs typeface="DejaVu Sans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Impact" pitchFamily="32" charset="0"/>
          <a:ea typeface="DejaVu Sans" charset="0"/>
          <a:cs typeface="DejaVu Sans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Impact" pitchFamily="32" charset="0"/>
          <a:ea typeface="DejaVu Sans" charset="0"/>
          <a:cs typeface="DejaVu Sans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Impact" pitchFamily="32" charset="0"/>
          <a:ea typeface="DejaVu Sans" charset="0"/>
          <a:cs typeface="DejaVu Sans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Impact" pitchFamily="32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3200">
          <a:solidFill>
            <a:srgbClr val="000000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800">
          <a:solidFill>
            <a:srgbClr val="000000"/>
          </a:solidFill>
          <a:latin typeface="+mn-lt"/>
          <a:ea typeface="Arial" charset="0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>
          <a:solidFill>
            <a:srgbClr val="000000"/>
          </a:solidFill>
          <a:latin typeface="+mn-lt"/>
          <a:ea typeface="Arial" charset="0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>
          <a:solidFill>
            <a:srgbClr val="000000"/>
          </a:solidFill>
          <a:latin typeface="+mn-lt"/>
          <a:ea typeface="Arial" charset="0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>
          <a:solidFill>
            <a:srgbClr val="000000"/>
          </a:solidFill>
          <a:latin typeface="+mn-lt"/>
          <a:ea typeface="Arial" charset="0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AutoShape 5" descr="9k=">
            <a:extLst>
              <a:ext uri="{FF2B5EF4-FFF2-40B4-BE49-F238E27FC236}">
                <a16:creationId xmlns:a16="http://schemas.microsoft.com/office/drawing/2014/main" id="{9BB04B75-3237-4CFE-B9AB-B9CBB3AA0A9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94088" y="1557338"/>
            <a:ext cx="2157412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DejaVu Sans" panose="020B0603030804020204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76DE9446-4D35-4888-89CF-AA591609C5B7}"/>
              </a:ext>
            </a:extLst>
          </p:cNvPr>
          <p:cNvSpPr txBox="1">
            <a:spLocks/>
          </p:cNvSpPr>
          <p:nvPr/>
        </p:nvSpPr>
        <p:spPr>
          <a:xfrm>
            <a:off x="584883" y="116632"/>
            <a:ext cx="7837346" cy="100626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Impact" pitchFamily="32" charset="0"/>
                <a:ea typeface="MS PGothic" pitchFamily="34" charset="-128"/>
                <a:cs typeface="DejaVu Sans" charset="0"/>
              </a:defRPr>
            </a:lvl2pPr>
            <a:lvl3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Impact" pitchFamily="32" charset="0"/>
                <a:ea typeface="MS PGothic" pitchFamily="34" charset="-128"/>
                <a:cs typeface="DejaVu Sans" charset="0"/>
              </a:defRPr>
            </a:lvl3pPr>
            <a:lvl4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Impact" pitchFamily="32" charset="0"/>
                <a:ea typeface="MS PGothic" pitchFamily="34" charset="-128"/>
                <a:cs typeface="DejaVu Sans" charset="0"/>
              </a:defRPr>
            </a:lvl4pPr>
            <a:lvl5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Impact" pitchFamily="32" charset="0"/>
                <a:ea typeface="MS PGothic" pitchFamily="34" charset="-128"/>
                <a:cs typeface="DejaVu Sans" charset="0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Impact" pitchFamily="32" charset="0"/>
                <a:ea typeface="DejaVu Sans" charset="0"/>
                <a:cs typeface="DejaVu Sans" charset="0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Impact" pitchFamily="32" charset="0"/>
                <a:ea typeface="DejaVu Sans" charset="0"/>
                <a:cs typeface="DejaVu Sans" charset="0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Impact" pitchFamily="32" charset="0"/>
                <a:ea typeface="DejaVu Sans" charset="0"/>
                <a:cs typeface="DejaVu Sans" charset="0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Impact" pitchFamily="32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pt-BR" sz="48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ESPAÇO CIBERNÉTICO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89727F99-62DA-47D2-A2C4-8E1D8C1C7DBF}"/>
              </a:ext>
            </a:extLst>
          </p:cNvPr>
          <p:cNvSpPr txBox="1">
            <a:spLocks/>
          </p:cNvSpPr>
          <p:nvPr/>
        </p:nvSpPr>
        <p:spPr>
          <a:xfrm>
            <a:off x="204205" y="1523177"/>
            <a:ext cx="8735590" cy="4786143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t-BR" sz="2300" b="1" kern="0" dirty="0">
                <a:latin typeface="Arial" panose="020B0604020202020204" pitchFamily="34" charset="0"/>
                <a:cs typeface="Arial" panose="020B0604020202020204" pitchFamily="34" charset="0"/>
              </a:rPr>
              <a:t>É composto pelas  informações e equipamentos que as processam, armazenam e transmitem.</a:t>
            </a: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t-BR" sz="2300" b="1" kern="0" dirty="0">
                <a:latin typeface="Arial" panose="020B0604020202020204" pitchFamily="34" charset="0"/>
                <a:cs typeface="Arial" panose="020B0604020202020204" pitchFamily="34" charset="0"/>
              </a:rPr>
              <a:t>Trata-se de um território não físico, criado por meios computacionais, onde pessoas - físicas ou jurídicas, isoladamente ou em grupo, integrantes de organizações públicas ou privadas - podem se comunicar e trocar informações.</a:t>
            </a:r>
          </a:p>
          <a:p>
            <a:pPr marL="0" indent="0" algn="just">
              <a:buFont typeface="Times New Roman" panose="02020603050405020304" pitchFamily="18" charset="0"/>
              <a:buNone/>
            </a:pPr>
            <a:endParaRPr lang="pt-BR" sz="2300" kern="0" dirty="0"/>
          </a:p>
        </p:txBody>
      </p:sp>
    </p:spTree>
    <p:extLst>
      <p:ext uri="{BB962C8B-B14F-4D97-AF65-F5344CB8AC3E}">
        <p14:creationId xmlns:p14="http://schemas.microsoft.com/office/powerpoint/2010/main" val="2377886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AutoShape 5" descr="9k=">
            <a:extLst>
              <a:ext uri="{FF2B5EF4-FFF2-40B4-BE49-F238E27FC236}">
                <a16:creationId xmlns:a16="http://schemas.microsoft.com/office/drawing/2014/main" id="{9BB04B75-3237-4CFE-B9AB-B9CBB3AA0A9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94088" y="1557338"/>
            <a:ext cx="2157412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DejaVu Sans" panose="020B0603030804020204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76DE9446-4D35-4888-89CF-AA591609C5B7}"/>
              </a:ext>
            </a:extLst>
          </p:cNvPr>
          <p:cNvSpPr txBox="1">
            <a:spLocks/>
          </p:cNvSpPr>
          <p:nvPr/>
        </p:nvSpPr>
        <p:spPr>
          <a:xfrm>
            <a:off x="2051720" y="-27384"/>
            <a:ext cx="5112568" cy="64807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Impact" pitchFamily="32" charset="0"/>
                <a:ea typeface="MS PGothic" pitchFamily="34" charset="-128"/>
                <a:cs typeface="DejaVu Sans" charset="0"/>
              </a:defRPr>
            </a:lvl2pPr>
            <a:lvl3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Impact" pitchFamily="32" charset="0"/>
                <a:ea typeface="MS PGothic" pitchFamily="34" charset="-128"/>
                <a:cs typeface="DejaVu Sans" charset="0"/>
              </a:defRPr>
            </a:lvl3pPr>
            <a:lvl4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Impact" pitchFamily="32" charset="0"/>
                <a:ea typeface="MS PGothic" pitchFamily="34" charset="-128"/>
                <a:cs typeface="DejaVu Sans" charset="0"/>
              </a:defRPr>
            </a:lvl4pPr>
            <a:lvl5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Impact" pitchFamily="32" charset="0"/>
                <a:ea typeface="MS PGothic" pitchFamily="34" charset="-128"/>
                <a:cs typeface="DejaVu Sans" charset="0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Impact" pitchFamily="32" charset="0"/>
                <a:ea typeface="DejaVu Sans" charset="0"/>
                <a:cs typeface="DejaVu Sans" charset="0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Impact" pitchFamily="32" charset="0"/>
                <a:ea typeface="DejaVu Sans" charset="0"/>
                <a:cs typeface="DejaVu Sans" charset="0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Impact" pitchFamily="32" charset="0"/>
                <a:ea typeface="DejaVu Sans" charset="0"/>
                <a:cs typeface="DejaVu Sans" charset="0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Impact" pitchFamily="32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pt-BR" sz="28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ATOS DE TERRORISMO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89727F99-62DA-47D2-A2C4-8E1D8C1C7DBF}"/>
              </a:ext>
            </a:extLst>
          </p:cNvPr>
          <p:cNvSpPr txBox="1">
            <a:spLocks/>
          </p:cNvSpPr>
          <p:nvPr/>
        </p:nvSpPr>
        <p:spPr>
          <a:xfrm>
            <a:off x="251520" y="582655"/>
            <a:ext cx="8735590" cy="60146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anchor="ctr">
            <a:noAutofit/>
          </a:bodyPr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360363" indent="-268288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sz="2300" b="1" kern="0" dirty="0"/>
              <a:t>Sabotar o funcionamento ou apoderar-se, com violência, grave ameaça a pessoa ou servindo-se de </a:t>
            </a:r>
            <a:r>
              <a:rPr lang="pt-BR" sz="2300" b="1" i="1" kern="0" dirty="0"/>
              <a:t>mecanismos cibernéticos</a:t>
            </a:r>
            <a:r>
              <a:rPr lang="pt-BR" sz="2300" b="1" kern="0" dirty="0"/>
              <a:t>, do controle total ou parcial, ainda que temporário de:</a:t>
            </a:r>
          </a:p>
          <a:p>
            <a:pPr marL="806450" indent="-360363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sz="2300" b="1" kern="0" dirty="0"/>
              <a:t>meio de comunicação;</a:t>
            </a:r>
          </a:p>
          <a:p>
            <a:pPr marL="806450" indent="-360363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sz="2300" b="1" kern="0" dirty="0"/>
              <a:t>meios de transporte, de portos, aeroportos, estações ferroviárias ou rodoviárias;</a:t>
            </a:r>
          </a:p>
          <a:p>
            <a:pPr marL="806450" indent="-360363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sz="2300" b="1" kern="0" dirty="0"/>
              <a:t>hospitais e casas de saúde;</a:t>
            </a:r>
          </a:p>
          <a:p>
            <a:pPr marL="806450" indent="-360363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sz="2300" b="1" kern="0" dirty="0"/>
              <a:t>escolas;</a:t>
            </a:r>
          </a:p>
          <a:p>
            <a:pPr marL="806450" indent="-360363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sz="2300" b="1" kern="0" dirty="0"/>
              <a:t>estádios esportivos;</a:t>
            </a:r>
          </a:p>
          <a:p>
            <a:pPr marL="806450" indent="-360363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sz="2300" b="1" kern="0" dirty="0"/>
              <a:t>instalações públicas ou locais onde funcionem serviços públicos essenciais;</a:t>
            </a:r>
          </a:p>
          <a:p>
            <a:pPr marL="806450" indent="-360363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sz="2300" b="1" kern="0" dirty="0"/>
              <a:t>instalações de geração ou transmissão de energia;</a:t>
            </a:r>
          </a:p>
          <a:p>
            <a:pPr marL="806450" indent="-360363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sz="2300" b="1" kern="0" dirty="0"/>
              <a:t>instalações militares;</a:t>
            </a:r>
          </a:p>
          <a:p>
            <a:pPr marL="806450" indent="-360363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sz="2300" b="1" kern="0" dirty="0"/>
              <a:t>Instalações de exploração, refino e processamento de petróleo e gás; e</a:t>
            </a:r>
          </a:p>
          <a:p>
            <a:pPr marL="806450" indent="-360363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sz="2300" b="1" kern="0" dirty="0"/>
              <a:t>Instituições bancárias e sua rede atendimento.</a:t>
            </a:r>
          </a:p>
        </p:txBody>
      </p:sp>
    </p:spTree>
    <p:extLst>
      <p:ext uri="{BB962C8B-B14F-4D97-AF65-F5344CB8AC3E}">
        <p14:creationId xmlns:p14="http://schemas.microsoft.com/office/powerpoint/2010/main" val="2104188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Oval 6">
            <a:extLst>
              <a:ext uri="{FF2B5EF4-FFF2-40B4-BE49-F238E27FC236}">
                <a16:creationId xmlns:a16="http://schemas.microsoft.com/office/drawing/2014/main" id="{C812E69C-5D63-4FA9-9D04-3DDB20F81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4825" y="2971800"/>
            <a:ext cx="3200400" cy="2590800"/>
          </a:xfrm>
          <a:prstGeom prst="ellipse">
            <a:avLst/>
          </a:prstGeom>
          <a:solidFill>
            <a:srgbClr val="00B0F0"/>
          </a:solidFill>
          <a:ln w="38100" algn="ctr">
            <a:solidFill>
              <a:schemeClr val="tx1"/>
            </a:solidFill>
            <a:round/>
            <a:headEnd/>
            <a:tailEnd/>
          </a:ln>
          <a:extLst/>
        </p:spPr>
        <p:txBody>
          <a:bodyPr wrap="none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1" dirty="0">
                <a:solidFill>
                  <a:schemeClr val="bg1"/>
                </a:solidFill>
                <a:cs typeface="DejaVu Sans" panose="020B0603030804020204" pitchFamily="34" charset="0"/>
              </a:rPr>
              <a:t>Espaço </a:t>
            </a:r>
          </a:p>
          <a:p>
            <a:pPr algn="ctr" defTabSz="91440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1" dirty="0">
                <a:solidFill>
                  <a:schemeClr val="bg1"/>
                </a:solidFill>
                <a:cs typeface="DejaVu Sans" panose="020B0603030804020204" pitchFamily="34" charset="0"/>
              </a:rPr>
              <a:t>Cibernético</a:t>
            </a:r>
          </a:p>
        </p:txBody>
      </p:sp>
      <p:sp>
        <p:nvSpPr>
          <p:cNvPr id="39938" name="Título 1">
            <a:extLst>
              <a:ext uri="{FF2B5EF4-FFF2-40B4-BE49-F238E27FC236}">
                <a16:creationId xmlns:a16="http://schemas.microsoft.com/office/drawing/2014/main" id="{9255ED0A-EC8C-47D7-9B94-B1F9351DF4D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1125" y="115888"/>
            <a:ext cx="8228013" cy="1433512"/>
          </a:xfrm>
        </p:spPr>
        <p:txBody>
          <a:bodyPr/>
          <a:lstStyle/>
          <a:p>
            <a:pPr algn="ctr" defTabSz="909638"/>
            <a:r>
              <a:rPr lang="pt-BR" altLang="pt-BR" sz="2800" b="1">
                <a:latin typeface="Arial Black" panose="020B0A04020102020204" pitchFamily="34" charset="0"/>
              </a:rPr>
              <a:t>	 </a:t>
            </a:r>
            <a:r>
              <a:rPr lang="pt-BR" altLang="pt-BR" sz="3200" b="1">
                <a:latin typeface="Arial Black" panose="020B0A04020102020204" pitchFamily="34" charset="0"/>
              </a:rPr>
              <a:t>O ESPAÇO CIBERNÉTICO E</a:t>
            </a:r>
            <a:br>
              <a:rPr lang="pt-BR" altLang="pt-BR" sz="3200" b="1">
                <a:latin typeface="Arial Black" panose="020B0A04020102020204" pitchFamily="34" charset="0"/>
              </a:rPr>
            </a:br>
            <a:r>
              <a:rPr lang="pt-BR" altLang="pt-BR" sz="3200" b="1">
                <a:latin typeface="Arial Black" panose="020B0A04020102020204" pitchFamily="34" charset="0"/>
              </a:rPr>
              <a:t>O TERRORISMO</a:t>
            </a:r>
            <a:endParaRPr lang="pt-BR" altLang="pt-BR" sz="2800" b="1">
              <a:latin typeface="Arial Black" panose="020B0A04020102020204" pitchFamily="34" charset="0"/>
            </a:endParaRPr>
          </a:p>
        </p:txBody>
      </p:sp>
      <p:sp>
        <p:nvSpPr>
          <p:cNvPr id="39940" name="Oval 5">
            <a:extLst>
              <a:ext uri="{FF2B5EF4-FFF2-40B4-BE49-F238E27FC236}">
                <a16:creationId xmlns:a16="http://schemas.microsoft.com/office/drawing/2014/main" id="{BF3B615B-555D-4D91-8BFD-617EB080D2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3648" y="2908300"/>
            <a:ext cx="3200400" cy="2590800"/>
          </a:xfrm>
          <a:prstGeom prst="ellipse">
            <a:avLst/>
          </a:prstGeom>
          <a:solidFill>
            <a:srgbClr val="FF0000"/>
          </a:solidFill>
          <a:ln w="38100" algn="ctr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lIns="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1" dirty="0">
                <a:solidFill>
                  <a:schemeClr val="bg1"/>
                </a:solidFill>
                <a:cs typeface="DejaVu Sans" panose="020B0603030804020204" pitchFamily="34" charset="0"/>
              </a:rPr>
              <a:t>Terrorismo</a:t>
            </a:r>
          </a:p>
        </p:txBody>
      </p:sp>
      <p:sp>
        <p:nvSpPr>
          <p:cNvPr id="39942" name="Line 7">
            <a:extLst>
              <a:ext uri="{FF2B5EF4-FFF2-40B4-BE49-F238E27FC236}">
                <a16:creationId xmlns:a16="http://schemas.microsoft.com/office/drawing/2014/main" id="{3DC31BF2-B234-494F-B2D5-9B3D8B4F5A1F}"/>
              </a:ext>
            </a:extLst>
          </p:cNvPr>
          <p:cNvSpPr>
            <a:spLocks noChangeShapeType="1"/>
          </p:cNvSpPr>
          <p:nvPr/>
        </p:nvSpPr>
        <p:spPr bwMode="auto">
          <a:xfrm>
            <a:off x="4311650" y="4194175"/>
            <a:ext cx="71755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b"/>
          <a:lstStyle/>
          <a:p>
            <a:endParaRPr lang="pt-BR"/>
          </a:p>
        </p:txBody>
      </p:sp>
      <p:sp>
        <p:nvSpPr>
          <p:cNvPr id="39943" name="Text Box 8">
            <a:extLst>
              <a:ext uri="{FF2B5EF4-FFF2-40B4-BE49-F238E27FC236}">
                <a16:creationId xmlns:a16="http://schemas.microsoft.com/office/drawing/2014/main" id="{EDE7CA27-5F58-4128-9FED-BC47F28B4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832" y="5829189"/>
            <a:ext cx="3332162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800" b="1" dirty="0">
                <a:cs typeface="DejaVu Sans" panose="020B0603030804020204" pitchFamily="34" charset="0"/>
              </a:rPr>
              <a:t>Ações Efetivas</a:t>
            </a:r>
          </a:p>
        </p:txBody>
      </p:sp>
      <p:sp>
        <p:nvSpPr>
          <p:cNvPr id="39944" name="Line 9">
            <a:extLst>
              <a:ext uri="{FF2B5EF4-FFF2-40B4-BE49-F238E27FC236}">
                <a16:creationId xmlns:a16="http://schemas.microsoft.com/office/drawing/2014/main" id="{B2411EAC-9DAC-4348-AC0B-FA058567B90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703763" y="4600575"/>
            <a:ext cx="9525" cy="11906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b"/>
          <a:lstStyle/>
          <a:p>
            <a:endParaRPr lang="pt-BR"/>
          </a:p>
        </p:txBody>
      </p:sp>
      <p:sp>
        <p:nvSpPr>
          <p:cNvPr id="39945" name="Text Box 11">
            <a:extLst>
              <a:ext uri="{FF2B5EF4-FFF2-40B4-BE49-F238E27FC236}">
                <a16:creationId xmlns:a16="http://schemas.microsoft.com/office/drawing/2014/main" id="{65FDC6E8-ACF8-4F50-A5A1-A34D2E0C5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800" y="1940807"/>
            <a:ext cx="3849017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800" b="1" dirty="0">
                <a:cs typeface="DejaVu Sans" panose="020B0603030804020204" pitchFamily="34" charset="0"/>
              </a:rPr>
              <a:t>Atividades de Apoio</a:t>
            </a:r>
          </a:p>
        </p:txBody>
      </p:sp>
      <p:sp>
        <p:nvSpPr>
          <p:cNvPr id="39946" name="Line 12">
            <a:extLst>
              <a:ext uri="{FF2B5EF4-FFF2-40B4-BE49-F238E27FC236}">
                <a16:creationId xmlns:a16="http://schemas.microsoft.com/office/drawing/2014/main" id="{9353B903-78F8-4872-A692-F7E6FACD44DD}"/>
              </a:ext>
            </a:extLst>
          </p:cNvPr>
          <p:cNvSpPr>
            <a:spLocks noChangeShapeType="1"/>
          </p:cNvSpPr>
          <p:nvPr/>
        </p:nvSpPr>
        <p:spPr bwMode="auto">
          <a:xfrm>
            <a:off x="4689475" y="2598738"/>
            <a:ext cx="11113" cy="12477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b"/>
          <a:lstStyle/>
          <a:p>
            <a:endParaRPr lang="pt-BR"/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9C7C9AF1-1D26-48D2-A471-AC7B1B21C65E}"/>
              </a:ext>
            </a:extLst>
          </p:cNvPr>
          <p:cNvSpPr/>
          <p:nvPr/>
        </p:nvSpPr>
        <p:spPr bwMode="auto">
          <a:xfrm>
            <a:off x="4311650" y="2971800"/>
            <a:ext cx="3200400" cy="25908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2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AutoShape 5" descr="9k=">
            <a:extLst>
              <a:ext uri="{FF2B5EF4-FFF2-40B4-BE49-F238E27FC236}">
                <a16:creationId xmlns:a16="http://schemas.microsoft.com/office/drawing/2014/main" id="{62BDC661-4C48-4170-8746-3501F04924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94088" y="1557338"/>
            <a:ext cx="2157412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>
              <a:cs typeface="DejaVu Sans" panose="020B0603030804020204" pitchFamily="34" charset="0"/>
            </a:endParaRPr>
          </a:p>
        </p:txBody>
      </p:sp>
      <p:sp>
        <p:nvSpPr>
          <p:cNvPr id="41988" name="Espaço Reservado para Conteúdo 2">
            <a:extLst>
              <a:ext uri="{FF2B5EF4-FFF2-40B4-BE49-F238E27FC236}">
                <a16:creationId xmlns:a16="http://schemas.microsoft.com/office/drawing/2014/main" id="{4D0BDCB7-582D-4818-ABFC-FD2236773A46}"/>
              </a:ext>
            </a:extLst>
          </p:cNvPr>
          <p:cNvSpPr>
            <a:spLocks/>
          </p:cNvSpPr>
          <p:nvPr/>
        </p:nvSpPr>
        <p:spPr bwMode="auto">
          <a:xfrm>
            <a:off x="107504" y="1268760"/>
            <a:ext cx="8928992" cy="532859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1028700" indent="-5715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defTabSz="914400" eaLnBrk="1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pt-BR" altLang="pt-BR" sz="4000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</a:t>
            </a:r>
            <a:r>
              <a:rPr lang="pt-BR" altLang="pt-BR" sz="4000" b="1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ATIVIDADES DE APOIO</a:t>
            </a:r>
          </a:p>
          <a:p>
            <a:pPr lvl="1" defTabSz="914400" eaLnBrk="1" hangingPunct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t-BR" altLang="pt-BR" sz="34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Comando, Controle e  Comunicações</a:t>
            </a:r>
          </a:p>
          <a:p>
            <a:pPr lvl="1" defTabSz="914400" eaLnBrk="1" hangingPunct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t-BR" altLang="pt-BR" sz="34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Inteligência</a:t>
            </a:r>
          </a:p>
          <a:p>
            <a:pPr lvl="1" defTabSz="914400" eaLnBrk="1" hangingPunct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t-BR" altLang="pt-BR" sz="34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Propaganda</a:t>
            </a:r>
          </a:p>
          <a:p>
            <a:pPr lvl="1" defTabSz="914400" eaLnBrk="1" hangingPunct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t-BR" altLang="pt-BR" sz="34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Recrutamento, Radicalização e Incitamento</a:t>
            </a:r>
          </a:p>
          <a:p>
            <a:pPr lvl="1" defTabSz="914400" eaLnBrk="1" hangingPunct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t-BR" altLang="pt-BR" sz="34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Acesso a Recursos</a:t>
            </a:r>
          </a:p>
          <a:p>
            <a:pPr lvl="1" defTabSz="914400" eaLnBrk="1" hangingPunct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t-BR" altLang="pt-BR" sz="34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Logística</a:t>
            </a:r>
          </a:p>
          <a:p>
            <a:pPr lvl="1" defTabSz="914400" eaLnBrk="1" hangingPunct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t-BR" altLang="pt-BR" sz="3400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Hacktivismo</a:t>
            </a:r>
            <a:r>
              <a:rPr lang="pt-BR" altLang="pt-BR" sz="34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CCF4E58-5CDA-4654-A5F5-2635FB5E6504}"/>
              </a:ext>
            </a:extLst>
          </p:cNvPr>
          <p:cNvSpPr/>
          <p:nvPr/>
        </p:nvSpPr>
        <p:spPr>
          <a:xfrm>
            <a:off x="1411288" y="188640"/>
            <a:ext cx="6391275" cy="1076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altLang="pt-BR" sz="3200" b="1" kern="0" dirty="0">
                <a:solidFill>
                  <a:srgbClr val="000000"/>
                </a:solidFill>
                <a:latin typeface="Arial Black" pitchFamily="34" charset="0"/>
                <a:ea typeface="MS PGothic" pitchFamily="34" charset="-128"/>
                <a:cs typeface="DejaVu Sans"/>
              </a:rPr>
              <a:t>O ESPAÇO CIBERNÉTIC0 E</a:t>
            </a:r>
            <a:br>
              <a:rPr lang="pt-BR" altLang="pt-BR" sz="3200" b="1" kern="0" dirty="0">
                <a:solidFill>
                  <a:srgbClr val="000000"/>
                </a:solidFill>
                <a:latin typeface="Arial Black" pitchFamily="34" charset="0"/>
                <a:ea typeface="MS PGothic" pitchFamily="34" charset="-128"/>
                <a:cs typeface="DejaVu Sans"/>
              </a:rPr>
            </a:br>
            <a:r>
              <a:rPr lang="pt-BR" altLang="pt-BR" sz="3200" b="1" kern="0" dirty="0">
                <a:solidFill>
                  <a:srgbClr val="000000"/>
                </a:solidFill>
                <a:latin typeface="Arial Black" pitchFamily="34" charset="0"/>
                <a:ea typeface="MS PGothic" pitchFamily="34" charset="-128"/>
                <a:cs typeface="DejaVu Sans"/>
              </a:rPr>
              <a:t>O TERRORISMO</a:t>
            </a:r>
            <a:endParaRPr lang="pt-B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AutoShape 5" descr="9k=">
            <a:extLst>
              <a:ext uri="{FF2B5EF4-FFF2-40B4-BE49-F238E27FC236}">
                <a16:creationId xmlns:a16="http://schemas.microsoft.com/office/drawing/2014/main" id="{9BB04B75-3237-4CFE-B9AB-B9CBB3AA0A9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94088" y="1557338"/>
            <a:ext cx="2157412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>
              <a:cs typeface="DejaVu Sans" panose="020B0603030804020204" pitchFamily="34" charset="0"/>
            </a:endParaRPr>
          </a:p>
        </p:txBody>
      </p:sp>
      <p:sp>
        <p:nvSpPr>
          <p:cNvPr id="19460" name="Espaço Reservado para Conteúdo 2">
            <a:extLst>
              <a:ext uri="{FF2B5EF4-FFF2-40B4-BE49-F238E27FC236}">
                <a16:creationId xmlns:a16="http://schemas.microsoft.com/office/drawing/2014/main" id="{5FA57185-691F-44B5-A274-8372249424AC}"/>
              </a:ext>
            </a:extLst>
          </p:cNvPr>
          <p:cNvSpPr>
            <a:spLocks/>
          </p:cNvSpPr>
          <p:nvPr/>
        </p:nvSpPr>
        <p:spPr bwMode="auto">
          <a:xfrm>
            <a:off x="1547664" y="1988938"/>
            <a:ext cx="6111974" cy="360030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 defTabSz="914400" eaLnBrk="1" fontAlgn="auto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4000" dirty="0">
                <a:solidFill>
                  <a:srgbClr val="000000"/>
                </a:solidFill>
                <a:latin typeface="Calibri" pitchFamily="34" charset="0"/>
                <a:cs typeface="Arial"/>
              </a:rPr>
              <a:t> </a:t>
            </a:r>
            <a:r>
              <a:rPr lang="pt-BR" sz="4000" b="1" dirty="0">
                <a:solidFill>
                  <a:srgbClr val="000000"/>
                </a:solidFill>
                <a:latin typeface="Calibri" pitchFamily="34" charset="0"/>
                <a:cs typeface="Arial"/>
              </a:rPr>
              <a:t>AÇÕES EFETIVAS  </a:t>
            </a:r>
          </a:p>
          <a:p>
            <a:pPr marL="1028700" lvl="1" indent="-571500" defTabSz="914400" eaLnBrk="1" fontAlgn="auto" hangingPunct="1">
              <a:lnSpc>
                <a:spcPct val="200000"/>
              </a:lnSpc>
              <a:spcBef>
                <a:spcPts val="5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3600" dirty="0">
                <a:solidFill>
                  <a:srgbClr val="000000"/>
                </a:solidFill>
                <a:latin typeface="Calibri" pitchFamily="34" charset="0"/>
                <a:cs typeface="Arial"/>
              </a:rPr>
              <a:t>Seleção de Alvos</a:t>
            </a:r>
          </a:p>
          <a:p>
            <a:pPr marL="1028700" lvl="1" indent="-571500" defTabSz="914400" eaLnBrk="1" fontAlgn="auto" hangingPunct="1">
              <a:lnSpc>
                <a:spcPct val="200000"/>
              </a:lnSpc>
              <a:spcBef>
                <a:spcPts val="5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3600" dirty="0">
                <a:solidFill>
                  <a:srgbClr val="000000"/>
                </a:solidFill>
                <a:latin typeface="Calibri" pitchFamily="34" charset="0"/>
                <a:cs typeface="Arial"/>
              </a:rPr>
              <a:t>Infraestruturas Críticas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C854692C-20EC-4D76-9790-7916E1E04F05}"/>
              </a:ext>
            </a:extLst>
          </p:cNvPr>
          <p:cNvSpPr/>
          <p:nvPr/>
        </p:nvSpPr>
        <p:spPr>
          <a:xfrm>
            <a:off x="1258888" y="334963"/>
            <a:ext cx="6391275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altLang="pt-BR" sz="3200" b="1" kern="0" dirty="0">
                <a:solidFill>
                  <a:srgbClr val="000000"/>
                </a:solidFill>
                <a:latin typeface="Arial Black" pitchFamily="34" charset="0"/>
                <a:ea typeface="MS PGothic" pitchFamily="34" charset="-128"/>
                <a:cs typeface="DejaVu Sans"/>
              </a:rPr>
              <a:t>O ESPAÇO CIBERNÉTICO E</a:t>
            </a:r>
            <a:br>
              <a:rPr lang="pt-BR" altLang="pt-BR" sz="3200" b="1" kern="0" dirty="0">
                <a:solidFill>
                  <a:srgbClr val="000000"/>
                </a:solidFill>
                <a:latin typeface="Arial Black" pitchFamily="34" charset="0"/>
                <a:ea typeface="MS PGothic" pitchFamily="34" charset="-128"/>
                <a:cs typeface="DejaVu Sans"/>
              </a:rPr>
            </a:br>
            <a:r>
              <a:rPr lang="pt-BR" altLang="pt-BR" sz="3200" b="1" kern="0" dirty="0">
                <a:solidFill>
                  <a:srgbClr val="000000"/>
                </a:solidFill>
                <a:latin typeface="Arial Black" pitchFamily="34" charset="0"/>
                <a:ea typeface="MS PGothic" pitchFamily="34" charset="-128"/>
                <a:cs typeface="DejaVu Sans"/>
              </a:rPr>
              <a:t>O TERRORISMO</a:t>
            </a:r>
            <a:endParaRPr lang="pt-B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AutoShape 5" descr="9k=">
            <a:extLst>
              <a:ext uri="{FF2B5EF4-FFF2-40B4-BE49-F238E27FC236}">
                <a16:creationId xmlns:a16="http://schemas.microsoft.com/office/drawing/2014/main" id="{62BDC661-4C48-4170-8746-3501F04924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94088" y="1557338"/>
            <a:ext cx="2157412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>
              <a:cs typeface="DejaVu Sans" panose="020B0603030804020204" pitchFamily="34" charset="0"/>
            </a:endParaRPr>
          </a:p>
        </p:txBody>
      </p:sp>
      <p:sp>
        <p:nvSpPr>
          <p:cNvPr id="41988" name="Espaço Reservado para Conteúdo 2">
            <a:extLst>
              <a:ext uri="{FF2B5EF4-FFF2-40B4-BE49-F238E27FC236}">
                <a16:creationId xmlns:a16="http://schemas.microsoft.com/office/drawing/2014/main" id="{4D0BDCB7-582D-4818-ABFC-FD2236773A46}"/>
              </a:ext>
            </a:extLst>
          </p:cNvPr>
          <p:cNvSpPr>
            <a:spLocks/>
          </p:cNvSpPr>
          <p:nvPr/>
        </p:nvSpPr>
        <p:spPr bwMode="auto">
          <a:xfrm>
            <a:off x="1619672" y="1340768"/>
            <a:ext cx="5832648" cy="280397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1028700" indent="-5715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defTabSz="914400" eaLnBrk="1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pt-BR" altLang="pt-BR" sz="4000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</a:t>
            </a:r>
            <a:r>
              <a:rPr lang="pt-BR" altLang="pt-BR" sz="4000" b="1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VANTAGENS</a:t>
            </a:r>
          </a:p>
          <a:p>
            <a:pPr lvl="1" defTabSz="914400" eaLnBrk="1" hangingPunct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t-BR" altLang="pt-BR" sz="34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Âmbito global.</a:t>
            </a:r>
          </a:p>
          <a:p>
            <a:pPr lvl="1" defTabSz="914400" eaLnBrk="1" hangingPunct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t-BR" altLang="pt-BR" sz="34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Relação custo benefício.</a:t>
            </a:r>
          </a:p>
          <a:p>
            <a:pPr lvl="1" defTabSz="914400" eaLnBrk="1" hangingPunct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t-BR" altLang="pt-BR" sz="34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Segurança do anonimato.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CCF4E58-5CDA-4654-A5F5-2635FB5E6504}"/>
              </a:ext>
            </a:extLst>
          </p:cNvPr>
          <p:cNvSpPr/>
          <p:nvPr/>
        </p:nvSpPr>
        <p:spPr>
          <a:xfrm>
            <a:off x="1411288" y="188640"/>
            <a:ext cx="6391275" cy="1076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altLang="pt-BR" sz="3200" b="1" kern="0" dirty="0">
                <a:solidFill>
                  <a:srgbClr val="000000"/>
                </a:solidFill>
                <a:latin typeface="Arial Black" pitchFamily="34" charset="0"/>
                <a:ea typeface="MS PGothic" pitchFamily="34" charset="-128"/>
                <a:cs typeface="DejaVu Sans"/>
              </a:rPr>
              <a:t>O ESPAÇO CIBERNÉTIC0 E</a:t>
            </a:r>
            <a:br>
              <a:rPr lang="pt-BR" altLang="pt-BR" sz="3200" b="1" kern="0" dirty="0">
                <a:solidFill>
                  <a:srgbClr val="000000"/>
                </a:solidFill>
                <a:latin typeface="Arial Black" pitchFamily="34" charset="0"/>
                <a:ea typeface="MS PGothic" pitchFamily="34" charset="-128"/>
                <a:cs typeface="DejaVu Sans"/>
              </a:rPr>
            </a:br>
            <a:r>
              <a:rPr lang="pt-BR" altLang="pt-BR" sz="3200" b="1" kern="0" dirty="0">
                <a:solidFill>
                  <a:srgbClr val="000000"/>
                </a:solidFill>
                <a:latin typeface="Arial Black" pitchFamily="34" charset="0"/>
                <a:ea typeface="MS PGothic" pitchFamily="34" charset="-128"/>
                <a:cs typeface="DejaVu Sans"/>
              </a:rPr>
              <a:t>O TERRORISMO</a:t>
            </a:r>
            <a:endParaRPr lang="pt-BR" dirty="0"/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50377503-947F-41D8-872E-8F081055E18E}"/>
              </a:ext>
            </a:extLst>
          </p:cNvPr>
          <p:cNvSpPr>
            <a:spLocks/>
          </p:cNvSpPr>
          <p:nvPr/>
        </p:nvSpPr>
        <p:spPr bwMode="auto">
          <a:xfrm>
            <a:off x="1619672" y="4437112"/>
            <a:ext cx="5832648" cy="216024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1028700" indent="-5715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defTabSz="914400" eaLnBrk="1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pt-BR" altLang="pt-BR" sz="4000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</a:t>
            </a:r>
            <a:r>
              <a:rPr lang="pt-BR" altLang="pt-BR" sz="4000" b="1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DESVANTAGENS</a:t>
            </a:r>
          </a:p>
          <a:p>
            <a:pPr lvl="1" defTabSz="914400" eaLnBrk="1" hangingPunct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t-BR" altLang="pt-BR" sz="34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Capacidade Técnica.</a:t>
            </a:r>
            <a:endParaRPr lang="pt-BR" altLang="pt-BR" sz="3400" i="1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1" defTabSz="914400" eaLnBrk="1" hangingPunct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t-BR" altLang="pt-BR" sz="34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Ausência de dramatismo.</a:t>
            </a:r>
          </a:p>
        </p:txBody>
      </p:sp>
    </p:spTree>
    <p:extLst>
      <p:ext uri="{BB962C8B-B14F-4D97-AF65-F5344CB8AC3E}">
        <p14:creationId xmlns:p14="http://schemas.microsoft.com/office/powerpoint/2010/main" val="9863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6" descr="Dabiq_Magazine_Source_Twitter_user__umOmar246_01">
            <a:extLst>
              <a:ext uri="{FF2B5EF4-FFF2-40B4-BE49-F238E27FC236}">
                <a16:creationId xmlns:a16="http://schemas.microsoft.com/office/drawing/2014/main" id="{7A87C226-101D-4143-B456-2FEDBFADF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1651000"/>
            <a:ext cx="1273175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AutoShape 8" descr="9k=">
            <a:extLst>
              <a:ext uri="{FF2B5EF4-FFF2-40B4-BE49-F238E27FC236}">
                <a16:creationId xmlns:a16="http://schemas.microsoft.com/office/drawing/2014/main" id="{5A5E1E1C-B254-40D4-9872-7F0B476B36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94088" y="1557338"/>
            <a:ext cx="2157412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>
              <a:cs typeface="DejaVu Sans" panose="020B0603030804020204" pitchFamily="34" charset="0"/>
            </a:endParaRPr>
          </a:p>
        </p:txBody>
      </p:sp>
      <p:pic>
        <p:nvPicPr>
          <p:cNvPr id="46085" name="Picture 10" descr="InspireWinter2013-1">
            <a:extLst>
              <a:ext uri="{FF2B5EF4-FFF2-40B4-BE49-F238E27FC236}">
                <a16:creationId xmlns:a16="http://schemas.microsoft.com/office/drawing/2014/main" id="{01B5AA61-3BF9-4119-B585-820571703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288" y="1651000"/>
            <a:ext cx="1266825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2" descr="http://cdn1.godfatherpolitics.com/wp-content/uploads/2015/03/Cyber-Caliphate.jpg">
            <a:extLst>
              <a:ext uri="{FF2B5EF4-FFF2-40B4-BE49-F238E27FC236}">
                <a16:creationId xmlns:a16="http://schemas.microsoft.com/office/drawing/2014/main" id="{8D4150BC-B57C-4C9E-B6CD-69D165FBD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4333875"/>
            <a:ext cx="2536825" cy="190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5095318B-B349-4355-8451-5C067A2EFDF2}"/>
              </a:ext>
            </a:extLst>
          </p:cNvPr>
          <p:cNvSpPr/>
          <p:nvPr/>
        </p:nvSpPr>
        <p:spPr>
          <a:xfrm>
            <a:off x="1411288" y="307975"/>
            <a:ext cx="6391275" cy="1076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altLang="pt-BR" sz="3200" b="1" kern="0" dirty="0">
                <a:solidFill>
                  <a:srgbClr val="000000"/>
                </a:solidFill>
                <a:latin typeface="Arial Black" pitchFamily="34" charset="0"/>
                <a:ea typeface="MS PGothic" pitchFamily="34" charset="-128"/>
                <a:cs typeface="DejaVu Sans"/>
              </a:rPr>
              <a:t>O ESPAÇO CIBERNÉTICO E</a:t>
            </a:r>
            <a:br>
              <a:rPr lang="pt-BR" altLang="pt-BR" sz="3200" b="1" kern="0" dirty="0">
                <a:solidFill>
                  <a:srgbClr val="000000"/>
                </a:solidFill>
                <a:latin typeface="Arial Black" pitchFamily="34" charset="0"/>
                <a:ea typeface="MS PGothic" pitchFamily="34" charset="-128"/>
                <a:cs typeface="DejaVu Sans"/>
              </a:rPr>
            </a:br>
            <a:r>
              <a:rPr lang="pt-BR" altLang="pt-BR" sz="3200" b="1" kern="0" dirty="0">
                <a:solidFill>
                  <a:srgbClr val="000000"/>
                </a:solidFill>
                <a:latin typeface="Arial Black" pitchFamily="34" charset="0"/>
                <a:ea typeface="MS PGothic" pitchFamily="34" charset="-128"/>
                <a:cs typeface="DejaVu Sans"/>
              </a:rPr>
              <a:t>O TERRORISMO</a:t>
            </a:r>
            <a:endParaRPr lang="pt-BR" dirty="0"/>
          </a:p>
        </p:txBody>
      </p:sp>
      <p:pic>
        <p:nvPicPr>
          <p:cNvPr id="46088" name="Picture 4">
            <a:extLst>
              <a:ext uri="{FF2B5EF4-FFF2-40B4-BE49-F238E27FC236}">
                <a16:creationId xmlns:a16="http://schemas.microsoft.com/office/drawing/2014/main" id="{E348CF68-C1B7-42FF-8798-DA6FE8456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463" y="1676400"/>
            <a:ext cx="3395662" cy="276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9" name="Picture 7" descr="rc_ctitf_interagency_wg_compendium_legal_technical_aspects_web">
            <a:extLst>
              <a:ext uri="{FF2B5EF4-FFF2-40B4-BE49-F238E27FC236}">
                <a16:creationId xmlns:a16="http://schemas.microsoft.com/office/drawing/2014/main" id="{21679E92-7317-4296-8A57-E6429DBB9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420938"/>
            <a:ext cx="1925638" cy="357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0" name="AutoShape 9" descr="https://encrypted-tbn3.gstatic.com/images?q=tbn:ANd9GcSDpRRW84D1jhhLLzPqt-OISuogvCFlKzteak-CN66WZKvEg919">
            <a:extLst>
              <a:ext uri="{FF2B5EF4-FFF2-40B4-BE49-F238E27FC236}">
                <a16:creationId xmlns:a16="http://schemas.microsoft.com/office/drawing/2014/main" id="{91428DC6-6E17-4700-A3ED-E520B3556C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600200"/>
            <a:ext cx="5943600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09638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09638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09638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09638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>
              <a:solidFill>
                <a:schemeClr val="tx1"/>
              </a:solidFill>
              <a:cs typeface="DejaVu Sans" panose="020B0603030804020204" pitchFamily="34" charset="0"/>
            </a:endParaRPr>
          </a:p>
        </p:txBody>
      </p:sp>
      <p:pic>
        <p:nvPicPr>
          <p:cNvPr id="46091" name="Imagem 2">
            <a:extLst>
              <a:ext uri="{FF2B5EF4-FFF2-40B4-BE49-F238E27FC236}">
                <a16:creationId xmlns:a16="http://schemas.microsoft.com/office/drawing/2014/main" id="{4AEE522B-3449-4A96-9C25-F5C47A4F40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673600"/>
            <a:ext cx="3297238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2" name="Retângulo 3">
            <a:extLst>
              <a:ext uri="{FF2B5EF4-FFF2-40B4-BE49-F238E27FC236}">
                <a16:creationId xmlns:a16="http://schemas.microsoft.com/office/drawing/2014/main" id="{027DF4A7-F229-4B5B-9B74-4C73C6AF3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025" y="2205038"/>
            <a:ext cx="1925638" cy="3786187"/>
          </a:xfrm>
          <a:prstGeom prst="rect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44926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449263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pt-BR" altLang="pt-BR" sz="1800">
              <a:solidFill>
                <a:schemeClr val="bg1"/>
              </a:solidFill>
              <a:latin typeface="Tahoma" panose="020B0604030504040204" pitchFamily="34" charset="0"/>
              <a:cs typeface="DejaVu Sans" panose="020B0603030804020204" pitchFamily="34" charset="0"/>
            </a:endParaRPr>
          </a:p>
        </p:txBody>
      </p:sp>
      <p:sp>
        <p:nvSpPr>
          <p:cNvPr id="46093" name="Retângulo 13">
            <a:extLst>
              <a:ext uri="{FF2B5EF4-FFF2-40B4-BE49-F238E27FC236}">
                <a16:creationId xmlns:a16="http://schemas.microsoft.com/office/drawing/2014/main" id="{CAFE06EB-C1A8-4A0F-BC43-C33D841AC1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1651000"/>
            <a:ext cx="3240088" cy="2786063"/>
          </a:xfrm>
          <a:prstGeom prst="rect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44926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449263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pt-BR" altLang="pt-BR" sz="1800">
              <a:solidFill>
                <a:schemeClr val="bg1"/>
              </a:solidFill>
              <a:latin typeface="Tahoma" panose="020B0604030504040204" pitchFamily="34" charset="0"/>
              <a:cs typeface="DejaVu Sans" panose="020B0603030804020204" pitchFamily="34" charset="0"/>
            </a:endParaRPr>
          </a:p>
        </p:txBody>
      </p:sp>
      <p:sp>
        <p:nvSpPr>
          <p:cNvPr id="46094" name="Retângulo 14">
            <a:extLst>
              <a:ext uri="{FF2B5EF4-FFF2-40B4-BE49-F238E27FC236}">
                <a16:creationId xmlns:a16="http://schemas.microsoft.com/office/drawing/2014/main" id="{6E059206-EAE7-48D8-8274-C6C9F43293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650" y="4333875"/>
            <a:ext cx="2541588" cy="1974850"/>
          </a:xfrm>
          <a:prstGeom prst="rect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44926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449263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pt-BR" altLang="pt-BR" sz="1800">
              <a:solidFill>
                <a:schemeClr val="bg1"/>
              </a:solidFill>
              <a:latin typeface="Tahoma" panose="020B0604030504040204" pitchFamily="34" charset="0"/>
              <a:cs typeface="DejaVu Sans" panose="020B0603030804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AutoShape 5" descr="9k=">
            <a:extLst>
              <a:ext uri="{FF2B5EF4-FFF2-40B4-BE49-F238E27FC236}">
                <a16:creationId xmlns:a16="http://schemas.microsoft.com/office/drawing/2014/main" id="{30DA1184-932F-40C2-AD00-C41047B1EC1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94088" y="1557338"/>
            <a:ext cx="2157412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>
              <a:cs typeface="DejaVu Sans" panose="020B0603030804020204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714DB94-98C4-46E5-958B-412B18D9DDF9}"/>
              </a:ext>
            </a:extLst>
          </p:cNvPr>
          <p:cNvSpPr/>
          <p:nvPr/>
        </p:nvSpPr>
        <p:spPr>
          <a:xfrm>
            <a:off x="1258888" y="334963"/>
            <a:ext cx="6391275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altLang="pt-BR" sz="3200" b="1" kern="0" dirty="0">
                <a:solidFill>
                  <a:srgbClr val="000000"/>
                </a:solidFill>
                <a:latin typeface="Arial Black" pitchFamily="34" charset="0"/>
                <a:ea typeface="MS PGothic" pitchFamily="34" charset="-128"/>
                <a:cs typeface="DejaVu Sans"/>
              </a:rPr>
              <a:t>O ESPAÇO CIBERNÉTICO E</a:t>
            </a:r>
            <a:br>
              <a:rPr lang="pt-BR" altLang="pt-BR" sz="3200" b="1" kern="0" dirty="0">
                <a:solidFill>
                  <a:srgbClr val="000000"/>
                </a:solidFill>
                <a:latin typeface="Arial Black" pitchFamily="34" charset="0"/>
                <a:ea typeface="MS PGothic" pitchFamily="34" charset="-128"/>
                <a:cs typeface="DejaVu Sans"/>
              </a:rPr>
            </a:br>
            <a:r>
              <a:rPr lang="pt-BR" altLang="pt-BR" sz="3200" b="1" kern="0" dirty="0">
                <a:solidFill>
                  <a:srgbClr val="000000"/>
                </a:solidFill>
                <a:latin typeface="Arial Black" pitchFamily="34" charset="0"/>
                <a:ea typeface="MS PGothic" pitchFamily="34" charset="-128"/>
                <a:cs typeface="DejaVu Sans"/>
              </a:rPr>
              <a:t>O TERRORISMO</a:t>
            </a:r>
            <a:endParaRPr lang="pt-BR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8FA1714C-54B0-403B-AFF1-03DC0561967D}"/>
              </a:ext>
            </a:extLst>
          </p:cNvPr>
          <p:cNvSpPr/>
          <p:nvPr/>
        </p:nvSpPr>
        <p:spPr>
          <a:xfrm>
            <a:off x="179388" y="1556792"/>
            <a:ext cx="8785225" cy="480131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285750" indent="-285750" algn="just" eaLnBrk="1" hangingPunct="1">
              <a:buFont typeface="Wingdings" pitchFamily="2" charset="2"/>
              <a:buChar char="ü"/>
              <a:defRPr/>
            </a:pPr>
            <a:r>
              <a:rPr lang="pt-BR" sz="2000" b="1" dirty="0"/>
              <a:t>Estado Islâmico vai 'disparar para matar' através de </a:t>
            </a:r>
            <a:r>
              <a:rPr lang="pt-BR" sz="2000" b="1" dirty="0" err="1"/>
              <a:t>ciber</a:t>
            </a:r>
            <a:r>
              <a:rPr lang="pt-BR" sz="2000" b="1" dirty="0"/>
              <a:t> ataques</a:t>
            </a:r>
          </a:p>
          <a:p>
            <a:pPr algn="just" eaLnBrk="1" hangingPunct="1">
              <a:defRPr/>
            </a:pPr>
            <a:r>
              <a:rPr lang="pt-BR" sz="1200" b="1" dirty="0">
                <a:solidFill>
                  <a:srgbClr val="002060"/>
                </a:solidFill>
              </a:rPr>
              <a:t>http://www.noticiasaominuto.com/tech/488329/estado-islamico-vai-disparar-para-matar-atraves-de-ciber-ataques</a:t>
            </a:r>
          </a:p>
          <a:p>
            <a:pPr algn="just" eaLnBrk="1" hangingPunct="1">
              <a:defRPr/>
            </a:pPr>
            <a:endParaRPr lang="pt-BR" sz="1200" b="1" dirty="0">
              <a:solidFill>
                <a:srgbClr val="002060"/>
              </a:solidFill>
            </a:endParaRPr>
          </a:p>
          <a:p>
            <a:pPr marL="285750" indent="-285750" algn="just" eaLnBrk="1" hangingPunct="1">
              <a:buFont typeface="Wingdings" pitchFamily="2" charset="2"/>
              <a:buChar char="ü"/>
              <a:defRPr/>
            </a:pPr>
            <a:r>
              <a:rPr lang="pt-BR" sz="2000" b="1" dirty="0" err="1"/>
              <a:t>Anonymous</a:t>
            </a:r>
            <a:r>
              <a:rPr lang="pt-BR" sz="2000" b="1" dirty="0"/>
              <a:t> estão a recrutar para atacar Estado Islâmico</a:t>
            </a:r>
            <a:endParaRPr lang="pt-BR" sz="2000" dirty="0"/>
          </a:p>
          <a:p>
            <a:pPr algn="just" eaLnBrk="1" hangingPunct="1">
              <a:defRPr/>
            </a:pPr>
            <a:r>
              <a:rPr lang="pt-BR" sz="1200" b="1" dirty="0">
                <a:solidFill>
                  <a:srgbClr val="002060"/>
                </a:solidFill>
              </a:rPr>
              <a:t>http://www.noticiasaominuto.com/tech/488362/anonymous-estao-a-recrutar-para-atacar-estado-islamico</a:t>
            </a:r>
            <a:endParaRPr lang="pt-BR" sz="1200" dirty="0">
              <a:solidFill>
                <a:srgbClr val="002060"/>
              </a:solidFill>
            </a:endParaRPr>
          </a:p>
          <a:p>
            <a:pPr algn="just" eaLnBrk="1" hangingPunct="1">
              <a:defRPr/>
            </a:pPr>
            <a:r>
              <a:rPr lang="pt-BR" sz="1200" b="1" dirty="0">
                <a:solidFill>
                  <a:srgbClr val="002060"/>
                </a:solidFill>
              </a:rPr>
              <a:t>http://canaltech.com.br/noticia/hacker/anonymous-esta-recrutando-novos-ativistas-para-combater-o-estado-islamico-52895</a:t>
            </a:r>
            <a:endParaRPr lang="pt-BR" sz="1200" dirty="0">
              <a:solidFill>
                <a:srgbClr val="002060"/>
              </a:solidFill>
            </a:endParaRPr>
          </a:p>
          <a:p>
            <a:pPr algn="just" eaLnBrk="1" hangingPunct="1">
              <a:defRPr/>
            </a:pPr>
            <a:r>
              <a:rPr lang="pt-BR" sz="1200" b="1" dirty="0">
                <a:solidFill>
                  <a:srgbClr val="002060"/>
                </a:solidFill>
              </a:rPr>
              <a:t>http://olhardigital.uol.com.br/noticia/anonymous-ensina-internautas-a-hackear-para-enfrentar-o-estado-islamico/53079</a:t>
            </a:r>
          </a:p>
          <a:p>
            <a:pPr algn="just" eaLnBrk="1" hangingPunct="1">
              <a:defRPr/>
            </a:pPr>
            <a:endParaRPr lang="pt-BR" sz="1200" dirty="0"/>
          </a:p>
          <a:p>
            <a:pPr marL="285750" indent="-285750" algn="just" eaLnBrk="1" hangingPunct="1">
              <a:buFont typeface="Wingdings" pitchFamily="2" charset="2"/>
              <a:buChar char="ü"/>
              <a:defRPr/>
            </a:pPr>
            <a:r>
              <a:rPr lang="en-US" sz="2000" b="1" dirty="0"/>
              <a:t>Instructions for finding ISIS-related websites</a:t>
            </a:r>
            <a:endParaRPr lang="pt-BR" sz="1600" dirty="0"/>
          </a:p>
          <a:p>
            <a:pPr algn="just" eaLnBrk="1" hangingPunct="1">
              <a:defRPr/>
            </a:pPr>
            <a:r>
              <a:rPr lang="pt-BR" sz="1200" b="1" dirty="0">
                <a:solidFill>
                  <a:srgbClr val="002060"/>
                </a:solidFill>
              </a:rPr>
              <a:t>http://www.showmetech.com.br/anonymous-guia-hackear-estado-islamico</a:t>
            </a:r>
            <a:endParaRPr lang="pt-BR" sz="1400" b="1" dirty="0">
              <a:solidFill>
                <a:srgbClr val="002060"/>
              </a:solidFill>
            </a:endParaRPr>
          </a:p>
          <a:p>
            <a:pPr algn="just" eaLnBrk="1" hangingPunct="1">
              <a:defRPr/>
            </a:pPr>
            <a:endParaRPr lang="pt-BR" sz="1400" dirty="0"/>
          </a:p>
          <a:p>
            <a:pPr marL="285750" indent="-285750" algn="just" eaLnBrk="1" hangingPunct="1">
              <a:buFont typeface="Wingdings" pitchFamily="2" charset="2"/>
              <a:buChar char="ü"/>
              <a:defRPr/>
            </a:pPr>
            <a:r>
              <a:rPr lang="pt-BR" sz="2000" b="1" dirty="0" err="1"/>
              <a:t>Anonymous</a:t>
            </a:r>
            <a:r>
              <a:rPr lang="pt-BR" sz="2000" b="1" dirty="0"/>
              <a:t> não são os únicos a atacar o Estado Islâmico</a:t>
            </a:r>
            <a:endParaRPr lang="pt-BR" sz="2000" dirty="0"/>
          </a:p>
          <a:p>
            <a:pPr algn="just" eaLnBrk="1" hangingPunct="1">
              <a:defRPr/>
            </a:pPr>
            <a:r>
              <a:rPr lang="pt-BR" sz="1200" b="1" dirty="0">
                <a:solidFill>
                  <a:srgbClr val="002060"/>
                </a:solidFill>
              </a:rPr>
              <a:t>http://www.noticiasaominuto.com/tech/488588/anonymous-nao-sao-os-unicos-a-atacar-o-estado-islamico</a:t>
            </a:r>
          </a:p>
          <a:p>
            <a:pPr algn="just" eaLnBrk="1" hangingPunct="1">
              <a:defRPr/>
            </a:pPr>
            <a:endParaRPr lang="pt-BR" sz="2000" dirty="0"/>
          </a:p>
          <a:p>
            <a:pPr marL="285750" indent="-285750" algn="just" eaLnBrk="1" hangingPunct="1">
              <a:buFont typeface="Wingdings" pitchFamily="2" charset="2"/>
              <a:buChar char="ü"/>
              <a:defRPr/>
            </a:pPr>
            <a:r>
              <a:rPr lang="pt-BR" sz="2000" b="1" dirty="0"/>
              <a:t>Conheça a aplicação cada vez mais usada por terroristas</a:t>
            </a:r>
            <a:endParaRPr lang="pt-BR" sz="2000" dirty="0"/>
          </a:p>
          <a:p>
            <a:pPr algn="just" eaLnBrk="1" hangingPunct="1">
              <a:defRPr/>
            </a:pPr>
            <a:r>
              <a:rPr lang="en-US" sz="1200" b="1" dirty="0">
                <a:solidFill>
                  <a:srgbClr val="002060"/>
                </a:solidFill>
              </a:rPr>
              <a:t>http://www.noticiasaominuto.com/tech/488804/conheca-a-aplicacao-cada-vez-mais-usada-por-terroristas</a:t>
            </a:r>
          </a:p>
          <a:p>
            <a:pPr algn="just" eaLnBrk="1" hangingPunct="1">
              <a:defRPr/>
            </a:pPr>
            <a:endParaRPr lang="pt-BR" sz="2000" dirty="0"/>
          </a:p>
          <a:p>
            <a:pPr marL="285750" indent="-285750" algn="just" eaLnBrk="1" hangingPunct="1">
              <a:buFont typeface="Wingdings" pitchFamily="2" charset="2"/>
              <a:buChar char="ü"/>
              <a:defRPr/>
            </a:pPr>
            <a:r>
              <a:rPr lang="pt-BR" sz="2000" b="1" dirty="0"/>
              <a:t>Estado Islâmico tem 'help </a:t>
            </a:r>
            <a:r>
              <a:rPr lang="pt-BR" sz="2000" b="1" dirty="0" err="1"/>
              <a:t>desk</a:t>
            </a:r>
            <a:r>
              <a:rPr lang="pt-BR" sz="2000" b="1" dirty="0"/>
              <a:t>' para terroristas 24 horas por dia</a:t>
            </a:r>
            <a:endParaRPr lang="pt-BR" sz="2000" dirty="0"/>
          </a:p>
          <a:p>
            <a:pPr algn="just" eaLnBrk="1" hangingPunct="1">
              <a:defRPr/>
            </a:pPr>
            <a:r>
              <a:rPr lang="pt-BR" sz="1200" b="1" dirty="0">
                <a:solidFill>
                  <a:srgbClr val="002060"/>
                </a:solidFill>
              </a:rPr>
              <a:t>http://www.noticiasaominuto.com/tech/488090/estado-islamico-tem-help-desk-para-terroristas-24-horas-por-dia</a:t>
            </a:r>
            <a:endParaRPr lang="pt-BR" sz="1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AutoShape 5" descr="9k=">
            <a:extLst>
              <a:ext uri="{FF2B5EF4-FFF2-40B4-BE49-F238E27FC236}">
                <a16:creationId xmlns:a16="http://schemas.microsoft.com/office/drawing/2014/main" id="{9BB04B75-3237-4CFE-B9AB-B9CBB3AA0A9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94088" y="1557338"/>
            <a:ext cx="2157412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DejaVu Sans" panose="020B0603030804020204" pitchFamily="34" charset="0"/>
            </a:endParaRPr>
          </a:p>
        </p:txBody>
      </p:sp>
      <p:sp>
        <p:nvSpPr>
          <p:cNvPr id="19460" name="Espaço Reservado para Conteúdo 2">
            <a:extLst>
              <a:ext uri="{FF2B5EF4-FFF2-40B4-BE49-F238E27FC236}">
                <a16:creationId xmlns:a16="http://schemas.microsoft.com/office/drawing/2014/main" id="{5FA57185-691F-44B5-A274-8372249424AC}"/>
              </a:ext>
            </a:extLst>
          </p:cNvPr>
          <p:cNvSpPr>
            <a:spLocks/>
          </p:cNvSpPr>
          <p:nvPr/>
        </p:nvSpPr>
        <p:spPr bwMode="auto">
          <a:xfrm>
            <a:off x="555252" y="1628800"/>
            <a:ext cx="7977188" cy="396044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/>
              </a:rPr>
              <a:t> </a:t>
            </a: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/>
              </a:rPr>
              <a:t>ATIVIDADES DE ESTADO</a:t>
            </a:r>
          </a:p>
          <a:p>
            <a:pPr marL="1028700" marR="0" lvl="1" indent="-57150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t-BR" sz="3600" dirty="0">
                <a:solidFill>
                  <a:srgbClr val="000000"/>
                </a:solidFill>
                <a:latin typeface="Calibri" pitchFamily="34" charset="0"/>
                <a:cs typeface="Arial"/>
              </a:rPr>
              <a:t>Trabalho Preventivo.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/>
            </a:endParaRPr>
          </a:p>
          <a:p>
            <a:pPr marL="1028700" marR="0" lvl="1" indent="-57150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/>
              </a:rPr>
              <a:t>Atua</a:t>
            </a:r>
            <a:r>
              <a:rPr lang="pt-BR" sz="3600" dirty="0" err="1">
                <a:solidFill>
                  <a:srgbClr val="000000"/>
                </a:solidFill>
                <a:latin typeface="Calibri" pitchFamily="34" charset="0"/>
                <a:cs typeface="Arial"/>
              </a:rPr>
              <a:t>ção</a:t>
            </a:r>
            <a:r>
              <a:rPr lang="pt-BR" sz="3600" dirty="0">
                <a:solidFill>
                  <a:srgbClr val="000000"/>
                </a:solidFill>
                <a:latin typeface="Calibri" pitchFamily="34" charset="0"/>
                <a:cs typeface="Arial"/>
              </a:rPr>
              <a:t> Conjunta.</a:t>
            </a:r>
          </a:p>
          <a:p>
            <a:pPr marL="1028700" marR="0" lvl="1" indent="-57150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/>
              </a:rPr>
              <a:t>Ações Colaborativas Interagências.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C854692C-20EC-4D76-9790-7916E1E04F05}"/>
              </a:ext>
            </a:extLst>
          </p:cNvPr>
          <p:cNvSpPr/>
          <p:nvPr/>
        </p:nvSpPr>
        <p:spPr>
          <a:xfrm>
            <a:off x="1258888" y="334963"/>
            <a:ext cx="6391275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096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  <a:ea typeface="MS PGothic" pitchFamily="34" charset="-128"/>
                <a:cs typeface="DejaVu Sans"/>
              </a:rPr>
              <a:t>O ESPAÇO CIBERNÉTICO E</a:t>
            </a:r>
            <a:br>
              <a:rPr kumimoji="0" lang="pt-BR" altLang="pt-BR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  <a:ea typeface="MS PGothic" pitchFamily="34" charset="-128"/>
                <a:cs typeface="DejaVu Sans"/>
              </a:rPr>
            </a:br>
            <a:r>
              <a:rPr kumimoji="0" lang="pt-BR" altLang="pt-BR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  <a:ea typeface="MS PGothic" pitchFamily="34" charset="-128"/>
                <a:cs typeface="DejaVu Sans"/>
              </a:rPr>
              <a:t>O TERRORISMO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DejaVu Sans" panose="020B0603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835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AutoShape 5" descr="9k=">
            <a:extLst>
              <a:ext uri="{FF2B5EF4-FFF2-40B4-BE49-F238E27FC236}">
                <a16:creationId xmlns:a16="http://schemas.microsoft.com/office/drawing/2014/main" id="{9BB04B75-3237-4CFE-B9AB-B9CBB3AA0A9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94088" y="1557338"/>
            <a:ext cx="2157412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DejaVu Sans" panose="020B0603030804020204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C854692C-20EC-4D76-9790-7916E1E04F05}"/>
              </a:ext>
            </a:extLst>
          </p:cNvPr>
          <p:cNvSpPr/>
          <p:nvPr/>
        </p:nvSpPr>
        <p:spPr>
          <a:xfrm>
            <a:off x="1258888" y="334963"/>
            <a:ext cx="6391275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315906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pt-BR" sz="4800" b="1" kern="0" dirty="0">
                <a:latin typeface="Arial Black" pitchFamily="34" charset="0"/>
                <a:ea typeface="DejaVu Sans" pitchFamily="34" charset="0"/>
              </a:rPr>
              <a:t>DESAFIO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02089C0-301B-4498-A6C9-BE2625ED8448}"/>
              </a:ext>
            </a:extLst>
          </p:cNvPr>
          <p:cNvSpPr/>
          <p:nvPr/>
        </p:nvSpPr>
        <p:spPr>
          <a:xfrm>
            <a:off x="323528" y="1196752"/>
            <a:ext cx="8496944" cy="367100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indent="177800" algn="just">
              <a:lnSpc>
                <a:spcPct val="200000"/>
              </a:lnSpc>
            </a:pPr>
            <a:r>
              <a:rPr lang="en-US" altLang="ja-JP" sz="2400" b="1" kern="0" dirty="0" err="1">
                <a:solidFill>
                  <a:srgbClr val="000000"/>
                </a:solidFill>
                <a:latin typeface="Arial"/>
                <a:ea typeface="ヒラギノ角ゴ ProN W3"/>
                <a:cs typeface="ヒラギノ角ゴ ProN W3"/>
                <a:sym typeface="Helvetica Light"/>
              </a:rPr>
              <a:t>Capacitar</a:t>
            </a:r>
            <a:r>
              <a:rPr lang="en-US" altLang="ja-JP" sz="2400" b="1" kern="0" dirty="0">
                <a:solidFill>
                  <a:srgbClr val="000000"/>
                </a:solidFill>
                <a:latin typeface="Arial"/>
                <a:ea typeface="ヒラギノ角ゴ ProN W3"/>
                <a:cs typeface="ヒラギノ角ゴ ProN W3"/>
                <a:sym typeface="Helvetica Light"/>
              </a:rPr>
              <a:t> e </a:t>
            </a:r>
            <a:r>
              <a:rPr lang="en-US" altLang="ja-JP" sz="2400" b="1" kern="0" dirty="0" err="1">
                <a:solidFill>
                  <a:srgbClr val="000000"/>
                </a:solidFill>
                <a:latin typeface="Arial"/>
                <a:ea typeface="ヒラギノ角ゴ ProN W3"/>
                <a:cs typeface="ヒラギノ角ゴ ProN W3"/>
                <a:sym typeface="Helvetica Light"/>
              </a:rPr>
              <a:t>aperfeiçoar</a:t>
            </a:r>
            <a:r>
              <a:rPr lang="en-US" altLang="ja-JP" sz="2400" b="1" kern="0" dirty="0">
                <a:solidFill>
                  <a:srgbClr val="000000"/>
                </a:solidFill>
                <a:latin typeface="Arial"/>
                <a:ea typeface="ヒラギノ角ゴ ProN W3"/>
                <a:cs typeface="ヒラギノ角ゴ ProN W3"/>
                <a:sym typeface="Helvetica Light"/>
              </a:rPr>
              <a:t> </a:t>
            </a:r>
            <a:r>
              <a:rPr lang="en-US" altLang="ja-JP" sz="2400" b="1" kern="0" dirty="0" err="1">
                <a:solidFill>
                  <a:srgbClr val="000000"/>
                </a:solidFill>
                <a:latin typeface="Arial"/>
                <a:ea typeface="ヒラギノ角ゴ ProN W3"/>
                <a:cs typeface="ヒラギノ角ゴ ProN W3"/>
                <a:sym typeface="Helvetica Light"/>
              </a:rPr>
              <a:t>recursos</a:t>
            </a:r>
            <a:r>
              <a:rPr lang="en-US" altLang="ja-JP" sz="2400" b="1" kern="0" dirty="0">
                <a:solidFill>
                  <a:srgbClr val="000000"/>
                </a:solidFill>
                <a:latin typeface="Arial"/>
                <a:ea typeface="ヒラギノ角ゴ ProN W3"/>
                <a:cs typeface="ヒラギノ角ゴ ProN W3"/>
                <a:sym typeface="Helvetica Light"/>
              </a:rPr>
              <a:t> </a:t>
            </a:r>
            <a:r>
              <a:rPr lang="en-US" altLang="ja-JP" sz="2400" b="1" kern="0" dirty="0" err="1">
                <a:solidFill>
                  <a:srgbClr val="000000"/>
                </a:solidFill>
                <a:latin typeface="Arial"/>
                <a:ea typeface="ヒラギノ角ゴ ProN W3"/>
                <a:cs typeface="ヒラギノ角ゴ ProN W3"/>
                <a:sym typeface="Helvetica Light"/>
              </a:rPr>
              <a:t>humanos</a:t>
            </a:r>
            <a:r>
              <a:rPr lang="en-US" altLang="ja-JP" sz="2400" b="1" kern="0" dirty="0">
                <a:solidFill>
                  <a:srgbClr val="000000"/>
                </a:solidFill>
                <a:latin typeface="Arial"/>
                <a:ea typeface="ヒラギノ角ゴ ProN W3"/>
                <a:cs typeface="ヒラギノ角ゴ ProN W3"/>
                <a:sym typeface="Helvetica Light"/>
              </a:rPr>
              <a:t> para </a:t>
            </a:r>
            <a:r>
              <a:rPr lang="en-US" altLang="ja-JP" sz="2400" b="1" kern="0" dirty="0" err="1">
                <a:solidFill>
                  <a:srgbClr val="000000"/>
                </a:solidFill>
                <a:latin typeface="Arial"/>
                <a:ea typeface="ヒラギノ角ゴ ProN W3"/>
                <a:cs typeface="ヒラギノ角ゴ ProN W3"/>
                <a:sym typeface="Helvetica Light"/>
              </a:rPr>
              <a:t>r</a:t>
            </a:r>
            <a:r>
              <a:rPr lang="en-US" sz="2400" b="1" kern="0" dirty="0" err="1">
                <a:solidFill>
                  <a:srgbClr val="000000"/>
                </a:solidFill>
                <a:latin typeface="Arial"/>
                <a:ea typeface="DejaVu Sans" pitchFamily="34" charset="0"/>
                <a:sym typeface="Helvetica Light"/>
              </a:rPr>
              <a:t>ealizar</a:t>
            </a:r>
            <a:r>
              <a:rPr lang="en-US" sz="2400" b="1" kern="0" dirty="0">
                <a:solidFill>
                  <a:srgbClr val="000000"/>
                </a:solidFill>
                <a:latin typeface="Arial"/>
                <a:ea typeface="DejaVu Sans" pitchFamily="34" charset="0"/>
                <a:sym typeface="Helvetica Light"/>
              </a:rPr>
              <a:t>  </a:t>
            </a:r>
            <a:r>
              <a:rPr lang="en-US" sz="2400" b="1" kern="0" dirty="0" err="1">
                <a:solidFill>
                  <a:srgbClr val="000000"/>
                </a:solidFill>
                <a:latin typeface="Arial"/>
                <a:ea typeface="DejaVu Sans" pitchFamily="34" charset="0"/>
                <a:sym typeface="Helvetica Light"/>
              </a:rPr>
              <a:t>ações</a:t>
            </a:r>
            <a:r>
              <a:rPr lang="en-US" sz="2400" b="1" kern="0" dirty="0">
                <a:solidFill>
                  <a:srgbClr val="000000"/>
                </a:solidFill>
                <a:latin typeface="Arial"/>
                <a:ea typeface="DejaVu Sans" pitchFamily="34" charset="0"/>
                <a:sym typeface="Helvetica Light"/>
              </a:rPr>
              <a:t>  </a:t>
            </a:r>
            <a:r>
              <a:rPr lang="en-US" sz="2400" b="1" kern="0" dirty="0" err="1">
                <a:solidFill>
                  <a:srgbClr val="000000"/>
                </a:solidFill>
                <a:latin typeface="Arial"/>
                <a:ea typeface="DejaVu Sans" pitchFamily="34" charset="0"/>
                <a:sym typeface="Helvetica Light"/>
              </a:rPr>
              <a:t>cibernéticas</a:t>
            </a:r>
            <a:r>
              <a:rPr lang="en-US" sz="2400" b="1" kern="0" dirty="0">
                <a:solidFill>
                  <a:srgbClr val="000000"/>
                </a:solidFill>
                <a:latin typeface="Arial"/>
                <a:ea typeface="DejaVu Sans" pitchFamily="34" charset="0"/>
                <a:sym typeface="Helvetica Light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Arial"/>
                <a:ea typeface="DejaVu Sans" pitchFamily="34" charset="0"/>
                <a:sym typeface="Helvetica Light"/>
              </a:rPr>
              <a:t>eficientes</a:t>
            </a:r>
            <a:r>
              <a:rPr lang="en-US" sz="2400" b="1" kern="0" dirty="0">
                <a:solidFill>
                  <a:srgbClr val="000000"/>
                </a:solidFill>
                <a:latin typeface="Arial"/>
                <a:ea typeface="DejaVu Sans" pitchFamily="34" charset="0"/>
                <a:sym typeface="Helvetica Light"/>
              </a:rPr>
              <a:t>, </a:t>
            </a:r>
            <a:r>
              <a:rPr lang="en-US" sz="2400" b="1" kern="0" dirty="0" err="1">
                <a:solidFill>
                  <a:srgbClr val="000000"/>
                </a:solidFill>
                <a:latin typeface="Arial"/>
                <a:ea typeface="DejaVu Sans" pitchFamily="34" charset="0"/>
                <a:sym typeface="Helvetica Light"/>
              </a:rPr>
              <a:t>eficazes</a:t>
            </a:r>
            <a:r>
              <a:rPr lang="en-US" sz="2400" b="1" kern="0" dirty="0">
                <a:solidFill>
                  <a:srgbClr val="000000"/>
                </a:solidFill>
                <a:latin typeface="Arial"/>
                <a:ea typeface="DejaVu Sans" pitchFamily="34" charset="0"/>
                <a:sym typeface="Helvetica Light"/>
              </a:rPr>
              <a:t> e </a:t>
            </a:r>
            <a:r>
              <a:rPr lang="en-US" sz="2400" b="1" kern="0" dirty="0" err="1">
                <a:solidFill>
                  <a:srgbClr val="000000"/>
                </a:solidFill>
                <a:latin typeface="Arial"/>
                <a:ea typeface="DejaVu Sans" pitchFamily="34" charset="0"/>
                <a:sym typeface="Helvetica Light"/>
              </a:rPr>
              <a:t>efetivas</a:t>
            </a:r>
            <a:r>
              <a:rPr lang="en-US" sz="2400" b="1" kern="0" dirty="0">
                <a:solidFill>
                  <a:srgbClr val="000000"/>
                </a:solidFill>
                <a:latin typeface="Arial"/>
                <a:ea typeface="DejaVu Sans" pitchFamily="34" charset="0"/>
                <a:sym typeface="Helvetica Light"/>
              </a:rPr>
              <a:t>, com </a:t>
            </a:r>
            <a:r>
              <a:rPr lang="en-US" sz="2400" b="1" kern="0" dirty="0" err="1">
                <a:solidFill>
                  <a:srgbClr val="000000"/>
                </a:solidFill>
                <a:latin typeface="Arial"/>
                <a:ea typeface="DejaVu Sans" pitchFamily="34" charset="0"/>
                <a:sym typeface="Helvetica Light"/>
              </a:rPr>
              <a:t>ampla</a:t>
            </a:r>
            <a:r>
              <a:rPr lang="en-US" sz="2400" b="1" kern="0" dirty="0">
                <a:solidFill>
                  <a:srgbClr val="000000"/>
                </a:solidFill>
                <a:latin typeface="Arial"/>
                <a:ea typeface="DejaVu Sans" pitchFamily="34" charset="0"/>
                <a:sym typeface="Helvetica Light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Arial"/>
                <a:ea typeface="DejaVu Sans" pitchFamily="34" charset="0"/>
                <a:sym typeface="Helvetica Light"/>
              </a:rPr>
              <a:t>atuação</a:t>
            </a:r>
            <a:r>
              <a:rPr lang="en-US" sz="2400" b="1" kern="0" dirty="0">
                <a:solidFill>
                  <a:srgbClr val="000000"/>
                </a:solidFill>
                <a:latin typeface="Arial"/>
                <a:ea typeface="DejaVu Sans" pitchFamily="34" charset="0"/>
                <a:sym typeface="Helvetica Light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Arial"/>
                <a:ea typeface="DejaVu Sans" pitchFamily="34" charset="0"/>
                <a:sym typeface="Helvetica Light"/>
              </a:rPr>
              <a:t>interagências</a:t>
            </a:r>
            <a:r>
              <a:rPr lang="en-US" sz="2400" b="1" kern="0" dirty="0">
                <a:solidFill>
                  <a:srgbClr val="000000"/>
                </a:solidFill>
                <a:latin typeface="Arial"/>
                <a:ea typeface="DejaVu Sans" pitchFamily="34" charset="0"/>
                <a:sym typeface="Helvetica Light"/>
              </a:rPr>
              <a:t> e com </a:t>
            </a:r>
            <a:r>
              <a:rPr lang="en-US" sz="2400" b="1" kern="0" dirty="0" err="1">
                <a:solidFill>
                  <a:srgbClr val="000000"/>
                </a:solidFill>
                <a:latin typeface="Arial"/>
                <a:ea typeface="DejaVu Sans" pitchFamily="34" charset="0"/>
                <a:sym typeface="Helvetica Light"/>
              </a:rPr>
              <a:t>foco</a:t>
            </a:r>
            <a:r>
              <a:rPr lang="en-US" sz="2400" b="1" kern="0" dirty="0">
                <a:solidFill>
                  <a:srgbClr val="000000"/>
                </a:solidFill>
                <a:latin typeface="Arial"/>
                <a:ea typeface="DejaVu Sans" pitchFamily="34" charset="0"/>
                <a:sym typeface="Helvetica Light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Arial"/>
                <a:ea typeface="DejaVu Sans" pitchFamily="34" charset="0"/>
                <a:sym typeface="Helvetica Light"/>
              </a:rPr>
              <a:t>na</a:t>
            </a:r>
            <a:r>
              <a:rPr lang="en-US" sz="2400" b="1" kern="0" dirty="0">
                <a:solidFill>
                  <a:srgbClr val="000000"/>
                </a:solidFill>
                <a:latin typeface="Arial"/>
                <a:ea typeface="DejaVu Sans" pitchFamily="34" charset="0"/>
                <a:sym typeface="Helvetica Light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Arial"/>
                <a:ea typeface="DejaVu Sans" pitchFamily="34" charset="0"/>
                <a:sym typeface="Helvetica Light"/>
              </a:rPr>
              <a:t>sensibilização</a:t>
            </a:r>
            <a:r>
              <a:rPr lang="en-US" sz="2400" b="1" kern="0" dirty="0">
                <a:solidFill>
                  <a:srgbClr val="000000"/>
                </a:solidFill>
                <a:latin typeface="Arial"/>
                <a:ea typeface="DejaVu Sans" pitchFamily="34" charset="0"/>
                <a:sym typeface="Helvetica Light"/>
              </a:rPr>
              <a:t> e </a:t>
            </a:r>
            <a:r>
              <a:rPr lang="en-US" sz="2400" b="1" kern="0" dirty="0" err="1">
                <a:solidFill>
                  <a:srgbClr val="000000"/>
                </a:solidFill>
                <a:latin typeface="Arial"/>
                <a:ea typeface="DejaVu Sans" pitchFamily="34" charset="0"/>
                <a:sym typeface="Helvetica Light"/>
              </a:rPr>
              <a:t>conscientização</a:t>
            </a:r>
            <a:r>
              <a:rPr lang="en-US" sz="2400" b="1" kern="0" dirty="0">
                <a:solidFill>
                  <a:srgbClr val="000000"/>
                </a:solidFill>
                <a:latin typeface="Arial"/>
                <a:ea typeface="DejaVu Sans" pitchFamily="34" charset="0"/>
                <a:sym typeface="Helvetica Light"/>
              </a:rPr>
              <a:t> da </a:t>
            </a:r>
            <a:r>
              <a:rPr lang="en-US" sz="2400" b="1" kern="0" dirty="0" err="1">
                <a:solidFill>
                  <a:srgbClr val="000000"/>
                </a:solidFill>
                <a:latin typeface="Arial"/>
                <a:ea typeface="DejaVu Sans" pitchFamily="34" charset="0"/>
                <a:sym typeface="Helvetica Light"/>
              </a:rPr>
              <a:t>Sociedade</a:t>
            </a:r>
            <a:r>
              <a:rPr lang="en-US" sz="2400" b="1" kern="0" dirty="0">
                <a:solidFill>
                  <a:srgbClr val="000000"/>
                </a:solidFill>
                <a:latin typeface="Arial"/>
                <a:ea typeface="DejaVu Sans" pitchFamily="34" charset="0"/>
                <a:sym typeface="Helvetica Light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Arial"/>
                <a:ea typeface="DejaVu Sans" pitchFamily="34" charset="0"/>
                <a:sym typeface="Helvetica Light"/>
              </a:rPr>
              <a:t>Brasileira</a:t>
            </a:r>
            <a:r>
              <a:rPr lang="en-US" sz="2400" b="1" kern="0" dirty="0">
                <a:solidFill>
                  <a:srgbClr val="000000"/>
                </a:solidFill>
                <a:latin typeface="Arial"/>
                <a:ea typeface="DejaVu Sans" pitchFamily="34" charset="0"/>
                <a:sym typeface="Helvetica Light"/>
              </a:rPr>
              <a:t> para  a </a:t>
            </a:r>
            <a:r>
              <a:rPr lang="en-US" sz="2400" b="1" kern="0" dirty="0" err="1">
                <a:solidFill>
                  <a:srgbClr val="000000"/>
                </a:solidFill>
                <a:latin typeface="Arial"/>
                <a:ea typeface="DejaVu Sans" pitchFamily="34" charset="0"/>
                <a:sym typeface="Helvetica Light"/>
              </a:rPr>
              <a:t>importância</a:t>
            </a:r>
            <a:r>
              <a:rPr lang="en-US" sz="2400" b="1" kern="0" dirty="0">
                <a:solidFill>
                  <a:srgbClr val="000000"/>
                </a:solidFill>
                <a:latin typeface="Arial"/>
                <a:ea typeface="DejaVu Sans" pitchFamily="34" charset="0"/>
                <a:sym typeface="Helvetica Light"/>
              </a:rPr>
              <a:t> da </a:t>
            </a:r>
            <a:r>
              <a:rPr lang="en-US" sz="2400" b="1" kern="0" dirty="0" err="1">
                <a:solidFill>
                  <a:srgbClr val="000000"/>
                </a:solidFill>
                <a:latin typeface="Arial"/>
                <a:ea typeface="DejaVu Sans" pitchFamily="34" charset="0"/>
                <a:sym typeface="Helvetica Light"/>
              </a:rPr>
              <a:t>Segurança</a:t>
            </a:r>
            <a:r>
              <a:rPr lang="en-US" sz="2400" b="1" kern="0" dirty="0">
                <a:solidFill>
                  <a:srgbClr val="000000"/>
                </a:solidFill>
                <a:latin typeface="Arial"/>
                <a:ea typeface="DejaVu Sans" pitchFamily="34" charset="0"/>
                <a:sym typeface="Helvetica Light"/>
              </a:rPr>
              <a:t> e </a:t>
            </a:r>
            <a:r>
              <a:rPr lang="en-US" sz="2400" b="1" kern="0" dirty="0" err="1">
                <a:solidFill>
                  <a:srgbClr val="000000"/>
                </a:solidFill>
                <a:latin typeface="Arial"/>
                <a:ea typeface="DejaVu Sans" pitchFamily="34" charset="0"/>
                <a:sym typeface="Helvetica Light"/>
              </a:rPr>
              <a:t>Defesa</a:t>
            </a:r>
            <a:r>
              <a:rPr lang="en-US" sz="2400" b="1" kern="0" dirty="0">
                <a:solidFill>
                  <a:srgbClr val="000000"/>
                </a:solidFill>
                <a:latin typeface="Arial"/>
                <a:ea typeface="DejaVu Sans" pitchFamily="34" charset="0"/>
                <a:sym typeface="Helvetica Light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Arial"/>
                <a:ea typeface="DejaVu Sans" pitchFamily="34" charset="0"/>
                <a:sym typeface="Helvetica Light"/>
              </a:rPr>
              <a:t>Cibernéticas</a:t>
            </a:r>
            <a:r>
              <a:rPr lang="en-US" sz="2400" b="1" kern="0" dirty="0">
                <a:solidFill>
                  <a:srgbClr val="000000"/>
                </a:solidFill>
                <a:latin typeface="Arial"/>
                <a:ea typeface="DejaVu Sans" pitchFamily="34" charset="0"/>
                <a:sym typeface="Helvetica Light"/>
              </a:rPr>
              <a:t>.</a:t>
            </a:r>
            <a:endParaRPr lang="pt-BR" sz="2400" dirty="0"/>
          </a:p>
        </p:txBody>
      </p:sp>
      <p:pic>
        <p:nvPicPr>
          <p:cNvPr id="5" name="Imagem 1">
            <a:extLst>
              <a:ext uri="{FF2B5EF4-FFF2-40B4-BE49-F238E27FC236}">
                <a16:creationId xmlns:a16="http://schemas.microsoft.com/office/drawing/2014/main" id="{24E2C923-FDC6-42D6-A18D-B3C995F17A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042565"/>
            <a:ext cx="266382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">
            <a:extLst>
              <a:ext uri="{FF2B5EF4-FFF2-40B4-BE49-F238E27FC236}">
                <a16:creationId xmlns:a16="http://schemas.microsoft.com/office/drawing/2014/main" id="{E1599768-641A-4ED6-95FF-D7684F3147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110333"/>
            <a:ext cx="2667000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25506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1" name="Rectangle 3">
            <a:extLst>
              <a:ext uri="{FF2B5EF4-FFF2-40B4-BE49-F238E27FC236}">
                <a16:creationId xmlns:a16="http://schemas.microsoft.com/office/drawing/2014/main" id="{E0A1FF47-44B4-4A2F-9BEB-2A0F77B48E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850" y="3256202"/>
            <a:ext cx="2207520" cy="583200"/>
          </a:xfrm>
          <a:prstGeom prst="rect">
            <a:avLst/>
          </a:prstGeom>
          <a:gradFill rotWithShape="0">
            <a:gsLst>
              <a:gs pos="0">
                <a:srgbClr val="FFE5E5"/>
              </a:gs>
              <a:gs pos="100000">
                <a:srgbClr val="FFA2A1"/>
              </a:gs>
            </a:gsLst>
            <a:lin ang="5400000" scaled="1"/>
          </a:gradFill>
          <a:ln w="9360" cap="sq">
            <a:solidFill>
              <a:srgbClr val="BE4B48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128" tIns="46697" rIns="90128" bIns="46697">
            <a:spAutoFit/>
          </a:bodyPr>
          <a:lstStyle>
            <a:lvl1pPr marL="296863" indent="-292100">
              <a:spcBef>
                <a:spcPts val="8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  <a:defRPr sz="3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  <a:defRPr sz="26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s-CO" altLang="pt-BR" sz="3175" b="1" dirty="0">
                <a:ea typeface="Microsoft YaHei" panose="020B0503020204020204" pitchFamily="34" charset="-122"/>
              </a:rPr>
              <a:t>Academia</a:t>
            </a:r>
          </a:p>
        </p:txBody>
      </p:sp>
      <p:sp>
        <p:nvSpPr>
          <p:cNvPr id="121862" name="Rectangle 4">
            <a:extLst>
              <a:ext uri="{FF2B5EF4-FFF2-40B4-BE49-F238E27FC236}">
                <a16:creationId xmlns:a16="http://schemas.microsoft.com/office/drawing/2014/main" id="{9D17C789-8C3E-4B88-AD61-E54359A4B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597" y="1404362"/>
            <a:ext cx="1904104" cy="583200"/>
          </a:xfrm>
          <a:prstGeom prst="rect">
            <a:avLst/>
          </a:prstGeom>
          <a:gradFill rotWithShape="0">
            <a:gsLst>
              <a:gs pos="0">
                <a:srgbClr val="FFE5E5"/>
              </a:gs>
              <a:gs pos="100000">
                <a:srgbClr val="FFA2A1"/>
              </a:gs>
            </a:gsLst>
            <a:lin ang="5400000" scaled="1"/>
          </a:gradFill>
          <a:ln w="9360" cap="sq">
            <a:solidFill>
              <a:srgbClr val="BE4B48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128" tIns="46697" rIns="90128" bIns="46697">
            <a:spAutoFit/>
          </a:bodyPr>
          <a:lstStyle>
            <a:lvl1pPr marL="296863" indent="-292100">
              <a:spcBef>
                <a:spcPts val="8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  <a:defRPr sz="3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  <a:defRPr sz="26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s-CO" altLang="pt-BR" sz="3175" b="1" dirty="0" err="1">
                <a:ea typeface="Microsoft YaHei" panose="020B0503020204020204" pitchFamily="34" charset="-122"/>
              </a:rPr>
              <a:t>Governo</a:t>
            </a:r>
            <a:endParaRPr lang="es-CO" altLang="pt-BR" sz="3175" b="1" dirty="0">
              <a:ea typeface="Microsoft YaHei" panose="020B0503020204020204" pitchFamily="34" charset="-122"/>
            </a:endParaRPr>
          </a:p>
        </p:txBody>
      </p:sp>
      <p:sp>
        <p:nvSpPr>
          <p:cNvPr id="121863" name="Rectangle 5">
            <a:extLst>
              <a:ext uri="{FF2B5EF4-FFF2-40B4-BE49-F238E27FC236}">
                <a16:creationId xmlns:a16="http://schemas.microsoft.com/office/drawing/2014/main" id="{B79390C5-CC2D-4AB8-B8CD-1BF7D63D6F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8077" y="5087882"/>
            <a:ext cx="2152037" cy="583200"/>
          </a:xfrm>
          <a:prstGeom prst="rect">
            <a:avLst/>
          </a:prstGeom>
          <a:gradFill rotWithShape="0">
            <a:gsLst>
              <a:gs pos="0">
                <a:srgbClr val="FFE5E5"/>
              </a:gs>
              <a:gs pos="100000">
                <a:srgbClr val="FFA2A1"/>
              </a:gs>
            </a:gsLst>
            <a:lin ang="5400000" scaled="1"/>
          </a:gradFill>
          <a:ln w="9360" cap="sq">
            <a:solidFill>
              <a:srgbClr val="BE4B48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128" tIns="46697" rIns="90128" bIns="46697">
            <a:spAutoFit/>
          </a:bodyPr>
          <a:lstStyle>
            <a:lvl1pPr marL="296863" indent="-292100">
              <a:spcBef>
                <a:spcPts val="8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  <a:defRPr sz="3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  <a:defRPr sz="26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968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s-CO" altLang="pt-BR" sz="3175" b="1" dirty="0" err="1">
                <a:ea typeface="Microsoft YaHei" panose="020B0503020204020204" pitchFamily="34" charset="-122"/>
              </a:rPr>
              <a:t>Sociedade</a:t>
            </a:r>
            <a:endParaRPr lang="es-CO" altLang="pt-BR" sz="3175" b="1" dirty="0">
              <a:ea typeface="Microsoft YaHei" panose="020B0503020204020204" pitchFamily="34" charset="-122"/>
            </a:endParaRPr>
          </a:p>
        </p:txBody>
      </p:sp>
      <p:sp>
        <p:nvSpPr>
          <p:cNvPr id="121864" name="Rectangle 6">
            <a:extLst>
              <a:ext uri="{FF2B5EF4-FFF2-40B4-BE49-F238E27FC236}">
                <a16:creationId xmlns:a16="http://schemas.microsoft.com/office/drawing/2014/main" id="{42C24140-CC5E-4335-AC33-A6E3232959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4130" y="3256202"/>
            <a:ext cx="1957894" cy="504000"/>
          </a:xfrm>
          <a:prstGeom prst="rect">
            <a:avLst/>
          </a:prstGeom>
          <a:gradFill rotWithShape="0">
            <a:gsLst>
              <a:gs pos="0">
                <a:srgbClr val="FFE5E5"/>
              </a:gs>
              <a:gs pos="100000">
                <a:srgbClr val="FFA2A1"/>
              </a:gs>
            </a:gsLst>
            <a:lin ang="5400000" scaled="1"/>
          </a:gradFill>
          <a:ln w="9360" cap="sq">
            <a:solidFill>
              <a:srgbClr val="BE4B48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81638" tIns="42452" rIns="81638" bIns="42452">
            <a:spAutoFit/>
          </a:bodyPr>
          <a:lstStyle>
            <a:lvl1pPr>
              <a:spcBef>
                <a:spcPts val="8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s-CO" altLang="pt-BR" sz="2721" b="1" dirty="0" err="1">
                <a:latin typeface="Arial " charset="0"/>
                <a:ea typeface="Microsoft YaHei" panose="020B0503020204020204" pitchFamily="34" charset="-122"/>
              </a:rPr>
              <a:t>Indústria</a:t>
            </a:r>
            <a:endParaRPr lang="es-CO" altLang="pt-BR" sz="2721" b="1" dirty="0">
              <a:latin typeface="Arial " charset="0"/>
              <a:ea typeface="Microsoft YaHei" panose="020B0503020204020204" pitchFamily="34" charset="-122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257A2572-9702-407E-A9FD-15DEF9BEF6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899" y="2286000"/>
            <a:ext cx="2958353" cy="2651760"/>
          </a:xfrm>
          <a:prstGeom prst="rect">
            <a:avLst/>
          </a:prstGeom>
          <a:ln>
            <a:noFill/>
          </a:ln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FF615553-A439-4A23-993D-226CA18903E0}"/>
              </a:ext>
            </a:extLst>
          </p:cNvPr>
          <p:cNvSpPr/>
          <p:nvPr/>
        </p:nvSpPr>
        <p:spPr>
          <a:xfrm>
            <a:off x="2908249" y="2286000"/>
            <a:ext cx="3073004" cy="258183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1D662F18-3930-4391-B62D-EE230A8331D4}"/>
              </a:ext>
            </a:extLst>
          </p:cNvPr>
          <p:cNvSpPr/>
          <p:nvPr/>
        </p:nvSpPr>
        <p:spPr>
          <a:xfrm>
            <a:off x="1258888" y="334963"/>
            <a:ext cx="6391275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315906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pt-BR" sz="4800" b="1" kern="0" dirty="0">
                <a:latin typeface="Arial Black" pitchFamily="34" charset="0"/>
                <a:ea typeface="DejaVu Sans" pitchFamily="34" charset="0"/>
              </a:rPr>
              <a:t>DESAFIO</a:t>
            </a:r>
          </a:p>
        </p:txBody>
      </p:sp>
    </p:spTree>
    <p:extLst>
      <p:ext uri="{BB962C8B-B14F-4D97-AF65-F5344CB8AC3E}">
        <p14:creationId xmlns:p14="http://schemas.microsoft.com/office/powerpoint/2010/main" val="5226469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AutoShape 5" descr="9k=">
            <a:extLst>
              <a:ext uri="{FF2B5EF4-FFF2-40B4-BE49-F238E27FC236}">
                <a16:creationId xmlns:a16="http://schemas.microsoft.com/office/drawing/2014/main" id="{9BB04B75-3237-4CFE-B9AB-B9CBB3AA0A9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94088" y="1557338"/>
            <a:ext cx="2157412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DejaVu Sans" panose="020B0603030804020204" pitchFamily="34" charset="0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06C16BD3-65BD-4AFC-AFDC-1F6D6200A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32" y="3998945"/>
            <a:ext cx="3972790" cy="2447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DCDE391A-A53D-4477-A2AB-F203987D9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630" y="1237454"/>
            <a:ext cx="3924381" cy="243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83CE34D1-AAD1-47D4-A73A-78F29D522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99" y="1209704"/>
            <a:ext cx="3972790" cy="2487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Text Box 10">
            <a:extLst>
              <a:ext uri="{FF2B5EF4-FFF2-40B4-BE49-F238E27FC236}">
                <a16:creationId xmlns:a16="http://schemas.microsoft.com/office/drawing/2014/main" id="{2B07F179-E184-4831-8256-AC97B4B821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255379"/>
            <a:ext cx="7632848" cy="797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58453" tIns="29063" rIns="58453" bIns="29063">
            <a:spAutoFit/>
          </a:bodyPr>
          <a:lstStyle>
            <a:lvl1pPr>
              <a:spcBef>
                <a:spcPts val="8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2268"/>
              </a:spcBef>
              <a:buClrTx/>
            </a:pPr>
            <a:r>
              <a:rPr lang="es-CO" altLang="pt-BR" sz="48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ESPAÇO CIBERNÉTICO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9F0BF1EE-BCC6-4C73-88B2-92F27603E9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16848"/>
            <a:ext cx="3972790" cy="244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697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Text Box 6">
            <a:extLst>
              <a:ext uri="{FF2B5EF4-FFF2-40B4-BE49-F238E27FC236}">
                <a16:creationId xmlns:a16="http://schemas.microsoft.com/office/drawing/2014/main" id="{CD4AB82E-8B2F-4057-9F68-98DE1EE861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5" y="44624"/>
            <a:ext cx="7796753" cy="995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es-CO" altLang="pt-BR" sz="4400" b="1" dirty="0">
                <a:solidFill>
                  <a:schemeClr val="tx1"/>
                </a:solidFill>
                <a:cs typeface="Arial" panose="020B0604020202020204" pitchFamily="34" charset="0"/>
              </a:rPr>
              <a:t>GUERRA DA INFORMAÇÃO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8526484-2BA0-4EB2-8BDA-D60D9C5471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70" y="1043491"/>
            <a:ext cx="2170422" cy="266251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B991046-8A8C-4620-81B4-B67675E933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55" y="3949403"/>
            <a:ext cx="3374316" cy="2530734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E848E4D8-E6E9-4BBA-A7FC-B51E152AF5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176" y="1043492"/>
            <a:ext cx="4112946" cy="272706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55CFE3E9-AE69-4322-BB31-A16F15CFA0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271" y="4086224"/>
            <a:ext cx="2631116" cy="23646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2378129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">
            <a:extLst>
              <a:ext uri="{FF2B5EF4-FFF2-40B4-BE49-F238E27FC236}">
                <a16:creationId xmlns:a16="http://schemas.microsoft.com/office/drawing/2014/main" id="{F787D1EC-5A59-48A7-9385-BFB17959D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104" y="1502977"/>
            <a:ext cx="8621280" cy="502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617" tIns="42452" rIns="82617" bIns="42452" anchor="ctr"/>
          <a:lstStyle>
            <a:lvl1pPr marL="342900" indent="-342900">
              <a:spcBef>
                <a:spcPts val="8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9563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091613" algn="l"/>
                <a:tab pos="10001250" algn="l"/>
                <a:tab pos="10910888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9563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091613" algn="l"/>
                <a:tab pos="10001250" algn="l"/>
                <a:tab pos="10910888" algn="l"/>
              </a:tabLst>
              <a:defRPr sz="3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9563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091613" algn="l"/>
                <a:tab pos="10001250" algn="l"/>
                <a:tab pos="10910888" algn="l"/>
              </a:tabLst>
              <a:defRPr sz="26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9563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091613" algn="l"/>
                <a:tab pos="10001250" algn="l"/>
                <a:tab pos="10910888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9563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091613" algn="l"/>
                <a:tab pos="10001250" algn="l"/>
                <a:tab pos="10910888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9563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091613" algn="l"/>
                <a:tab pos="10001250" algn="l"/>
                <a:tab pos="10910888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9563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091613" algn="l"/>
                <a:tab pos="10001250" algn="l"/>
                <a:tab pos="10910888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9563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091613" algn="l"/>
                <a:tab pos="10001250" algn="l"/>
                <a:tab pos="10910888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9563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091613" algn="l"/>
                <a:tab pos="10001250" algn="l"/>
                <a:tab pos="10910888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ü"/>
            </a:pPr>
            <a:r>
              <a:rPr lang="pt-BR" alt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Atores governamentais ou não-governamentais.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ü"/>
            </a:pPr>
            <a:r>
              <a:rPr lang="pt-BR" alt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Motivação e elevada capacidade técnica.</a:t>
            </a:r>
          </a:p>
          <a:p>
            <a:pPr marL="0" algn="just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ü"/>
            </a:pPr>
            <a:r>
              <a:rPr lang="pt-BR" alt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Exploração de vulnerabilidades.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ü"/>
            </a:pPr>
            <a:r>
              <a:rPr lang="pt-BR" alt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Realização, sem autorização legal, de ações para </a:t>
            </a:r>
            <a:r>
              <a:rPr lang="pt-BR" altLang="pt-B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acessar</a:t>
            </a:r>
            <a:r>
              <a:rPr lang="pt-BR" alt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altLang="pt-B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extrair</a:t>
            </a:r>
            <a:r>
              <a:rPr lang="pt-BR" alt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altLang="pt-B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danificar</a:t>
            </a:r>
            <a:r>
              <a:rPr lang="pt-BR" alt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ou </a:t>
            </a:r>
            <a:r>
              <a:rPr lang="pt-BR" altLang="pt-B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destruir</a:t>
            </a:r>
            <a:r>
              <a:rPr lang="pt-BR" alt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dados ou informações sensíveis em </a:t>
            </a:r>
            <a:r>
              <a:rPr lang="pt-BR" altLang="pt-B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trânsito</a:t>
            </a:r>
            <a:r>
              <a:rPr lang="pt-BR" alt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nas redes digitais ou </a:t>
            </a:r>
            <a:r>
              <a:rPr lang="pt-BR" altLang="pt-B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armazenados</a:t>
            </a:r>
            <a:r>
              <a:rPr lang="pt-BR" alt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em sistemas de informação utilizados pelos órgãos governamentais, empresas ou indivíduos</a:t>
            </a:r>
            <a:r>
              <a:rPr lang="pt-BR" altLang="pt-BR" sz="2400" dirty="0"/>
              <a:t>.</a:t>
            </a:r>
            <a:endParaRPr lang="es-CO" altLang="pt-BR" sz="2400" dirty="0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6FAF45A0-96CF-4082-A7C4-7922739C4A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0198" y="389188"/>
            <a:ext cx="6598080" cy="762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2452" rIns="81638" bIns="42452">
            <a:spAutoFit/>
          </a:bodyPr>
          <a:lstStyle>
            <a:lvl1pPr>
              <a:spcBef>
                <a:spcPts val="8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s-CO" altLang="pt-BR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AMEAÇAS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A58EA43-5FE1-4553-BF4D-7E8B5FFC25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834" y="155983"/>
            <a:ext cx="2449286" cy="13716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1A52A571-7ECD-4548-B3A5-4F2E5C2A35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50" y="131377"/>
            <a:ext cx="2449286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5089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/>
          <p:cNvSpPr>
            <a:spLocks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pt-BR" altLang="pt-B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511F5AD-959B-40FD-8DAA-3275154DC6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33" y="3990051"/>
            <a:ext cx="3652394" cy="247345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806C97DB-8F1E-41B6-A0CE-555A3D6B5C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60" y="1274561"/>
            <a:ext cx="3716940" cy="2473452"/>
          </a:xfrm>
          <a:prstGeom prst="rect">
            <a:avLst/>
          </a:prstGeom>
        </p:spPr>
      </p:pic>
      <p:grpSp>
        <p:nvGrpSpPr>
          <p:cNvPr id="4" name="Agrupar 3">
            <a:extLst>
              <a:ext uri="{FF2B5EF4-FFF2-40B4-BE49-F238E27FC236}">
                <a16:creationId xmlns:a16="http://schemas.microsoft.com/office/drawing/2014/main" id="{BBF961B4-412A-4AAE-B619-82A29A2F71AF}"/>
              </a:ext>
            </a:extLst>
          </p:cNvPr>
          <p:cNvGrpSpPr/>
          <p:nvPr/>
        </p:nvGrpSpPr>
        <p:grpSpPr>
          <a:xfrm>
            <a:off x="4933838" y="1274561"/>
            <a:ext cx="3716940" cy="2787592"/>
            <a:chOff x="4933838" y="1274561"/>
            <a:chExt cx="3716940" cy="2787592"/>
          </a:xfrm>
        </p:grpSpPr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8C6045F2-839A-4EB0-BF4E-E27FB5FF83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3838" y="1274561"/>
              <a:ext cx="3716940" cy="2715490"/>
            </a:xfrm>
            <a:prstGeom prst="rect">
              <a:avLst/>
            </a:prstGeom>
          </p:spPr>
        </p:pic>
        <p:sp>
          <p:nvSpPr>
            <p:cNvPr id="2" name="Retângulo 1">
              <a:extLst>
                <a:ext uri="{FF2B5EF4-FFF2-40B4-BE49-F238E27FC236}">
                  <a16:creationId xmlns:a16="http://schemas.microsoft.com/office/drawing/2014/main" id="{34CED8E9-86FD-4DA6-A487-49602EE89C4A}"/>
                </a:ext>
              </a:extLst>
            </p:cNvPr>
            <p:cNvSpPr/>
            <p:nvPr/>
          </p:nvSpPr>
          <p:spPr>
            <a:xfrm>
              <a:off x="4933838" y="3748013"/>
              <a:ext cx="3678147" cy="314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3B8D2EC2-78B7-4781-820F-EB9B6DABF3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988" y="4018042"/>
            <a:ext cx="3652394" cy="2436550"/>
          </a:xfrm>
          <a:prstGeom prst="rect">
            <a:avLst/>
          </a:prstGeom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E750488E-4A61-4FE3-92F4-D5F300C5D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0198" y="188640"/>
            <a:ext cx="6598080" cy="824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2452" rIns="81638" bIns="42452">
            <a:spAutoFit/>
          </a:bodyPr>
          <a:lstStyle>
            <a:lvl1pPr>
              <a:spcBef>
                <a:spcPts val="8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s-CO" altLang="pt-BR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AMEAÇAS</a:t>
            </a:r>
          </a:p>
        </p:txBody>
      </p:sp>
    </p:spTree>
    <p:extLst>
      <p:ext uri="{BB962C8B-B14F-4D97-AF65-F5344CB8AC3E}">
        <p14:creationId xmlns:p14="http://schemas.microsoft.com/office/powerpoint/2010/main" val="15910346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>
            <a:extLst>
              <a:ext uri="{FF2B5EF4-FFF2-40B4-BE49-F238E27FC236}">
                <a16:creationId xmlns:a16="http://schemas.microsoft.com/office/drawing/2014/main" id="{EB617536-DF0E-4262-8BA2-836803902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041" y="1142281"/>
            <a:ext cx="8498880" cy="3551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 sz="1633"/>
          </a:p>
        </p:txBody>
      </p:sp>
      <p:pic>
        <p:nvPicPr>
          <p:cNvPr id="23555" name="Picture 2">
            <a:extLst>
              <a:ext uri="{FF2B5EF4-FFF2-40B4-BE49-F238E27FC236}">
                <a16:creationId xmlns:a16="http://schemas.microsoft.com/office/drawing/2014/main" id="{EE9423EE-DA69-4818-BA33-4202A58F0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696" y="4055226"/>
            <a:ext cx="3617830" cy="2519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 Box 1">
            <a:extLst>
              <a:ext uri="{FF2B5EF4-FFF2-40B4-BE49-F238E27FC236}">
                <a16:creationId xmlns:a16="http://schemas.microsoft.com/office/drawing/2014/main" id="{EC9DCF37-E4CA-47FC-85A8-383EB9BF3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8102" y="324072"/>
            <a:ext cx="6616266" cy="512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Aft>
                <a:spcPts val="1089"/>
              </a:spcAft>
              <a:buSzPct val="100000"/>
              <a:defRPr/>
            </a:pPr>
            <a:r>
              <a:rPr lang="es-CO" altLang="pt-BR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GUERRA CIBERNÉTICA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7B7AFDB-B578-4E14-87B8-EFE2E1BCE8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52" y="4072360"/>
            <a:ext cx="3625640" cy="250259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FA4F5410-0538-4DEF-8B52-07E55333B5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52" y="1142281"/>
            <a:ext cx="3667110" cy="2602148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1A2FCDA2-8BD9-4A82-9C2A-153D3C2A6F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861" y="1142281"/>
            <a:ext cx="3667110" cy="260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9823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2">
            <a:extLst>
              <a:ext uri="{FF2B5EF4-FFF2-40B4-BE49-F238E27FC236}">
                <a16:creationId xmlns:a16="http://schemas.microsoft.com/office/drawing/2014/main" id="{8B9C8115-D3C0-47D7-8B87-7586E3ACF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07675"/>
            <a:ext cx="7460429" cy="48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4988" algn="l"/>
                <a:tab pos="1449388" algn="l"/>
                <a:tab pos="2363788" algn="l"/>
                <a:tab pos="3278188" algn="l"/>
                <a:tab pos="4192588" algn="l"/>
                <a:tab pos="5106988" algn="l"/>
                <a:tab pos="6021388" algn="l"/>
                <a:tab pos="6935788" algn="l"/>
                <a:tab pos="7850188" algn="l"/>
                <a:tab pos="8764588" algn="l"/>
                <a:tab pos="9678988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4988" algn="l"/>
                <a:tab pos="1449388" algn="l"/>
                <a:tab pos="2363788" algn="l"/>
                <a:tab pos="3278188" algn="l"/>
                <a:tab pos="4192588" algn="l"/>
                <a:tab pos="5106988" algn="l"/>
                <a:tab pos="6021388" algn="l"/>
                <a:tab pos="6935788" algn="l"/>
                <a:tab pos="7850188" algn="l"/>
                <a:tab pos="8764588" algn="l"/>
                <a:tab pos="9678988" algn="l"/>
              </a:tabLst>
              <a:defRPr sz="3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4988" algn="l"/>
                <a:tab pos="1449388" algn="l"/>
                <a:tab pos="2363788" algn="l"/>
                <a:tab pos="3278188" algn="l"/>
                <a:tab pos="4192588" algn="l"/>
                <a:tab pos="5106988" algn="l"/>
                <a:tab pos="6021388" algn="l"/>
                <a:tab pos="6935788" algn="l"/>
                <a:tab pos="7850188" algn="l"/>
                <a:tab pos="8764588" algn="l"/>
                <a:tab pos="9678988" algn="l"/>
              </a:tabLst>
              <a:defRPr sz="26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4988" algn="l"/>
                <a:tab pos="1449388" algn="l"/>
                <a:tab pos="2363788" algn="l"/>
                <a:tab pos="3278188" algn="l"/>
                <a:tab pos="4192588" algn="l"/>
                <a:tab pos="5106988" algn="l"/>
                <a:tab pos="6021388" algn="l"/>
                <a:tab pos="6935788" algn="l"/>
                <a:tab pos="7850188" algn="l"/>
                <a:tab pos="8764588" algn="l"/>
                <a:tab pos="9678988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4988" algn="l"/>
                <a:tab pos="1449388" algn="l"/>
                <a:tab pos="2363788" algn="l"/>
                <a:tab pos="3278188" algn="l"/>
                <a:tab pos="4192588" algn="l"/>
                <a:tab pos="5106988" algn="l"/>
                <a:tab pos="6021388" algn="l"/>
                <a:tab pos="6935788" algn="l"/>
                <a:tab pos="7850188" algn="l"/>
                <a:tab pos="8764588" algn="l"/>
                <a:tab pos="9678988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4988" algn="l"/>
                <a:tab pos="1449388" algn="l"/>
                <a:tab pos="2363788" algn="l"/>
                <a:tab pos="3278188" algn="l"/>
                <a:tab pos="4192588" algn="l"/>
                <a:tab pos="5106988" algn="l"/>
                <a:tab pos="6021388" algn="l"/>
                <a:tab pos="6935788" algn="l"/>
                <a:tab pos="7850188" algn="l"/>
                <a:tab pos="8764588" algn="l"/>
                <a:tab pos="9678988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4988" algn="l"/>
                <a:tab pos="1449388" algn="l"/>
                <a:tab pos="2363788" algn="l"/>
                <a:tab pos="3278188" algn="l"/>
                <a:tab pos="4192588" algn="l"/>
                <a:tab pos="5106988" algn="l"/>
                <a:tab pos="6021388" algn="l"/>
                <a:tab pos="6935788" algn="l"/>
                <a:tab pos="7850188" algn="l"/>
                <a:tab pos="8764588" algn="l"/>
                <a:tab pos="9678988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4988" algn="l"/>
                <a:tab pos="1449388" algn="l"/>
                <a:tab pos="2363788" algn="l"/>
                <a:tab pos="3278188" algn="l"/>
                <a:tab pos="4192588" algn="l"/>
                <a:tab pos="5106988" algn="l"/>
                <a:tab pos="6021388" algn="l"/>
                <a:tab pos="6935788" algn="l"/>
                <a:tab pos="7850188" algn="l"/>
                <a:tab pos="8764588" algn="l"/>
                <a:tab pos="9678988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4988" algn="l"/>
                <a:tab pos="1449388" algn="l"/>
                <a:tab pos="2363788" algn="l"/>
                <a:tab pos="3278188" algn="l"/>
                <a:tab pos="4192588" algn="l"/>
                <a:tab pos="5106988" algn="l"/>
                <a:tab pos="6021388" algn="l"/>
                <a:tab pos="6935788" algn="l"/>
                <a:tab pos="7850188" algn="l"/>
                <a:tab pos="8764588" algn="l"/>
                <a:tab pos="9678988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pt-BR" altLang="pt-BR" sz="3175"/>
          </a:p>
          <a:p>
            <a:pPr algn="ctr" eaLnBrk="1" hangingPunct="1">
              <a:buFont typeface="Arial" panose="020B0604020202020204" pitchFamily="34" charset="0"/>
              <a:buNone/>
            </a:pPr>
            <a:endParaRPr lang="pt-BR" altLang="pt-BR" sz="3175"/>
          </a:p>
        </p:txBody>
      </p:sp>
      <p:sp>
        <p:nvSpPr>
          <p:cNvPr id="7" name="Text Box 1">
            <a:extLst>
              <a:ext uri="{FF2B5EF4-FFF2-40B4-BE49-F238E27FC236}">
                <a16:creationId xmlns:a16="http://schemas.microsoft.com/office/drawing/2014/main" id="{1DAE1AFF-5A65-4772-AA3C-D16A0AA3C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168" y="380101"/>
            <a:ext cx="8374828" cy="520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Aft>
                <a:spcPts val="1089"/>
              </a:spcAft>
              <a:buSzPct val="100000"/>
              <a:defRPr/>
            </a:pPr>
            <a:r>
              <a:rPr lang="es-CO" altLang="pt-BR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CAMPO DE BATALHA</a:t>
            </a:r>
          </a:p>
        </p:txBody>
      </p:sp>
      <p:sp>
        <p:nvSpPr>
          <p:cNvPr id="2" name="Círculo: Vazio 1">
            <a:extLst>
              <a:ext uri="{FF2B5EF4-FFF2-40B4-BE49-F238E27FC236}">
                <a16:creationId xmlns:a16="http://schemas.microsoft.com/office/drawing/2014/main" id="{1C92AFFD-8772-4774-B77C-E73F713DB6B9}"/>
              </a:ext>
            </a:extLst>
          </p:cNvPr>
          <p:cNvSpPr/>
          <p:nvPr/>
        </p:nvSpPr>
        <p:spPr>
          <a:xfrm>
            <a:off x="1742740" y="1382360"/>
            <a:ext cx="5717689" cy="5244354"/>
          </a:xfrm>
          <a:prstGeom prst="donu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Círculo: Vazio 8">
            <a:extLst>
              <a:ext uri="{FF2B5EF4-FFF2-40B4-BE49-F238E27FC236}">
                <a16:creationId xmlns:a16="http://schemas.microsoft.com/office/drawing/2014/main" id="{489781F4-50C5-4E5B-85C6-BDCDE6598C1A}"/>
              </a:ext>
            </a:extLst>
          </p:cNvPr>
          <p:cNvSpPr/>
          <p:nvPr/>
        </p:nvSpPr>
        <p:spPr>
          <a:xfrm>
            <a:off x="2451309" y="1855697"/>
            <a:ext cx="4417449" cy="4260028"/>
          </a:xfrm>
          <a:prstGeom prst="don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" name="Círculo: Vazio 3">
            <a:extLst>
              <a:ext uri="{FF2B5EF4-FFF2-40B4-BE49-F238E27FC236}">
                <a16:creationId xmlns:a16="http://schemas.microsoft.com/office/drawing/2014/main" id="{B14A65F7-2027-4510-BEC7-3EA0097C2FC0}"/>
              </a:ext>
            </a:extLst>
          </p:cNvPr>
          <p:cNvSpPr/>
          <p:nvPr/>
        </p:nvSpPr>
        <p:spPr>
          <a:xfrm>
            <a:off x="3133166" y="2493084"/>
            <a:ext cx="3044414" cy="2947595"/>
          </a:xfrm>
          <a:prstGeom prst="donu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35A89A74-A58D-48E6-BD64-DBEE4C451C62}"/>
              </a:ext>
            </a:extLst>
          </p:cNvPr>
          <p:cNvSpPr/>
          <p:nvPr/>
        </p:nvSpPr>
        <p:spPr>
          <a:xfrm>
            <a:off x="3856617" y="3232673"/>
            <a:ext cx="1597512" cy="146841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pt-BR" sz="1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7F528A14-F9A8-4D78-BC6A-AD8B6948AB8A}"/>
              </a:ext>
            </a:extLst>
          </p:cNvPr>
          <p:cNvSpPr txBox="1"/>
          <p:nvPr/>
        </p:nvSpPr>
        <p:spPr>
          <a:xfrm>
            <a:off x="3853039" y="2744996"/>
            <a:ext cx="14576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MARÍTIMA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AA91C92D-8B5A-466B-AAD9-FBA555147CF8}"/>
              </a:ext>
            </a:extLst>
          </p:cNvPr>
          <p:cNvSpPr txBox="1"/>
          <p:nvPr/>
        </p:nvSpPr>
        <p:spPr>
          <a:xfrm>
            <a:off x="3881722" y="3763386"/>
            <a:ext cx="14576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TERRESTRE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C6D798D2-71B9-4592-94B5-179065C67A7F}"/>
              </a:ext>
            </a:extLst>
          </p:cNvPr>
          <p:cNvSpPr txBox="1"/>
          <p:nvPr/>
        </p:nvSpPr>
        <p:spPr>
          <a:xfrm>
            <a:off x="3849453" y="1993746"/>
            <a:ext cx="14576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AÉREA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DDA00F47-D095-42DE-94BA-C2AE1ED3C473}"/>
              </a:ext>
            </a:extLst>
          </p:cNvPr>
          <p:cNvSpPr txBox="1"/>
          <p:nvPr/>
        </p:nvSpPr>
        <p:spPr>
          <a:xfrm>
            <a:off x="3849453" y="1455868"/>
            <a:ext cx="14576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ESPACIAL</a:t>
            </a:r>
          </a:p>
        </p:txBody>
      </p: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88A5A3C9-7B86-4BD3-95C8-9FC0158552DF}"/>
              </a:ext>
            </a:extLst>
          </p:cNvPr>
          <p:cNvGrpSpPr/>
          <p:nvPr/>
        </p:nvGrpSpPr>
        <p:grpSpPr>
          <a:xfrm>
            <a:off x="1936376" y="1506072"/>
            <a:ext cx="5308899" cy="4961604"/>
            <a:chOff x="1936376" y="1506072"/>
            <a:chExt cx="5308899" cy="4961604"/>
          </a:xfrm>
        </p:grpSpPr>
        <p:sp>
          <p:nvSpPr>
            <p:cNvPr id="12" name="Estrela: 4 Pontas 11">
              <a:extLst>
                <a:ext uri="{FF2B5EF4-FFF2-40B4-BE49-F238E27FC236}">
                  <a16:creationId xmlns:a16="http://schemas.microsoft.com/office/drawing/2014/main" id="{BD174B22-6759-4B6F-A838-6D9DE64E54C2}"/>
                </a:ext>
              </a:extLst>
            </p:cNvPr>
            <p:cNvSpPr/>
            <p:nvPr/>
          </p:nvSpPr>
          <p:spPr>
            <a:xfrm>
              <a:off x="1936376" y="1506072"/>
              <a:ext cx="5308899" cy="4961604"/>
            </a:xfrm>
            <a:prstGeom prst="star4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FADF45F5-53B5-4FC5-B1A2-9C6F1B019E27}"/>
                </a:ext>
              </a:extLst>
            </p:cNvPr>
            <p:cNvSpPr txBox="1"/>
            <p:nvPr/>
          </p:nvSpPr>
          <p:spPr>
            <a:xfrm rot="20946053">
              <a:off x="2103121" y="3394038"/>
              <a:ext cx="162440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CIBERNÉTICA</a:t>
              </a:r>
            </a:p>
          </p:txBody>
        </p:sp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id="{75A27D34-921C-4386-A21C-99A5E269DB4B}"/>
                </a:ext>
              </a:extLst>
            </p:cNvPr>
            <p:cNvSpPr txBox="1"/>
            <p:nvPr/>
          </p:nvSpPr>
          <p:spPr>
            <a:xfrm rot="662918">
              <a:off x="5419911" y="3414912"/>
              <a:ext cx="16079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CIBERNÉTICA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88831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AutoShape 5" descr="9k=">
            <a:extLst>
              <a:ext uri="{FF2B5EF4-FFF2-40B4-BE49-F238E27FC236}">
                <a16:creationId xmlns:a16="http://schemas.microsoft.com/office/drawing/2014/main" id="{9BB04B75-3237-4CFE-B9AB-B9CBB3AA0A9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94088" y="1557338"/>
            <a:ext cx="2157412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DejaVu Sans" panose="020B0603030804020204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76DE9446-4D35-4888-89CF-AA591609C5B7}"/>
              </a:ext>
            </a:extLst>
          </p:cNvPr>
          <p:cNvSpPr txBox="1">
            <a:spLocks/>
          </p:cNvSpPr>
          <p:nvPr/>
        </p:nvSpPr>
        <p:spPr>
          <a:xfrm>
            <a:off x="695094" y="334499"/>
            <a:ext cx="7837346" cy="100626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Impact" pitchFamily="32" charset="0"/>
                <a:ea typeface="MS PGothic" pitchFamily="34" charset="-128"/>
                <a:cs typeface="DejaVu Sans" charset="0"/>
              </a:defRPr>
            </a:lvl2pPr>
            <a:lvl3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Impact" pitchFamily="32" charset="0"/>
                <a:ea typeface="MS PGothic" pitchFamily="34" charset="-128"/>
                <a:cs typeface="DejaVu Sans" charset="0"/>
              </a:defRPr>
            </a:lvl3pPr>
            <a:lvl4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Impact" pitchFamily="32" charset="0"/>
                <a:ea typeface="MS PGothic" pitchFamily="34" charset="-128"/>
                <a:cs typeface="DejaVu Sans" charset="0"/>
              </a:defRPr>
            </a:lvl4pPr>
            <a:lvl5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Impact" pitchFamily="32" charset="0"/>
                <a:ea typeface="MS PGothic" pitchFamily="34" charset="-128"/>
                <a:cs typeface="DejaVu Sans" charset="0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Impact" pitchFamily="32" charset="0"/>
                <a:ea typeface="DejaVu Sans" charset="0"/>
                <a:cs typeface="DejaVu Sans" charset="0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Impact" pitchFamily="32" charset="0"/>
                <a:ea typeface="DejaVu Sans" charset="0"/>
                <a:cs typeface="DejaVu Sans" charset="0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Impact" pitchFamily="32" charset="0"/>
                <a:ea typeface="DejaVu Sans" charset="0"/>
                <a:cs typeface="DejaVu Sans" charset="0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Impact" pitchFamily="32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pt-BR" sz="48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TERRORISMO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89727F99-62DA-47D2-A2C4-8E1D8C1C7DBF}"/>
              </a:ext>
            </a:extLst>
          </p:cNvPr>
          <p:cNvSpPr txBox="1">
            <a:spLocks/>
          </p:cNvSpPr>
          <p:nvPr/>
        </p:nvSpPr>
        <p:spPr>
          <a:xfrm>
            <a:off x="204205" y="1412776"/>
            <a:ext cx="8735590" cy="446449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anchor="ctr">
            <a:noAutofit/>
          </a:bodyPr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0" indent="357188" algn="just">
              <a:lnSpc>
                <a:spcPct val="200000"/>
              </a:lnSpc>
              <a:buNone/>
            </a:pPr>
            <a:r>
              <a:rPr lang="pt-BR" sz="2400" b="1" dirty="0"/>
              <a:t>Prática por um ou mais indivíduos de atos de terrorismo, por razões de xenofobia, discriminação ou preconceito de raça, cor, etnia e religião, quando cometidos com a finalidade de provocar terror social ou generalizado, expondo a perigo pessoa, patrimônio, a paz pública ou a incolumidade pública.</a:t>
            </a:r>
            <a:endParaRPr lang="pt-BR" sz="2300" b="1" kern="0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6B24CFE-69BF-4C73-A3A3-BD1CE10E47BE}"/>
              </a:ext>
            </a:extLst>
          </p:cNvPr>
          <p:cNvSpPr txBox="1"/>
          <p:nvPr/>
        </p:nvSpPr>
        <p:spPr>
          <a:xfrm>
            <a:off x="6012160" y="6330806"/>
            <a:ext cx="2926039" cy="33855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600" b="1" dirty="0"/>
              <a:t>Lei n° 13.260, de 16/03/2016</a:t>
            </a:r>
          </a:p>
        </p:txBody>
      </p:sp>
    </p:spTree>
    <p:extLst>
      <p:ext uri="{BB962C8B-B14F-4D97-AF65-F5344CB8AC3E}">
        <p14:creationId xmlns:p14="http://schemas.microsoft.com/office/powerpoint/2010/main" val="2664048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AutoShape 5" descr="9k=">
            <a:extLst>
              <a:ext uri="{FF2B5EF4-FFF2-40B4-BE49-F238E27FC236}">
                <a16:creationId xmlns:a16="http://schemas.microsoft.com/office/drawing/2014/main" id="{9BB04B75-3237-4CFE-B9AB-B9CBB3AA0A9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94088" y="1557338"/>
            <a:ext cx="2157412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DejaVu Sans" panose="020B0603030804020204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76DE9446-4D35-4888-89CF-AA591609C5B7}"/>
              </a:ext>
            </a:extLst>
          </p:cNvPr>
          <p:cNvSpPr txBox="1">
            <a:spLocks/>
          </p:cNvSpPr>
          <p:nvPr/>
        </p:nvSpPr>
        <p:spPr>
          <a:xfrm>
            <a:off x="2051720" y="44624"/>
            <a:ext cx="5112568" cy="1008112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Impact" pitchFamily="32" charset="0"/>
                <a:ea typeface="MS PGothic" pitchFamily="34" charset="-128"/>
                <a:cs typeface="DejaVu Sans" charset="0"/>
              </a:defRPr>
            </a:lvl2pPr>
            <a:lvl3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Impact" pitchFamily="32" charset="0"/>
                <a:ea typeface="MS PGothic" pitchFamily="34" charset="-128"/>
                <a:cs typeface="DejaVu Sans" charset="0"/>
              </a:defRPr>
            </a:lvl3pPr>
            <a:lvl4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Impact" pitchFamily="32" charset="0"/>
                <a:ea typeface="MS PGothic" pitchFamily="34" charset="-128"/>
                <a:cs typeface="DejaVu Sans" charset="0"/>
              </a:defRPr>
            </a:lvl4pPr>
            <a:lvl5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Impact" pitchFamily="32" charset="0"/>
                <a:ea typeface="MS PGothic" pitchFamily="34" charset="-128"/>
                <a:cs typeface="DejaVu Sans" charset="0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Impact" pitchFamily="32" charset="0"/>
                <a:ea typeface="DejaVu Sans" charset="0"/>
                <a:cs typeface="DejaVu Sans" charset="0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Impact" pitchFamily="32" charset="0"/>
                <a:ea typeface="DejaVu Sans" charset="0"/>
                <a:cs typeface="DejaVu Sans" charset="0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Impact" pitchFamily="32" charset="0"/>
                <a:ea typeface="DejaVu Sans" charset="0"/>
                <a:cs typeface="DejaVu Sans" charset="0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Impact" pitchFamily="32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pt-BR" sz="36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ATOS DE TERRORISMO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89727F99-62DA-47D2-A2C4-8E1D8C1C7DBF}"/>
              </a:ext>
            </a:extLst>
          </p:cNvPr>
          <p:cNvSpPr txBox="1">
            <a:spLocks/>
          </p:cNvSpPr>
          <p:nvPr/>
        </p:nvSpPr>
        <p:spPr>
          <a:xfrm>
            <a:off x="204205" y="1412776"/>
            <a:ext cx="8735590" cy="446449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anchor="ctr">
            <a:noAutofit/>
          </a:bodyPr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t-BR" sz="2400" b="1" dirty="0"/>
              <a:t>Atentar contra a vida ou a integridade física de pessoa.</a:t>
            </a: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t-BR" sz="2400" b="1" kern="0" dirty="0"/>
              <a:t>Usar ou ameaçar usar, transportar, guardar, portar ou trazer consigo explosivos, gases tóxicos, venenos, conteúdos biológicos, químicos, nucleares ou outros meios capazes de causar danos ou promover destruição em massa.</a:t>
            </a:r>
            <a:endParaRPr lang="pt-BR" sz="2300" b="1" kern="0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6B24CFE-69BF-4C73-A3A3-BD1CE10E47BE}"/>
              </a:ext>
            </a:extLst>
          </p:cNvPr>
          <p:cNvSpPr txBox="1"/>
          <p:nvPr/>
        </p:nvSpPr>
        <p:spPr>
          <a:xfrm>
            <a:off x="6012160" y="6330806"/>
            <a:ext cx="2926039" cy="33855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600" b="1" dirty="0"/>
              <a:t>Lei n° 13.260, de 16/03/2016</a:t>
            </a:r>
          </a:p>
        </p:txBody>
      </p:sp>
    </p:spTree>
    <p:extLst>
      <p:ext uri="{BB962C8B-B14F-4D97-AF65-F5344CB8AC3E}">
        <p14:creationId xmlns:p14="http://schemas.microsoft.com/office/powerpoint/2010/main" val="3088294240"/>
      </p:ext>
    </p:extLst>
  </p:cSld>
  <p:clrMapOvr>
    <a:masterClrMapping/>
  </p:clrMapOvr>
</p:sld>
</file>

<file path=ppt/theme/theme1.xml><?xml version="1.0" encoding="utf-8"?>
<a:theme xmlns:a="http://schemas.openxmlformats.org/drawingml/2006/main" name="6_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Impact"/>
        <a:ea typeface="DejaVu Sans"/>
        <a:cs typeface="DejaVu Sans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pt-B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pt-B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2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25289</TotalTime>
  <Words>688</Words>
  <Application>Microsoft Office PowerPoint</Application>
  <PresentationFormat>Apresentação na tela (4:3)</PresentationFormat>
  <Paragraphs>125</Paragraphs>
  <Slides>19</Slides>
  <Notes>19</Notes>
  <HiddenSlides>0</HiddenSlides>
  <MMClips>0</MMClips>
  <ScaleCrop>false</ScaleCrop>
  <HeadingPairs>
    <vt:vector size="6" baseType="variant">
      <vt:variant>
        <vt:lpstr>Fontes usadas</vt:lpstr>
      </vt:variant>
      <vt:variant>
        <vt:i4>17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37" baseType="lpstr">
      <vt:lpstr>Microsoft YaHei</vt:lpstr>
      <vt:lpstr>ＭＳ Ｐゴシック</vt:lpstr>
      <vt:lpstr>ＭＳ Ｐゴシック</vt:lpstr>
      <vt:lpstr>Arial</vt:lpstr>
      <vt:lpstr>Arial </vt:lpstr>
      <vt:lpstr>Arial Black</vt:lpstr>
      <vt:lpstr>Calibri</vt:lpstr>
      <vt:lpstr>DejaVu Sans</vt:lpstr>
      <vt:lpstr>Droid Sans Fallback</vt:lpstr>
      <vt:lpstr>Helvetica Light</vt:lpstr>
      <vt:lpstr>Impact</vt:lpstr>
      <vt:lpstr>Segoe UI</vt:lpstr>
      <vt:lpstr>StarSymbol</vt:lpstr>
      <vt:lpstr>Tahoma</vt:lpstr>
      <vt:lpstr>Times New Roman</vt:lpstr>
      <vt:lpstr>Wingdings</vt:lpstr>
      <vt:lpstr>ヒラギノ角ゴ ProN W3</vt:lpstr>
      <vt:lpstr>6_Tema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 O ESPAÇO CIBERNÉTICO E O TERRORISMO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Alexandre Oliveira</dc:creator>
  <cp:lastModifiedBy>Paulo</cp:lastModifiedBy>
  <cp:revision>808</cp:revision>
  <cp:lastPrinted>2014-08-27T13:01:19Z</cp:lastPrinted>
  <dcterms:created xsi:type="dcterms:W3CDTF">2014-05-20T13:07:31Z</dcterms:created>
  <dcterms:modified xsi:type="dcterms:W3CDTF">2017-10-16T17:21:08Z</dcterms:modified>
</cp:coreProperties>
</file>