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51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11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84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0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75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39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86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3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43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99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45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A71E-0D45-A24C-8E35-79447991FC0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7653-C7E3-4048-81E6-C18D18DC36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1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0481"/>
            <a:ext cx="7772400" cy="2179969"/>
          </a:xfrm>
        </p:spPr>
        <p:txBody>
          <a:bodyPr/>
          <a:lstStyle/>
          <a:p>
            <a:r>
              <a:rPr lang="en-US" dirty="0" smtClean="0"/>
              <a:t>PROGRESSIVIDADE TRIBUTÁRIA</a:t>
            </a:r>
            <a:br>
              <a:rPr lang="en-US" dirty="0" smtClean="0"/>
            </a:br>
            <a:r>
              <a:rPr lang="en-US" dirty="0" smtClean="0"/>
              <a:t>A Agenda </a:t>
            </a:r>
            <a:r>
              <a:rPr lang="en-US" dirty="0" err="1" smtClean="0"/>
              <a:t>Esquecida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Sérgio</a:t>
            </a:r>
            <a:r>
              <a:rPr lang="en-US" dirty="0" smtClean="0"/>
              <a:t> </a:t>
            </a:r>
            <a:r>
              <a:rPr lang="en-US" dirty="0" err="1" smtClean="0"/>
              <a:t>Wulff</a:t>
            </a:r>
            <a:r>
              <a:rPr lang="en-US" dirty="0" smtClean="0"/>
              <a:t> </a:t>
            </a:r>
            <a:r>
              <a:rPr lang="en-US" dirty="0" err="1" smtClean="0"/>
              <a:t>Gobetti</a:t>
            </a:r>
            <a:endParaRPr lang="en-US" dirty="0" smtClean="0"/>
          </a:p>
          <a:p>
            <a:r>
              <a:rPr lang="en-US" dirty="0" smtClean="0"/>
              <a:t>Rodrigo </a:t>
            </a:r>
            <a:r>
              <a:rPr lang="en-US" dirty="0" err="1" smtClean="0"/>
              <a:t>Octávio</a:t>
            </a:r>
            <a:r>
              <a:rPr lang="en-US" dirty="0" smtClean="0"/>
              <a:t> </a:t>
            </a:r>
            <a:r>
              <a:rPr lang="en-US" dirty="0" err="1" smtClean="0"/>
              <a:t>Orair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005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3646230"/>
              </p:ext>
            </p:extLst>
          </p:nvPr>
        </p:nvGraphicFramePr>
        <p:xfrm>
          <a:off x="276179" y="1912025"/>
          <a:ext cx="8544321" cy="3318717"/>
        </p:xfrm>
        <a:graphic>
          <a:graphicData uri="http://schemas.openxmlformats.org/presentationml/2006/ole">
            <p:oleObj spid="_x0000_s4100" name="Worksheet" r:id="rId3" imgW="5917982" imgH="22986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6879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666649"/>
              </p:ext>
            </p:extLst>
          </p:nvPr>
        </p:nvGraphicFramePr>
        <p:xfrm>
          <a:off x="236089" y="332138"/>
          <a:ext cx="8619423" cy="6068383"/>
        </p:xfrm>
        <a:graphic>
          <a:graphicData uri="http://schemas.openxmlformats.org/presentationml/2006/ole">
            <p:oleObj spid="_x0000_s2054" name="Worksheet" r:id="rId3" imgW="5663992" imgH="3987653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1541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7850692"/>
              </p:ext>
            </p:extLst>
          </p:nvPr>
        </p:nvGraphicFramePr>
        <p:xfrm>
          <a:off x="332628" y="518245"/>
          <a:ext cx="8605848" cy="2690372"/>
        </p:xfrm>
        <a:graphic>
          <a:graphicData uri="http://schemas.openxmlformats.org/presentationml/2006/ole">
            <p:oleObj spid="_x0000_s3080" name="Worksheet" r:id="rId3" imgW="6540259" imgH="2044625" progId="Excel.Sheet.8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4417089"/>
              </p:ext>
            </p:extLst>
          </p:nvPr>
        </p:nvGraphicFramePr>
        <p:xfrm>
          <a:off x="332627" y="3679680"/>
          <a:ext cx="8594999" cy="2353194"/>
        </p:xfrm>
        <a:graphic>
          <a:graphicData uri="http://schemas.openxmlformats.org/presentationml/2006/ole">
            <p:oleObj spid="_x0000_s3081" name="Worksheet" r:id="rId4" imgW="6540259" imgH="1790634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2681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5383562"/>
              </p:ext>
            </p:extLst>
          </p:nvPr>
        </p:nvGraphicFramePr>
        <p:xfrm>
          <a:off x="440664" y="464803"/>
          <a:ext cx="8047507" cy="5804380"/>
        </p:xfrm>
        <a:graphic>
          <a:graphicData uri="http://schemas.openxmlformats.org/presentationml/2006/ole">
            <p:oleObj spid="_x0000_s5124" name="Worksheet" r:id="rId3" imgW="4419437" imgH="3187583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8736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9155340"/>
              </p:ext>
            </p:extLst>
          </p:nvPr>
        </p:nvGraphicFramePr>
        <p:xfrm>
          <a:off x="297220" y="385217"/>
          <a:ext cx="8543102" cy="2672995"/>
        </p:xfrm>
        <a:graphic>
          <a:graphicData uri="http://schemas.openxmlformats.org/presentationml/2006/ole">
            <p:oleObj spid="_x0000_s1034" name="Worksheet" r:id="rId3" imgW="6210071" imgH="194302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561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Apresentação na tela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Office Theme</vt:lpstr>
      <vt:lpstr>Worksheet</vt:lpstr>
      <vt:lpstr>PROGRESSIVIDADE TRIBUTÁRIA A Agenda Esquecida</vt:lpstr>
      <vt:lpstr>Slide 2</vt:lpstr>
      <vt:lpstr>Slide 3</vt:lpstr>
      <vt:lpstr>Slide 4</vt:lpstr>
      <vt:lpstr>Slide 5</vt:lpstr>
      <vt:lpstr>Slide 6</vt:lpstr>
    </vt:vector>
  </TitlesOfParts>
  <Company>IPEA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PROGRESSIVIDADE TRIBUTÁRIA A Agenda Esquecida</dc:title>
  <dc:creator>SERGIO GOBETTI</dc:creator>
  <cp:lastModifiedBy>camilamb</cp:lastModifiedBy>
  <cp:revision>4</cp:revision>
  <dcterms:created xsi:type="dcterms:W3CDTF">2015-09-14T20:39:46Z</dcterms:created>
  <dcterms:modified xsi:type="dcterms:W3CDTF">2015-09-14T22:26:45Z</dcterms:modified>
</cp:coreProperties>
</file>