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Documento_do_Microsoft_Word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800" dirty="0" smtClean="0">
                <a:solidFill>
                  <a:schemeClr val="bg2">
                    <a:lumMod val="25000"/>
                  </a:schemeClr>
                </a:solidFill>
              </a:rPr>
              <a:t>A SITUAÇÃO DA EDUCAÇÃO </a:t>
            </a:r>
            <a:br>
              <a:rPr lang="pt-BR" sz="3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3800" dirty="0" smtClean="0">
                <a:solidFill>
                  <a:schemeClr val="bg2">
                    <a:lumMod val="25000"/>
                  </a:schemeClr>
                </a:solidFill>
              </a:rPr>
              <a:t>DE FILHOS DE BRASILEIROS NO JAPÃO.</a:t>
            </a:r>
            <a:br>
              <a:rPr lang="pt-BR" sz="3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3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sz="3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AUDIÊNCIA PÚBLICA – SENADO FEDERAL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KILTON J. O. ROCHA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5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4552807" cy="831273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  <a:t>REFERÊNCIAS:</a:t>
            </a:r>
            <a:endParaRPr lang="pt-B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517073"/>
            <a:ext cx="10018713" cy="4426527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KANASIRO, ÁLVARO KATSUAKI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(2014) -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HOW NON-RETURNING STUDENTS AFFECT THE EDUCATIONAL ROLE OF BRAZILIAN SCHOOLS IN JAPAN: A CASE STUDY IN KANTO AND CHUBU AREAS. DISSERTAÇÃO DE MESTRADO, FACULDADE DE CIÊNCIAS HUMANAS E SOCIAIS, UNIVERSIDADE DE TSUKUBA.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CARTA ABERTA DO III FÓRUM DE EDUCAÇÃO DE BRASILEIROS NO JAPÃO (OUTUBRO/2014)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CARTA ABERTA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AO MINISTÉRIO DE EDUCAÇÃO DO BRASIL E AO MINISTÉRIO DE EDUCAÇÃO, CULTURA, ESPORTES, CIÊNCIA E TECNOLOGIA DO JAPÃO (MAIO/2015)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6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290945"/>
            <a:ext cx="10018713" cy="5500255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JAPÃO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PROVÍNCIA DE IBARAKI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27261"/>
          <a:stretch/>
        </p:blipFill>
        <p:spPr>
          <a:xfrm>
            <a:off x="6879473" y="474348"/>
            <a:ext cx="4818245" cy="34377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r="10628"/>
          <a:stretch/>
        </p:blipFill>
        <p:spPr>
          <a:xfrm>
            <a:off x="1576907" y="1905374"/>
            <a:ext cx="3636000" cy="4128723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flipV="1">
            <a:off x="4386805" y="810228"/>
            <a:ext cx="5745292" cy="35071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4386805" y="3622876"/>
            <a:ext cx="6886937" cy="6808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7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6965208" cy="80733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  <a:t>DEKASEGI </a:t>
            </a:r>
            <a:r>
              <a:rPr lang="ja-JP" altLang="pt-BR" sz="3600" dirty="0" smtClean="0">
                <a:solidFill>
                  <a:schemeClr val="bg2">
                    <a:lumMod val="25000"/>
                  </a:schemeClr>
                </a:solidFill>
              </a:rPr>
              <a:t>（出稼ぎ）</a:t>
            </a:r>
            <a:endParaRPr lang="pt-B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1960943"/>
            <a:ext cx="10018713" cy="3124201"/>
          </a:xfrm>
        </p:spPr>
        <p:txBody>
          <a:bodyPr>
            <a:normAutofit fontScale="92500" lnSpcReduction="20000"/>
          </a:bodyPr>
          <a:lstStyle/>
          <a:p>
            <a:endParaRPr lang="pt-BR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BUSCA DE ESTABILIDADE FINANCEIRA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BAIXA ESCOLARIDADE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FALTA DE CONHECIMENTO SOBRE O JAPÃO</a:t>
            </a:r>
          </a:p>
          <a:p>
            <a:pPr lvl="1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IDIOMA E CULTURA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FORMAÇÃO DE GRUPOS ISOLADOS (LATINOS)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“EXCLUSÃO SOCIAL”</a:t>
            </a:r>
          </a:p>
          <a:p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1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5703298" cy="876782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  <a:t>BRASILEIROS NO JAPÃO</a:t>
            </a:r>
            <a:endParaRPr lang="pt-B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28600" t="30783" r="29328" b="21062"/>
          <a:stretch/>
        </p:blipFill>
        <p:spPr>
          <a:xfrm>
            <a:off x="2169341" y="1423682"/>
            <a:ext cx="7970081" cy="49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9372742" cy="1038828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  <a:t>NÚMERO DE ESTUDANTES BRASILEIROS MATRICULADOS EM ESCOLAS BRASILEIRAS</a:t>
            </a:r>
            <a:b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  <a:t>(IDADE 5-14 ANOS)</a:t>
            </a:r>
            <a:endParaRPr lang="pt-B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19591" r="6565" b="-598"/>
          <a:stretch/>
        </p:blipFill>
        <p:spPr bwMode="auto">
          <a:xfrm>
            <a:off x="2187614" y="2025563"/>
            <a:ext cx="7095282" cy="421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54294" y="6170356"/>
            <a:ext cx="558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6735" eaLnBrk="0" hangingPunct="0"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FONTE:</a:t>
            </a:r>
            <a:r>
              <a:rPr lang="en-US" spc="-20" dirty="0" smtClean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MINISTÉRIO DA JUSTIÇA JAPONÊS </a:t>
            </a:r>
            <a:endParaRPr lang="pt-B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664861" y="2280211"/>
            <a:ext cx="196769" cy="1620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861631" y="2226947"/>
            <a:ext cx="21065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POPULAÇÃO (5-14 ANOS)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9664860" y="2884028"/>
            <a:ext cx="196769" cy="1620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861628" y="2733553"/>
            <a:ext cx="23303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ESTUDANTES MATRICULADOS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401300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405244"/>
            <a:ext cx="7821735" cy="865208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  <a:t>ESCOLAS BRASILEIRAS NO JAPÃO</a:t>
            </a:r>
            <a:endParaRPr lang="pt-B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278082"/>
            <a:ext cx="10018713" cy="4904509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PROPRIETÁRIOS DE ESCOLAS NÃO POSSUEM EXPERIÊNCIA (PRÉVIA) EM EDUCAÇÃO</a:t>
            </a:r>
          </a:p>
          <a:p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ESCOLAS HETEROGÊNEAS: </a:t>
            </a:r>
          </a:p>
          <a:p>
            <a:pPr lvl="1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HOMEMADE EXPERIENCES – KAWAMURA (2003)</a:t>
            </a:r>
          </a:p>
          <a:p>
            <a:pPr lvl="1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FILIAIS DE ESCOLAS EMPRESAS LIGADAS AO RAMO DA EDUCAÇÃO NO BRASIL </a:t>
            </a:r>
          </a:p>
          <a:p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PROFESSORES SÃO MULTITAREFAS (LIMPAM, DIRIGEM E ALIMENTAM AS CRIANÇAS)</a:t>
            </a:r>
          </a:p>
          <a:p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INSTALAÇÕES PRECÁRIAS</a:t>
            </a:r>
          </a:p>
          <a:p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MENSALIDADE ELEVADA</a:t>
            </a:r>
          </a:p>
          <a:p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HIPÓTESE DE REGRESSO AO BRASIL</a:t>
            </a:r>
          </a:p>
          <a:p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POUCAS ESCOLAS RECEBEM AJUDA FINANCEIRA DO GOVERNO JAPONÊS</a:t>
            </a:r>
          </a:p>
          <a:p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FALTA DE TRANSPARÊNCIA DE PARTE DAS ESCOLAS (NOMOTO, 2007)</a:t>
            </a:r>
          </a:p>
          <a:p>
            <a:endParaRPr lang="pt-BR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0536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7937" y="685801"/>
            <a:ext cx="10995950" cy="899932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  <a:t>SITUAÇÃO DE EX-ALUNOS DA ESCOLA TSUKI (2014)</a:t>
            </a:r>
            <a:endParaRPr lang="pt-B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603126"/>
              </p:ext>
            </p:extLst>
          </p:nvPr>
        </p:nvGraphicFramePr>
        <p:xfrm>
          <a:off x="2497138" y="1504950"/>
          <a:ext cx="7694612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Documento" r:id="rId4" imgW="5864207" imgH="3839452" progId="Word.Document.12">
                  <p:embed/>
                </p:oleObj>
              </mc:Choice>
              <mc:Fallback>
                <p:oleObj name="Documento" r:id="rId4" imgW="5864207" imgH="3839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7138" y="1504950"/>
                        <a:ext cx="7694612" cy="504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03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3921066" cy="77261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AVANÇOS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458412"/>
            <a:ext cx="10018713" cy="4755352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2001: FUNDAÇÃO DA ASSOCIAÇÃO DAS ESCOLAS BRAZILEIRAS NO JAPÃO (AEBJ)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2011: A AEBJ TORNOU-SE UMA ORGANIZAÇÃO NÃO GOVERNAMENTAL</a:t>
            </a: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RESOLUÇÃO CNE/CEB Nº 1, DE 2013:</a:t>
            </a:r>
          </a:p>
          <a:p>
            <a:pPr lvl="1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DEFINIU NORMAS PARA DECLARAÇÃO DE VALIDADE DE DOCUMENTOS ESCOLARES EMITIDOS POR ESCOLAS DE EDUCAÇÃO BÁSICA QUE ATENDEM A CIDADÃOS BRASILEIROS RESIDENTES NO EXTERIOR.</a:t>
            </a:r>
          </a:p>
          <a:p>
            <a:pPr lvl="2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TORNA OBRIGATÓRIO O ENSINO DE LINGUA E CULTURA JAPONESAS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FÓRUM DE EDUCAÇÃO DE BRASILEIROS NO JAPÃO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	 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1400" dirty="0" smtClean="0">
                <a:solidFill>
                  <a:srgbClr val="0070C0"/>
                </a:solidFill>
              </a:rPr>
              <a:t>Prof.ª LILIAN HATANO</a:t>
            </a:r>
            <a:r>
              <a:rPr lang="pt-BR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– KINKI UNIVERSITY)</a:t>
            </a:r>
          </a:p>
          <a:p>
            <a:pPr lvl="1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FEV/2013: I FORUM</a:t>
            </a:r>
          </a:p>
          <a:p>
            <a:pPr lvl="1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DEZ/2013: II FORUM</a:t>
            </a:r>
          </a:p>
          <a:p>
            <a:pPr lvl="1"/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OUT/2014: III FORUM</a:t>
            </a:r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FÓRUM DE EDUCAÇÃO BRASIL-JAPÃO (MAIO/2015)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0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3731925" cy="748145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2">
                    <a:lumMod val="25000"/>
                  </a:schemeClr>
                </a:solidFill>
              </a:rPr>
              <a:t>PROPOSTAS</a:t>
            </a:r>
            <a:endParaRPr lang="pt-B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1433945"/>
            <a:ext cx="10018713" cy="4450773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CONSULADO INTINERANTE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MAIOR INTERAÇÃO ENTRE OS GOVERNOS BRASILEIRO E JAPONÊS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MAIOR FISCALIZAÇÃO (ESCOLAS E PROFESSORES)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DISCUSSÃO DE UM PROJETO POLÍTICO-PEDAGÓGICO COMUM AS ESCOLAS BRASILEIRAS (mais aprofundado)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AVALIAR PROPOSTA DE CURRÍCULO BILÍNGUE</a:t>
            </a:r>
          </a:p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TORNAR OBRIGATÓRIA A EDUCAÇÃO DE CRIANÇAS E JOVENS ESTRANGEIROS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75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487</TotalTime>
  <Words>363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MS Mincho</vt:lpstr>
      <vt:lpstr>Arial</vt:lpstr>
      <vt:lpstr>Corbel</vt:lpstr>
      <vt:lpstr>HGｺﾞｼｯｸM</vt:lpstr>
      <vt:lpstr>Times New Roman</vt:lpstr>
      <vt:lpstr>Paralaxe</vt:lpstr>
      <vt:lpstr>Documento</vt:lpstr>
      <vt:lpstr>A SITUAÇÃO DA EDUCAÇÃO  DE FILHOS DE BRASILEIROS NO JAPÃO.  AUDIÊNCIA PÚBLICA – SENADO FEDERAL</vt:lpstr>
      <vt:lpstr>Apresentação do PowerPoint</vt:lpstr>
      <vt:lpstr>DEKASEGI （出稼ぎ）</vt:lpstr>
      <vt:lpstr>BRASILEIROS NO JAPÃO</vt:lpstr>
      <vt:lpstr>NÚMERO DE ESTUDANTES BRASILEIROS MATRICULADOS EM ESCOLAS BRASILEIRAS (IDADE 5-14 ANOS)</vt:lpstr>
      <vt:lpstr>ESCOLAS BRASILEIRAS NO JAPÃO</vt:lpstr>
      <vt:lpstr>SITUAÇÃO DE EX-ALUNOS DA ESCOLA TSUKI (2014)</vt:lpstr>
      <vt:lpstr>AVANÇOS</vt:lpstr>
      <vt:lpstr>PROPOSTAS</vt:lpstr>
      <vt:lpstr>REFERÊNCIAS: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situação da educação de filhos de brasileiros no Japão.  Audiência Pública – Senado Federal</dc:title>
  <dc:creator>Kilton José Oliveira Rocha</dc:creator>
  <cp:lastModifiedBy>Ana Carolina Vaz da Silva</cp:lastModifiedBy>
  <cp:revision>47</cp:revision>
  <dcterms:created xsi:type="dcterms:W3CDTF">2017-06-09T18:03:17Z</dcterms:created>
  <dcterms:modified xsi:type="dcterms:W3CDTF">2017-06-12T19:28:01Z</dcterms:modified>
</cp:coreProperties>
</file>