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66"/>
  </p:notesMasterIdLst>
  <p:handoutMasterIdLst>
    <p:handoutMasterId r:id="rId67"/>
  </p:handoutMasterIdLst>
  <p:sldIdLst>
    <p:sldId id="1301" r:id="rId2"/>
    <p:sldId id="1340" r:id="rId3"/>
    <p:sldId id="1304" r:id="rId4"/>
    <p:sldId id="1336" r:id="rId5"/>
    <p:sldId id="1291" r:id="rId6"/>
    <p:sldId id="1293" r:id="rId7"/>
    <p:sldId id="1341" r:id="rId8"/>
    <p:sldId id="1355" r:id="rId9"/>
    <p:sldId id="1356" r:id="rId10"/>
    <p:sldId id="1307" r:id="rId11"/>
    <p:sldId id="1357" r:id="rId12"/>
    <p:sldId id="1358" r:id="rId13"/>
    <p:sldId id="1359" r:id="rId14"/>
    <p:sldId id="1360" r:id="rId15"/>
    <p:sldId id="1361" r:id="rId16"/>
    <p:sldId id="1362" r:id="rId17"/>
    <p:sldId id="1363" r:id="rId18"/>
    <p:sldId id="1314" r:id="rId19"/>
    <p:sldId id="1364" r:id="rId20"/>
    <p:sldId id="1365" r:id="rId21"/>
    <p:sldId id="1366" r:id="rId22"/>
    <p:sldId id="1317" r:id="rId23"/>
    <p:sldId id="1318" r:id="rId24"/>
    <p:sldId id="1346" r:id="rId25"/>
    <p:sldId id="1347" r:id="rId26"/>
    <p:sldId id="1319" r:id="rId27"/>
    <p:sldId id="1320" r:id="rId28"/>
    <p:sldId id="1321" r:id="rId29"/>
    <p:sldId id="1322" r:id="rId30"/>
    <p:sldId id="1325" r:id="rId31"/>
    <p:sldId id="1326" r:id="rId32"/>
    <p:sldId id="1327" r:id="rId33"/>
    <p:sldId id="1328" r:id="rId34"/>
    <p:sldId id="1329" r:id="rId35"/>
    <p:sldId id="1350" r:id="rId36"/>
    <p:sldId id="1348" r:id="rId37"/>
    <p:sldId id="1353" r:id="rId38"/>
    <p:sldId id="1354" r:id="rId39"/>
    <p:sldId id="1351" r:id="rId40"/>
    <p:sldId id="1352" r:id="rId41"/>
    <p:sldId id="1367" r:id="rId42"/>
    <p:sldId id="1368" r:id="rId43"/>
    <p:sldId id="1369" r:id="rId44"/>
    <p:sldId id="1376" r:id="rId45"/>
    <p:sldId id="1377" r:id="rId46"/>
    <p:sldId id="1378" r:id="rId47"/>
    <p:sldId id="1379" r:id="rId48"/>
    <p:sldId id="1380" r:id="rId49"/>
    <p:sldId id="1381" r:id="rId50"/>
    <p:sldId id="1382" r:id="rId51"/>
    <p:sldId id="1383" r:id="rId52"/>
    <p:sldId id="1384" r:id="rId53"/>
    <p:sldId id="1385" r:id="rId54"/>
    <p:sldId id="1387" r:id="rId55"/>
    <p:sldId id="1388" r:id="rId56"/>
    <p:sldId id="1389" r:id="rId57"/>
    <p:sldId id="1390" r:id="rId58"/>
    <p:sldId id="1391" r:id="rId59"/>
    <p:sldId id="1392" r:id="rId60"/>
    <p:sldId id="1393" r:id="rId61"/>
    <p:sldId id="1394" r:id="rId62"/>
    <p:sldId id="1395" r:id="rId63"/>
    <p:sldId id="1396" r:id="rId64"/>
    <p:sldId id="1397" r:id="rId65"/>
  </p:sldIdLst>
  <p:sldSz cx="9144000" cy="6858000" type="screen4x3"/>
  <p:notesSz cx="7315200" cy="9601200"/>
  <p:defaultTextStyle>
    <a:defPPr>
      <a:defRPr lang="pt-P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ED6B09"/>
    <a:srgbClr val="EAEAEA"/>
    <a:srgbClr val="C0C0C0"/>
    <a:srgbClr val="DDDDDD"/>
    <a:srgbClr val="FFB871"/>
    <a:srgbClr val="C4321A"/>
    <a:srgbClr val="E04E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1" autoAdjust="0"/>
    <p:restoredTop sz="84050" autoAdjust="0"/>
  </p:normalViewPr>
  <p:slideViewPr>
    <p:cSldViewPr snapToGrid="0">
      <p:cViewPr>
        <p:scale>
          <a:sx n="60" d="100"/>
          <a:sy n="60" d="100"/>
        </p:scale>
        <p:origin x="-156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-1146" y="-9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5" name="Rectangle 5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884" name="Rectangle 4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860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882" name="Rectangle 2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207E51A2-1601-4F95-B759-0694E74BA4A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917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5713" y="719138"/>
            <a:ext cx="4803775" cy="36020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Clique para editar os estilos do texto mestre</a:t>
            </a:r>
          </a:p>
          <a:p>
            <a:pPr lvl="1"/>
            <a:r>
              <a:rPr lang="en-US" noProof="0" smtClean="0"/>
              <a:t>Segundo nível</a:t>
            </a:r>
          </a:p>
          <a:p>
            <a:pPr lvl="2"/>
            <a:r>
              <a:rPr lang="en-US" noProof="0" smtClean="0"/>
              <a:t>Terceiro nível</a:t>
            </a:r>
          </a:p>
          <a:p>
            <a:pPr lvl="3"/>
            <a:r>
              <a:rPr lang="en-US" noProof="0" smtClean="0"/>
              <a:t>Quarto nível</a:t>
            </a:r>
          </a:p>
          <a:p>
            <a:pPr lvl="4"/>
            <a:r>
              <a:rPr lang="en-US" noProof="0" smtClean="0"/>
              <a:t>Quinto nível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860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6FA4377C-3CC1-432C-9966-5F9002F3465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0664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C712F4-BFC1-4D4C-BB3A-39B72918257C}" type="slidenum">
              <a:rPr lang="en-US" smtClean="0"/>
              <a:pPr/>
              <a:t>1</a:t>
            </a:fld>
            <a:endParaRPr lang="en-US" dirty="0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pt-BR" dirty="0" smtClean="0"/>
              <a:t>Estados</a:t>
            </a:r>
            <a:r>
              <a:rPr lang="pt-BR" baseline="0" dirty="0" smtClean="0"/>
              <a:t> Unidos:</a:t>
            </a:r>
          </a:p>
          <a:p>
            <a:pPr marL="228600" indent="-228600">
              <a:buFont typeface="+mj-lt"/>
              <a:buAutoNum type="arabicPeriod"/>
            </a:pPr>
            <a:r>
              <a:rPr lang="pt-BR" baseline="0" dirty="0" smtClean="0"/>
              <a:t>Universidades Multinacionais e Multiculturais</a:t>
            </a:r>
          </a:p>
          <a:p>
            <a:pPr marL="228600" indent="-228600">
              <a:buFont typeface="+mj-lt"/>
              <a:buAutoNum type="arabicPeriod"/>
            </a:pPr>
            <a:r>
              <a:rPr lang="pt-BR" baseline="0" dirty="0" smtClean="0"/>
              <a:t>Pedagogia do protagonismo</a:t>
            </a:r>
          </a:p>
          <a:p>
            <a:pPr marL="228600" indent="-228600">
              <a:buFont typeface="+mj-lt"/>
              <a:buAutoNum type="arabicPeriod"/>
            </a:pPr>
            <a:r>
              <a:rPr lang="pt-BR" baseline="0" dirty="0" smtClean="0"/>
              <a:t>Excesso de recursos</a:t>
            </a:r>
          </a:p>
          <a:p>
            <a:pPr marL="228600" indent="-228600">
              <a:buFont typeface="+mj-lt"/>
              <a:buAutoNum type="arabicPeriod"/>
            </a:pPr>
            <a:r>
              <a:rPr lang="pt-BR" baseline="0" dirty="0" smtClean="0"/>
              <a:t>Sociedade rica e consumista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A4377C-3CC1-432C-9966-5F9002F3465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1512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Já</a:t>
            </a:r>
            <a:r>
              <a:rPr lang="en-US" dirty="0" smtClean="0"/>
              <a:t> </a:t>
            </a:r>
            <a:r>
              <a:rPr lang="en-US" dirty="0" err="1" smtClean="0"/>
              <a:t>solicitamos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manuais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guias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aplicação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ao</a:t>
            </a:r>
            <a:r>
              <a:rPr lang="en-US" baseline="0" dirty="0" smtClean="0"/>
              <a:t> MCTI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59CEDC-FA26-4352-B628-520D53213BF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863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 – </a:t>
            </a:r>
            <a:r>
              <a:rPr lang="en-US" dirty="0" err="1" smtClean="0"/>
              <a:t>Conceito</a:t>
            </a:r>
            <a:r>
              <a:rPr lang="en-US" dirty="0" smtClean="0"/>
              <a:t> de P,D&amp;I e </a:t>
            </a:r>
            <a:r>
              <a:rPr lang="en-US" dirty="0" err="1" smtClean="0"/>
              <a:t>podem</a:t>
            </a:r>
            <a:r>
              <a:rPr lang="en-US" dirty="0" smtClean="0"/>
              <a:t> </a:t>
            </a:r>
            <a:r>
              <a:rPr lang="en-US" dirty="0" err="1" smtClean="0"/>
              <a:t>vir</a:t>
            </a:r>
            <a:r>
              <a:rPr lang="en-US" dirty="0" smtClean="0"/>
              <a:t> de </a:t>
            </a:r>
            <a:r>
              <a:rPr lang="en-US" dirty="0" err="1" smtClean="0"/>
              <a:t>manuais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internacionais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como</a:t>
            </a:r>
            <a:r>
              <a:rPr lang="en-US" baseline="0" dirty="0" smtClean="0"/>
              <a:t> Manual de Oslo, </a:t>
            </a:r>
            <a:r>
              <a:rPr lang="en-US" baseline="0" dirty="0" err="1" smtClean="0"/>
              <a:t>Frascatti</a:t>
            </a:r>
            <a:r>
              <a:rPr lang="en-US" baseline="0" dirty="0" smtClean="0"/>
              <a:t>, etc.</a:t>
            </a:r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2 – </a:t>
            </a:r>
            <a:r>
              <a:rPr lang="en-US" dirty="0" err="1" smtClean="0"/>
              <a:t>Hoje</a:t>
            </a:r>
            <a:r>
              <a:rPr lang="en-US" dirty="0" smtClean="0"/>
              <a:t>, </a:t>
            </a:r>
            <a:r>
              <a:rPr lang="en-US" dirty="0" err="1" smtClean="0"/>
              <a:t>mesmo</a:t>
            </a:r>
            <a:r>
              <a:rPr lang="en-US" dirty="0" smtClean="0"/>
              <a:t> </a:t>
            </a:r>
            <a:r>
              <a:rPr lang="en-US" dirty="0" err="1" smtClean="0"/>
              <a:t>quando</a:t>
            </a:r>
            <a:r>
              <a:rPr lang="en-US" dirty="0" smtClean="0"/>
              <a:t> </a:t>
            </a:r>
            <a:r>
              <a:rPr lang="en-US" dirty="0" err="1" smtClean="0"/>
              <a:t>dois</a:t>
            </a:r>
            <a:r>
              <a:rPr lang="en-US" dirty="0" smtClean="0"/>
              <a:t> </a:t>
            </a:r>
            <a:r>
              <a:rPr lang="en-US" dirty="0" err="1" smtClean="0"/>
              <a:t>benefícios</a:t>
            </a:r>
            <a:r>
              <a:rPr lang="en-US" dirty="0" smtClean="0"/>
              <a:t> </a:t>
            </a:r>
            <a:r>
              <a:rPr lang="en-US" dirty="0" err="1" smtClean="0"/>
              <a:t>estão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alçado</a:t>
            </a:r>
            <a:r>
              <a:rPr lang="en-US" baseline="0" dirty="0" smtClean="0"/>
              <a:t> do </a:t>
            </a:r>
            <a:r>
              <a:rPr lang="en-US" baseline="0" dirty="0" err="1" smtClean="0"/>
              <a:t>mesmo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órgão</a:t>
            </a:r>
            <a:r>
              <a:rPr lang="en-US" baseline="0" dirty="0" smtClean="0"/>
              <a:t>, a </a:t>
            </a:r>
            <a:r>
              <a:rPr lang="en-US" baseline="0" dirty="0" err="1" smtClean="0"/>
              <a:t>prestação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contas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mesma</a:t>
            </a:r>
            <a:r>
              <a:rPr lang="en-US" baseline="0" dirty="0" smtClean="0"/>
              <a:t>: Lei do </a:t>
            </a:r>
            <a:r>
              <a:rPr lang="en-US" baseline="0" dirty="0" err="1" smtClean="0"/>
              <a:t>Bem</a:t>
            </a:r>
            <a:r>
              <a:rPr lang="en-US" baseline="0" dirty="0" smtClean="0"/>
              <a:t> e Lei </a:t>
            </a:r>
            <a:r>
              <a:rPr lang="en-US" baseline="0" dirty="0" err="1" smtClean="0"/>
              <a:t>para</a:t>
            </a:r>
            <a:r>
              <a:rPr lang="en-US" baseline="0" dirty="0" smtClean="0"/>
              <a:t> o </a:t>
            </a:r>
            <a:r>
              <a:rPr lang="en-US" baseline="0" dirty="0" err="1" smtClean="0"/>
              <a:t>setor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automotivo</a:t>
            </a:r>
            <a:r>
              <a:rPr lang="en-US" baseline="0" dirty="0" smtClean="0"/>
              <a:t> – ambos no MCTI/SETEC, mas com </a:t>
            </a:r>
            <a:r>
              <a:rPr lang="en-US" baseline="0" dirty="0" err="1" smtClean="0"/>
              <a:t>formatos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distintos.Adicionalmente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dentro</a:t>
            </a:r>
            <a:r>
              <a:rPr lang="en-US" baseline="0" dirty="0" smtClean="0"/>
              <a:t> do </a:t>
            </a:r>
            <a:r>
              <a:rPr lang="en-US" baseline="0" dirty="0" err="1" smtClean="0"/>
              <a:t>mesmo</a:t>
            </a:r>
            <a:r>
              <a:rPr lang="en-US" baseline="0" dirty="0" smtClean="0"/>
              <a:t> MCTI, </a:t>
            </a:r>
            <a:r>
              <a:rPr lang="en-US" baseline="0" dirty="0" err="1" smtClean="0"/>
              <a:t>temos</a:t>
            </a:r>
            <a:r>
              <a:rPr lang="en-US" baseline="0" dirty="0" smtClean="0"/>
              <a:t> a SEPIN </a:t>
            </a:r>
            <a:r>
              <a:rPr lang="en-US" baseline="0" dirty="0" err="1" smtClean="0"/>
              <a:t>exigindo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as ICTs </a:t>
            </a:r>
            <a:r>
              <a:rPr lang="en-US" baseline="0" dirty="0" err="1" smtClean="0"/>
              <a:t>sejam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credenciadas</a:t>
            </a:r>
            <a:r>
              <a:rPr lang="en-US" baseline="0" dirty="0" smtClean="0"/>
              <a:t>, e a SETEC </a:t>
            </a:r>
            <a:r>
              <a:rPr lang="en-US" baseline="0" dirty="0" err="1" smtClean="0"/>
              <a:t>aceitando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qualquer</a:t>
            </a:r>
            <a:r>
              <a:rPr lang="en-US" baseline="0" dirty="0" smtClean="0"/>
              <a:t> ICT execute </a:t>
            </a:r>
            <a:r>
              <a:rPr lang="en-US" baseline="0" dirty="0" err="1" smtClean="0"/>
              <a:t>projetos</a:t>
            </a:r>
            <a:r>
              <a:rPr lang="en-US" baseline="0" dirty="0" smtClean="0"/>
              <a:t>…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59CEDC-FA26-4352-B628-520D53213BF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1038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Ninguém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acorda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rico</a:t>
            </a:r>
            <a:endParaRPr lang="en-US" baseline="0" dirty="0" smtClean="0"/>
          </a:p>
          <a:p>
            <a:r>
              <a:rPr lang="en-US" baseline="0" dirty="0" smtClean="0"/>
              <a:t>Procure </a:t>
            </a:r>
            <a:r>
              <a:rPr lang="en-US" baseline="0" dirty="0" err="1" smtClean="0"/>
              <a:t>problemas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para</a:t>
            </a:r>
            <a:r>
              <a:rPr lang="en-US" baseline="0" dirty="0" smtClean="0"/>
              <a:t> resolver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59CEDC-FA26-4352-B628-520D53213BF1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Shape 1010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11" name="Shape 1011"/>
          <p:cNvSpPr txBox="1">
            <a:spLocks noGrp="1"/>
          </p:cNvSpPr>
          <p:nvPr>
            <p:ph type="body" idx="1"/>
          </p:nvPr>
        </p:nvSpPr>
        <p:spPr>
          <a:xfrm>
            <a:off x="731522" y="4560570"/>
            <a:ext cx="5852159" cy="432054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pt-BR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NÓS TEMOS  NOSSA PRÓPRIA REDE DE INOVAÇÃO.</a:t>
            </a:r>
          </a:p>
          <a:p>
            <a:pPr lvl="0" rtl="0">
              <a:spcBef>
                <a:spcPts val="360"/>
              </a:spcBef>
              <a:buClr>
                <a:srgbClr val="595959"/>
              </a:buClr>
              <a:buSzPct val="25000"/>
              <a:buFont typeface="Calibri"/>
              <a:buNone/>
            </a:pPr>
            <a:r>
              <a:rPr lang="pt-BR" sz="12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CESI (Itália)</a:t>
            </a:r>
            <a:r>
              <a:rPr lang="pt-BR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pt-BR" sz="12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Porto Digital, Catapani, CIN/UFPE, Pitang, Faculdade Marista, ITA, UFSCar, JoyStreet, Silicon Reef, Fast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144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731839" y="4560889"/>
            <a:ext cx="5851525" cy="4319587"/>
          </a:xfrm>
          <a:noFill/>
          <a:ln/>
        </p:spPr>
        <p:txBody>
          <a:bodyPr lIns="96661" tIns="48331" rIns="96661" bIns="48331"/>
          <a:lstStyle/>
          <a:p>
            <a:pPr>
              <a:spcBef>
                <a:spcPct val="0"/>
              </a:spcBef>
            </a:pPr>
            <a:r>
              <a:rPr lang="pt-BR" dirty="0" smtClean="0"/>
              <a:t>E PARA NÓS INOVAÇÃO É</a:t>
            </a:r>
            <a:r>
              <a:rPr lang="pt-BR" baseline="0" dirty="0" smtClean="0"/>
              <a:t> GENTE!</a:t>
            </a:r>
            <a:endParaRPr lang="pt-BR" dirty="0" smtClean="0"/>
          </a:p>
        </p:txBody>
      </p:sp>
      <p:sp>
        <p:nvSpPr>
          <p:cNvPr id="61444" name="Espaço Reservado para Número de Slide 3"/>
          <p:cNvSpPr txBox="1">
            <a:spLocks noGrp="1"/>
          </p:cNvSpPr>
          <p:nvPr/>
        </p:nvSpPr>
        <p:spPr bwMode="auto">
          <a:xfrm>
            <a:off x="4143375" y="9120189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defTabSz="966788"/>
            <a:fld id="{39A49330-B796-4AC0-AB0A-4B5B18BDB23E}" type="slidenum">
              <a:rPr lang="pt-BR" sz="1300">
                <a:latin typeface="Calibri" pitchFamily="34" charset="0"/>
              </a:rPr>
              <a:pPr algn="r" defTabSz="966788"/>
              <a:t>43</a:t>
            </a:fld>
            <a:endParaRPr lang="pt-BR" sz="13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pt-BR" dirty="0" smtClean="0"/>
              <a:t>NÓS TEMOS  NOSSA PRÓPRIA REDE DE INOVAÇÃO.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CESI</a:t>
            </a:r>
            <a:r>
              <a:rPr lang="pt-B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 (Itália)</a:t>
            </a:r>
            <a:r>
              <a:rPr lang="pt-BR" sz="1200" dirty="0" smtClean="0">
                <a:solidFill>
                  <a:schemeClr val="tx1"/>
                </a:solidFill>
                <a:latin typeface="Times New Roman" pitchFamily="18" charset="0"/>
                <a:cs typeface="+mn-cs"/>
              </a:rPr>
              <a:t>, </a:t>
            </a:r>
            <a:r>
              <a:rPr lang="pt-B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Porto Digital,</a:t>
            </a:r>
            <a:r>
              <a:rPr lang="pt-BR" sz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Catapani</a:t>
            </a:r>
            <a:r>
              <a:rPr lang="pt-B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pt-BR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CIN</a:t>
            </a:r>
            <a:r>
              <a:rPr lang="pt-B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/UFPE,</a:t>
            </a:r>
            <a:r>
              <a:rPr lang="pt-BR" sz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Pitang</a:t>
            </a:r>
            <a:r>
              <a:rPr lang="pt-B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, Faculdade Marista, ITA, UFSCar, </a:t>
            </a:r>
            <a:r>
              <a:rPr lang="pt-BR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JoyStreet</a:t>
            </a:r>
            <a:r>
              <a:rPr lang="pt-B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pt-BR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Silicon</a:t>
            </a:r>
            <a:r>
              <a:rPr lang="pt-B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Reef</a:t>
            </a:r>
            <a:r>
              <a:rPr lang="pt-B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,</a:t>
            </a:r>
            <a:r>
              <a:rPr lang="pt-BR" sz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Fast</a:t>
            </a:r>
            <a:endParaRPr lang="pt-BR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44D486-8165-4EB8-B4D2-44C081BC442D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97" name="Shape 497"/>
          <p:cNvSpPr txBox="1">
            <a:spLocks noGrp="1"/>
          </p:cNvSpPr>
          <p:nvPr>
            <p:ph type="body" idx="1"/>
          </p:nvPr>
        </p:nvSpPr>
        <p:spPr>
          <a:xfrm>
            <a:off x="731522" y="4560570"/>
            <a:ext cx="5852159" cy="432054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5" name="Shape 525"/>
          <p:cNvSpPr txBox="1">
            <a:spLocks noGrp="1"/>
          </p:cNvSpPr>
          <p:nvPr>
            <p:ph type="body" idx="1"/>
          </p:nvPr>
        </p:nvSpPr>
        <p:spPr>
          <a:xfrm>
            <a:off x="731522" y="4560570"/>
            <a:ext cx="5852159" cy="432054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731522" y="4620578"/>
            <a:ext cx="5852159" cy="378062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</a:pPr>
            <a:endParaRPr sz="1000"/>
          </a:p>
        </p:txBody>
      </p:sp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38039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dirty="0" smtClean="0"/>
              <a:t>Degraus</a:t>
            </a:r>
            <a:r>
              <a:rPr lang="pt-BR" baseline="0" dirty="0" smtClean="0"/>
              <a:t> menores em educação continuada em informática</a:t>
            </a:r>
          </a:p>
          <a:p>
            <a:r>
              <a:rPr lang="pt-BR" baseline="0" dirty="0" smtClean="0"/>
              <a:t>O modelo “Tudo de Bandeja” não forma protagonistas e analistas</a:t>
            </a:r>
            <a:endParaRPr lang="pt-BR" dirty="0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lnSpc>
                <a:spcPct val="125000"/>
              </a:lnSpc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algn="ctr" eaLnBrk="0" hangingPunct="0">
              <a:lnSpc>
                <a:spcPct val="125000"/>
              </a:lnSpc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algn="ctr" eaLnBrk="0" hangingPunct="0">
              <a:lnSpc>
                <a:spcPct val="125000"/>
              </a:lnSpc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algn="ctr" eaLnBrk="0" hangingPunct="0">
              <a:lnSpc>
                <a:spcPct val="125000"/>
              </a:lnSpc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algn="ctr" eaLnBrk="0" hangingPunct="0">
              <a:lnSpc>
                <a:spcPct val="125000"/>
              </a:lnSpc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A4CB1565-34E6-4B3B-AF38-937DE3BB8CF4}" type="slidenum">
              <a:rPr lang="en-US" smtClean="0">
                <a:latin typeface="Times New Roman" pitchFamily="18" charset="0"/>
              </a:rPr>
              <a:pPr algn="r" eaLnBrk="1" hangingPunct="1">
                <a:lnSpc>
                  <a:spcPct val="100000"/>
                </a:lnSpc>
              </a:pPr>
              <a:t>2</a:t>
            </a:fld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731522" y="4620578"/>
            <a:ext cx="5852159" cy="378062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</a:pPr>
            <a:endParaRPr sz="1000"/>
          </a:p>
        </p:txBody>
      </p:sp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5272749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Shape 748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49" name="Shape 749"/>
          <p:cNvSpPr txBox="1">
            <a:spLocks noGrp="1"/>
          </p:cNvSpPr>
          <p:nvPr>
            <p:ph type="body" idx="1"/>
          </p:nvPr>
        </p:nvSpPr>
        <p:spPr>
          <a:xfrm>
            <a:off x="731522" y="4560570"/>
            <a:ext cx="5852159" cy="432054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Shape 78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84" name="Shape 784"/>
          <p:cNvSpPr txBox="1">
            <a:spLocks noGrp="1"/>
          </p:cNvSpPr>
          <p:nvPr>
            <p:ph type="body" idx="1"/>
          </p:nvPr>
        </p:nvSpPr>
        <p:spPr>
          <a:xfrm>
            <a:off x="731522" y="4560570"/>
            <a:ext cx="5852159" cy="432054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Shape 825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26" name="Shape 826"/>
          <p:cNvSpPr txBox="1">
            <a:spLocks noGrp="1"/>
          </p:cNvSpPr>
          <p:nvPr>
            <p:ph type="body" idx="1"/>
          </p:nvPr>
        </p:nvSpPr>
        <p:spPr>
          <a:xfrm>
            <a:off x="731522" y="4560570"/>
            <a:ext cx="5852159" cy="432054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Shape 830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31" name="Shape 831"/>
          <p:cNvSpPr txBox="1">
            <a:spLocks noGrp="1"/>
          </p:cNvSpPr>
          <p:nvPr>
            <p:ph type="body" idx="1"/>
          </p:nvPr>
        </p:nvSpPr>
        <p:spPr>
          <a:xfrm>
            <a:off x="731522" y="4560570"/>
            <a:ext cx="5852159" cy="432054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SiliconReef (tem muita coisa sobre eles na midia)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Livox (é bem atual)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Empresa de Rodrigo Assad de Storage (não sei o nome)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Genomika (que deu palestra agora no CESAR)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Qual outra é importante?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Shape 835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36" name="Shape 836"/>
          <p:cNvSpPr txBox="1">
            <a:spLocks noGrp="1"/>
          </p:cNvSpPr>
          <p:nvPr>
            <p:ph type="body" idx="1"/>
          </p:nvPr>
        </p:nvSpPr>
        <p:spPr>
          <a:xfrm>
            <a:off x="731522" y="4560570"/>
            <a:ext cx="5852159" cy="432054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731522" y="4620578"/>
            <a:ext cx="5852159" cy="378062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</a:pPr>
            <a:endParaRPr sz="1000"/>
          </a:p>
        </p:txBody>
      </p:sp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07714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Use a metáfora</a:t>
            </a:r>
            <a:r>
              <a:rPr lang="pt-BR" baseline="0" dirty="0" smtClean="0"/>
              <a:t> da pasta de dentes</a:t>
            </a:r>
          </a:p>
          <a:p>
            <a:r>
              <a:rPr lang="pt-BR" baseline="0" dirty="0" smtClean="0"/>
              <a:t>O que foi mais barato: projetar ou construir </a:t>
            </a:r>
            <a:r>
              <a:rPr lang="pt-BR" baseline="0" dirty="0" err="1" smtClean="0"/>
              <a:t>Brasilia</a:t>
            </a:r>
            <a:r>
              <a:rPr lang="pt-BR" baseline="0" dirty="0" smtClean="0"/>
              <a:t>?</a:t>
            </a:r>
          </a:p>
          <a:p>
            <a:r>
              <a:rPr lang="pt-BR" baseline="0" dirty="0" err="1" smtClean="0"/>
              <a:t>Prospecao</a:t>
            </a:r>
            <a:r>
              <a:rPr lang="pt-BR" baseline="0" dirty="0" smtClean="0"/>
              <a:t> e </a:t>
            </a:r>
            <a:r>
              <a:rPr lang="pt-BR" baseline="0" dirty="0" err="1" smtClean="0"/>
              <a:t>Cenarizacao</a:t>
            </a:r>
            <a:endParaRPr lang="pt-BR" baseline="0" dirty="0" smtClean="0"/>
          </a:p>
          <a:p>
            <a:r>
              <a:rPr lang="pt-BR" baseline="0" dirty="0" smtClean="0"/>
              <a:t>Como justificar não termos </a:t>
            </a:r>
            <a:r>
              <a:rPr lang="pt-BR" baseline="0" dirty="0" err="1" smtClean="0"/>
              <a:t>solucoes</a:t>
            </a:r>
            <a:r>
              <a:rPr lang="pt-BR" baseline="0" dirty="0" smtClean="0"/>
              <a:t> nossas para a seca?</a:t>
            </a:r>
          </a:p>
          <a:p>
            <a:r>
              <a:rPr lang="pt-BR" baseline="0" dirty="0" smtClean="0"/>
              <a:t>Governo não contrata </a:t>
            </a:r>
            <a:r>
              <a:rPr lang="pt-BR" baseline="0" dirty="0" err="1" smtClean="0"/>
              <a:t>inovacao</a:t>
            </a:r>
            <a:r>
              <a:rPr lang="pt-BR" baseline="0" dirty="0" smtClean="0"/>
              <a:t> na Lei 8666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A4377C-3CC1-432C-9966-5F9002F3465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998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Regulamentar</a:t>
            </a:r>
            <a:r>
              <a:rPr lang="en-US" dirty="0" smtClean="0"/>
              <a:t> </a:t>
            </a:r>
            <a:r>
              <a:rPr lang="en-US" dirty="0" err="1" smtClean="0"/>
              <a:t>investimento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i="1" dirty="0" err="1" smtClean="0"/>
              <a:t>incubação</a:t>
            </a:r>
            <a:r>
              <a:rPr lang="en-US" dirty="0" smtClean="0"/>
              <a:t> e </a:t>
            </a:r>
            <a:r>
              <a:rPr lang="en-US" dirty="0" err="1" smtClean="0"/>
              <a:t>participação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i="1" dirty="0" smtClean="0"/>
              <a:t>startups</a:t>
            </a:r>
          </a:p>
          <a:p>
            <a:r>
              <a:rPr lang="en-US" dirty="0" err="1" smtClean="0"/>
              <a:t>Priorizar</a:t>
            </a:r>
            <a:r>
              <a:rPr lang="en-US" dirty="0" smtClean="0"/>
              <a:t> o </a:t>
            </a:r>
            <a:r>
              <a:rPr lang="en-US" i="1" dirty="0" err="1" smtClean="0"/>
              <a:t>teor</a:t>
            </a:r>
            <a:r>
              <a:rPr lang="en-US" i="1" dirty="0" smtClean="0"/>
              <a:t> de </a:t>
            </a:r>
            <a:r>
              <a:rPr lang="en-US" i="1" dirty="0" err="1" smtClean="0"/>
              <a:t>inovação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avaliação</a:t>
            </a:r>
            <a:r>
              <a:rPr lang="en-US" dirty="0" smtClean="0"/>
              <a:t> dos </a:t>
            </a:r>
            <a:r>
              <a:rPr lang="en-US" dirty="0" err="1" smtClean="0"/>
              <a:t>projetos</a:t>
            </a:r>
            <a:r>
              <a:rPr lang="en-US" dirty="0" smtClean="0"/>
              <a:t> </a:t>
            </a:r>
            <a:r>
              <a:rPr lang="en-US" dirty="0" err="1" smtClean="0"/>
              <a:t>incentivados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Estender</a:t>
            </a:r>
            <a:r>
              <a:rPr lang="en-US" dirty="0" smtClean="0"/>
              <a:t> a </a:t>
            </a:r>
            <a:r>
              <a:rPr lang="en-US" dirty="0" err="1" smtClean="0"/>
              <a:t>elegibilidade</a:t>
            </a:r>
            <a:r>
              <a:rPr lang="en-US" dirty="0" smtClean="0"/>
              <a:t> de </a:t>
            </a:r>
            <a:r>
              <a:rPr lang="en-US" dirty="0" err="1" smtClean="0"/>
              <a:t>projetos</a:t>
            </a:r>
            <a:r>
              <a:rPr lang="en-US" dirty="0" smtClean="0"/>
              <a:t> </a:t>
            </a:r>
            <a:r>
              <a:rPr lang="en-US" dirty="0" err="1" smtClean="0"/>
              <a:t>incentivados</a:t>
            </a:r>
            <a:r>
              <a:rPr lang="en-US" dirty="0" smtClean="0"/>
              <a:t> para as </a:t>
            </a:r>
            <a:r>
              <a:rPr lang="en-US" dirty="0" err="1" smtClean="0"/>
              <a:t>fases</a:t>
            </a:r>
            <a:r>
              <a:rPr lang="en-US" dirty="0" smtClean="0"/>
              <a:t> de </a:t>
            </a:r>
            <a:r>
              <a:rPr lang="en-US" i="1" dirty="0" err="1" smtClean="0"/>
              <a:t>estudos</a:t>
            </a:r>
            <a:r>
              <a:rPr lang="en-US" dirty="0" smtClean="0"/>
              <a:t>, </a:t>
            </a:r>
            <a:r>
              <a:rPr lang="en-US" i="1" dirty="0" err="1" smtClean="0"/>
              <a:t>ideação</a:t>
            </a:r>
            <a:r>
              <a:rPr lang="en-US" dirty="0" smtClean="0"/>
              <a:t> e </a:t>
            </a:r>
            <a:r>
              <a:rPr lang="en-US" i="1" dirty="0" err="1" smtClean="0"/>
              <a:t>prototipagem</a:t>
            </a:r>
            <a:endParaRPr lang="en-US" i="1" dirty="0" smtClean="0"/>
          </a:p>
          <a:p>
            <a:r>
              <a:rPr lang="en-US" dirty="0" smtClean="0"/>
              <a:t>A Lei é de hardware. </a:t>
            </a:r>
            <a:r>
              <a:rPr lang="en-US" dirty="0" err="1" smtClean="0"/>
              <a:t>Não</a:t>
            </a:r>
            <a:r>
              <a:rPr lang="en-US" dirty="0" smtClean="0"/>
              <a:t> </a:t>
            </a:r>
            <a:r>
              <a:rPr lang="en-US" dirty="0" err="1" smtClean="0"/>
              <a:t>há</a:t>
            </a:r>
            <a:r>
              <a:rPr lang="en-US" dirty="0" smtClean="0"/>
              <a:t> </a:t>
            </a:r>
            <a:r>
              <a:rPr lang="en-US" dirty="0" err="1" smtClean="0"/>
              <a:t>incentivos</a:t>
            </a:r>
            <a:r>
              <a:rPr lang="en-US" dirty="0" smtClean="0"/>
              <a:t> </a:t>
            </a:r>
            <a:r>
              <a:rPr lang="en-US" dirty="0" err="1" smtClean="0"/>
              <a:t>diretos</a:t>
            </a:r>
            <a:r>
              <a:rPr lang="en-US" dirty="0" smtClean="0"/>
              <a:t> para a </a:t>
            </a:r>
            <a:r>
              <a:rPr lang="en-US" dirty="0" err="1" smtClean="0"/>
              <a:t>produção</a:t>
            </a:r>
            <a:r>
              <a:rPr lang="en-US" dirty="0" smtClean="0"/>
              <a:t> de </a:t>
            </a:r>
            <a:r>
              <a:rPr lang="en-US" i="1" dirty="0" smtClean="0"/>
              <a:t>software</a:t>
            </a:r>
            <a:r>
              <a:rPr lang="en-US" dirty="0" smtClean="0"/>
              <a:t>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A4377C-3CC1-432C-9966-5F9002F3465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05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Brasil: país de serviços e indústria</a:t>
            </a:r>
          </a:p>
          <a:p>
            <a:r>
              <a:rPr lang="pt-BR" dirty="0" smtClean="0"/>
              <a:t>Leis antiquadas</a:t>
            </a:r>
            <a:r>
              <a:rPr lang="pt-BR" baseline="0" dirty="0" smtClean="0"/>
              <a:t> para problemas modernos. </a:t>
            </a:r>
            <a:r>
              <a:rPr lang="pt-BR" baseline="0" dirty="0" err="1" smtClean="0"/>
              <a:t>Ex</a:t>
            </a:r>
            <a:r>
              <a:rPr lang="pt-BR" baseline="0" dirty="0" smtClean="0"/>
              <a:t>: querer sair do trabalho mais cedo é dificultado pela </a:t>
            </a:r>
            <a:r>
              <a:rPr lang="pt-BR" baseline="0" dirty="0" err="1" smtClean="0"/>
              <a:t>exigencia</a:t>
            </a:r>
            <a:r>
              <a:rPr lang="pt-BR" baseline="0" dirty="0" smtClean="0"/>
              <a:t> de intervalo de almoço e de descanso.</a:t>
            </a:r>
          </a:p>
          <a:p>
            <a:r>
              <a:rPr lang="pt-BR" baseline="0" dirty="0" smtClean="0"/>
              <a:t>Como dito por Claudio Marinho em </a:t>
            </a:r>
            <a:r>
              <a:rPr lang="pt-BR" baseline="0" dirty="0" err="1" smtClean="0"/>
              <a:t>audiencia</a:t>
            </a:r>
            <a:r>
              <a:rPr lang="pt-BR" baseline="0" dirty="0" smtClean="0"/>
              <a:t> em 29/06, tivemos 5500 eventos em 2014. Somos 550. O que dá menos de um evento por pessoa por mês.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A4377C-3CC1-432C-9966-5F9002F3465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068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4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86710" indent="-302581" eaLnBrk="0" hangingPunct="0">
              <a:defRPr sz="34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210323" indent="-242065" eaLnBrk="0" hangingPunct="0">
              <a:defRPr sz="34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94452" indent="-242065" eaLnBrk="0" hangingPunct="0">
              <a:defRPr sz="34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178581" indent="-242065" eaLnBrk="0" hangingPunct="0">
              <a:defRPr sz="34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662710" indent="-242065" algn="ctr" eaLnBrk="0" fontAlgn="base" hangingPunct="0">
              <a:spcBef>
                <a:spcPct val="0"/>
              </a:spcBef>
              <a:spcAft>
                <a:spcPct val="0"/>
              </a:spcAft>
              <a:defRPr sz="34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3146839" indent="-242065" algn="ctr" eaLnBrk="0" fontAlgn="base" hangingPunct="0">
              <a:spcBef>
                <a:spcPct val="0"/>
              </a:spcBef>
              <a:spcAft>
                <a:spcPct val="0"/>
              </a:spcAft>
              <a:defRPr sz="34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630968" indent="-242065" algn="ctr" eaLnBrk="0" fontAlgn="base" hangingPunct="0">
              <a:spcBef>
                <a:spcPct val="0"/>
              </a:spcBef>
              <a:spcAft>
                <a:spcPct val="0"/>
              </a:spcAft>
              <a:defRPr sz="34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4115097" indent="-242065" algn="ctr" eaLnBrk="0" fontAlgn="base" hangingPunct="0">
              <a:spcBef>
                <a:spcPct val="0"/>
              </a:spcBef>
              <a:spcAft>
                <a:spcPct val="0"/>
              </a:spcAft>
              <a:defRPr sz="34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4692EA5-5300-42D3-9C66-F312197CF4F5}" type="slidenum">
              <a:rPr lang="en-US" sz="1300" u="none"/>
              <a:pPr eaLnBrk="1" hangingPunct="1"/>
              <a:t>9</a:t>
            </a:fld>
            <a:endParaRPr lang="en-US" sz="1300" u="none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95CE72-798B-4428-9AEE-0100DDF122D8}" type="slidenum">
              <a:rPr lang="en-US" smtClean="0"/>
              <a:pPr/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A4377C-3CC1-432C-9966-5F9002F3465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89E93C-7825-4858-BB89-DD3F2DC50193}" type="slidenum">
              <a:rPr lang="en-US" smtClean="0"/>
              <a:pPr/>
              <a:t>16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pt-BR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152400"/>
            <a:ext cx="2133600" cy="5364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152400"/>
            <a:ext cx="6248400" cy="5364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3167063" cy="5746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196975"/>
            <a:ext cx="4038600" cy="4319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975"/>
            <a:ext cx="4038600" cy="4319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3167063" cy="5746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196975"/>
            <a:ext cx="8229600" cy="4319588"/>
          </a:xfrm>
        </p:spPr>
        <p:txBody>
          <a:bodyPr/>
          <a:lstStyle/>
          <a:p>
            <a:pPr lvl="0"/>
            <a:endParaRPr lang="pt-BR" noProof="0" smtClean="0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52400" y="152400"/>
            <a:ext cx="3167063" cy="5746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96975"/>
            <a:ext cx="4038600" cy="2082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196975"/>
            <a:ext cx="4038600" cy="2082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432175"/>
            <a:ext cx="4038600" cy="20843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432175"/>
            <a:ext cx="4038600" cy="20843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2400" y="152400"/>
            <a:ext cx="8534400" cy="5364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510113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73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556794" y="6333133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3218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975"/>
            <a:ext cx="4038600" cy="43195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975"/>
            <a:ext cx="4038600" cy="43195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82" name="Rectangle 30"/>
          <p:cNvSpPr>
            <a:spLocks noChangeArrowheads="1"/>
          </p:cNvSpPr>
          <p:nvPr userDrawn="1"/>
        </p:nvSpPr>
        <p:spPr bwMode="auto">
          <a:xfrm>
            <a:off x="152400" y="107950"/>
            <a:ext cx="8839200" cy="882650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25000"/>
              </a:lnSpc>
              <a:defRPr/>
            </a:pPr>
            <a:endParaRPr lang="pt-BR"/>
          </a:p>
        </p:txBody>
      </p:sp>
      <p:sp>
        <p:nvSpPr>
          <p:cNvPr id="177162" name="Rectangle 10"/>
          <p:cNvSpPr>
            <a:spLocks noChangeArrowheads="1"/>
          </p:cNvSpPr>
          <p:nvPr userDrawn="1"/>
        </p:nvSpPr>
        <p:spPr bwMode="auto">
          <a:xfrm>
            <a:off x="152400" y="0"/>
            <a:ext cx="8839200" cy="7620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25000"/>
              </a:lnSpc>
              <a:defRPr/>
            </a:pPr>
            <a:endParaRPr lang="pt-BR"/>
          </a:p>
        </p:txBody>
      </p:sp>
      <p:sp>
        <p:nvSpPr>
          <p:cNvPr id="4100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52400"/>
            <a:ext cx="76200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Título página</a:t>
            </a:r>
          </a:p>
        </p:txBody>
      </p:sp>
      <p:sp>
        <p:nvSpPr>
          <p:cNvPr id="4101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6975"/>
            <a:ext cx="8229600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 para editar os estilos do texto mestre</a:t>
            </a:r>
          </a:p>
          <a:p>
            <a:pPr lvl="1"/>
            <a:r>
              <a:rPr lang="en-US" smtClean="0"/>
              <a:t>Segundo nível</a:t>
            </a:r>
          </a:p>
          <a:p>
            <a:pPr lvl="2"/>
            <a:r>
              <a:rPr lang="en-US" smtClean="0"/>
              <a:t>Terceiro nível</a:t>
            </a:r>
          </a:p>
          <a:p>
            <a:pPr lvl="3"/>
            <a:r>
              <a:rPr lang="en-US" smtClean="0"/>
              <a:t>Quarto nível</a:t>
            </a:r>
          </a:p>
          <a:p>
            <a:pPr lvl="4"/>
            <a:r>
              <a:rPr lang="en-US" smtClean="0"/>
              <a:t>Quinto nível</a:t>
            </a:r>
          </a:p>
        </p:txBody>
      </p:sp>
      <p:grpSp>
        <p:nvGrpSpPr>
          <p:cNvPr id="4102" name="Group 15"/>
          <p:cNvGrpSpPr>
            <a:grpSpLocks/>
          </p:cNvGrpSpPr>
          <p:nvPr userDrawn="1"/>
        </p:nvGrpSpPr>
        <p:grpSpPr bwMode="auto">
          <a:xfrm>
            <a:off x="7897813" y="228600"/>
            <a:ext cx="941387" cy="561975"/>
            <a:chOff x="1565" y="974"/>
            <a:chExt cx="2586" cy="1549"/>
          </a:xfrm>
        </p:grpSpPr>
        <p:sp>
          <p:nvSpPr>
            <p:cNvPr id="177168" name="Freeform 16"/>
            <p:cNvSpPr>
              <a:spLocks noEditPoints="1"/>
            </p:cNvSpPr>
            <p:nvPr/>
          </p:nvSpPr>
          <p:spPr bwMode="auto">
            <a:xfrm>
              <a:off x="1565" y="2265"/>
              <a:ext cx="2586" cy="258"/>
            </a:xfrm>
            <a:custGeom>
              <a:avLst/>
              <a:gdLst/>
              <a:ahLst/>
              <a:cxnLst>
                <a:cxn ang="0">
                  <a:pos x="957" y="1263"/>
                </a:cxn>
                <a:cxn ang="0">
                  <a:pos x="794" y="1445"/>
                </a:cxn>
                <a:cxn ang="0">
                  <a:pos x="406" y="1450"/>
                </a:cxn>
                <a:cxn ang="0">
                  <a:pos x="285" y="512"/>
                </a:cxn>
                <a:cxn ang="0">
                  <a:pos x="577" y="259"/>
                </a:cxn>
                <a:cxn ang="0">
                  <a:pos x="881" y="421"/>
                </a:cxn>
                <a:cxn ang="0">
                  <a:pos x="1114" y="414"/>
                </a:cxn>
                <a:cxn ang="0">
                  <a:pos x="917" y="80"/>
                </a:cxn>
                <a:cxn ang="0">
                  <a:pos x="208" y="137"/>
                </a:cxn>
                <a:cxn ang="0">
                  <a:pos x="31" y="1374"/>
                </a:cxn>
                <a:cxn ang="0">
                  <a:pos x="628" y="1768"/>
                </a:cxn>
                <a:cxn ang="0">
                  <a:pos x="1106" y="1490"/>
                </a:cxn>
                <a:cxn ang="0">
                  <a:pos x="5150" y="138"/>
                </a:cxn>
                <a:cxn ang="0">
                  <a:pos x="4417" y="173"/>
                </a:cxn>
                <a:cxn ang="0">
                  <a:pos x="4240" y="1411"/>
                </a:cxn>
                <a:cxn ang="0">
                  <a:pos x="4832" y="1805"/>
                </a:cxn>
                <a:cxn ang="0">
                  <a:pos x="5324" y="1555"/>
                </a:cxn>
                <a:cxn ang="0">
                  <a:pos x="5246" y="1302"/>
                </a:cxn>
                <a:cxn ang="0">
                  <a:pos x="4958" y="1516"/>
                </a:cxn>
                <a:cxn ang="0">
                  <a:pos x="4567" y="1442"/>
                </a:cxn>
                <a:cxn ang="0">
                  <a:pos x="4510" y="1057"/>
                </a:cxn>
                <a:cxn ang="0">
                  <a:pos x="5123" y="720"/>
                </a:cxn>
                <a:cxn ang="0">
                  <a:pos x="4500" y="776"/>
                </a:cxn>
                <a:cxn ang="0">
                  <a:pos x="4590" y="374"/>
                </a:cxn>
                <a:cxn ang="0">
                  <a:pos x="4994" y="354"/>
                </a:cxn>
                <a:cxn ang="0">
                  <a:pos x="9594" y="1099"/>
                </a:cxn>
                <a:cxn ang="0">
                  <a:pos x="9071" y="715"/>
                </a:cxn>
                <a:cxn ang="0">
                  <a:pos x="8721" y="483"/>
                </a:cxn>
                <a:cxn ang="0">
                  <a:pos x="9044" y="255"/>
                </a:cxn>
                <a:cxn ang="0">
                  <a:pos x="9337" y="381"/>
                </a:cxn>
                <a:cxn ang="0">
                  <a:pos x="9358" y="103"/>
                </a:cxn>
                <a:cxn ang="0">
                  <a:pos x="8615" y="135"/>
                </a:cxn>
                <a:cxn ang="0">
                  <a:pos x="8502" y="701"/>
                </a:cxn>
                <a:cxn ang="0">
                  <a:pos x="9039" y="974"/>
                </a:cxn>
                <a:cxn ang="0">
                  <a:pos x="9322" y="1286"/>
                </a:cxn>
                <a:cxn ang="0">
                  <a:pos x="8967" y="1509"/>
                </a:cxn>
                <a:cxn ang="0">
                  <a:pos x="8616" y="1260"/>
                </a:cxn>
                <a:cxn ang="0">
                  <a:pos x="8424" y="1423"/>
                </a:cxn>
                <a:cxn ang="0">
                  <a:pos x="9011" y="1770"/>
                </a:cxn>
                <a:cxn ang="0">
                  <a:pos x="9585" y="1384"/>
                </a:cxn>
                <a:cxn ang="0">
                  <a:pos x="13626" y="119"/>
                </a:cxn>
                <a:cxn ang="0">
                  <a:pos x="12892" y="119"/>
                </a:cxn>
                <a:cxn ang="0">
                  <a:pos x="12671" y="1702"/>
                </a:cxn>
                <a:cxn ang="0">
                  <a:pos x="12937" y="1663"/>
                </a:cxn>
                <a:cxn ang="0">
                  <a:pos x="13549" y="1021"/>
                </a:cxn>
                <a:cxn ang="0">
                  <a:pos x="13653" y="1734"/>
                </a:cxn>
                <a:cxn ang="0">
                  <a:pos x="13559" y="739"/>
                </a:cxn>
                <a:cxn ang="0">
                  <a:pos x="12937" y="684"/>
                </a:cxn>
                <a:cxn ang="0">
                  <a:pos x="13136" y="279"/>
                </a:cxn>
                <a:cxn ang="0">
                  <a:pos x="13520" y="400"/>
                </a:cxn>
                <a:cxn ang="0">
                  <a:pos x="18007" y="1008"/>
                </a:cxn>
                <a:cxn ang="0">
                  <a:pos x="18039" y="739"/>
                </a:cxn>
                <a:cxn ang="0">
                  <a:pos x="17950" y="154"/>
                </a:cxn>
                <a:cxn ang="0">
                  <a:pos x="17234" y="57"/>
                </a:cxn>
                <a:cxn ang="0">
                  <a:pos x="16907" y="1673"/>
                </a:cxn>
                <a:cxn ang="0">
                  <a:pos x="17174" y="1696"/>
                </a:cxn>
                <a:cxn ang="0">
                  <a:pos x="17555" y="1010"/>
                </a:cxn>
                <a:cxn ang="0">
                  <a:pos x="17817" y="1291"/>
                </a:cxn>
                <a:cxn ang="0">
                  <a:pos x="18059" y="1726"/>
                </a:cxn>
                <a:cxn ang="0">
                  <a:pos x="17736" y="696"/>
                </a:cxn>
                <a:cxn ang="0">
                  <a:pos x="17183" y="703"/>
                </a:cxn>
                <a:cxn ang="0">
                  <a:pos x="17352" y="293"/>
                </a:cxn>
                <a:cxn ang="0">
                  <a:pos x="17774" y="368"/>
                </a:cxn>
              </a:cxnLst>
              <a:rect l="0" t="0" r="r" b="b"/>
              <a:pathLst>
                <a:path w="18096" h="1806">
                  <a:moveTo>
                    <a:pt x="1129" y="1444"/>
                  </a:moveTo>
                  <a:lnTo>
                    <a:pt x="1133" y="1436"/>
                  </a:lnTo>
                  <a:lnTo>
                    <a:pt x="1137" y="1429"/>
                  </a:lnTo>
                  <a:lnTo>
                    <a:pt x="1139" y="1421"/>
                  </a:lnTo>
                  <a:lnTo>
                    <a:pt x="1140" y="1414"/>
                  </a:lnTo>
                  <a:lnTo>
                    <a:pt x="1141" y="1407"/>
                  </a:lnTo>
                  <a:lnTo>
                    <a:pt x="1141" y="1400"/>
                  </a:lnTo>
                  <a:lnTo>
                    <a:pt x="1140" y="1393"/>
                  </a:lnTo>
                  <a:lnTo>
                    <a:pt x="1139" y="1385"/>
                  </a:lnTo>
                  <a:lnTo>
                    <a:pt x="1137" y="1380"/>
                  </a:lnTo>
                  <a:lnTo>
                    <a:pt x="1133" y="1373"/>
                  </a:lnTo>
                  <a:lnTo>
                    <a:pt x="1129" y="1366"/>
                  </a:lnTo>
                  <a:lnTo>
                    <a:pt x="1124" y="1359"/>
                  </a:lnTo>
                  <a:lnTo>
                    <a:pt x="1117" y="1354"/>
                  </a:lnTo>
                  <a:lnTo>
                    <a:pt x="1112" y="1347"/>
                  </a:lnTo>
                  <a:lnTo>
                    <a:pt x="1104" y="1341"/>
                  </a:lnTo>
                  <a:lnTo>
                    <a:pt x="1096" y="1335"/>
                  </a:lnTo>
                  <a:lnTo>
                    <a:pt x="1013" y="1276"/>
                  </a:lnTo>
                  <a:lnTo>
                    <a:pt x="1005" y="1271"/>
                  </a:lnTo>
                  <a:lnTo>
                    <a:pt x="999" y="1268"/>
                  </a:lnTo>
                  <a:lnTo>
                    <a:pt x="991" y="1264"/>
                  </a:lnTo>
                  <a:lnTo>
                    <a:pt x="984" y="1262"/>
                  </a:lnTo>
                  <a:lnTo>
                    <a:pt x="977" y="1261"/>
                  </a:lnTo>
                  <a:lnTo>
                    <a:pt x="970" y="1261"/>
                  </a:lnTo>
                  <a:lnTo>
                    <a:pt x="964" y="1261"/>
                  </a:lnTo>
                  <a:lnTo>
                    <a:pt x="957" y="1263"/>
                  </a:lnTo>
                  <a:lnTo>
                    <a:pt x="950" y="1265"/>
                  </a:lnTo>
                  <a:lnTo>
                    <a:pt x="943" y="1268"/>
                  </a:lnTo>
                  <a:lnTo>
                    <a:pt x="938" y="1272"/>
                  </a:lnTo>
                  <a:lnTo>
                    <a:pt x="931" y="1277"/>
                  </a:lnTo>
                  <a:lnTo>
                    <a:pt x="924" y="1282"/>
                  </a:lnTo>
                  <a:lnTo>
                    <a:pt x="918" y="1289"/>
                  </a:lnTo>
                  <a:lnTo>
                    <a:pt x="912" y="1297"/>
                  </a:lnTo>
                  <a:lnTo>
                    <a:pt x="906" y="1305"/>
                  </a:lnTo>
                  <a:lnTo>
                    <a:pt x="902" y="1309"/>
                  </a:lnTo>
                  <a:lnTo>
                    <a:pt x="899" y="1315"/>
                  </a:lnTo>
                  <a:lnTo>
                    <a:pt x="896" y="1321"/>
                  </a:lnTo>
                  <a:lnTo>
                    <a:pt x="892" y="1328"/>
                  </a:lnTo>
                  <a:lnTo>
                    <a:pt x="888" y="1334"/>
                  </a:lnTo>
                  <a:lnTo>
                    <a:pt x="882" y="1341"/>
                  </a:lnTo>
                  <a:lnTo>
                    <a:pt x="878" y="1349"/>
                  </a:lnTo>
                  <a:lnTo>
                    <a:pt x="872" y="1357"/>
                  </a:lnTo>
                  <a:lnTo>
                    <a:pt x="866" y="1365"/>
                  </a:lnTo>
                  <a:lnTo>
                    <a:pt x="861" y="1374"/>
                  </a:lnTo>
                  <a:lnTo>
                    <a:pt x="854" y="1383"/>
                  </a:lnTo>
                  <a:lnTo>
                    <a:pt x="847" y="1391"/>
                  </a:lnTo>
                  <a:lnTo>
                    <a:pt x="839" y="1400"/>
                  </a:lnTo>
                  <a:lnTo>
                    <a:pt x="831" y="1409"/>
                  </a:lnTo>
                  <a:lnTo>
                    <a:pt x="822" y="1418"/>
                  </a:lnTo>
                  <a:lnTo>
                    <a:pt x="813" y="1427"/>
                  </a:lnTo>
                  <a:lnTo>
                    <a:pt x="804" y="1436"/>
                  </a:lnTo>
                  <a:lnTo>
                    <a:pt x="794" y="1445"/>
                  </a:lnTo>
                  <a:lnTo>
                    <a:pt x="784" y="1454"/>
                  </a:lnTo>
                  <a:lnTo>
                    <a:pt x="772" y="1462"/>
                  </a:lnTo>
                  <a:lnTo>
                    <a:pt x="761" y="1470"/>
                  </a:lnTo>
                  <a:lnTo>
                    <a:pt x="749" y="1477"/>
                  </a:lnTo>
                  <a:lnTo>
                    <a:pt x="736" y="1483"/>
                  </a:lnTo>
                  <a:lnTo>
                    <a:pt x="723" y="1488"/>
                  </a:lnTo>
                  <a:lnTo>
                    <a:pt x="709" y="1493"/>
                  </a:lnTo>
                  <a:lnTo>
                    <a:pt x="694" y="1497"/>
                  </a:lnTo>
                  <a:lnTo>
                    <a:pt x="680" y="1502"/>
                  </a:lnTo>
                  <a:lnTo>
                    <a:pt x="664" y="1504"/>
                  </a:lnTo>
                  <a:lnTo>
                    <a:pt x="648" y="1507"/>
                  </a:lnTo>
                  <a:lnTo>
                    <a:pt x="631" y="1509"/>
                  </a:lnTo>
                  <a:lnTo>
                    <a:pt x="613" y="1511"/>
                  </a:lnTo>
                  <a:lnTo>
                    <a:pt x="596" y="1511"/>
                  </a:lnTo>
                  <a:lnTo>
                    <a:pt x="577" y="1510"/>
                  </a:lnTo>
                  <a:lnTo>
                    <a:pt x="559" y="1509"/>
                  </a:lnTo>
                  <a:lnTo>
                    <a:pt x="540" y="1506"/>
                  </a:lnTo>
                  <a:lnTo>
                    <a:pt x="523" y="1503"/>
                  </a:lnTo>
                  <a:lnTo>
                    <a:pt x="507" y="1499"/>
                  </a:lnTo>
                  <a:lnTo>
                    <a:pt x="491" y="1495"/>
                  </a:lnTo>
                  <a:lnTo>
                    <a:pt x="476" y="1489"/>
                  </a:lnTo>
                  <a:lnTo>
                    <a:pt x="460" y="1483"/>
                  </a:lnTo>
                  <a:lnTo>
                    <a:pt x="445" y="1476"/>
                  </a:lnTo>
                  <a:lnTo>
                    <a:pt x="432" y="1468"/>
                  </a:lnTo>
                  <a:lnTo>
                    <a:pt x="418" y="1460"/>
                  </a:lnTo>
                  <a:lnTo>
                    <a:pt x="406" y="1450"/>
                  </a:lnTo>
                  <a:lnTo>
                    <a:pt x="393" y="1440"/>
                  </a:lnTo>
                  <a:lnTo>
                    <a:pt x="381" y="1429"/>
                  </a:lnTo>
                  <a:lnTo>
                    <a:pt x="370" y="1418"/>
                  </a:lnTo>
                  <a:lnTo>
                    <a:pt x="359" y="1406"/>
                  </a:lnTo>
                  <a:lnTo>
                    <a:pt x="349" y="1392"/>
                  </a:lnTo>
                  <a:lnTo>
                    <a:pt x="340" y="1380"/>
                  </a:lnTo>
                  <a:lnTo>
                    <a:pt x="331" y="1366"/>
                  </a:lnTo>
                  <a:lnTo>
                    <a:pt x="323" y="1352"/>
                  </a:lnTo>
                  <a:lnTo>
                    <a:pt x="315" y="1339"/>
                  </a:lnTo>
                  <a:lnTo>
                    <a:pt x="309" y="1325"/>
                  </a:lnTo>
                  <a:lnTo>
                    <a:pt x="303" y="1312"/>
                  </a:lnTo>
                  <a:lnTo>
                    <a:pt x="297" y="1297"/>
                  </a:lnTo>
                  <a:lnTo>
                    <a:pt x="293" y="1283"/>
                  </a:lnTo>
                  <a:lnTo>
                    <a:pt x="288" y="1269"/>
                  </a:lnTo>
                  <a:lnTo>
                    <a:pt x="285" y="1254"/>
                  </a:lnTo>
                  <a:lnTo>
                    <a:pt x="281" y="1238"/>
                  </a:lnTo>
                  <a:lnTo>
                    <a:pt x="279" y="1224"/>
                  </a:lnTo>
                  <a:lnTo>
                    <a:pt x="278" y="1208"/>
                  </a:lnTo>
                  <a:lnTo>
                    <a:pt x="277" y="1192"/>
                  </a:lnTo>
                  <a:lnTo>
                    <a:pt x="277" y="1176"/>
                  </a:lnTo>
                  <a:lnTo>
                    <a:pt x="277" y="592"/>
                  </a:lnTo>
                  <a:lnTo>
                    <a:pt x="277" y="577"/>
                  </a:lnTo>
                  <a:lnTo>
                    <a:pt x="278" y="560"/>
                  </a:lnTo>
                  <a:lnTo>
                    <a:pt x="279" y="544"/>
                  </a:lnTo>
                  <a:lnTo>
                    <a:pt x="281" y="528"/>
                  </a:lnTo>
                  <a:lnTo>
                    <a:pt x="285" y="512"/>
                  </a:lnTo>
                  <a:lnTo>
                    <a:pt x="288" y="497"/>
                  </a:lnTo>
                  <a:lnTo>
                    <a:pt x="293" y="483"/>
                  </a:lnTo>
                  <a:lnTo>
                    <a:pt x="297" y="468"/>
                  </a:lnTo>
                  <a:lnTo>
                    <a:pt x="303" y="453"/>
                  </a:lnTo>
                  <a:lnTo>
                    <a:pt x="309" y="440"/>
                  </a:lnTo>
                  <a:lnTo>
                    <a:pt x="315" y="425"/>
                  </a:lnTo>
                  <a:lnTo>
                    <a:pt x="323" y="411"/>
                  </a:lnTo>
                  <a:lnTo>
                    <a:pt x="331" y="399"/>
                  </a:lnTo>
                  <a:lnTo>
                    <a:pt x="340" y="385"/>
                  </a:lnTo>
                  <a:lnTo>
                    <a:pt x="349" y="373"/>
                  </a:lnTo>
                  <a:lnTo>
                    <a:pt x="359" y="361"/>
                  </a:lnTo>
                  <a:lnTo>
                    <a:pt x="370" y="348"/>
                  </a:lnTo>
                  <a:lnTo>
                    <a:pt x="381" y="337"/>
                  </a:lnTo>
                  <a:lnTo>
                    <a:pt x="393" y="327"/>
                  </a:lnTo>
                  <a:lnTo>
                    <a:pt x="406" y="316"/>
                  </a:lnTo>
                  <a:lnTo>
                    <a:pt x="418" y="307"/>
                  </a:lnTo>
                  <a:lnTo>
                    <a:pt x="432" y="299"/>
                  </a:lnTo>
                  <a:lnTo>
                    <a:pt x="445" y="292"/>
                  </a:lnTo>
                  <a:lnTo>
                    <a:pt x="460" y="285"/>
                  </a:lnTo>
                  <a:lnTo>
                    <a:pt x="476" y="279"/>
                  </a:lnTo>
                  <a:lnTo>
                    <a:pt x="491" y="275"/>
                  </a:lnTo>
                  <a:lnTo>
                    <a:pt x="507" y="269"/>
                  </a:lnTo>
                  <a:lnTo>
                    <a:pt x="523" y="266"/>
                  </a:lnTo>
                  <a:lnTo>
                    <a:pt x="540" y="262"/>
                  </a:lnTo>
                  <a:lnTo>
                    <a:pt x="559" y="260"/>
                  </a:lnTo>
                  <a:lnTo>
                    <a:pt x="577" y="259"/>
                  </a:lnTo>
                  <a:lnTo>
                    <a:pt x="596" y="258"/>
                  </a:lnTo>
                  <a:lnTo>
                    <a:pt x="614" y="258"/>
                  </a:lnTo>
                  <a:lnTo>
                    <a:pt x="632" y="259"/>
                  </a:lnTo>
                  <a:lnTo>
                    <a:pt x="649" y="261"/>
                  </a:lnTo>
                  <a:lnTo>
                    <a:pt x="666" y="263"/>
                  </a:lnTo>
                  <a:lnTo>
                    <a:pt x="682" y="266"/>
                  </a:lnTo>
                  <a:lnTo>
                    <a:pt x="698" y="270"/>
                  </a:lnTo>
                  <a:lnTo>
                    <a:pt x="714" y="275"/>
                  </a:lnTo>
                  <a:lnTo>
                    <a:pt x="727" y="279"/>
                  </a:lnTo>
                  <a:lnTo>
                    <a:pt x="741" y="287"/>
                  </a:lnTo>
                  <a:lnTo>
                    <a:pt x="753" y="294"/>
                  </a:lnTo>
                  <a:lnTo>
                    <a:pt x="766" y="302"/>
                  </a:lnTo>
                  <a:lnTo>
                    <a:pt x="777" y="310"/>
                  </a:lnTo>
                  <a:lnTo>
                    <a:pt x="788" y="318"/>
                  </a:lnTo>
                  <a:lnTo>
                    <a:pt x="798" y="326"/>
                  </a:lnTo>
                  <a:lnTo>
                    <a:pt x="807" y="333"/>
                  </a:lnTo>
                  <a:lnTo>
                    <a:pt x="818" y="342"/>
                  </a:lnTo>
                  <a:lnTo>
                    <a:pt x="827" y="350"/>
                  </a:lnTo>
                  <a:lnTo>
                    <a:pt x="835" y="358"/>
                  </a:lnTo>
                  <a:lnTo>
                    <a:pt x="843" y="367"/>
                  </a:lnTo>
                  <a:lnTo>
                    <a:pt x="850" y="375"/>
                  </a:lnTo>
                  <a:lnTo>
                    <a:pt x="857" y="384"/>
                  </a:lnTo>
                  <a:lnTo>
                    <a:pt x="864" y="393"/>
                  </a:lnTo>
                  <a:lnTo>
                    <a:pt x="870" y="402"/>
                  </a:lnTo>
                  <a:lnTo>
                    <a:pt x="875" y="413"/>
                  </a:lnTo>
                  <a:lnTo>
                    <a:pt x="881" y="421"/>
                  </a:lnTo>
                  <a:lnTo>
                    <a:pt x="886" y="427"/>
                  </a:lnTo>
                  <a:lnTo>
                    <a:pt x="890" y="435"/>
                  </a:lnTo>
                  <a:lnTo>
                    <a:pt x="895" y="443"/>
                  </a:lnTo>
                  <a:lnTo>
                    <a:pt x="898" y="450"/>
                  </a:lnTo>
                  <a:lnTo>
                    <a:pt x="900" y="458"/>
                  </a:lnTo>
                  <a:lnTo>
                    <a:pt x="904" y="465"/>
                  </a:lnTo>
                  <a:lnTo>
                    <a:pt x="906" y="471"/>
                  </a:lnTo>
                  <a:lnTo>
                    <a:pt x="912" y="478"/>
                  </a:lnTo>
                  <a:lnTo>
                    <a:pt x="917" y="485"/>
                  </a:lnTo>
                  <a:lnTo>
                    <a:pt x="923" y="491"/>
                  </a:lnTo>
                  <a:lnTo>
                    <a:pt x="930" y="495"/>
                  </a:lnTo>
                  <a:lnTo>
                    <a:pt x="935" y="500"/>
                  </a:lnTo>
                  <a:lnTo>
                    <a:pt x="942" y="502"/>
                  </a:lnTo>
                  <a:lnTo>
                    <a:pt x="949" y="504"/>
                  </a:lnTo>
                  <a:lnTo>
                    <a:pt x="956" y="506"/>
                  </a:lnTo>
                  <a:lnTo>
                    <a:pt x="962" y="506"/>
                  </a:lnTo>
                  <a:lnTo>
                    <a:pt x="969" y="506"/>
                  </a:lnTo>
                  <a:lnTo>
                    <a:pt x="976" y="506"/>
                  </a:lnTo>
                  <a:lnTo>
                    <a:pt x="983" y="504"/>
                  </a:lnTo>
                  <a:lnTo>
                    <a:pt x="991" y="502"/>
                  </a:lnTo>
                  <a:lnTo>
                    <a:pt x="998" y="499"/>
                  </a:lnTo>
                  <a:lnTo>
                    <a:pt x="1005" y="494"/>
                  </a:lnTo>
                  <a:lnTo>
                    <a:pt x="1013" y="490"/>
                  </a:lnTo>
                  <a:lnTo>
                    <a:pt x="1099" y="427"/>
                  </a:lnTo>
                  <a:lnTo>
                    <a:pt x="1107" y="421"/>
                  </a:lnTo>
                  <a:lnTo>
                    <a:pt x="1114" y="414"/>
                  </a:lnTo>
                  <a:lnTo>
                    <a:pt x="1120" y="407"/>
                  </a:lnTo>
                  <a:lnTo>
                    <a:pt x="1125" y="399"/>
                  </a:lnTo>
                  <a:lnTo>
                    <a:pt x="1130" y="391"/>
                  </a:lnTo>
                  <a:lnTo>
                    <a:pt x="1133" y="384"/>
                  </a:lnTo>
                  <a:lnTo>
                    <a:pt x="1136" y="375"/>
                  </a:lnTo>
                  <a:lnTo>
                    <a:pt x="1137" y="367"/>
                  </a:lnTo>
                  <a:lnTo>
                    <a:pt x="1137" y="361"/>
                  </a:lnTo>
                  <a:lnTo>
                    <a:pt x="1136" y="354"/>
                  </a:lnTo>
                  <a:lnTo>
                    <a:pt x="1134" y="347"/>
                  </a:lnTo>
                  <a:lnTo>
                    <a:pt x="1133" y="340"/>
                  </a:lnTo>
                  <a:lnTo>
                    <a:pt x="1131" y="335"/>
                  </a:lnTo>
                  <a:lnTo>
                    <a:pt x="1129" y="329"/>
                  </a:lnTo>
                  <a:lnTo>
                    <a:pt x="1125" y="322"/>
                  </a:lnTo>
                  <a:lnTo>
                    <a:pt x="1122" y="318"/>
                  </a:lnTo>
                  <a:lnTo>
                    <a:pt x="1116" y="301"/>
                  </a:lnTo>
                  <a:lnTo>
                    <a:pt x="1106" y="283"/>
                  </a:lnTo>
                  <a:lnTo>
                    <a:pt x="1094" y="262"/>
                  </a:lnTo>
                  <a:lnTo>
                    <a:pt x="1078" y="240"/>
                  </a:lnTo>
                  <a:lnTo>
                    <a:pt x="1059" y="216"/>
                  </a:lnTo>
                  <a:lnTo>
                    <a:pt x="1037" y="189"/>
                  </a:lnTo>
                  <a:lnTo>
                    <a:pt x="1012" y="160"/>
                  </a:lnTo>
                  <a:lnTo>
                    <a:pt x="984" y="131"/>
                  </a:lnTo>
                  <a:lnTo>
                    <a:pt x="969" y="117"/>
                  </a:lnTo>
                  <a:lnTo>
                    <a:pt x="953" y="104"/>
                  </a:lnTo>
                  <a:lnTo>
                    <a:pt x="935" y="91"/>
                  </a:lnTo>
                  <a:lnTo>
                    <a:pt x="917" y="80"/>
                  </a:lnTo>
                  <a:lnTo>
                    <a:pt x="897" y="69"/>
                  </a:lnTo>
                  <a:lnTo>
                    <a:pt x="875" y="57"/>
                  </a:lnTo>
                  <a:lnTo>
                    <a:pt x="853" y="47"/>
                  </a:lnTo>
                  <a:lnTo>
                    <a:pt x="830" y="37"/>
                  </a:lnTo>
                  <a:lnTo>
                    <a:pt x="804" y="28"/>
                  </a:lnTo>
                  <a:lnTo>
                    <a:pt x="778" y="20"/>
                  </a:lnTo>
                  <a:lnTo>
                    <a:pt x="751" y="14"/>
                  </a:lnTo>
                  <a:lnTo>
                    <a:pt x="721" y="9"/>
                  </a:lnTo>
                  <a:lnTo>
                    <a:pt x="692" y="5"/>
                  </a:lnTo>
                  <a:lnTo>
                    <a:pt x="660" y="2"/>
                  </a:lnTo>
                  <a:lnTo>
                    <a:pt x="629" y="0"/>
                  </a:lnTo>
                  <a:lnTo>
                    <a:pt x="596" y="0"/>
                  </a:lnTo>
                  <a:lnTo>
                    <a:pt x="562" y="1"/>
                  </a:lnTo>
                  <a:lnTo>
                    <a:pt x="530" y="3"/>
                  </a:lnTo>
                  <a:lnTo>
                    <a:pt x="499" y="7"/>
                  </a:lnTo>
                  <a:lnTo>
                    <a:pt x="468" y="12"/>
                  </a:lnTo>
                  <a:lnTo>
                    <a:pt x="439" y="19"/>
                  </a:lnTo>
                  <a:lnTo>
                    <a:pt x="409" y="27"/>
                  </a:lnTo>
                  <a:lnTo>
                    <a:pt x="381" y="36"/>
                  </a:lnTo>
                  <a:lnTo>
                    <a:pt x="354" y="46"/>
                  </a:lnTo>
                  <a:lnTo>
                    <a:pt x="328" y="57"/>
                  </a:lnTo>
                  <a:lnTo>
                    <a:pt x="302" y="71"/>
                  </a:lnTo>
                  <a:lnTo>
                    <a:pt x="277" y="86"/>
                  </a:lnTo>
                  <a:lnTo>
                    <a:pt x="253" y="100"/>
                  </a:lnTo>
                  <a:lnTo>
                    <a:pt x="230" y="119"/>
                  </a:lnTo>
                  <a:lnTo>
                    <a:pt x="208" y="137"/>
                  </a:lnTo>
                  <a:lnTo>
                    <a:pt x="186" y="156"/>
                  </a:lnTo>
                  <a:lnTo>
                    <a:pt x="166" y="177"/>
                  </a:lnTo>
                  <a:lnTo>
                    <a:pt x="146" y="199"/>
                  </a:lnTo>
                  <a:lnTo>
                    <a:pt x="128" y="221"/>
                  </a:lnTo>
                  <a:lnTo>
                    <a:pt x="109" y="244"/>
                  </a:lnTo>
                  <a:lnTo>
                    <a:pt x="94" y="268"/>
                  </a:lnTo>
                  <a:lnTo>
                    <a:pt x="79" y="292"/>
                  </a:lnTo>
                  <a:lnTo>
                    <a:pt x="65" y="316"/>
                  </a:lnTo>
                  <a:lnTo>
                    <a:pt x="53" y="342"/>
                  </a:lnTo>
                  <a:lnTo>
                    <a:pt x="42" y="367"/>
                  </a:lnTo>
                  <a:lnTo>
                    <a:pt x="31" y="394"/>
                  </a:lnTo>
                  <a:lnTo>
                    <a:pt x="23" y="422"/>
                  </a:lnTo>
                  <a:lnTo>
                    <a:pt x="17" y="449"/>
                  </a:lnTo>
                  <a:lnTo>
                    <a:pt x="10" y="477"/>
                  </a:lnTo>
                  <a:lnTo>
                    <a:pt x="5" y="505"/>
                  </a:lnTo>
                  <a:lnTo>
                    <a:pt x="3" y="535"/>
                  </a:lnTo>
                  <a:lnTo>
                    <a:pt x="1" y="564"/>
                  </a:lnTo>
                  <a:lnTo>
                    <a:pt x="0" y="595"/>
                  </a:lnTo>
                  <a:lnTo>
                    <a:pt x="0" y="1176"/>
                  </a:lnTo>
                  <a:lnTo>
                    <a:pt x="1" y="1205"/>
                  </a:lnTo>
                  <a:lnTo>
                    <a:pt x="3" y="1235"/>
                  </a:lnTo>
                  <a:lnTo>
                    <a:pt x="5" y="1264"/>
                  </a:lnTo>
                  <a:lnTo>
                    <a:pt x="10" y="1293"/>
                  </a:lnTo>
                  <a:lnTo>
                    <a:pt x="17" y="1321"/>
                  </a:lnTo>
                  <a:lnTo>
                    <a:pt x="23" y="1348"/>
                  </a:lnTo>
                  <a:lnTo>
                    <a:pt x="31" y="1374"/>
                  </a:lnTo>
                  <a:lnTo>
                    <a:pt x="42" y="1400"/>
                  </a:lnTo>
                  <a:lnTo>
                    <a:pt x="53" y="1426"/>
                  </a:lnTo>
                  <a:lnTo>
                    <a:pt x="64" y="1451"/>
                  </a:lnTo>
                  <a:lnTo>
                    <a:pt x="78" y="1476"/>
                  </a:lnTo>
                  <a:lnTo>
                    <a:pt x="94" y="1499"/>
                  </a:lnTo>
                  <a:lnTo>
                    <a:pt x="109" y="1523"/>
                  </a:lnTo>
                  <a:lnTo>
                    <a:pt x="126" y="1546"/>
                  </a:lnTo>
                  <a:lnTo>
                    <a:pt x="146" y="1568"/>
                  </a:lnTo>
                  <a:lnTo>
                    <a:pt x="165" y="1590"/>
                  </a:lnTo>
                  <a:lnTo>
                    <a:pt x="186" y="1611"/>
                  </a:lnTo>
                  <a:lnTo>
                    <a:pt x="208" y="1631"/>
                  </a:lnTo>
                  <a:lnTo>
                    <a:pt x="229" y="1650"/>
                  </a:lnTo>
                  <a:lnTo>
                    <a:pt x="253" y="1667"/>
                  </a:lnTo>
                  <a:lnTo>
                    <a:pt x="277" y="1683"/>
                  </a:lnTo>
                  <a:lnTo>
                    <a:pt x="302" y="1697"/>
                  </a:lnTo>
                  <a:lnTo>
                    <a:pt x="328" y="1711"/>
                  </a:lnTo>
                  <a:lnTo>
                    <a:pt x="354" y="1722"/>
                  </a:lnTo>
                  <a:lnTo>
                    <a:pt x="381" y="1734"/>
                  </a:lnTo>
                  <a:lnTo>
                    <a:pt x="409" y="1743"/>
                  </a:lnTo>
                  <a:lnTo>
                    <a:pt x="437" y="1751"/>
                  </a:lnTo>
                  <a:lnTo>
                    <a:pt x="468" y="1756"/>
                  </a:lnTo>
                  <a:lnTo>
                    <a:pt x="499" y="1762"/>
                  </a:lnTo>
                  <a:lnTo>
                    <a:pt x="529" y="1765"/>
                  </a:lnTo>
                  <a:lnTo>
                    <a:pt x="562" y="1769"/>
                  </a:lnTo>
                  <a:lnTo>
                    <a:pt x="595" y="1770"/>
                  </a:lnTo>
                  <a:lnTo>
                    <a:pt x="628" y="1768"/>
                  </a:lnTo>
                  <a:lnTo>
                    <a:pt x="659" y="1765"/>
                  </a:lnTo>
                  <a:lnTo>
                    <a:pt x="689" y="1762"/>
                  </a:lnTo>
                  <a:lnTo>
                    <a:pt x="719" y="1757"/>
                  </a:lnTo>
                  <a:lnTo>
                    <a:pt x="747" y="1751"/>
                  </a:lnTo>
                  <a:lnTo>
                    <a:pt x="775" y="1744"/>
                  </a:lnTo>
                  <a:lnTo>
                    <a:pt x="801" y="1736"/>
                  </a:lnTo>
                  <a:lnTo>
                    <a:pt x="826" y="1727"/>
                  </a:lnTo>
                  <a:lnTo>
                    <a:pt x="849" y="1717"/>
                  </a:lnTo>
                  <a:lnTo>
                    <a:pt x="872" y="1706"/>
                  </a:lnTo>
                  <a:lnTo>
                    <a:pt x="893" y="1696"/>
                  </a:lnTo>
                  <a:lnTo>
                    <a:pt x="914" y="1685"/>
                  </a:lnTo>
                  <a:lnTo>
                    <a:pt x="933" y="1674"/>
                  </a:lnTo>
                  <a:lnTo>
                    <a:pt x="951" y="1661"/>
                  </a:lnTo>
                  <a:lnTo>
                    <a:pt x="968" y="1649"/>
                  </a:lnTo>
                  <a:lnTo>
                    <a:pt x="984" y="1635"/>
                  </a:lnTo>
                  <a:lnTo>
                    <a:pt x="1000" y="1622"/>
                  </a:lnTo>
                  <a:lnTo>
                    <a:pt x="1016" y="1608"/>
                  </a:lnTo>
                  <a:lnTo>
                    <a:pt x="1029" y="1595"/>
                  </a:lnTo>
                  <a:lnTo>
                    <a:pt x="1042" y="1580"/>
                  </a:lnTo>
                  <a:lnTo>
                    <a:pt x="1054" y="1566"/>
                  </a:lnTo>
                  <a:lnTo>
                    <a:pt x="1065" y="1553"/>
                  </a:lnTo>
                  <a:lnTo>
                    <a:pt x="1076" y="1539"/>
                  </a:lnTo>
                  <a:lnTo>
                    <a:pt x="1085" y="1526"/>
                  </a:lnTo>
                  <a:lnTo>
                    <a:pt x="1093" y="1513"/>
                  </a:lnTo>
                  <a:lnTo>
                    <a:pt x="1099" y="1502"/>
                  </a:lnTo>
                  <a:lnTo>
                    <a:pt x="1106" y="1490"/>
                  </a:lnTo>
                  <a:lnTo>
                    <a:pt x="1112" y="1480"/>
                  </a:lnTo>
                  <a:lnTo>
                    <a:pt x="1117" y="1470"/>
                  </a:lnTo>
                  <a:lnTo>
                    <a:pt x="1122" y="1461"/>
                  </a:lnTo>
                  <a:lnTo>
                    <a:pt x="1125" y="1452"/>
                  </a:lnTo>
                  <a:lnTo>
                    <a:pt x="1129" y="1444"/>
                  </a:lnTo>
                  <a:close/>
                  <a:moveTo>
                    <a:pt x="5399" y="632"/>
                  </a:moveTo>
                  <a:lnTo>
                    <a:pt x="5397" y="601"/>
                  </a:lnTo>
                  <a:lnTo>
                    <a:pt x="5395" y="571"/>
                  </a:lnTo>
                  <a:lnTo>
                    <a:pt x="5392" y="543"/>
                  </a:lnTo>
                  <a:lnTo>
                    <a:pt x="5387" y="513"/>
                  </a:lnTo>
                  <a:lnTo>
                    <a:pt x="5382" y="485"/>
                  </a:lnTo>
                  <a:lnTo>
                    <a:pt x="5374" y="458"/>
                  </a:lnTo>
                  <a:lnTo>
                    <a:pt x="5366" y="431"/>
                  </a:lnTo>
                  <a:lnTo>
                    <a:pt x="5357" y="405"/>
                  </a:lnTo>
                  <a:lnTo>
                    <a:pt x="5345" y="379"/>
                  </a:lnTo>
                  <a:lnTo>
                    <a:pt x="5334" y="354"/>
                  </a:lnTo>
                  <a:lnTo>
                    <a:pt x="5321" y="329"/>
                  </a:lnTo>
                  <a:lnTo>
                    <a:pt x="5306" y="305"/>
                  </a:lnTo>
                  <a:lnTo>
                    <a:pt x="5291" y="281"/>
                  </a:lnTo>
                  <a:lnTo>
                    <a:pt x="5274" y="258"/>
                  </a:lnTo>
                  <a:lnTo>
                    <a:pt x="5256" y="236"/>
                  </a:lnTo>
                  <a:lnTo>
                    <a:pt x="5237" y="214"/>
                  </a:lnTo>
                  <a:lnTo>
                    <a:pt x="5216" y="193"/>
                  </a:lnTo>
                  <a:lnTo>
                    <a:pt x="5195" y="173"/>
                  </a:lnTo>
                  <a:lnTo>
                    <a:pt x="5173" y="155"/>
                  </a:lnTo>
                  <a:lnTo>
                    <a:pt x="5150" y="138"/>
                  </a:lnTo>
                  <a:lnTo>
                    <a:pt x="5126" y="122"/>
                  </a:lnTo>
                  <a:lnTo>
                    <a:pt x="5101" y="107"/>
                  </a:lnTo>
                  <a:lnTo>
                    <a:pt x="5076" y="95"/>
                  </a:lnTo>
                  <a:lnTo>
                    <a:pt x="5049" y="82"/>
                  </a:lnTo>
                  <a:lnTo>
                    <a:pt x="5022" y="72"/>
                  </a:lnTo>
                  <a:lnTo>
                    <a:pt x="4994" y="63"/>
                  </a:lnTo>
                  <a:lnTo>
                    <a:pt x="4964" y="55"/>
                  </a:lnTo>
                  <a:lnTo>
                    <a:pt x="4934" y="48"/>
                  </a:lnTo>
                  <a:lnTo>
                    <a:pt x="4902" y="44"/>
                  </a:lnTo>
                  <a:lnTo>
                    <a:pt x="4870" y="40"/>
                  </a:lnTo>
                  <a:lnTo>
                    <a:pt x="4837" y="37"/>
                  </a:lnTo>
                  <a:lnTo>
                    <a:pt x="4803" y="36"/>
                  </a:lnTo>
                  <a:lnTo>
                    <a:pt x="4771" y="37"/>
                  </a:lnTo>
                  <a:lnTo>
                    <a:pt x="4739" y="40"/>
                  </a:lnTo>
                  <a:lnTo>
                    <a:pt x="4707" y="44"/>
                  </a:lnTo>
                  <a:lnTo>
                    <a:pt x="4677" y="48"/>
                  </a:lnTo>
                  <a:lnTo>
                    <a:pt x="4647" y="55"/>
                  </a:lnTo>
                  <a:lnTo>
                    <a:pt x="4618" y="63"/>
                  </a:lnTo>
                  <a:lnTo>
                    <a:pt x="4591" y="72"/>
                  </a:lnTo>
                  <a:lnTo>
                    <a:pt x="4564" y="82"/>
                  </a:lnTo>
                  <a:lnTo>
                    <a:pt x="4536" y="95"/>
                  </a:lnTo>
                  <a:lnTo>
                    <a:pt x="4512" y="107"/>
                  </a:lnTo>
                  <a:lnTo>
                    <a:pt x="4487" y="122"/>
                  </a:lnTo>
                  <a:lnTo>
                    <a:pt x="4462" y="138"/>
                  </a:lnTo>
                  <a:lnTo>
                    <a:pt x="4439" y="155"/>
                  </a:lnTo>
                  <a:lnTo>
                    <a:pt x="4417" y="173"/>
                  </a:lnTo>
                  <a:lnTo>
                    <a:pt x="4395" y="193"/>
                  </a:lnTo>
                  <a:lnTo>
                    <a:pt x="4374" y="214"/>
                  </a:lnTo>
                  <a:lnTo>
                    <a:pt x="4354" y="236"/>
                  </a:lnTo>
                  <a:lnTo>
                    <a:pt x="4335" y="258"/>
                  </a:lnTo>
                  <a:lnTo>
                    <a:pt x="4318" y="281"/>
                  </a:lnTo>
                  <a:lnTo>
                    <a:pt x="4301" y="305"/>
                  </a:lnTo>
                  <a:lnTo>
                    <a:pt x="4286" y="329"/>
                  </a:lnTo>
                  <a:lnTo>
                    <a:pt x="4273" y="354"/>
                  </a:lnTo>
                  <a:lnTo>
                    <a:pt x="4260" y="379"/>
                  </a:lnTo>
                  <a:lnTo>
                    <a:pt x="4249" y="405"/>
                  </a:lnTo>
                  <a:lnTo>
                    <a:pt x="4240" y="431"/>
                  </a:lnTo>
                  <a:lnTo>
                    <a:pt x="4231" y="458"/>
                  </a:lnTo>
                  <a:lnTo>
                    <a:pt x="4224" y="485"/>
                  </a:lnTo>
                  <a:lnTo>
                    <a:pt x="4219" y="513"/>
                  </a:lnTo>
                  <a:lnTo>
                    <a:pt x="4214" y="543"/>
                  </a:lnTo>
                  <a:lnTo>
                    <a:pt x="4211" y="571"/>
                  </a:lnTo>
                  <a:lnTo>
                    <a:pt x="4208" y="601"/>
                  </a:lnTo>
                  <a:lnTo>
                    <a:pt x="4208" y="632"/>
                  </a:lnTo>
                  <a:lnTo>
                    <a:pt x="4208" y="1212"/>
                  </a:lnTo>
                  <a:lnTo>
                    <a:pt x="4208" y="1243"/>
                  </a:lnTo>
                  <a:lnTo>
                    <a:pt x="4211" y="1272"/>
                  </a:lnTo>
                  <a:lnTo>
                    <a:pt x="4214" y="1300"/>
                  </a:lnTo>
                  <a:lnTo>
                    <a:pt x="4219" y="1329"/>
                  </a:lnTo>
                  <a:lnTo>
                    <a:pt x="4224" y="1357"/>
                  </a:lnTo>
                  <a:lnTo>
                    <a:pt x="4231" y="1384"/>
                  </a:lnTo>
                  <a:lnTo>
                    <a:pt x="4240" y="1411"/>
                  </a:lnTo>
                  <a:lnTo>
                    <a:pt x="4249" y="1437"/>
                  </a:lnTo>
                  <a:lnTo>
                    <a:pt x="4260" y="1462"/>
                  </a:lnTo>
                  <a:lnTo>
                    <a:pt x="4273" y="1488"/>
                  </a:lnTo>
                  <a:lnTo>
                    <a:pt x="4286" y="1512"/>
                  </a:lnTo>
                  <a:lnTo>
                    <a:pt x="4301" y="1536"/>
                  </a:lnTo>
                  <a:lnTo>
                    <a:pt x="4318" y="1559"/>
                  </a:lnTo>
                  <a:lnTo>
                    <a:pt x="4335" y="1582"/>
                  </a:lnTo>
                  <a:lnTo>
                    <a:pt x="4354" y="1605"/>
                  </a:lnTo>
                  <a:lnTo>
                    <a:pt x="4374" y="1626"/>
                  </a:lnTo>
                  <a:lnTo>
                    <a:pt x="4395" y="1648"/>
                  </a:lnTo>
                  <a:lnTo>
                    <a:pt x="4417" y="1668"/>
                  </a:lnTo>
                  <a:lnTo>
                    <a:pt x="4439" y="1686"/>
                  </a:lnTo>
                  <a:lnTo>
                    <a:pt x="4462" y="1704"/>
                  </a:lnTo>
                  <a:lnTo>
                    <a:pt x="4487" y="1720"/>
                  </a:lnTo>
                  <a:lnTo>
                    <a:pt x="4512" y="1734"/>
                  </a:lnTo>
                  <a:lnTo>
                    <a:pt x="4536" y="1747"/>
                  </a:lnTo>
                  <a:lnTo>
                    <a:pt x="4564" y="1760"/>
                  </a:lnTo>
                  <a:lnTo>
                    <a:pt x="4591" y="1770"/>
                  </a:lnTo>
                  <a:lnTo>
                    <a:pt x="4618" y="1779"/>
                  </a:lnTo>
                  <a:lnTo>
                    <a:pt x="4647" y="1787"/>
                  </a:lnTo>
                  <a:lnTo>
                    <a:pt x="4677" y="1794"/>
                  </a:lnTo>
                  <a:lnTo>
                    <a:pt x="4707" y="1798"/>
                  </a:lnTo>
                  <a:lnTo>
                    <a:pt x="4739" y="1803"/>
                  </a:lnTo>
                  <a:lnTo>
                    <a:pt x="4771" y="1805"/>
                  </a:lnTo>
                  <a:lnTo>
                    <a:pt x="4803" y="1806"/>
                  </a:lnTo>
                  <a:lnTo>
                    <a:pt x="4832" y="1805"/>
                  </a:lnTo>
                  <a:lnTo>
                    <a:pt x="4859" y="1804"/>
                  </a:lnTo>
                  <a:lnTo>
                    <a:pt x="4886" y="1801"/>
                  </a:lnTo>
                  <a:lnTo>
                    <a:pt x="4912" y="1798"/>
                  </a:lnTo>
                  <a:lnTo>
                    <a:pt x="4937" y="1795"/>
                  </a:lnTo>
                  <a:lnTo>
                    <a:pt x="4962" y="1789"/>
                  </a:lnTo>
                  <a:lnTo>
                    <a:pt x="4986" y="1785"/>
                  </a:lnTo>
                  <a:lnTo>
                    <a:pt x="5009" y="1778"/>
                  </a:lnTo>
                  <a:lnTo>
                    <a:pt x="5032" y="1771"/>
                  </a:lnTo>
                  <a:lnTo>
                    <a:pt x="5054" y="1763"/>
                  </a:lnTo>
                  <a:lnTo>
                    <a:pt x="5075" y="1755"/>
                  </a:lnTo>
                  <a:lnTo>
                    <a:pt x="5095" y="1746"/>
                  </a:lnTo>
                  <a:lnTo>
                    <a:pt x="5116" y="1736"/>
                  </a:lnTo>
                  <a:lnTo>
                    <a:pt x="5135" y="1725"/>
                  </a:lnTo>
                  <a:lnTo>
                    <a:pt x="5154" y="1713"/>
                  </a:lnTo>
                  <a:lnTo>
                    <a:pt x="5172" y="1701"/>
                  </a:lnTo>
                  <a:lnTo>
                    <a:pt x="5189" y="1688"/>
                  </a:lnTo>
                  <a:lnTo>
                    <a:pt x="5206" y="1675"/>
                  </a:lnTo>
                  <a:lnTo>
                    <a:pt x="5222" y="1662"/>
                  </a:lnTo>
                  <a:lnTo>
                    <a:pt x="5238" y="1649"/>
                  </a:lnTo>
                  <a:lnTo>
                    <a:pt x="5253" y="1636"/>
                  </a:lnTo>
                  <a:lnTo>
                    <a:pt x="5266" y="1623"/>
                  </a:lnTo>
                  <a:lnTo>
                    <a:pt x="5279" y="1609"/>
                  </a:lnTo>
                  <a:lnTo>
                    <a:pt x="5291" y="1596"/>
                  </a:lnTo>
                  <a:lnTo>
                    <a:pt x="5302" y="1582"/>
                  </a:lnTo>
                  <a:lnTo>
                    <a:pt x="5314" y="1568"/>
                  </a:lnTo>
                  <a:lnTo>
                    <a:pt x="5324" y="1555"/>
                  </a:lnTo>
                  <a:lnTo>
                    <a:pt x="5334" y="1541"/>
                  </a:lnTo>
                  <a:lnTo>
                    <a:pt x="5344" y="1528"/>
                  </a:lnTo>
                  <a:lnTo>
                    <a:pt x="5353" y="1515"/>
                  </a:lnTo>
                  <a:lnTo>
                    <a:pt x="5362" y="1502"/>
                  </a:lnTo>
                  <a:lnTo>
                    <a:pt x="5370" y="1489"/>
                  </a:lnTo>
                  <a:lnTo>
                    <a:pt x="5375" y="1483"/>
                  </a:lnTo>
                  <a:lnTo>
                    <a:pt x="5378" y="1476"/>
                  </a:lnTo>
                  <a:lnTo>
                    <a:pt x="5382" y="1469"/>
                  </a:lnTo>
                  <a:lnTo>
                    <a:pt x="5384" y="1462"/>
                  </a:lnTo>
                  <a:lnTo>
                    <a:pt x="5386" y="1454"/>
                  </a:lnTo>
                  <a:lnTo>
                    <a:pt x="5387" y="1447"/>
                  </a:lnTo>
                  <a:lnTo>
                    <a:pt x="5388" y="1440"/>
                  </a:lnTo>
                  <a:lnTo>
                    <a:pt x="5388" y="1432"/>
                  </a:lnTo>
                  <a:lnTo>
                    <a:pt x="5387" y="1424"/>
                  </a:lnTo>
                  <a:lnTo>
                    <a:pt x="5385" y="1417"/>
                  </a:lnTo>
                  <a:lnTo>
                    <a:pt x="5382" y="1409"/>
                  </a:lnTo>
                  <a:lnTo>
                    <a:pt x="5378" y="1402"/>
                  </a:lnTo>
                  <a:lnTo>
                    <a:pt x="5373" y="1395"/>
                  </a:lnTo>
                  <a:lnTo>
                    <a:pt x="5367" y="1389"/>
                  </a:lnTo>
                  <a:lnTo>
                    <a:pt x="5359" y="1382"/>
                  </a:lnTo>
                  <a:lnTo>
                    <a:pt x="5351" y="1376"/>
                  </a:lnTo>
                  <a:lnTo>
                    <a:pt x="5272" y="1316"/>
                  </a:lnTo>
                  <a:lnTo>
                    <a:pt x="5266" y="1312"/>
                  </a:lnTo>
                  <a:lnTo>
                    <a:pt x="5259" y="1307"/>
                  </a:lnTo>
                  <a:lnTo>
                    <a:pt x="5253" y="1304"/>
                  </a:lnTo>
                  <a:lnTo>
                    <a:pt x="5246" y="1302"/>
                  </a:lnTo>
                  <a:lnTo>
                    <a:pt x="5240" y="1299"/>
                  </a:lnTo>
                  <a:lnTo>
                    <a:pt x="5233" y="1298"/>
                  </a:lnTo>
                  <a:lnTo>
                    <a:pt x="5227" y="1298"/>
                  </a:lnTo>
                  <a:lnTo>
                    <a:pt x="5219" y="1298"/>
                  </a:lnTo>
                  <a:lnTo>
                    <a:pt x="5211" y="1300"/>
                  </a:lnTo>
                  <a:lnTo>
                    <a:pt x="5203" y="1303"/>
                  </a:lnTo>
                  <a:lnTo>
                    <a:pt x="5196" y="1305"/>
                  </a:lnTo>
                  <a:lnTo>
                    <a:pt x="5188" y="1308"/>
                  </a:lnTo>
                  <a:lnTo>
                    <a:pt x="5181" y="1313"/>
                  </a:lnTo>
                  <a:lnTo>
                    <a:pt x="5176" y="1319"/>
                  </a:lnTo>
                  <a:lnTo>
                    <a:pt x="5170" y="1324"/>
                  </a:lnTo>
                  <a:lnTo>
                    <a:pt x="5164" y="1331"/>
                  </a:lnTo>
                  <a:lnTo>
                    <a:pt x="5153" y="1348"/>
                  </a:lnTo>
                  <a:lnTo>
                    <a:pt x="5139" y="1365"/>
                  </a:lnTo>
                  <a:lnTo>
                    <a:pt x="5125" y="1382"/>
                  </a:lnTo>
                  <a:lnTo>
                    <a:pt x="5109" y="1399"/>
                  </a:lnTo>
                  <a:lnTo>
                    <a:pt x="5092" y="1417"/>
                  </a:lnTo>
                  <a:lnTo>
                    <a:pt x="5074" y="1434"/>
                  </a:lnTo>
                  <a:lnTo>
                    <a:pt x="5055" y="1452"/>
                  </a:lnTo>
                  <a:lnTo>
                    <a:pt x="5033" y="1471"/>
                  </a:lnTo>
                  <a:lnTo>
                    <a:pt x="5022" y="1479"/>
                  </a:lnTo>
                  <a:lnTo>
                    <a:pt x="5011" y="1488"/>
                  </a:lnTo>
                  <a:lnTo>
                    <a:pt x="4998" y="1496"/>
                  </a:lnTo>
                  <a:lnTo>
                    <a:pt x="4986" y="1503"/>
                  </a:lnTo>
                  <a:lnTo>
                    <a:pt x="4972" y="1510"/>
                  </a:lnTo>
                  <a:lnTo>
                    <a:pt x="4958" y="1516"/>
                  </a:lnTo>
                  <a:lnTo>
                    <a:pt x="4945" y="1522"/>
                  </a:lnTo>
                  <a:lnTo>
                    <a:pt x="4931" y="1527"/>
                  </a:lnTo>
                  <a:lnTo>
                    <a:pt x="4917" y="1531"/>
                  </a:lnTo>
                  <a:lnTo>
                    <a:pt x="4901" y="1536"/>
                  </a:lnTo>
                  <a:lnTo>
                    <a:pt x="4886" y="1539"/>
                  </a:lnTo>
                  <a:lnTo>
                    <a:pt x="4870" y="1541"/>
                  </a:lnTo>
                  <a:lnTo>
                    <a:pt x="4853" y="1544"/>
                  </a:lnTo>
                  <a:lnTo>
                    <a:pt x="4836" y="1546"/>
                  </a:lnTo>
                  <a:lnTo>
                    <a:pt x="4819" y="1547"/>
                  </a:lnTo>
                  <a:lnTo>
                    <a:pt x="4802" y="1548"/>
                  </a:lnTo>
                  <a:lnTo>
                    <a:pt x="4783" y="1547"/>
                  </a:lnTo>
                  <a:lnTo>
                    <a:pt x="4765" y="1546"/>
                  </a:lnTo>
                  <a:lnTo>
                    <a:pt x="4748" y="1542"/>
                  </a:lnTo>
                  <a:lnTo>
                    <a:pt x="4731" y="1540"/>
                  </a:lnTo>
                  <a:lnTo>
                    <a:pt x="4714" y="1536"/>
                  </a:lnTo>
                  <a:lnTo>
                    <a:pt x="4698" y="1531"/>
                  </a:lnTo>
                  <a:lnTo>
                    <a:pt x="4682" y="1526"/>
                  </a:lnTo>
                  <a:lnTo>
                    <a:pt x="4668" y="1520"/>
                  </a:lnTo>
                  <a:lnTo>
                    <a:pt x="4653" y="1512"/>
                  </a:lnTo>
                  <a:lnTo>
                    <a:pt x="4639" y="1504"/>
                  </a:lnTo>
                  <a:lnTo>
                    <a:pt x="4626" y="1496"/>
                  </a:lnTo>
                  <a:lnTo>
                    <a:pt x="4613" y="1487"/>
                  </a:lnTo>
                  <a:lnTo>
                    <a:pt x="4601" y="1477"/>
                  </a:lnTo>
                  <a:lnTo>
                    <a:pt x="4590" y="1466"/>
                  </a:lnTo>
                  <a:lnTo>
                    <a:pt x="4578" y="1454"/>
                  </a:lnTo>
                  <a:lnTo>
                    <a:pt x="4567" y="1442"/>
                  </a:lnTo>
                  <a:lnTo>
                    <a:pt x="4557" y="1428"/>
                  </a:lnTo>
                  <a:lnTo>
                    <a:pt x="4548" y="1416"/>
                  </a:lnTo>
                  <a:lnTo>
                    <a:pt x="4539" y="1402"/>
                  </a:lnTo>
                  <a:lnTo>
                    <a:pt x="4531" y="1389"/>
                  </a:lnTo>
                  <a:lnTo>
                    <a:pt x="4524" y="1375"/>
                  </a:lnTo>
                  <a:lnTo>
                    <a:pt x="4517" y="1362"/>
                  </a:lnTo>
                  <a:lnTo>
                    <a:pt x="4510" y="1348"/>
                  </a:lnTo>
                  <a:lnTo>
                    <a:pt x="4505" y="1333"/>
                  </a:lnTo>
                  <a:lnTo>
                    <a:pt x="4500" y="1319"/>
                  </a:lnTo>
                  <a:lnTo>
                    <a:pt x="4496" y="1304"/>
                  </a:lnTo>
                  <a:lnTo>
                    <a:pt x="4492" y="1289"/>
                  </a:lnTo>
                  <a:lnTo>
                    <a:pt x="4490" y="1274"/>
                  </a:lnTo>
                  <a:lnTo>
                    <a:pt x="4488" y="1259"/>
                  </a:lnTo>
                  <a:lnTo>
                    <a:pt x="4486" y="1244"/>
                  </a:lnTo>
                  <a:lnTo>
                    <a:pt x="4486" y="1228"/>
                  </a:lnTo>
                  <a:lnTo>
                    <a:pt x="4484" y="1212"/>
                  </a:lnTo>
                  <a:lnTo>
                    <a:pt x="4484" y="1123"/>
                  </a:lnTo>
                  <a:lnTo>
                    <a:pt x="4486" y="1113"/>
                  </a:lnTo>
                  <a:lnTo>
                    <a:pt x="4486" y="1104"/>
                  </a:lnTo>
                  <a:lnTo>
                    <a:pt x="4488" y="1096"/>
                  </a:lnTo>
                  <a:lnTo>
                    <a:pt x="4490" y="1088"/>
                  </a:lnTo>
                  <a:lnTo>
                    <a:pt x="4492" y="1080"/>
                  </a:lnTo>
                  <a:lnTo>
                    <a:pt x="4496" y="1073"/>
                  </a:lnTo>
                  <a:lnTo>
                    <a:pt x="4500" y="1067"/>
                  </a:lnTo>
                  <a:lnTo>
                    <a:pt x="4505" y="1062"/>
                  </a:lnTo>
                  <a:lnTo>
                    <a:pt x="4510" y="1057"/>
                  </a:lnTo>
                  <a:lnTo>
                    <a:pt x="4516" y="1053"/>
                  </a:lnTo>
                  <a:lnTo>
                    <a:pt x="4523" y="1049"/>
                  </a:lnTo>
                  <a:lnTo>
                    <a:pt x="4530" y="1047"/>
                  </a:lnTo>
                  <a:lnTo>
                    <a:pt x="4538" y="1045"/>
                  </a:lnTo>
                  <a:lnTo>
                    <a:pt x="4546" y="1043"/>
                  </a:lnTo>
                  <a:lnTo>
                    <a:pt x="4555" y="1043"/>
                  </a:lnTo>
                  <a:lnTo>
                    <a:pt x="4565" y="1041"/>
                  </a:lnTo>
                  <a:lnTo>
                    <a:pt x="5240" y="1041"/>
                  </a:lnTo>
                  <a:lnTo>
                    <a:pt x="5258" y="1041"/>
                  </a:lnTo>
                  <a:lnTo>
                    <a:pt x="5276" y="1039"/>
                  </a:lnTo>
                  <a:lnTo>
                    <a:pt x="5292" y="1036"/>
                  </a:lnTo>
                  <a:lnTo>
                    <a:pt x="5308" y="1031"/>
                  </a:lnTo>
                  <a:lnTo>
                    <a:pt x="5322" y="1026"/>
                  </a:lnTo>
                  <a:lnTo>
                    <a:pt x="5335" y="1019"/>
                  </a:lnTo>
                  <a:lnTo>
                    <a:pt x="5347" y="1011"/>
                  </a:lnTo>
                  <a:lnTo>
                    <a:pt x="5357" y="1002"/>
                  </a:lnTo>
                  <a:lnTo>
                    <a:pt x="5367" y="991"/>
                  </a:lnTo>
                  <a:lnTo>
                    <a:pt x="5375" y="979"/>
                  </a:lnTo>
                  <a:lnTo>
                    <a:pt x="5382" y="966"/>
                  </a:lnTo>
                  <a:lnTo>
                    <a:pt x="5387" y="951"/>
                  </a:lnTo>
                  <a:lnTo>
                    <a:pt x="5392" y="935"/>
                  </a:lnTo>
                  <a:lnTo>
                    <a:pt x="5395" y="918"/>
                  </a:lnTo>
                  <a:lnTo>
                    <a:pt x="5397" y="900"/>
                  </a:lnTo>
                  <a:lnTo>
                    <a:pt x="5399" y="881"/>
                  </a:lnTo>
                  <a:lnTo>
                    <a:pt x="5399" y="632"/>
                  </a:lnTo>
                  <a:close/>
                  <a:moveTo>
                    <a:pt x="5123" y="720"/>
                  </a:moveTo>
                  <a:lnTo>
                    <a:pt x="5121" y="730"/>
                  </a:lnTo>
                  <a:lnTo>
                    <a:pt x="5121" y="739"/>
                  </a:lnTo>
                  <a:lnTo>
                    <a:pt x="5119" y="749"/>
                  </a:lnTo>
                  <a:lnTo>
                    <a:pt x="5117" y="755"/>
                  </a:lnTo>
                  <a:lnTo>
                    <a:pt x="5115" y="763"/>
                  </a:lnTo>
                  <a:lnTo>
                    <a:pt x="5111" y="770"/>
                  </a:lnTo>
                  <a:lnTo>
                    <a:pt x="5107" y="776"/>
                  </a:lnTo>
                  <a:lnTo>
                    <a:pt x="5102" y="781"/>
                  </a:lnTo>
                  <a:lnTo>
                    <a:pt x="5097" y="786"/>
                  </a:lnTo>
                  <a:lnTo>
                    <a:pt x="5091" y="790"/>
                  </a:lnTo>
                  <a:lnTo>
                    <a:pt x="5084" y="794"/>
                  </a:lnTo>
                  <a:lnTo>
                    <a:pt x="5077" y="796"/>
                  </a:lnTo>
                  <a:lnTo>
                    <a:pt x="5069" y="798"/>
                  </a:lnTo>
                  <a:lnTo>
                    <a:pt x="5061" y="801"/>
                  </a:lnTo>
                  <a:lnTo>
                    <a:pt x="5052" y="801"/>
                  </a:lnTo>
                  <a:lnTo>
                    <a:pt x="5042" y="802"/>
                  </a:lnTo>
                  <a:lnTo>
                    <a:pt x="4565" y="802"/>
                  </a:lnTo>
                  <a:lnTo>
                    <a:pt x="4555" y="801"/>
                  </a:lnTo>
                  <a:lnTo>
                    <a:pt x="4546" y="801"/>
                  </a:lnTo>
                  <a:lnTo>
                    <a:pt x="4538" y="798"/>
                  </a:lnTo>
                  <a:lnTo>
                    <a:pt x="4530" y="796"/>
                  </a:lnTo>
                  <a:lnTo>
                    <a:pt x="4523" y="794"/>
                  </a:lnTo>
                  <a:lnTo>
                    <a:pt x="4516" y="790"/>
                  </a:lnTo>
                  <a:lnTo>
                    <a:pt x="4510" y="786"/>
                  </a:lnTo>
                  <a:lnTo>
                    <a:pt x="4505" y="781"/>
                  </a:lnTo>
                  <a:lnTo>
                    <a:pt x="4500" y="776"/>
                  </a:lnTo>
                  <a:lnTo>
                    <a:pt x="4496" y="770"/>
                  </a:lnTo>
                  <a:lnTo>
                    <a:pt x="4492" y="763"/>
                  </a:lnTo>
                  <a:lnTo>
                    <a:pt x="4490" y="755"/>
                  </a:lnTo>
                  <a:lnTo>
                    <a:pt x="4488" y="749"/>
                  </a:lnTo>
                  <a:lnTo>
                    <a:pt x="4486" y="739"/>
                  </a:lnTo>
                  <a:lnTo>
                    <a:pt x="4486" y="730"/>
                  </a:lnTo>
                  <a:lnTo>
                    <a:pt x="4484" y="720"/>
                  </a:lnTo>
                  <a:lnTo>
                    <a:pt x="4484" y="632"/>
                  </a:lnTo>
                  <a:lnTo>
                    <a:pt x="4486" y="615"/>
                  </a:lnTo>
                  <a:lnTo>
                    <a:pt x="4486" y="598"/>
                  </a:lnTo>
                  <a:lnTo>
                    <a:pt x="4488" y="582"/>
                  </a:lnTo>
                  <a:lnTo>
                    <a:pt x="4490" y="566"/>
                  </a:lnTo>
                  <a:lnTo>
                    <a:pt x="4492" y="551"/>
                  </a:lnTo>
                  <a:lnTo>
                    <a:pt x="4497" y="536"/>
                  </a:lnTo>
                  <a:lnTo>
                    <a:pt x="4500" y="521"/>
                  </a:lnTo>
                  <a:lnTo>
                    <a:pt x="4506" y="506"/>
                  </a:lnTo>
                  <a:lnTo>
                    <a:pt x="4512" y="492"/>
                  </a:lnTo>
                  <a:lnTo>
                    <a:pt x="4517" y="477"/>
                  </a:lnTo>
                  <a:lnTo>
                    <a:pt x="4524" y="463"/>
                  </a:lnTo>
                  <a:lnTo>
                    <a:pt x="4532" y="450"/>
                  </a:lnTo>
                  <a:lnTo>
                    <a:pt x="4540" y="436"/>
                  </a:lnTo>
                  <a:lnTo>
                    <a:pt x="4549" y="424"/>
                  </a:lnTo>
                  <a:lnTo>
                    <a:pt x="4558" y="410"/>
                  </a:lnTo>
                  <a:lnTo>
                    <a:pt x="4568" y="398"/>
                  </a:lnTo>
                  <a:lnTo>
                    <a:pt x="4578" y="385"/>
                  </a:lnTo>
                  <a:lnTo>
                    <a:pt x="4590" y="374"/>
                  </a:lnTo>
                  <a:lnTo>
                    <a:pt x="4601" y="364"/>
                  </a:lnTo>
                  <a:lnTo>
                    <a:pt x="4613" y="354"/>
                  </a:lnTo>
                  <a:lnTo>
                    <a:pt x="4627" y="345"/>
                  </a:lnTo>
                  <a:lnTo>
                    <a:pt x="4641" y="337"/>
                  </a:lnTo>
                  <a:lnTo>
                    <a:pt x="4654" y="329"/>
                  </a:lnTo>
                  <a:lnTo>
                    <a:pt x="4669" y="322"/>
                  </a:lnTo>
                  <a:lnTo>
                    <a:pt x="4684" y="316"/>
                  </a:lnTo>
                  <a:lnTo>
                    <a:pt x="4699" y="311"/>
                  </a:lnTo>
                  <a:lnTo>
                    <a:pt x="4715" y="306"/>
                  </a:lnTo>
                  <a:lnTo>
                    <a:pt x="4732" y="303"/>
                  </a:lnTo>
                  <a:lnTo>
                    <a:pt x="4749" y="299"/>
                  </a:lnTo>
                  <a:lnTo>
                    <a:pt x="4766" y="297"/>
                  </a:lnTo>
                  <a:lnTo>
                    <a:pt x="4784" y="295"/>
                  </a:lnTo>
                  <a:lnTo>
                    <a:pt x="4803" y="295"/>
                  </a:lnTo>
                  <a:lnTo>
                    <a:pt x="4823" y="295"/>
                  </a:lnTo>
                  <a:lnTo>
                    <a:pt x="4841" y="297"/>
                  </a:lnTo>
                  <a:lnTo>
                    <a:pt x="4858" y="299"/>
                  </a:lnTo>
                  <a:lnTo>
                    <a:pt x="4875" y="303"/>
                  </a:lnTo>
                  <a:lnTo>
                    <a:pt x="4892" y="306"/>
                  </a:lnTo>
                  <a:lnTo>
                    <a:pt x="4908" y="311"/>
                  </a:lnTo>
                  <a:lnTo>
                    <a:pt x="4923" y="316"/>
                  </a:lnTo>
                  <a:lnTo>
                    <a:pt x="4938" y="322"/>
                  </a:lnTo>
                  <a:lnTo>
                    <a:pt x="4953" y="329"/>
                  </a:lnTo>
                  <a:lnTo>
                    <a:pt x="4966" y="337"/>
                  </a:lnTo>
                  <a:lnTo>
                    <a:pt x="4980" y="345"/>
                  </a:lnTo>
                  <a:lnTo>
                    <a:pt x="4994" y="354"/>
                  </a:lnTo>
                  <a:lnTo>
                    <a:pt x="5005" y="364"/>
                  </a:lnTo>
                  <a:lnTo>
                    <a:pt x="5017" y="374"/>
                  </a:lnTo>
                  <a:lnTo>
                    <a:pt x="5029" y="385"/>
                  </a:lnTo>
                  <a:lnTo>
                    <a:pt x="5039" y="398"/>
                  </a:lnTo>
                  <a:lnTo>
                    <a:pt x="5049" y="410"/>
                  </a:lnTo>
                  <a:lnTo>
                    <a:pt x="5058" y="424"/>
                  </a:lnTo>
                  <a:lnTo>
                    <a:pt x="5067" y="436"/>
                  </a:lnTo>
                  <a:lnTo>
                    <a:pt x="5075" y="450"/>
                  </a:lnTo>
                  <a:lnTo>
                    <a:pt x="5083" y="463"/>
                  </a:lnTo>
                  <a:lnTo>
                    <a:pt x="5090" y="477"/>
                  </a:lnTo>
                  <a:lnTo>
                    <a:pt x="5095" y="492"/>
                  </a:lnTo>
                  <a:lnTo>
                    <a:pt x="5101" y="506"/>
                  </a:lnTo>
                  <a:lnTo>
                    <a:pt x="5107" y="521"/>
                  </a:lnTo>
                  <a:lnTo>
                    <a:pt x="5110" y="536"/>
                  </a:lnTo>
                  <a:lnTo>
                    <a:pt x="5115" y="551"/>
                  </a:lnTo>
                  <a:lnTo>
                    <a:pt x="5117" y="566"/>
                  </a:lnTo>
                  <a:lnTo>
                    <a:pt x="5119" y="582"/>
                  </a:lnTo>
                  <a:lnTo>
                    <a:pt x="5121" y="598"/>
                  </a:lnTo>
                  <a:lnTo>
                    <a:pt x="5121" y="615"/>
                  </a:lnTo>
                  <a:lnTo>
                    <a:pt x="5123" y="632"/>
                  </a:lnTo>
                  <a:lnTo>
                    <a:pt x="5123" y="720"/>
                  </a:lnTo>
                  <a:close/>
                  <a:moveTo>
                    <a:pt x="9606" y="1219"/>
                  </a:moveTo>
                  <a:lnTo>
                    <a:pt x="9605" y="1187"/>
                  </a:lnTo>
                  <a:lnTo>
                    <a:pt x="9603" y="1157"/>
                  </a:lnTo>
                  <a:lnTo>
                    <a:pt x="9599" y="1127"/>
                  </a:lnTo>
                  <a:lnTo>
                    <a:pt x="9594" y="1099"/>
                  </a:lnTo>
                  <a:lnTo>
                    <a:pt x="9588" y="1072"/>
                  </a:lnTo>
                  <a:lnTo>
                    <a:pt x="9580" y="1045"/>
                  </a:lnTo>
                  <a:lnTo>
                    <a:pt x="9571" y="1020"/>
                  </a:lnTo>
                  <a:lnTo>
                    <a:pt x="9561" y="996"/>
                  </a:lnTo>
                  <a:lnTo>
                    <a:pt x="9548" y="972"/>
                  </a:lnTo>
                  <a:lnTo>
                    <a:pt x="9536" y="950"/>
                  </a:lnTo>
                  <a:lnTo>
                    <a:pt x="9521" y="929"/>
                  </a:lnTo>
                  <a:lnTo>
                    <a:pt x="9505" y="909"/>
                  </a:lnTo>
                  <a:lnTo>
                    <a:pt x="9488" y="890"/>
                  </a:lnTo>
                  <a:lnTo>
                    <a:pt x="9470" y="872"/>
                  </a:lnTo>
                  <a:lnTo>
                    <a:pt x="9451" y="855"/>
                  </a:lnTo>
                  <a:lnTo>
                    <a:pt x="9430" y="839"/>
                  </a:lnTo>
                  <a:lnTo>
                    <a:pt x="9408" y="824"/>
                  </a:lnTo>
                  <a:lnTo>
                    <a:pt x="9386" y="811"/>
                  </a:lnTo>
                  <a:lnTo>
                    <a:pt x="9363" y="798"/>
                  </a:lnTo>
                  <a:lnTo>
                    <a:pt x="9339" y="786"/>
                  </a:lnTo>
                  <a:lnTo>
                    <a:pt x="9315" y="775"/>
                  </a:lnTo>
                  <a:lnTo>
                    <a:pt x="9291" y="764"/>
                  </a:lnTo>
                  <a:lnTo>
                    <a:pt x="9266" y="755"/>
                  </a:lnTo>
                  <a:lnTo>
                    <a:pt x="9240" y="747"/>
                  </a:lnTo>
                  <a:lnTo>
                    <a:pt x="9214" y="739"/>
                  </a:lnTo>
                  <a:lnTo>
                    <a:pt x="9186" y="733"/>
                  </a:lnTo>
                  <a:lnTo>
                    <a:pt x="9158" y="727"/>
                  </a:lnTo>
                  <a:lnTo>
                    <a:pt x="9130" y="722"/>
                  </a:lnTo>
                  <a:lnTo>
                    <a:pt x="9100" y="718"/>
                  </a:lnTo>
                  <a:lnTo>
                    <a:pt x="9071" y="715"/>
                  </a:lnTo>
                  <a:lnTo>
                    <a:pt x="9042" y="712"/>
                  </a:lnTo>
                  <a:lnTo>
                    <a:pt x="9010" y="711"/>
                  </a:lnTo>
                  <a:lnTo>
                    <a:pt x="9005" y="711"/>
                  </a:lnTo>
                  <a:lnTo>
                    <a:pt x="8997" y="710"/>
                  </a:lnTo>
                  <a:lnTo>
                    <a:pt x="8985" y="708"/>
                  </a:lnTo>
                  <a:lnTo>
                    <a:pt x="8969" y="704"/>
                  </a:lnTo>
                  <a:lnTo>
                    <a:pt x="8949" y="699"/>
                  </a:lnTo>
                  <a:lnTo>
                    <a:pt x="8925" y="692"/>
                  </a:lnTo>
                  <a:lnTo>
                    <a:pt x="8898" y="684"/>
                  </a:lnTo>
                  <a:lnTo>
                    <a:pt x="8866" y="674"/>
                  </a:lnTo>
                  <a:lnTo>
                    <a:pt x="8852" y="668"/>
                  </a:lnTo>
                  <a:lnTo>
                    <a:pt x="8838" y="661"/>
                  </a:lnTo>
                  <a:lnTo>
                    <a:pt x="8826" y="654"/>
                  </a:lnTo>
                  <a:lnTo>
                    <a:pt x="8813" y="646"/>
                  </a:lnTo>
                  <a:lnTo>
                    <a:pt x="8801" y="637"/>
                  </a:lnTo>
                  <a:lnTo>
                    <a:pt x="8789" y="626"/>
                  </a:lnTo>
                  <a:lnTo>
                    <a:pt x="8779" y="615"/>
                  </a:lnTo>
                  <a:lnTo>
                    <a:pt x="8769" y="604"/>
                  </a:lnTo>
                  <a:lnTo>
                    <a:pt x="8758" y="592"/>
                  </a:lnTo>
                  <a:lnTo>
                    <a:pt x="8749" y="580"/>
                  </a:lnTo>
                  <a:lnTo>
                    <a:pt x="8740" y="566"/>
                  </a:lnTo>
                  <a:lnTo>
                    <a:pt x="8733" y="552"/>
                  </a:lnTo>
                  <a:lnTo>
                    <a:pt x="8728" y="536"/>
                  </a:lnTo>
                  <a:lnTo>
                    <a:pt x="8725" y="520"/>
                  </a:lnTo>
                  <a:lnTo>
                    <a:pt x="8723" y="502"/>
                  </a:lnTo>
                  <a:lnTo>
                    <a:pt x="8721" y="483"/>
                  </a:lnTo>
                  <a:lnTo>
                    <a:pt x="8723" y="466"/>
                  </a:lnTo>
                  <a:lnTo>
                    <a:pt x="8725" y="448"/>
                  </a:lnTo>
                  <a:lnTo>
                    <a:pt x="8730" y="430"/>
                  </a:lnTo>
                  <a:lnTo>
                    <a:pt x="8737" y="410"/>
                  </a:lnTo>
                  <a:lnTo>
                    <a:pt x="8745" y="392"/>
                  </a:lnTo>
                  <a:lnTo>
                    <a:pt x="8756" y="373"/>
                  </a:lnTo>
                  <a:lnTo>
                    <a:pt x="8769" y="355"/>
                  </a:lnTo>
                  <a:lnTo>
                    <a:pt x="8783" y="335"/>
                  </a:lnTo>
                  <a:lnTo>
                    <a:pt x="8792" y="326"/>
                  </a:lnTo>
                  <a:lnTo>
                    <a:pt x="8801" y="316"/>
                  </a:lnTo>
                  <a:lnTo>
                    <a:pt x="8810" y="309"/>
                  </a:lnTo>
                  <a:lnTo>
                    <a:pt x="8821" y="301"/>
                  </a:lnTo>
                  <a:lnTo>
                    <a:pt x="8832" y="294"/>
                  </a:lnTo>
                  <a:lnTo>
                    <a:pt x="8845" y="287"/>
                  </a:lnTo>
                  <a:lnTo>
                    <a:pt x="8857" y="281"/>
                  </a:lnTo>
                  <a:lnTo>
                    <a:pt x="8871" y="276"/>
                  </a:lnTo>
                  <a:lnTo>
                    <a:pt x="8885" y="271"/>
                  </a:lnTo>
                  <a:lnTo>
                    <a:pt x="8901" y="268"/>
                  </a:lnTo>
                  <a:lnTo>
                    <a:pt x="8917" y="263"/>
                  </a:lnTo>
                  <a:lnTo>
                    <a:pt x="8934" y="261"/>
                  </a:lnTo>
                  <a:lnTo>
                    <a:pt x="8952" y="258"/>
                  </a:lnTo>
                  <a:lnTo>
                    <a:pt x="8971" y="257"/>
                  </a:lnTo>
                  <a:lnTo>
                    <a:pt x="8991" y="255"/>
                  </a:lnTo>
                  <a:lnTo>
                    <a:pt x="9011" y="254"/>
                  </a:lnTo>
                  <a:lnTo>
                    <a:pt x="9028" y="254"/>
                  </a:lnTo>
                  <a:lnTo>
                    <a:pt x="9044" y="255"/>
                  </a:lnTo>
                  <a:lnTo>
                    <a:pt x="9061" y="258"/>
                  </a:lnTo>
                  <a:lnTo>
                    <a:pt x="9077" y="261"/>
                  </a:lnTo>
                  <a:lnTo>
                    <a:pt x="9093" y="264"/>
                  </a:lnTo>
                  <a:lnTo>
                    <a:pt x="9108" y="269"/>
                  </a:lnTo>
                  <a:lnTo>
                    <a:pt x="9123" y="273"/>
                  </a:lnTo>
                  <a:lnTo>
                    <a:pt x="9139" y="280"/>
                  </a:lnTo>
                  <a:lnTo>
                    <a:pt x="9154" y="287"/>
                  </a:lnTo>
                  <a:lnTo>
                    <a:pt x="9168" y="294"/>
                  </a:lnTo>
                  <a:lnTo>
                    <a:pt x="9183" y="303"/>
                  </a:lnTo>
                  <a:lnTo>
                    <a:pt x="9197" y="312"/>
                  </a:lnTo>
                  <a:lnTo>
                    <a:pt x="9211" y="322"/>
                  </a:lnTo>
                  <a:lnTo>
                    <a:pt x="9225" y="332"/>
                  </a:lnTo>
                  <a:lnTo>
                    <a:pt x="9240" y="344"/>
                  </a:lnTo>
                  <a:lnTo>
                    <a:pt x="9253" y="356"/>
                  </a:lnTo>
                  <a:lnTo>
                    <a:pt x="9260" y="362"/>
                  </a:lnTo>
                  <a:lnTo>
                    <a:pt x="9267" y="367"/>
                  </a:lnTo>
                  <a:lnTo>
                    <a:pt x="9274" y="372"/>
                  </a:lnTo>
                  <a:lnTo>
                    <a:pt x="9280" y="375"/>
                  </a:lnTo>
                  <a:lnTo>
                    <a:pt x="9287" y="379"/>
                  </a:lnTo>
                  <a:lnTo>
                    <a:pt x="9294" y="381"/>
                  </a:lnTo>
                  <a:lnTo>
                    <a:pt x="9302" y="382"/>
                  </a:lnTo>
                  <a:lnTo>
                    <a:pt x="9309" y="383"/>
                  </a:lnTo>
                  <a:lnTo>
                    <a:pt x="9315" y="384"/>
                  </a:lnTo>
                  <a:lnTo>
                    <a:pt x="9322" y="383"/>
                  </a:lnTo>
                  <a:lnTo>
                    <a:pt x="9330" y="382"/>
                  </a:lnTo>
                  <a:lnTo>
                    <a:pt x="9337" y="381"/>
                  </a:lnTo>
                  <a:lnTo>
                    <a:pt x="9344" y="379"/>
                  </a:lnTo>
                  <a:lnTo>
                    <a:pt x="9352" y="375"/>
                  </a:lnTo>
                  <a:lnTo>
                    <a:pt x="9358" y="372"/>
                  </a:lnTo>
                  <a:lnTo>
                    <a:pt x="9366" y="367"/>
                  </a:lnTo>
                  <a:lnTo>
                    <a:pt x="9452" y="304"/>
                  </a:lnTo>
                  <a:lnTo>
                    <a:pt x="9460" y="298"/>
                  </a:lnTo>
                  <a:lnTo>
                    <a:pt x="9466" y="293"/>
                  </a:lnTo>
                  <a:lnTo>
                    <a:pt x="9472" y="287"/>
                  </a:lnTo>
                  <a:lnTo>
                    <a:pt x="9477" y="280"/>
                  </a:lnTo>
                  <a:lnTo>
                    <a:pt x="9481" y="275"/>
                  </a:lnTo>
                  <a:lnTo>
                    <a:pt x="9484" y="268"/>
                  </a:lnTo>
                  <a:lnTo>
                    <a:pt x="9485" y="261"/>
                  </a:lnTo>
                  <a:lnTo>
                    <a:pt x="9486" y="254"/>
                  </a:lnTo>
                  <a:lnTo>
                    <a:pt x="9487" y="247"/>
                  </a:lnTo>
                  <a:lnTo>
                    <a:pt x="9486" y="241"/>
                  </a:lnTo>
                  <a:lnTo>
                    <a:pt x="9484" y="234"/>
                  </a:lnTo>
                  <a:lnTo>
                    <a:pt x="9482" y="226"/>
                  </a:lnTo>
                  <a:lnTo>
                    <a:pt x="9478" y="219"/>
                  </a:lnTo>
                  <a:lnTo>
                    <a:pt x="9474" y="211"/>
                  </a:lnTo>
                  <a:lnTo>
                    <a:pt x="9469" y="204"/>
                  </a:lnTo>
                  <a:lnTo>
                    <a:pt x="9462" y="197"/>
                  </a:lnTo>
                  <a:lnTo>
                    <a:pt x="9444" y="176"/>
                  </a:lnTo>
                  <a:lnTo>
                    <a:pt x="9424" y="157"/>
                  </a:lnTo>
                  <a:lnTo>
                    <a:pt x="9404" y="138"/>
                  </a:lnTo>
                  <a:lnTo>
                    <a:pt x="9381" y="120"/>
                  </a:lnTo>
                  <a:lnTo>
                    <a:pt x="9358" y="103"/>
                  </a:lnTo>
                  <a:lnTo>
                    <a:pt x="9335" y="86"/>
                  </a:lnTo>
                  <a:lnTo>
                    <a:pt x="9309" y="70"/>
                  </a:lnTo>
                  <a:lnTo>
                    <a:pt x="9283" y="55"/>
                  </a:lnTo>
                  <a:lnTo>
                    <a:pt x="9253" y="43"/>
                  </a:lnTo>
                  <a:lnTo>
                    <a:pt x="9224" y="33"/>
                  </a:lnTo>
                  <a:lnTo>
                    <a:pt x="9192" y="22"/>
                  </a:lnTo>
                  <a:lnTo>
                    <a:pt x="9158" y="16"/>
                  </a:lnTo>
                  <a:lnTo>
                    <a:pt x="9124" y="9"/>
                  </a:lnTo>
                  <a:lnTo>
                    <a:pt x="9088" y="4"/>
                  </a:lnTo>
                  <a:lnTo>
                    <a:pt x="9051" y="1"/>
                  </a:lnTo>
                  <a:lnTo>
                    <a:pt x="9011" y="0"/>
                  </a:lnTo>
                  <a:lnTo>
                    <a:pt x="8977" y="1"/>
                  </a:lnTo>
                  <a:lnTo>
                    <a:pt x="8944" y="3"/>
                  </a:lnTo>
                  <a:lnTo>
                    <a:pt x="8913" y="7"/>
                  </a:lnTo>
                  <a:lnTo>
                    <a:pt x="8882" y="11"/>
                  </a:lnTo>
                  <a:lnTo>
                    <a:pt x="8853" y="17"/>
                  </a:lnTo>
                  <a:lnTo>
                    <a:pt x="8824" y="24"/>
                  </a:lnTo>
                  <a:lnTo>
                    <a:pt x="8796" y="31"/>
                  </a:lnTo>
                  <a:lnTo>
                    <a:pt x="8770" y="40"/>
                  </a:lnTo>
                  <a:lnTo>
                    <a:pt x="8744" y="51"/>
                  </a:lnTo>
                  <a:lnTo>
                    <a:pt x="8720" y="62"/>
                  </a:lnTo>
                  <a:lnTo>
                    <a:pt x="8697" y="74"/>
                  </a:lnTo>
                  <a:lnTo>
                    <a:pt x="8675" y="88"/>
                  </a:lnTo>
                  <a:lnTo>
                    <a:pt x="8654" y="103"/>
                  </a:lnTo>
                  <a:lnTo>
                    <a:pt x="8633" y="119"/>
                  </a:lnTo>
                  <a:lnTo>
                    <a:pt x="8615" y="135"/>
                  </a:lnTo>
                  <a:lnTo>
                    <a:pt x="8597" y="154"/>
                  </a:lnTo>
                  <a:lnTo>
                    <a:pt x="8580" y="173"/>
                  </a:lnTo>
                  <a:lnTo>
                    <a:pt x="8563" y="191"/>
                  </a:lnTo>
                  <a:lnTo>
                    <a:pt x="8548" y="210"/>
                  </a:lnTo>
                  <a:lnTo>
                    <a:pt x="8535" y="231"/>
                  </a:lnTo>
                  <a:lnTo>
                    <a:pt x="8522" y="250"/>
                  </a:lnTo>
                  <a:lnTo>
                    <a:pt x="8511" y="270"/>
                  </a:lnTo>
                  <a:lnTo>
                    <a:pt x="8500" y="290"/>
                  </a:lnTo>
                  <a:lnTo>
                    <a:pt x="8491" y="311"/>
                  </a:lnTo>
                  <a:lnTo>
                    <a:pt x="8483" y="332"/>
                  </a:lnTo>
                  <a:lnTo>
                    <a:pt x="8476" y="353"/>
                  </a:lnTo>
                  <a:lnTo>
                    <a:pt x="8469" y="374"/>
                  </a:lnTo>
                  <a:lnTo>
                    <a:pt x="8465" y="396"/>
                  </a:lnTo>
                  <a:lnTo>
                    <a:pt x="8460" y="418"/>
                  </a:lnTo>
                  <a:lnTo>
                    <a:pt x="8458" y="441"/>
                  </a:lnTo>
                  <a:lnTo>
                    <a:pt x="8456" y="463"/>
                  </a:lnTo>
                  <a:lnTo>
                    <a:pt x="8456" y="486"/>
                  </a:lnTo>
                  <a:lnTo>
                    <a:pt x="8457" y="513"/>
                  </a:lnTo>
                  <a:lnTo>
                    <a:pt x="8459" y="539"/>
                  </a:lnTo>
                  <a:lnTo>
                    <a:pt x="8461" y="564"/>
                  </a:lnTo>
                  <a:lnTo>
                    <a:pt x="8466" y="589"/>
                  </a:lnTo>
                  <a:lnTo>
                    <a:pt x="8471" y="613"/>
                  </a:lnTo>
                  <a:lnTo>
                    <a:pt x="8477" y="637"/>
                  </a:lnTo>
                  <a:lnTo>
                    <a:pt x="8485" y="658"/>
                  </a:lnTo>
                  <a:lnTo>
                    <a:pt x="8493" y="680"/>
                  </a:lnTo>
                  <a:lnTo>
                    <a:pt x="8502" y="701"/>
                  </a:lnTo>
                  <a:lnTo>
                    <a:pt x="8513" y="721"/>
                  </a:lnTo>
                  <a:lnTo>
                    <a:pt x="8525" y="741"/>
                  </a:lnTo>
                  <a:lnTo>
                    <a:pt x="8537" y="759"/>
                  </a:lnTo>
                  <a:lnTo>
                    <a:pt x="8551" y="777"/>
                  </a:lnTo>
                  <a:lnTo>
                    <a:pt x="8565" y="794"/>
                  </a:lnTo>
                  <a:lnTo>
                    <a:pt x="8581" y="810"/>
                  </a:lnTo>
                  <a:lnTo>
                    <a:pt x="8598" y="825"/>
                  </a:lnTo>
                  <a:lnTo>
                    <a:pt x="8616" y="840"/>
                  </a:lnTo>
                  <a:lnTo>
                    <a:pt x="8635" y="854"/>
                  </a:lnTo>
                  <a:lnTo>
                    <a:pt x="8655" y="867"/>
                  </a:lnTo>
                  <a:lnTo>
                    <a:pt x="8676" y="880"/>
                  </a:lnTo>
                  <a:lnTo>
                    <a:pt x="8698" y="892"/>
                  </a:lnTo>
                  <a:lnTo>
                    <a:pt x="8721" y="902"/>
                  </a:lnTo>
                  <a:lnTo>
                    <a:pt x="8745" y="913"/>
                  </a:lnTo>
                  <a:lnTo>
                    <a:pt x="8771" y="923"/>
                  </a:lnTo>
                  <a:lnTo>
                    <a:pt x="8797" y="931"/>
                  </a:lnTo>
                  <a:lnTo>
                    <a:pt x="8824" y="939"/>
                  </a:lnTo>
                  <a:lnTo>
                    <a:pt x="8854" y="946"/>
                  </a:lnTo>
                  <a:lnTo>
                    <a:pt x="8883" y="952"/>
                  </a:lnTo>
                  <a:lnTo>
                    <a:pt x="8914" y="958"/>
                  </a:lnTo>
                  <a:lnTo>
                    <a:pt x="8945" y="963"/>
                  </a:lnTo>
                  <a:lnTo>
                    <a:pt x="8978" y="968"/>
                  </a:lnTo>
                  <a:lnTo>
                    <a:pt x="9012" y="970"/>
                  </a:lnTo>
                  <a:lnTo>
                    <a:pt x="9017" y="970"/>
                  </a:lnTo>
                  <a:lnTo>
                    <a:pt x="9026" y="971"/>
                  </a:lnTo>
                  <a:lnTo>
                    <a:pt x="9039" y="974"/>
                  </a:lnTo>
                  <a:lnTo>
                    <a:pt x="9057" y="976"/>
                  </a:lnTo>
                  <a:lnTo>
                    <a:pt x="9079" y="980"/>
                  </a:lnTo>
                  <a:lnTo>
                    <a:pt x="9105" y="986"/>
                  </a:lnTo>
                  <a:lnTo>
                    <a:pt x="9136" y="992"/>
                  </a:lnTo>
                  <a:lnTo>
                    <a:pt x="9171" y="1000"/>
                  </a:lnTo>
                  <a:lnTo>
                    <a:pt x="9186" y="1005"/>
                  </a:lnTo>
                  <a:lnTo>
                    <a:pt x="9201" y="1012"/>
                  </a:lnTo>
                  <a:lnTo>
                    <a:pt x="9216" y="1019"/>
                  </a:lnTo>
                  <a:lnTo>
                    <a:pt x="9231" y="1028"/>
                  </a:lnTo>
                  <a:lnTo>
                    <a:pt x="9244" y="1038"/>
                  </a:lnTo>
                  <a:lnTo>
                    <a:pt x="9258" y="1048"/>
                  </a:lnTo>
                  <a:lnTo>
                    <a:pt x="9271" y="1061"/>
                  </a:lnTo>
                  <a:lnTo>
                    <a:pt x="9284" y="1073"/>
                  </a:lnTo>
                  <a:lnTo>
                    <a:pt x="9295" y="1088"/>
                  </a:lnTo>
                  <a:lnTo>
                    <a:pt x="9304" y="1104"/>
                  </a:lnTo>
                  <a:lnTo>
                    <a:pt x="9312" y="1119"/>
                  </a:lnTo>
                  <a:lnTo>
                    <a:pt x="9319" y="1138"/>
                  </a:lnTo>
                  <a:lnTo>
                    <a:pt x="9323" y="1157"/>
                  </a:lnTo>
                  <a:lnTo>
                    <a:pt x="9327" y="1177"/>
                  </a:lnTo>
                  <a:lnTo>
                    <a:pt x="9329" y="1198"/>
                  </a:lnTo>
                  <a:lnTo>
                    <a:pt x="9330" y="1220"/>
                  </a:lnTo>
                  <a:lnTo>
                    <a:pt x="9329" y="1234"/>
                  </a:lnTo>
                  <a:lnTo>
                    <a:pt x="9329" y="1247"/>
                  </a:lnTo>
                  <a:lnTo>
                    <a:pt x="9327" y="1260"/>
                  </a:lnTo>
                  <a:lnTo>
                    <a:pt x="9326" y="1273"/>
                  </a:lnTo>
                  <a:lnTo>
                    <a:pt x="9322" y="1286"/>
                  </a:lnTo>
                  <a:lnTo>
                    <a:pt x="9320" y="1298"/>
                  </a:lnTo>
                  <a:lnTo>
                    <a:pt x="9315" y="1311"/>
                  </a:lnTo>
                  <a:lnTo>
                    <a:pt x="9312" y="1323"/>
                  </a:lnTo>
                  <a:lnTo>
                    <a:pt x="9302" y="1347"/>
                  </a:lnTo>
                  <a:lnTo>
                    <a:pt x="9289" y="1371"/>
                  </a:lnTo>
                  <a:lnTo>
                    <a:pt x="9275" y="1394"/>
                  </a:lnTo>
                  <a:lnTo>
                    <a:pt x="9258" y="1416"/>
                  </a:lnTo>
                  <a:lnTo>
                    <a:pt x="9249" y="1427"/>
                  </a:lnTo>
                  <a:lnTo>
                    <a:pt x="9238" y="1437"/>
                  </a:lnTo>
                  <a:lnTo>
                    <a:pt x="9227" y="1447"/>
                  </a:lnTo>
                  <a:lnTo>
                    <a:pt x="9215" y="1457"/>
                  </a:lnTo>
                  <a:lnTo>
                    <a:pt x="9202" y="1464"/>
                  </a:lnTo>
                  <a:lnTo>
                    <a:pt x="9189" y="1472"/>
                  </a:lnTo>
                  <a:lnTo>
                    <a:pt x="9175" y="1479"/>
                  </a:lnTo>
                  <a:lnTo>
                    <a:pt x="9160" y="1486"/>
                  </a:lnTo>
                  <a:lnTo>
                    <a:pt x="9145" y="1492"/>
                  </a:lnTo>
                  <a:lnTo>
                    <a:pt x="9128" y="1496"/>
                  </a:lnTo>
                  <a:lnTo>
                    <a:pt x="9111" y="1501"/>
                  </a:lnTo>
                  <a:lnTo>
                    <a:pt x="9093" y="1504"/>
                  </a:lnTo>
                  <a:lnTo>
                    <a:pt x="9073" y="1506"/>
                  </a:lnTo>
                  <a:lnTo>
                    <a:pt x="9053" y="1509"/>
                  </a:lnTo>
                  <a:lnTo>
                    <a:pt x="9033" y="1511"/>
                  </a:lnTo>
                  <a:lnTo>
                    <a:pt x="9012" y="1511"/>
                  </a:lnTo>
                  <a:lnTo>
                    <a:pt x="8996" y="1511"/>
                  </a:lnTo>
                  <a:lnTo>
                    <a:pt x="8982" y="1510"/>
                  </a:lnTo>
                  <a:lnTo>
                    <a:pt x="8967" y="1509"/>
                  </a:lnTo>
                  <a:lnTo>
                    <a:pt x="8952" y="1506"/>
                  </a:lnTo>
                  <a:lnTo>
                    <a:pt x="8938" y="1504"/>
                  </a:lnTo>
                  <a:lnTo>
                    <a:pt x="8923" y="1501"/>
                  </a:lnTo>
                  <a:lnTo>
                    <a:pt x="8909" y="1497"/>
                  </a:lnTo>
                  <a:lnTo>
                    <a:pt x="8896" y="1493"/>
                  </a:lnTo>
                  <a:lnTo>
                    <a:pt x="8882" y="1488"/>
                  </a:lnTo>
                  <a:lnTo>
                    <a:pt x="8869" y="1483"/>
                  </a:lnTo>
                  <a:lnTo>
                    <a:pt x="8856" y="1477"/>
                  </a:lnTo>
                  <a:lnTo>
                    <a:pt x="8844" y="1470"/>
                  </a:lnTo>
                  <a:lnTo>
                    <a:pt x="8831" y="1462"/>
                  </a:lnTo>
                  <a:lnTo>
                    <a:pt x="8819" y="1455"/>
                  </a:lnTo>
                  <a:lnTo>
                    <a:pt x="8806" y="1446"/>
                  </a:lnTo>
                  <a:lnTo>
                    <a:pt x="8795" y="1437"/>
                  </a:lnTo>
                  <a:lnTo>
                    <a:pt x="8772" y="1420"/>
                  </a:lnTo>
                  <a:lnTo>
                    <a:pt x="8751" y="1402"/>
                  </a:lnTo>
                  <a:lnTo>
                    <a:pt x="8732" y="1384"/>
                  </a:lnTo>
                  <a:lnTo>
                    <a:pt x="8711" y="1365"/>
                  </a:lnTo>
                  <a:lnTo>
                    <a:pt x="8693" y="1346"/>
                  </a:lnTo>
                  <a:lnTo>
                    <a:pt x="8675" y="1326"/>
                  </a:lnTo>
                  <a:lnTo>
                    <a:pt x="8658" y="1307"/>
                  </a:lnTo>
                  <a:lnTo>
                    <a:pt x="8642" y="1287"/>
                  </a:lnTo>
                  <a:lnTo>
                    <a:pt x="8638" y="1280"/>
                  </a:lnTo>
                  <a:lnTo>
                    <a:pt x="8632" y="1274"/>
                  </a:lnTo>
                  <a:lnTo>
                    <a:pt x="8628" y="1269"/>
                  </a:lnTo>
                  <a:lnTo>
                    <a:pt x="8622" y="1264"/>
                  </a:lnTo>
                  <a:lnTo>
                    <a:pt x="8616" y="1260"/>
                  </a:lnTo>
                  <a:lnTo>
                    <a:pt x="8609" y="1256"/>
                  </a:lnTo>
                  <a:lnTo>
                    <a:pt x="8604" y="1254"/>
                  </a:lnTo>
                  <a:lnTo>
                    <a:pt x="8597" y="1252"/>
                  </a:lnTo>
                  <a:lnTo>
                    <a:pt x="8591" y="1252"/>
                  </a:lnTo>
                  <a:lnTo>
                    <a:pt x="8583" y="1251"/>
                  </a:lnTo>
                  <a:lnTo>
                    <a:pt x="8577" y="1252"/>
                  </a:lnTo>
                  <a:lnTo>
                    <a:pt x="8570" y="1253"/>
                  </a:lnTo>
                  <a:lnTo>
                    <a:pt x="8562" y="1255"/>
                  </a:lnTo>
                  <a:lnTo>
                    <a:pt x="8555" y="1257"/>
                  </a:lnTo>
                  <a:lnTo>
                    <a:pt x="8547" y="1261"/>
                  </a:lnTo>
                  <a:lnTo>
                    <a:pt x="8539" y="1265"/>
                  </a:lnTo>
                  <a:lnTo>
                    <a:pt x="8456" y="1325"/>
                  </a:lnTo>
                  <a:lnTo>
                    <a:pt x="8448" y="1331"/>
                  </a:lnTo>
                  <a:lnTo>
                    <a:pt x="8442" y="1338"/>
                  </a:lnTo>
                  <a:lnTo>
                    <a:pt x="8435" y="1345"/>
                  </a:lnTo>
                  <a:lnTo>
                    <a:pt x="8431" y="1350"/>
                  </a:lnTo>
                  <a:lnTo>
                    <a:pt x="8426" y="1357"/>
                  </a:lnTo>
                  <a:lnTo>
                    <a:pt x="8423" y="1364"/>
                  </a:lnTo>
                  <a:lnTo>
                    <a:pt x="8420" y="1372"/>
                  </a:lnTo>
                  <a:lnTo>
                    <a:pt x="8418" y="1378"/>
                  </a:lnTo>
                  <a:lnTo>
                    <a:pt x="8417" y="1385"/>
                  </a:lnTo>
                  <a:lnTo>
                    <a:pt x="8417" y="1392"/>
                  </a:lnTo>
                  <a:lnTo>
                    <a:pt x="8418" y="1400"/>
                  </a:lnTo>
                  <a:lnTo>
                    <a:pt x="8419" y="1407"/>
                  </a:lnTo>
                  <a:lnTo>
                    <a:pt x="8422" y="1415"/>
                  </a:lnTo>
                  <a:lnTo>
                    <a:pt x="8424" y="1423"/>
                  </a:lnTo>
                  <a:lnTo>
                    <a:pt x="8428" y="1429"/>
                  </a:lnTo>
                  <a:lnTo>
                    <a:pt x="8433" y="1437"/>
                  </a:lnTo>
                  <a:lnTo>
                    <a:pt x="8450" y="1466"/>
                  </a:lnTo>
                  <a:lnTo>
                    <a:pt x="8470" y="1493"/>
                  </a:lnTo>
                  <a:lnTo>
                    <a:pt x="8492" y="1520"/>
                  </a:lnTo>
                  <a:lnTo>
                    <a:pt x="8517" y="1547"/>
                  </a:lnTo>
                  <a:lnTo>
                    <a:pt x="8544" y="1574"/>
                  </a:lnTo>
                  <a:lnTo>
                    <a:pt x="8573" y="1601"/>
                  </a:lnTo>
                  <a:lnTo>
                    <a:pt x="8605" y="1627"/>
                  </a:lnTo>
                  <a:lnTo>
                    <a:pt x="8639" y="1653"/>
                  </a:lnTo>
                  <a:lnTo>
                    <a:pt x="8657" y="1667"/>
                  </a:lnTo>
                  <a:lnTo>
                    <a:pt x="8675" y="1679"/>
                  </a:lnTo>
                  <a:lnTo>
                    <a:pt x="8694" y="1691"/>
                  </a:lnTo>
                  <a:lnTo>
                    <a:pt x="8715" y="1702"/>
                  </a:lnTo>
                  <a:lnTo>
                    <a:pt x="8736" y="1711"/>
                  </a:lnTo>
                  <a:lnTo>
                    <a:pt x="8758" y="1721"/>
                  </a:lnTo>
                  <a:lnTo>
                    <a:pt x="8779" y="1729"/>
                  </a:lnTo>
                  <a:lnTo>
                    <a:pt x="8802" y="1737"/>
                  </a:lnTo>
                  <a:lnTo>
                    <a:pt x="8826" y="1744"/>
                  </a:lnTo>
                  <a:lnTo>
                    <a:pt x="8850" y="1749"/>
                  </a:lnTo>
                  <a:lnTo>
                    <a:pt x="8875" y="1755"/>
                  </a:lnTo>
                  <a:lnTo>
                    <a:pt x="8901" y="1760"/>
                  </a:lnTo>
                  <a:lnTo>
                    <a:pt x="8927" y="1763"/>
                  </a:lnTo>
                  <a:lnTo>
                    <a:pt x="8954" y="1766"/>
                  </a:lnTo>
                  <a:lnTo>
                    <a:pt x="8983" y="1768"/>
                  </a:lnTo>
                  <a:lnTo>
                    <a:pt x="9011" y="1770"/>
                  </a:lnTo>
                  <a:lnTo>
                    <a:pt x="9046" y="1769"/>
                  </a:lnTo>
                  <a:lnTo>
                    <a:pt x="9080" y="1766"/>
                  </a:lnTo>
                  <a:lnTo>
                    <a:pt x="9113" y="1763"/>
                  </a:lnTo>
                  <a:lnTo>
                    <a:pt x="9146" y="1757"/>
                  </a:lnTo>
                  <a:lnTo>
                    <a:pt x="9176" y="1752"/>
                  </a:lnTo>
                  <a:lnTo>
                    <a:pt x="9207" y="1745"/>
                  </a:lnTo>
                  <a:lnTo>
                    <a:pt x="9235" y="1737"/>
                  </a:lnTo>
                  <a:lnTo>
                    <a:pt x="9263" y="1727"/>
                  </a:lnTo>
                  <a:lnTo>
                    <a:pt x="9291" y="1717"/>
                  </a:lnTo>
                  <a:lnTo>
                    <a:pt x="9317" y="1704"/>
                  </a:lnTo>
                  <a:lnTo>
                    <a:pt x="9341" y="1692"/>
                  </a:lnTo>
                  <a:lnTo>
                    <a:pt x="9365" y="1677"/>
                  </a:lnTo>
                  <a:lnTo>
                    <a:pt x="9388" y="1662"/>
                  </a:lnTo>
                  <a:lnTo>
                    <a:pt x="9410" y="1645"/>
                  </a:lnTo>
                  <a:lnTo>
                    <a:pt x="9431" y="1627"/>
                  </a:lnTo>
                  <a:lnTo>
                    <a:pt x="9451" y="1608"/>
                  </a:lnTo>
                  <a:lnTo>
                    <a:pt x="9469" y="1589"/>
                  </a:lnTo>
                  <a:lnTo>
                    <a:pt x="9487" y="1568"/>
                  </a:lnTo>
                  <a:lnTo>
                    <a:pt x="9504" y="1548"/>
                  </a:lnTo>
                  <a:lnTo>
                    <a:pt x="9519" y="1527"/>
                  </a:lnTo>
                  <a:lnTo>
                    <a:pt x="9533" y="1504"/>
                  </a:lnTo>
                  <a:lnTo>
                    <a:pt x="9546" y="1481"/>
                  </a:lnTo>
                  <a:lnTo>
                    <a:pt x="9558" y="1458"/>
                  </a:lnTo>
                  <a:lnTo>
                    <a:pt x="9568" y="1434"/>
                  </a:lnTo>
                  <a:lnTo>
                    <a:pt x="9577" y="1409"/>
                  </a:lnTo>
                  <a:lnTo>
                    <a:pt x="9585" y="1384"/>
                  </a:lnTo>
                  <a:lnTo>
                    <a:pt x="9591" y="1358"/>
                  </a:lnTo>
                  <a:lnTo>
                    <a:pt x="9597" y="1332"/>
                  </a:lnTo>
                  <a:lnTo>
                    <a:pt x="9601" y="1305"/>
                  </a:lnTo>
                  <a:lnTo>
                    <a:pt x="9604" y="1277"/>
                  </a:lnTo>
                  <a:lnTo>
                    <a:pt x="9606" y="1248"/>
                  </a:lnTo>
                  <a:lnTo>
                    <a:pt x="9606" y="1219"/>
                  </a:lnTo>
                  <a:close/>
                  <a:moveTo>
                    <a:pt x="13851" y="596"/>
                  </a:moveTo>
                  <a:lnTo>
                    <a:pt x="13850" y="565"/>
                  </a:lnTo>
                  <a:lnTo>
                    <a:pt x="13848" y="536"/>
                  </a:lnTo>
                  <a:lnTo>
                    <a:pt x="13844" y="506"/>
                  </a:lnTo>
                  <a:lnTo>
                    <a:pt x="13840" y="477"/>
                  </a:lnTo>
                  <a:lnTo>
                    <a:pt x="13834" y="449"/>
                  </a:lnTo>
                  <a:lnTo>
                    <a:pt x="13826" y="422"/>
                  </a:lnTo>
                  <a:lnTo>
                    <a:pt x="13818" y="394"/>
                  </a:lnTo>
                  <a:lnTo>
                    <a:pt x="13809" y="368"/>
                  </a:lnTo>
                  <a:lnTo>
                    <a:pt x="13798" y="342"/>
                  </a:lnTo>
                  <a:lnTo>
                    <a:pt x="13787" y="316"/>
                  </a:lnTo>
                  <a:lnTo>
                    <a:pt x="13773" y="293"/>
                  </a:lnTo>
                  <a:lnTo>
                    <a:pt x="13758" y="268"/>
                  </a:lnTo>
                  <a:lnTo>
                    <a:pt x="13742" y="244"/>
                  </a:lnTo>
                  <a:lnTo>
                    <a:pt x="13727" y="221"/>
                  </a:lnTo>
                  <a:lnTo>
                    <a:pt x="13709" y="199"/>
                  </a:lnTo>
                  <a:lnTo>
                    <a:pt x="13689" y="177"/>
                  </a:lnTo>
                  <a:lnTo>
                    <a:pt x="13669" y="156"/>
                  </a:lnTo>
                  <a:lnTo>
                    <a:pt x="13647" y="137"/>
                  </a:lnTo>
                  <a:lnTo>
                    <a:pt x="13626" y="119"/>
                  </a:lnTo>
                  <a:lnTo>
                    <a:pt x="13602" y="100"/>
                  </a:lnTo>
                  <a:lnTo>
                    <a:pt x="13578" y="86"/>
                  </a:lnTo>
                  <a:lnTo>
                    <a:pt x="13554" y="71"/>
                  </a:lnTo>
                  <a:lnTo>
                    <a:pt x="13529" y="57"/>
                  </a:lnTo>
                  <a:lnTo>
                    <a:pt x="13501" y="46"/>
                  </a:lnTo>
                  <a:lnTo>
                    <a:pt x="13474" y="36"/>
                  </a:lnTo>
                  <a:lnTo>
                    <a:pt x="13446" y="27"/>
                  </a:lnTo>
                  <a:lnTo>
                    <a:pt x="13417" y="19"/>
                  </a:lnTo>
                  <a:lnTo>
                    <a:pt x="13386" y="12"/>
                  </a:lnTo>
                  <a:lnTo>
                    <a:pt x="13354" y="7"/>
                  </a:lnTo>
                  <a:lnTo>
                    <a:pt x="13323" y="3"/>
                  </a:lnTo>
                  <a:lnTo>
                    <a:pt x="13290" y="1"/>
                  </a:lnTo>
                  <a:lnTo>
                    <a:pt x="13256" y="0"/>
                  </a:lnTo>
                  <a:lnTo>
                    <a:pt x="13223" y="1"/>
                  </a:lnTo>
                  <a:lnTo>
                    <a:pt x="13191" y="3"/>
                  </a:lnTo>
                  <a:lnTo>
                    <a:pt x="13160" y="7"/>
                  </a:lnTo>
                  <a:lnTo>
                    <a:pt x="13129" y="12"/>
                  </a:lnTo>
                  <a:lnTo>
                    <a:pt x="13100" y="19"/>
                  </a:lnTo>
                  <a:lnTo>
                    <a:pt x="13070" y="27"/>
                  </a:lnTo>
                  <a:lnTo>
                    <a:pt x="13043" y="36"/>
                  </a:lnTo>
                  <a:lnTo>
                    <a:pt x="13015" y="46"/>
                  </a:lnTo>
                  <a:lnTo>
                    <a:pt x="12989" y="57"/>
                  </a:lnTo>
                  <a:lnTo>
                    <a:pt x="12963" y="71"/>
                  </a:lnTo>
                  <a:lnTo>
                    <a:pt x="12938" y="86"/>
                  </a:lnTo>
                  <a:lnTo>
                    <a:pt x="12914" y="100"/>
                  </a:lnTo>
                  <a:lnTo>
                    <a:pt x="12892" y="119"/>
                  </a:lnTo>
                  <a:lnTo>
                    <a:pt x="12869" y="137"/>
                  </a:lnTo>
                  <a:lnTo>
                    <a:pt x="12848" y="156"/>
                  </a:lnTo>
                  <a:lnTo>
                    <a:pt x="12826" y="177"/>
                  </a:lnTo>
                  <a:lnTo>
                    <a:pt x="12807" y="199"/>
                  </a:lnTo>
                  <a:lnTo>
                    <a:pt x="12788" y="221"/>
                  </a:lnTo>
                  <a:lnTo>
                    <a:pt x="12769" y="244"/>
                  </a:lnTo>
                  <a:lnTo>
                    <a:pt x="12754" y="268"/>
                  </a:lnTo>
                  <a:lnTo>
                    <a:pt x="12739" y="293"/>
                  </a:lnTo>
                  <a:lnTo>
                    <a:pt x="12725" y="316"/>
                  </a:lnTo>
                  <a:lnTo>
                    <a:pt x="12713" y="342"/>
                  </a:lnTo>
                  <a:lnTo>
                    <a:pt x="12702" y="368"/>
                  </a:lnTo>
                  <a:lnTo>
                    <a:pt x="12693" y="394"/>
                  </a:lnTo>
                  <a:lnTo>
                    <a:pt x="12684" y="422"/>
                  </a:lnTo>
                  <a:lnTo>
                    <a:pt x="12677" y="449"/>
                  </a:lnTo>
                  <a:lnTo>
                    <a:pt x="12671" y="477"/>
                  </a:lnTo>
                  <a:lnTo>
                    <a:pt x="12667" y="506"/>
                  </a:lnTo>
                  <a:lnTo>
                    <a:pt x="12663" y="536"/>
                  </a:lnTo>
                  <a:lnTo>
                    <a:pt x="12661" y="565"/>
                  </a:lnTo>
                  <a:lnTo>
                    <a:pt x="12661" y="596"/>
                  </a:lnTo>
                  <a:lnTo>
                    <a:pt x="12661" y="1654"/>
                  </a:lnTo>
                  <a:lnTo>
                    <a:pt x="12661" y="1663"/>
                  </a:lnTo>
                  <a:lnTo>
                    <a:pt x="12662" y="1673"/>
                  </a:lnTo>
                  <a:lnTo>
                    <a:pt x="12663" y="1682"/>
                  </a:lnTo>
                  <a:lnTo>
                    <a:pt x="12665" y="1688"/>
                  </a:lnTo>
                  <a:lnTo>
                    <a:pt x="12668" y="1696"/>
                  </a:lnTo>
                  <a:lnTo>
                    <a:pt x="12671" y="1702"/>
                  </a:lnTo>
                  <a:lnTo>
                    <a:pt x="12676" y="1709"/>
                  </a:lnTo>
                  <a:lnTo>
                    <a:pt x="12680" y="1713"/>
                  </a:lnTo>
                  <a:lnTo>
                    <a:pt x="12686" y="1718"/>
                  </a:lnTo>
                  <a:lnTo>
                    <a:pt x="12691" y="1722"/>
                  </a:lnTo>
                  <a:lnTo>
                    <a:pt x="12698" y="1726"/>
                  </a:lnTo>
                  <a:lnTo>
                    <a:pt x="12705" y="1728"/>
                  </a:lnTo>
                  <a:lnTo>
                    <a:pt x="12713" y="1730"/>
                  </a:lnTo>
                  <a:lnTo>
                    <a:pt x="12721" y="1732"/>
                  </a:lnTo>
                  <a:lnTo>
                    <a:pt x="12730" y="1732"/>
                  </a:lnTo>
                  <a:lnTo>
                    <a:pt x="12739" y="1734"/>
                  </a:lnTo>
                  <a:lnTo>
                    <a:pt x="12858" y="1734"/>
                  </a:lnTo>
                  <a:lnTo>
                    <a:pt x="12868" y="1732"/>
                  </a:lnTo>
                  <a:lnTo>
                    <a:pt x="12877" y="1732"/>
                  </a:lnTo>
                  <a:lnTo>
                    <a:pt x="12885" y="1730"/>
                  </a:lnTo>
                  <a:lnTo>
                    <a:pt x="12893" y="1728"/>
                  </a:lnTo>
                  <a:lnTo>
                    <a:pt x="12900" y="1726"/>
                  </a:lnTo>
                  <a:lnTo>
                    <a:pt x="12906" y="1722"/>
                  </a:lnTo>
                  <a:lnTo>
                    <a:pt x="12912" y="1718"/>
                  </a:lnTo>
                  <a:lnTo>
                    <a:pt x="12918" y="1713"/>
                  </a:lnTo>
                  <a:lnTo>
                    <a:pt x="12922" y="1709"/>
                  </a:lnTo>
                  <a:lnTo>
                    <a:pt x="12926" y="1702"/>
                  </a:lnTo>
                  <a:lnTo>
                    <a:pt x="12929" y="1696"/>
                  </a:lnTo>
                  <a:lnTo>
                    <a:pt x="12932" y="1688"/>
                  </a:lnTo>
                  <a:lnTo>
                    <a:pt x="12935" y="1682"/>
                  </a:lnTo>
                  <a:lnTo>
                    <a:pt x="12936" y="1673"/>
                  </a:lnTo>
                  <a:lnTo>
                    <a:pt x="12937" y="1663"/>
                  </a:lnTo>
                  <a:lnTo>
                    <a:pt x="12937" y="1654"/>
                  </a:lnTo>
                  <a:lnTo>
                    <a:pt x="12937" y="1087"/>
                  </a:lnTo>
                  <a:lnTo>
                    <a:pt x="12937" y="1076"/>
                  </a:lnTo>
                  <a:lnTo>
                    <a:pt x="12938" y="1067"/>
                  </a:lnTo>
                  <a:lnTo>
                    <a:pt x="12940" y="1058"/>
                  </a:lnTo>
                  <a:lnTo>
                    <a:pt x="12943" y="1050"/>
                  </a:lnTo>
                  <a:lnTo>
                    <a:pt x="12945" y="1044"/>
                  </a:lnTo>
                  <a:lnTo>
                    <a:pt x="12948" y="1037"/>
                  </a:lnTo>
                  <a:lnTo>
                    <a:pt x="12953" y="1031"/>
                  </a:lnTo>
                  <a:lnTo>
                    <a:pt x="12957" y="1026"/>
                  </a:lnTo>
                  <a:lnTo>
                    <a:pt x="12962" y="1021"/>
                  </a:lnTo>
                  <a:lnTo>
                    <a:pt x="12969" y="1017"/>
                  </a:lnTo>
                  <a:lnTo>
                    <a:pt x="12974" y="1013"/>
                  </a:lnTo>
                  <a:lnTo>
                    <a:pt x="12982" y="1010"/>
                  </a:lnTo>
                  <a:lnTo>
                    <a:pt x="12990" y="1008"/>
                  </a:lnTo>
                  <a:lnTo>
                    <a:pt x="12998" y="1006"/>
                  </a:lnTo>
                  <a:lnTo>
                    <a:pt x="13007" y="1005"/>
                  </a:lnTo>
                  <a:lnTo>
                    <a:pt x="13016" y="1005"/>
                  </a:lnTo>
                  <a:lnTo>
                    <a:pt x="13495" y="1005"/>
                  </a:lnTo>
                  <a:lnTo>
                    <a:pt x="13505" y="1005"/>
                  </a:lnTo>
                  <a:lnTo>
                    <a:pt x="13514" y="1006"/>
                  </a:lnTo>
                  <a:lnTo>
                    <a:pt x="13522" y="1008"/>
                  </a:lnTo>
                  <a:lnTo>
                    <a:pt x="13530" y="1010"/>
                  </a:lnTo>
                  <a:lnTo>
                    <a:pt x="13537" y="1013"/>
                  </a:lnTo>
                  <a:lnTo>
                    <a:pt x="13543" y="1017"/>
                  </a:lnTo>
                  <a:lnTo>
                    <a:pt x="13549" y="1021"/>
                  </a:lnTo>
                  <a:lnTo>
                    <a:pt x="13555" y="1026"/>
                  </a:lnTo>
                  <a:lnTo>
                    <a:pt x="13559" y="1031"/>
                  </a:lnTo>
                  <a:lnTo>
                    <a:pt x="13564" y="1037"/>
                  </a:lnTo>
                  <a:lnTo>
                    <a:pt x="13567" y="1044"/>
                  </a:lnTo>
                  <a:lnTo>
                    <a:pt x="13569" y="1050"/>
                  </a:lnTo>
                  <a:lnTo>
                    <a:pt x="13572" y="1058"/>
                  </a:lnTo>
                  <a:lnTo>
                    <a:pt x="13574" y="1067"/>
                  </a:lnTo>
                  <a:lnTo>
                    <a:pt x="13574" y="1076"/>
                  </a:lnTo>
                  <a:lnTo>
                    <a:pt x="13575" y="1087"/>
                  </a:lnTo>
                  <a:lnTo>
                    <a:pt x="13575" y="1654"/>
                  </a:lnTo>
                  <a:lnTo>
                    <a:pt x="13575" y="1663"/>
                  </a:lnTo>
                  <a:lnTo>
                    <a:pt x="13576" y="1673"/>
                  </a:lnTo>
                  <a:lnTo>
                    <a:pt x="13577" y="1682"/>
                  </a:lnTo>
                  <a:lnTo>
                    <a:pt x="13580" y="1688"/>
                  </a:lnTo>
                  <a:lnTo>
                    <a:pt x="13582" y="1696"/>
                  </a:lnTo>
                  <a:lnTo>
                    <a:pt x="13585" y="1702"/>
                  </a:lnTo>
                  <a:lnTo>
                    <a:pt x="13590" y="1709"/>
                  </a:lnTo>
                  <a:lnTo>
                    <a:pt x="13594" y="1713"/>
                  </a:lnTo>
                  <a:lnTo>
                    <a:pt x="13600" y="1718"/>
                  </a:lnTo>
                  <a:lnTo>
                    <a:pt x="13606" y="1722"/>
                  </a:lnTo>
                  <a:lnTo>
                    <a:pt x="13612" y="1726"/>
                  </a:lnTo>
                  <a:lnTo>
                    <a:pt x="13619" y="1728"/>
                  </a:lnTo>
                  <a:lnTo>
                    <a:pt x="13627" y="1730"/>
                  </a:lnTo>
                  <a:lnTo>
                    <a:pt x="13635" y="1732"/>
                  </a:lnTo>
                  <a:lnTo>
                    <a:pt x="13644" y="1732"/>
                  </a:lnTo>
                  <a:lnTo>
                    <a:pt x="13653" y="1734"/>
                  </a:lnTo>
                  <a:lnTo>
                    <a:pt x="13772" y="1734"/>
                  </a:lnTo>
                  <a:lnTo>
                    <a:pt x="13782" y="1732"/>
                  </a:lnTo>
                  <a:lnTo>
                    <a:pt x="13791" y="1732"/>
                  </a:lnTo>
                  <a:lnTo>
                    <a:pt x="13799" y="1730"/>
                  </a:lnTo>
                  <a:lnTo>
                    <a:pt x="13807" y="1728"/>
                  </a:lnTo>
                  <a:lnTo>
                    <a:pt x="13814" y="1726"/>
                  </a:lnTo>
                  <a:lnTo>
                    <a:pt x="13821" y="1722"/>
                  </a:lnTo>
                  <a:lnTo>
                    <a:pt x="13826" y="1718"/>
                  </a:lnTo>
                  <a:lnTo>
                    <a:pt x="13832" y="1713"/>
                  </a:lnTo>
                  <a:lnTo>
                    <a:pt x="13836" y="1709"/>
                  </a:lnTo>
                  <a:lnTo>
                    <a:pt x="13840" y="1702"/>
                  </a:lnTo>
                  <a:lnTo>
                    <a:pt x="13843" y="1696"/>
                  </a:lnTo>
                  <a:lnTo>
                    <a:pt x="13847" y="1688"/>
                  </a:lnTo>
                  <a:lnTo>
                    <a:pt x="13849" y="1682"/>
                  </a:lnTo>
                  <a:lnTo>
                    <a:pt x="13850" y="1673"/>
                  </a:lnTo>
                  <a:lnTo>
                    <a:pt x="13851" y="1663"/>
                  </a:lnTo>
                  <a:lnTo>
                    <a:pt x="13851" y="1654"/>
                  </a:lnTo>
                  <a:lnTo>
                    <a:pt x="13851" y="596"/>
                  </a:lnTo>
                  <a:close/>
                  <a:moveTo>
                    <a:pt x="13575" y="684"/>
                  </a:moveTo>
                  <a:lnTo>
                    <a:pt x="13574" y="693"/>
                  </a:lnTo>
                  <a:lnTo>
                    <a:pt x="13574" y="703"/>
                  </a:lnTo>
                  <a:lnTo>
                    <a:pt x="13572" y="711"/>
                  </a:lnTo>
                  <a:lnTo>
                    <a:pt x="13569" y="719"/>
                  </a:lnTo>
                  <a:lnTo>
                    <a:pt x="13567" y="726"/>
                  </a:lnTo>
                  <a:lnTo>
                    <a:pt x="13564" y="733"/>
                  </a:lnTo>
                  <a:lnTo>
                    <a:pt x="13559" y="739"/>
                  </a:lnTo>
                  <a:lnTo>
                    <a:pt x="13555" y="744"/>
                  </a:lnTo>
                  <a:lnTo>
                    <a:pt x="13549" y="750"/>
                  </a:lnTo>
                  <a:lnTo>
                    <a:pt x="13543" y="753"/>
                  </a:lnTo>
                  <a:lnTo>
                    <a:pt x="13537" y="756"/>
                  </a:lnTo>
                  <a:lnTo>
                    <a:pt x="13530" y="760"/>
                  </a:lnTo>
                  <a:lnTo>
                    <a:pt x="13522" y="762"/>
                  </a:lnTo>
                  <a:lnTo>
                    <a:pt x="13514" y="763"/>
                  </a:lnTo>
                  <a:lnTo>
                    <a:pt x="13505" y="764"/>
                  </a:lnTo>
                  <a:lnTo>
                    <a:pt x="13495" y="764"/>
                  </a:lnTo>
                  <a:lnTo>
                    <a:pt x="13016" y="764"/>
                  </a:lnTo>
                  <a:lnTo>
                    <a:pt x="13007" y="764"/>
                  </a:lnTo>
                  <a:lnTo>
                    <a:pt x="12998" y="763"/>
                  </a:lnTo>
                  <a:lnTo>
                    <a:pt x="12990" y="762"/>
                  </a:lnTo>
                  <a:lnTo>
                    <a:pt x="12982" y="760"/>
                  </a:lnTo>
                  <a:lnTo>
                    <a:pt x="12974" y="756"/>
                  </a:lnTo>
                  <a:lnTo>
                    <a:pt x="12969" y="753"/>
                  </a:lnTo>
                  <a:lnTo>
                    <a:pt x="12962" y="750"/>
                  </a:lnTo>
                  <a:lnTo>
                    <a:pt x="12957" y="744"/>
                  </a:lnTo>
                  <a:lnTo>
                    <a:pt x="12953" y="739"/>
                  </a:lnTo>
                  <a:lnTo>
                    <a:pt x="12948" y="733"/>
                  </a:lnTo>
                  <a:lnTo>
                    <a:pt x="12945" y="726"/>
                  </a:lnTo>
                  <a:lnTo>
                    <a:pt x="12943" y="719"/>
                  </a:lnTo>
                  <a:lnTo>
                    <a:pt x="12940" y="711"/>
                  </a:lnTo>
                  <a:lnTo>
                    <a:pt x="12938" y="703"/>
                  </a:lnTo>
                  <a:lnTo>
                    <a:pt x="12937" y="693"/>
                  </a:lnTo>
                  <a:lnTo>
                    <a:pt x="12937" y="684"/>
                  </a:lnTo>
                  <a:lnTo>
                    <a:pt x="12937" y="595"/>
                  </a:lnTo>
                  <a:lnTo>
                    <a:pt x="12937" y="579"/>
                  </a:lnTo>
                  <a:lnTo>
                    <a:pt x="12938" y="562"/>
                  </a:lnTo>
                  <a:lnTo>
                    <a:pt x="12940" y="546"/>
                  </a:lnTo>
                  <a:lnTo>
                    <a:pt x="12943" y="530"/>
                  </a:lnTo>
                  <a:lnTo>
                    <a:pt x="12945" y="514"/>
                  </a:lnTo>
                  <a:lnTo>
                    <a:pt x="12949" y="499"/>
                  </a:lnTo>
                  <a:lnTo>
                    <a:pt x="12953" y="484"/>
                  </a:lnTo>
                  <a:lnTo>
                    <a:pt x="12958" y="469"/>
                  </a:lnTo>
                  <a:lnTo>
                    <a:pt x="12963" y="454"/>
                  </a:lnTo>
                  <a:lnTo>
                    <a:pt x="12970" y="441"/>
                  </a:lnTo>
                  <a:lnTo>
                    <a:pt x="12977" y="426"/>
                  </a:lnTo>
                  <a:lnTo>
                    <a:pt x="12984" y="413"/>
                  </a:lnTo>
                  <a:lnTo>
                    <a:pt x="12992" y="400"/>
                  </a:lnTo>
                  <a:lnTo>
                    <a:pt x="13001" y="387"/>
                  </a:lnTo>
                  <a:lnTo>
                    <a:pt x="13010" y="374"/>
                  </a:lnTo>
                  <a:lnTo>
                    <a:pt x="13021" y="362"/>
                  </a:lnTo>
                  <a:lnTo>
                    <a:pt x="13031" y="349"/>
                  </a:lnTo>
                  <a:lnTo>
                    <a:pt x="13042" y="338"/>
                  </a:lnTo>
                  <a:lnTo>
                    <a:pt x="13053" y="328"/>
                  </a:lnTo>
                  <a:lnTo>
                    <a:pt x="13066" y="318"/>
                  </a:lnTo>
                  <a:lnTo>
                    <a:pt x="13079" y="309"/>
                  </a:lnTo>
                  <a:lnTo>
                    <a:pt x="13092" y="299"/>
                  </a:lnTo>
                  <a:lnTo>
                    <a:pt x="13107" y="293"/>
                  </a:lnTo>
                  <a:lnTo>
                    <a:pt x="13121" y="286"/>
                  </a:lnTo>
                  <a:lnTo>
                    <a:pt x="13136" y="279"/>
                  </a:lnTo>
                  <a:lnTo>
                    <a:pt x="13152" y="275"/>
                  </a:lnTo>
                  <a:lnTo>
                    <a:pt x="13168" y="270"/>
                  </a:lnTo>
                  <a:lnTo>
                    <a:pt x="13184" y="266"/>
                  </a:lnTo>
                  <a:lnTo>
                    <a:pt x="13202" y="262"/>
                  </a:lnTo>
                  <a:lnTo>
                    <a:pt x="13219" y="260"/>
                  </a:lnTo>
                  <a:lnTo>
                    <a:pt x="13237" y="259"/>
                  </a:lnTo>
                  <a:lnTo>
                    <a:pt x="13256" y="258"/>
                  </a:lnTo>
                  <a:lnTo>
                    <a:pt x="13274" y="259"/>
                  </a:lnTo>
                  <a:lnTo>
                    <a:pt x="13293" y="260"/>
                  </a:lnTo>
                  <a:lnTo>
                    <a:pt x="13310" y="262"/>
                  </a:lnTo>
                  <a:lnTo>
                    <a:pt x="13327" y="266"/>
                  </a:lnTo>
                  <a:lnTo>
                    <a:pt x="13344" y="270"/>
                  </a:lnTo>
                  <a:lnTo>
                    <a:pt x="13360" y="275"/>
                  </a:lnTo>
                  <a:lnTo>
                    <a:pt x="13376" y="279"/>
                  </a:lnTo>
                  <a:lnTo>
                    <a:pt x="13391" y="286"/>
                  </a:lnTo>
                  <a:lnTo>
                    <a:pt x="13405" y="293"/>
                  </a:lnTo>
                  <a:lnTo>
                    <a:pt x="13419" y="299"/>
                  </a:lnTo>
                  <a:lnTo>
                    <a:pt x="13432" y="309"/>
                  </a:lnTo>
                  <a:lnTo>
                    <a:pt x="13445" y="318"/>
                  </a:lnTo>
                  <a:lnTo>
                    <a:pt x="13457" y="328"/>
                  </a:lnTo>
                  <a:lnTo>
                    <a:pt x="13470" y="338"/>
                  </a:lnTo>
                  <a:lnTo>
                    <a:pt x="13481" y="349"/>
                  </a:lnTo>
                  <a:lnTo>
                    <a:pt x="13491" y="362"/>
                  </a:lnTo>
                  <a:lnTo>
                    <a:pt x="13501" y="374"/>
                  </a:lnTo>
                  <a:lnTo>
                    <a:pt x="13511" y="387"/>
                  </a:lnTo>
                  <a:lnTo>
                    <a:pt x="13520" y="400"/>
                  </a:lnTo>
                  <a:lnTo>
                    <a:pt x="13528" y="413"/>
                  </a:lnTo>
                  <a:lnTo>
                    <a:pt x="13535" y="426"/>
                  </a:lnTo>
                  <a:lnTo>
                    <a:pt x="13542" y="441"/>
                  </a:lnTo>
                  <a:lnTo>
                    <a:pt x="13548" y="454"/>
                  </a:lnTo>
                  <a:lnTo>
                    <a:pt x="13554" y="469"/>
                  </a:lnTo>
                  <a:lnTo>
                    <a:pt x="13559" y="484"/>
                  </a:lnTo>
                  <a:lnTo>
                    <a:pt x="13563" y="499"/>
                  </a:lnTo>
                  <a:lnTo>
                    <a:pt x="13566" y="514"/>
                  </a:lnTo>
                  <a:lnTo>
                    <a:pt x="13569" y="530"/>
                  </a:lnTo>
                  <a:lnTo>
                    <a:pt x="13572" y="546"/>
                  </a:lnTo>
                  <a:lnTo>
                    <a:pt x="13573" y="562"/>
                  </a:lnTo>
                  <a:lnTo>
                    <a:pt x="13574" y="579"/>
                  </a:lnTo>
                  <a:lnTo>
                    <a:pt x="13575" y="595"/>
                  </a:lnTo>
                  <a:lnTo>
                    <a:pt x="13575" y="684"/>
                  </a:lnTo>
                  <a:close/>
                  <a:moveTo>
                    <a:pt x="18096" y="1340"/>
                  </a:moveTo>
                  <a:lnTo>
                    <a:pt x="18095" y="1299"/>
                  </a:lnTo>
                  <a:lnTo>
                    <a:pt x="18093" y="1261"/>
                  </a:lnTo>
                  <a:lnTo>
                    <a:pt x="18089" y="1224"/>
                  </a:lnTo>
                  <a:lnTo>
                    <a:pt x="18084" y="1190"/>
                  </a:lnTo>
                  <a:lnTo>
                    <a:pt x="18077" y="1157"/>
                  </a:lnTo>
                  <a:lnTo>
                    <a:pt x="18069" y="1126"/>
                  </a:lnTo>
                  <a:lnTo>
                    <a:pt x="18059" y="1098"/>
                  </a:lnTo>
                  <a:lnTo>
                    <a:pt x="18047" y="1072"/>
                  </a:lnTo>
                  <a:lnTo>
                    <a:pt x="18034" y="1048"/>
                  </a:lnTo>
                  <a:lnTo>
                    <a:pt x="18020" y="1027"/>
                  </a:lnTo>
                  <a:lnTo>
                    <a:pt x="18007" y="1008"/>
                  </a:lnTo>
                  <a:lnTo>
                    <a:pt x="17992" y="988"/>
                  </a:lnTo>
                  <a:lnTo>
                    <a:pt x="17977" y="971"/>
                  </a:lnTo>
                  <a:lnTo>
                    <a:pt x="17961" y="957"/>
                  </a:lnTo>
                  <a:lnTo>
                    <a:pt x="17944" y="942"/>
                  </a:lnTo>
                  <a:lnTo>
                    <a:pt x="17929" y="929"/>
                  </a:lnTo>
                  <a:lnTo>
                    <a:pt x="17918" y="919"/>
                  </a:lnTo>
                  <a:lnTo>
                    <a:pt x="17912" y="910"/>
                  </a:lnTo>
                  <a:lnTo>
                    <a:pt x="17909" y="905"/>
                  </a:lnTo>
                  <a:lnTo>
                    <a:pt x="17907" y="900"/>
                  </a:lnTo>
                  <a:lnTo>
                    <a:pt x="17906" y="896"/>
                  </a:lnTo>
                  <a:lnTo>
                    <a:pt x="17906" y="890"/>
                  </a:lnTo>
                  <a:lnTo>
                    <a:pt x="17906" y="885"/>
                  </a:lnTo>
                  <a:lnTo>
                    <a:pt x="17907" y="881"/>
                  </a:lnTo>
                  <a:lnTo>
                    <a:pt x="17909" y="876"/>
                  </a:lnTo>
                  <a:lnTo>
                    <a:pt x="17912" y="872"/>
                  </a:lnTo>
                  <a:lnTo>
                    <a:pt x="17918" y="862"/>
                  </a:lnTo>
                  <a:lnTo>
                    <a:pt x="17929" y="853"/>
                  </a:lnTo>
                  <a:lnTo>
                    <a:pt x="17940" y="846"/>
                  </a:lnTo>
                  <a:lnTo>
                    <a:pt x="17951" y="837"/>
                  </a:lnTo>
                  <a:lnTo>
                    <a:pt x="17964" y="825"/>
                  </a:lnTo>
                  <a:lnTo>
                    <a:pt x="17976" y="814"/>
                  </a:lnTo>
                  <a:lnTo>
                    <a:pt x="17990" y="799"/>
                  </a:lnTo>
                  <a:lnTo>
                    <a:pt x="18003" y="785"/>
                  </a:lnTo>
                  <a:lnTo>
                    <a:pt x="18017" y="768"/>
                  </a:lnTo>
                  <a:lnTo>
                    <a:pt x="18032" y="750"/>
                  </a:lnTo>
                  <a:lnTo>
                    <a:pt x="18039" y="739"/>
                  </a:lnTo>
                  <a:lnTo>
                    <a:pt x="18046" y="729"/>
                  </a:lnTo>
                  <a:lnTo>
                    <a:pt x="18053" y="718"/>
                  </a:lnTo>
                  <a:lnTo>
                    <a:pt x="18059" y="707"/>
                  </a:lnTo>
                  <a:lnTo>
                    <a:pt x="18064" y="694"/>
                  </a:lnTo>
                  <a:lnTo>
                    <a:pt x="18069" y="681"/>
                  </a:lnTo>
                  <a:lnTo>
                    <a:pt x="18075" y="668"/>
                  </a:lnTo>
                  <a:lnTo>
                    <a:pt x="18078" y="654"/>
                  </a:lnTo>
                  <a:lnTo>
                    <a:pt x="18086" y="624"/>
                  </a:lnTo>
                  <a:lnTo>
                    <a:pt x="18090" y="592"/>
                  </a:lnTo>
                  <a:lnTo>
                    <a:pt x="18094" y="557"/>
                  </a:lnTo>
                  <a:lnTo>
                    <a:pt x="18096" y="521"/>
                  </a:lnTo>
                  <a:lnTo>
                    <a:pt x="18095" y="491"/>
                  </a:lnTo>
                  <a:lnTo>
                    <a:pt x="18093" y="460"/>
                  </a:lnTo>
                  <a:lnTo>
                    <a:pt x="18089" y="432"/>
                  </a:lnTo>
                  <a:lnTo>
                    <a:pt x="18085" y="404"/>
                  </a:lnTo>
                  <a:lnTo>
                    <a:pt x="18078" y="376"/>
                  </a:lnTo>
                  <a:lnTo>
                    <a:pt x="18071" y="350"/>
                  </a:lnTo>
                  <a:lnTo>
                    <a:pt x="18062" y="324"/>
                  </a:lnTo>
                  <a:lnTo>
                    <a:pt x="18053" y="301"/>
                  </a:lnTo>
                  <a:lnTo>
                    <a:pt x="18042" y="277"/>
                  </a:lnTo>
                  <a:lnTo>
                    <a:pt x="18029" y="254"/>
                  </a:lnTo>
                  <a:lnTo>
                    <a:pt x="18016" y="232"/>
                  </a:lnTo>
                  <a:lnTo>
                    <a:pt x="18002" y="211"/>
                  </a:lnTo>
                  <a:lnTo>
                    <a:pt x="17985" y="191"/>
                  </a:lnTo>
                  <a:lnTo>
                    <a:pt x="17968" y="172"/>
                  </a:lnTo>
                  <a:lnTo>
                    <a:pt x="17950" y="154"/>
                  </a:lnTo>
                  <a:lnTo>
                    <a:pt x="17931" y="137"/>
                  </a:lnTo>
                  <a:lnTo>
                    <a:pt x="17909" y="120"/>
                  </a:lnTo>
                  <a:lnTo>
                    <a:pt x="17887" y="104"/>
                  </a:lnTo>
                  <a:lnTo>
                    <a:pt x="17863" y="90"/>
                  </a:lnTo>
                  <a:lnTo>
                    <a:pt x="17839" y="77"/>
                  </a:lnTo>
                  <a:lnTo>
                    <a:pt x="17815" y="64"/>
                  </a:lnTo>
                  <a:lnTo>
                    <a:pt x="17789" y="53"/>
                  </a:lnTo>
                  <a:lnTo>
                    <a:pt x="17765" y="43"/>
                  </a:lnTo>
                  <a:lnTo>
                    <a:pt x="17737" y="34"/>
                  </a:lnTo>
                  <a:lnTo>
                    <a:pt x="17710" y="26"/>
                  </a:lnTo>
                  <a:lnTo>
                    <a:pt x="17683" y="19"/>
                  </a:lnTo>
                  <a:lnTo>
                    <a:pt x="17654" y="13"/>
                  </a:lnTo>
                  <a:lnTo>
                    <a:pt x="17624" y="8"/>
                  </a:lnTo>
                  <a:lnTo>
                    <a:pt x="17595" y="4"/>
                  </a:lnTo>
                  <a:lnTo>
                    <a:pt x="17564" y="2"/>
                  </a:lnTo>
                  <a:lnTo>
                    <a:pt x="17533" y="0"/>
                  </a:lnTo>
                  <a:lnTo>
                    <a:pt x="17501" y="0"/>
                  </a:lnTo>
                  <a:lnTo>
                    <a:pt x="17468" y="1"/>
                  </a:lnTo>
                  <a:lnTo>
                    <a:pt x="17435" y="3"/>
                  </a:lnTo>
                  <a:lnTo>
                    <a:pt x="17405" y="7"/>
                  </a:lnTo>
                  <a:lnTo>
                    <a:pt x="17374" y="12"/>
                  </a:lnTo>
                  <a:lnTo>
                    <a:pt x="17345" y="19"/>
                  </a:lnTo>
                  <a:lnTo>
                    <a:pt x="17315" y="27"/>
                  </a:lnTo>
                  <a:lnTo>
                    <a:pt x="17287" y="36"/>
                  </a:lnTo>
                  <a:lnTo>
                    <a:pt x="17260" y="46"/>
                  </a:lnTo>
                  <a:lnTo>
                    <a:pt x="17234" y="57"/>
                  </a:lnTo>
                  <a:lnTo>
                    <a:pt x="17208" y="71"/>
                  </a:lnTo>
                  <a:lnTo>
                    <a:pt x="17183" y="86"/>
                  </a:lnTo>
                  <a:lnTo>
                    <a:pt x="17159" y="100"/>
                  </a:lnTo>
                  <a:lnTo>
                    <a:pt x="17137" y="119"/>
                  </a:lnTo>
                  <a:lnTo>
                    <a:pt x="17114" y="137"/>
                  </a:lnTo>
                  <a:lnTo>
                    <a:pt x="17092" y="156"/>
                  </a:lnTo>
                  <a:lnTo>
                    <a:pt x="17071" y="177"/>
                  </a:lnTo>
                  <a:lnTo>
                    <a:pt x="17051" y="199"/>
                  </a:lnTo>
                  <a:lnTo>
                    <a:pt x="17033" y="221"/>
                  </a:lnTo>
                  <a:lnTo>
                    <a:pt x="17014" y="244"/>
                  </a:lnTo>
                  <a:lnTo>
                    <a:pt x="16999" y="268"/>
                  </a:lnTo>
                  <a:lnTo>
                    <a:pt x="16984" y="293"/>
                  </a:lnTo>
                  <a:lnTo>
                    <a:pt x="16970" y="316"/>
                  </a:lnTo>
                  <a:lnTo>
                    <a:pt x="16958" y="342"/>
                  </a:lnTo>
                  <a:lnTo>
                    <a:pt x="16947" y="368"/>
                  </a:lnTo>
                  <a:lnTo>
                    <a:pt x="16937" y="394"/>
                  </a:lnTo>
                  <a:lnTo>
                    <a:pt x="16928" y="422"/>
                  </a:lnTo>
                  <a:lnTo>
                    <a:pt x="16922" y="449"/>
                  </a:lnTo>
                  <a:lnTo>
                    <a:pt x="16916" y="477"/>
                  </a:lnTo>
                  <a:lnTo>
                    <a:pt x="16911" y="506"/>
                  </a:lnTo>
                  <a:lnTo>
                    <a:pt x="16908" y="536"/>
                  </a:lnTo>
                  <a:lnTo>
                    <a:pt x="16906" y="565"/>
                  </a:lnTo>
                  <a:lnTo>
                    <a:pt x="16906" y="596"/>
                  </a:lnTo>
                  <a:lnTo>
                    <a:pt x="16906" y="1654"/>
                  </a:lnTo>
                  <a:lnTo>
                    <a:pt x="16906" y="1663"/>
                  </a:lnTo>
                  <a:lnTo>
                    <a:pt x="16907" y="1673"/>
                  </a:lnTo>
                  <a:lnTo>
                    <a:pt x="16908" y="1682"/>
                  </a:lnTo>
                  <a:lnTo>
                    <a:pt x="16910" y="1688"/>
                  </a:lnTo>
                  <a:lnTo>
                    <a:pt x="16913" y="1696"/>
                  </a:lnTo>
                  <a:lnTo>
                    <a:pt x="16916" y="1702"/>
                  </a:lnTo>
                  <a:lnTo>
                    <a:pt x="16921" y="1709"/>
                  </a:lnTo>
                  <a:lnTo>
                    <a:pt x="16925" y="1713"/>
                  </a:lnTo>
                  <a:lnTo>
                    <a:pt x="16931" y="1718"/>
                  </a:lnTo>
                  <a:lnTo>
                    <a:pt x="16936" y="1722"/>
                  </a:lnTo>
                  <a:lnTo>
                    <a:pt x="16942" y="1726"/>
                  </a:lnTo>
                  <a:lnTo>
                    <a:pt x="16950" y="1728"/>
                  </a:lnTo>
                  <a:lnTo>
                    <a:pt x="16958" y="1730"/>
                  </a:lnTo>
                  <a:lnTo>
                    <a:pt x="16966" y="1732"/>
                  </a:lnTo>
                  <a:lnTo>
                    <a:pt x="16975" y="1732"/>
                  </a:lnTo>
                  <a:lnTo>
                    <a:pt x="16984" y="1734"/>
                  </a:lnTo>
                  <a:lnTo>
                    <a:pt x="17103" y="1734"/>
                  </a:lnTo>
                  <a:lnTo>
                    <a:pt x="17113" y="1732"/>
                  </a:lnTo>
                  <a:lnTo>
                    <a:pt x="17122" y="1732"/>
                  </a:lnTo>
                  <a:lnTo>
                    <a:pt x="17130" y="1730"/>
                  </a:lnTo>
                  <a:lnTo>
                    <a:pt x="17138" y="1728"/>
                  </a:lnTo>
                  <a:lnTo>
                    <a:pt x="17145" y="1726"/>
                  </a:lnTo>
                  <a:lnTo>
                    <a:pt x="17151" y="1722"/>
                  </a:lnTo>
                  <a:lnTo>
                    <a:pt x="17157" y="1718"/>
                  </a:lnTo>
                  <a:lnTo>
                    <a:pt x="17163" y="1713"/>
                  </a:lnTo>
                  <a:lnTo>
                    <a:pt x="17167" y="1709"/>
                  </a:lnTo>
                  <a:lnTo>
                    <a:pt x="17171" y="1702"/>
                  </a:lnTo>
                  <a:lnTo>
                    <a:pt x="17174" y="1696"/>
                  </a:lnTo>
                  <a:lnTo>
                    <a:pt x="17177" y="1688"/>
                  </a:lnTo>
                  <a:lnTo>
                    <a:pt x="17180" y="1682"/>
                  </a:lnTo>
                  <a:lnTo>
                    <a:pt x="17181" y="1673"/>
                  </a:lnTo>
                  <a:lnTo>
                    <a:pt x="17182" y="1663"/>
                  </a:lnTo>
                  <a:lnTo>
                    <a:pt x="17182" y="1654"/>
                  </a:lnTo>
                  <a:lnTo>
                    <a:pt x="17182" y="1087"/>
                  </a:lnTo>
                  <a:lnTo>
                    <a:pt x="17182" y="1076"/>
                  </a:lnTo>
                  <a:lnTo>
                    <a:pt x="17183" y="1067"/>
                  </a:lnTo>
                  <a:lnTo>
                    <a:pt x="17185" y="1058"/>
                  </a:lnTo>
                  <a:lnTo>
                    <a:pt x="17186" y="1050"/>
                  </a:lnTo>
                  <a:lnTo>
                    <a:pt x="17190" y="1044"/>
                  </a:lnTo>
                  <a:lnTo>
                    <a:pt x="17193" y="1037"/>
                  </a:lnTo>
                  <a:lnTo>
                    <a:pt x="17198" y="1031"/>
                  </a:lnTo>
                  <a:lnTo>
                    <a:pt x="17202" y="1026"/>
                  </a:lnTo>
                  <a:lnTo>
                    <a:pt x="17207" y="1021"/>
                  </a:lnTo>
                  <a:lnTo>
                    <a:pt x="17214" y="1017"/>
                  </a:lnTo>
                  <a:lnTo>
                    <a:pt x="17219" y="1013"/>
                  </a:lnTo>
                  <a:lnTo>
                    <a:pt x="17227" y="1010"/>
                  </a:lnTo>
                  <a:lnTo>
                    <a:pt x="17234" y="1008"/>
                  </a:lnTo>
                  <a:lnTo>
                    <a:pt x="17243" y="1006"/>
                  </a:lnTo>
                  <a:lnTo>
                    <a:pt x="17252" y="1005"/>
                  </a:lnTo>
                  <a:lnTo>
                    <a:pt x="17261" y="1005"/>
                  </a:lnTo>
                  <a:lnTo>
                    <a:pt x="17501" y="1005"/>
                  </a:lnTo>
                  <a:lnTo>
                    <a:pt x="17519" y="1006"/>
                  </a:lnTo>
                  <a:lnTo>
                    <a:pt x="17537" y="1008"/>
                  </a:lnTo>
                  <a:lnTo>
                    <a:pt x="17555" y="1010"/>
                  </a:lnTo>
                  <a:lnTo>
                    <a:pt x="17572" y="1013"/>
                  </a:lnTo>
                  <a:lnTo>
                    <a:pt x="17589" y="1017"/>
                  </a:lnTo>
                  <a:lnTo>
                    <a:pt x="17605" y="1021"/>
                  </a:lnTo>
                  <a:lnTo>
                    <a:pt x="17621" y="1027"/>
                  </a:lnTo>
                  <a:lnTo>
                    <a:pt x="17636" y="1032"/>
                  </a:lnTo>
                  <a:lnTo>
                    <a:pt x="17650" y="1039"/>
                  </a:lnTo>
                  <a:lnTo>
                    <a:pt x="17664" y="1047"/>
                  </a:lnTo>
                  <a:lnTo>
                    <a:pt x="17677" y="1055"/>
                  </a:lnTo>
                  <a:lnTo>
                    <a:pt x="17690" y="1064"/>
                  </a:lnTo>
                  <a:lnTo>
                    <a:pt x="17702" y="1074"/>
                  </a:lnTo>
                  <a:lnTo>
                    <a:pt x="17715" y="1084"/>
                  </a:lnTo>
                  <a:lnTo>
                    <a:pt x="17726" y="1096"/>
                  </a:lnTo>
                  <a:lnTo>
                    <a:pt x="17736" y="1108"/>
                  </a:lnTo>
                  <a:lnTo>
                    <a:pt x="17746" y="1121"/>
                  </a:lnTo>
                  <a:lnTo>
                    <a:pt x="17755" y="1133"/>
                  </a:lnTo>
                  <a:lnTo>
                    <a:pt x="17765" y="1147"/>
                  </a:lnTo>
                  <a:lnTo>
                    <a:pt x="17772" y="1159"/>
                  </a:lnTo>
                  <a:lnTo>
                    <a:pt x="17780" y="1173"/>
                  </a:lnTo>
                  <a:lnTo>
                    <a:pt x="17787" y="1187"/>
                  </a:lnTo>
                  <a:lnTo>
                    <a:pt x="17793" y="1201"/>
                  </a:lnTo>
                  <a:lnTo>
                    <a:pt x="17798" y="1216"/>
                  </a:lnTo>
                  <a:lnTo>
                    <a:pt x="17803" y="1230"/>
                  </a:lnTo>
                  <a:lnTo>
                    <a:pt x="17807" y="1245"/>
                  </a:lnTo>
                  <a:lnTo>
                    <a:pt x="17811" y="1261"/>
                  </a:lnTo>
                  <a:lnTo>
                    <a:pt x="17814" y="1276"/>
                  </a:lnTo>
                  <a:lnTo>
                    <a:pt x="17817" y="1291"/>
                  </a:lnTo>
                  <a:lnTo>
                    <a:pt x="17818" y="1307"/>
                  </a:lnTo>
                  <a:lnTo>
                    <a:pt x="17819" y="1324"/>
                  </a:lnTo>
                  <a:lnTo>
                    <a:pt x="17820" y="1340"/>
                  </a:lnTo>
                  <a:lnTo>
                    <a:pt x="17820" y="1654"/>
                  </a:lnTo>
                  <a:lnTo>
                    <a:pt x="17820" y="1663"/>
                  </a:lnTo>
                  <a:lnTo>
                    <a:pt x="17821" y="1673"/>
                  </a:lnTo>
                  <a:lnTo>
                    <a:pt x="17822" y="1682"/>
                  </a:lnTo>
                  <a:lnTo>
                    <a:pt x="17824" y="1688"/>
                  </a:lnTo>
                  <a:lnTo>
                    <a:pt x="17827" y="1696"/>
                  </a:lnTo>
                  <a:lnTo>
                    <a:pt x="17830" y="1702"/>
                  </a:lnTo>
                  <a:lnTo>
                    <a:pt x="17835" y="1709"/>
                  </a:lnTo>
                  <a:lnTo>
                    <a:pt x="17839" y="1713"/>
                  </a:lnTo>
                  <a:lnTo>
                    <a:pt x="17845" y="1718"/>
                  </a:lnTo>
                  <a:lnTo>
                    <a:pt x="17850" y="1722"/>
                  </a:lnTo>
                  <a:lnTo>
                    <a:pt x="17856" y="1726"/>
                  </a:lnTo>
                  <a:lnTo>
                    <a:pt x="17864" y="1728"/>
                  </a:lnTo>
                  <a:lnTo>
                    <a:pt x="17872" y="1730"/>
                  </a:lnTo>
                  <a:lnTo>
                    <a:pt x="17880" y="1732"/>
                  </a:lnTo>
                  <a:lnTo>
                    <a:pt x="17889" y="1732"/>
                  </a:lnTo>
                  <a:lnTo>
                    <a:pt x="17898" y="1734"/>
                  </a:lnTo>
                  <a:lnTo>
                    <a:pt x="18017" y="1734"/>
                  </a:lnTo>
                  <a:lnTo>
                    <a:pt x="18027" y="1732"/>
                  </a:lnTo>
                  <a:lnTo>
                    <a:pt x="18036" y="1732"/>
                  </a:lnTo>
                  <a:lnTo>
                    <a:pt x="18044" y="1730"/>
                  </a:lnTo>
                  <a:lnTo>
                    <a:pt x="18052" y="1728"/>
                  </a:lnTo>
                  <a:lnTo>
                    <a:pt x="18059" y="1726"/>
                  </a:lnTo>
                  <a:lnTo>
                    <a:pt x="18065" y="1722"/>
                  </a:lnTo>
                  <a:lnTo>
                    <a:pt x="18071" y="1718"/>
                  </a:lnTo>
                  <a:lnTo>
                    <a:pt x="18077" y="1713"/>
                  </a:lnTo>
                  <a:lnTo>
                    <a:pt x="18081" y="1709"/>
                  </a:lnTo>
                  <a:lnTo>
                    <a:pt x="18085" y="1702"/>
                  </a:lnTo>
                  <a:lnTo>
                    <a:pt x="18088" y="1696"/>
                  </a:lnTo>
                  <a:lnTo>
                    <a:pt x="18091" y="1688"/>
                  </a:lnTo>
                  <a:lnTo>
                    <a:pt x="18094" y="1682"/>
                  </a:lnTo>
                  <a:lnTo>
                    <a:pt x="18095" y="1673"/>
                  </a:lnTo>
                  <a:lnTo>
                    <a:pt x="18096" y="1663"/>
                  </a:lnTo>
                  <a:lnTo>
                    <a:pt x="18096" y="1654"/>
                  </a:lnTo>
                  <a:lnTo>
                    <a:pt x="18096" y="1340"/>
                  </a:lnTo>
                  <a:close/>
                  <a:moveTo>
                    <a:pt x="17820" y="520"/>
                  </a:moveTo>
                  <a:lnTo>
                    <a:pt x="17818" y="539"/>
                  </a:lnTo>
                  <a:lnTo>
                    <a:pt x="17815" y="556"/>
                  </a:lnTo>
                  <a:lnTo>
                    <a:pt x="17813" y="573"/>
                  </a:lnTo>
                  <a:lnTo>
                    <a:pt x="17809" y="590"/>
                  </a:lnTo>
                  <a:lnTo>
                    <a:pt x="17804" y="605"/>
                  </a:lnTo>
                  <a:lnTo>
                    <a:pt x="17798" y="620"/>
                  </a:lnTo>
                  <a:lnTo>
                    <a:pt x="17793" y="633"/>
                  </a:lnTo>
                  <a:lnTo>
                    <a:pt x="17785" y="646"/>
                  </a:lnTo>
                  <a:lnTo>
                    <a:pt x="17777" y="658"/>
                  </a:lnTo>
                  <a:lnTo>
                    <a:pt x="17768" y="668"/>
                  </a:lnTo>
                  <a:lnTo>
                    <a:pt x="17759" y="678"/>
                  </a:lnTo>
                  <a:lnTo>
                    <a:pt x="17748" y="689"/>
                  </a:lnTo>
                  <a:lnTo>
                    <a:pt x="17736" y="696"/>
                  </a:lnTo>
                  <a:lnTo>
                    <a:pt x="17724" y="704"/>
                  </a:lnTo>
                  <a:lnTo>
                    <a:pt x="17711" y="711"/>
                  </a:lnTo>
                  <a:lnTo>
                    <a:pt x="17697" y="718"/>
                  </a:lnTo>
                  <a:lnTo>
                    <a:pt x="17669" y="729"/>
                  </a:lnTo>
                  <a:lnTo>
                    <a:pt x="17642" y="739"/>
                  </a:lnTo>
                  <a:lnTo>
                    <a:pt x="17616" y="749"/>
                  </a:lnTo>
                  <a:lnTo>
                    <a:pt x="17591" y="755"/>
                  </a:lnTo>
                  <a:lnTo>
                    <a:pt x="17568" y="760"/>
                  </a:lnTo>
                  <a:lnTo>
                    <a:pt x="17544" y="763"/>
                  </a:lnTo>
                  <a:lnTo>
                    <a:pt x="17522" y="764"/>
                  </a:lnTo>
                  <a:lnTo>
                    <a:pt x="17501" y="764"/>
                  </a:lnTo>
                  <a:lnTo>
                    <a:pt x="17261" y="764"/>
                  </a:lnTo>
                  <a:lnTo>
                    <a:pt x="17252" y="764"/>
                  </a:lnTo>
                  <a:lnTo>
                    <a:pt x="17243" y="763"/>
                  </a:lnTo>
                  <a:lnTo>
                    <a:pt x="17234" y="762"/>
                  </a:lnTo>
                  <a:lnTo>
                    <a:pt x="17227" y="760"/>
                  </a:lnTo>
                  <a:lnTo>
                    <a:pt x="17219" y="756"/>
                  </a:lnTo>
                  <a:lnTo>
                    <a:pt x="17214" y="753"/>
                  </a:lnTo>
                  <a:lnTo>
                    <a:pt x="17207" y="750"/>
                  </a:lnTo>
                  <a:lnTo>
                    <a:pt x="17202" y="744"/>
                  </a:lnTo>
                  <a:lnTo>
                    <a:pt x="17198" y="739"/>
                  </a:lnTo>
                  <a:lnTo>
                    <a:pt x="17193" y="733"/>
                  </a:lnTo>
                  <a:lnTo>
                    <a:pt x="17190" y="726"/>
                  </a:lnTo>
                  <a:lnTo>
                    <a:pt x="17186" y="719"/>
                  </a:lnTo>
                  <a:lnTo>
                    <a:pt x="17185" y="711"/>
                  </a:lnTo>
                  <a:lnTo>
                    <a:pt x="17183" y="703"/>
                  </a:lnTo>
                  <a:lnTo>
                    <a:pt x="17182" y="693"/>
                  </a:lnTo>
                  <a:lnTo>
                    <a:pt x="17182" y="684"/>
                  </a:lnTo>
                  <a:lnTo>
                    <a:pt x="17182" y="595"/>
                  </a:lnTo>
                  <a:lnTo>
                    <a:pt x="17182" y="579"/>
                  </a:lnTo>
                  <a:lnTo>
                    <a:pt x="17183" y="562"/>
                  </a:lnTo>
                  <a:lnTo>
                    <a:pt x="17185" y="546"/>
                  </a:lnTo>
                  <a:lnTo>
                    <a:pt x="17188" y="530"/>
                  </a:lnTo>
                  <a:lnTo>
                    <a:pt x="17190" y="514"/>
                  </a:lnTo>
                  <a:lnTo>
                    <a:pt x="17193" y="499"/>
                  </a:lnTo>
                  <a:lnTo>
                    <a:pt x="17198" y="484"/>
                  </a:lnTo>
                  <a:lnTo>
                    <a:pt x="17203" y="469"/>
                  </a:lnTo>
                  <a:lnTo>
                    <a:pt x="17208" y="454"/>
                  </a:lnTo>
                  <a:lnTo>
                    <a:pt x="17215" y="441"/>
                  </a:lnTo>
                  <a:lnTo>
                    <a:pt x="17221" y="426"/>
                  </a:lnTo>
                  <a:lnTo>
                    <a:pt x="17229" y="413"/>
                  </a:lnTo>
                  <a:lnTo>
                    <a:pt x="17237" y="400"/>
                  </a:lnTo>
                  <a:lnTo>
                    <a:pt x="17245" y="387"/>
                  </a:lnTo>
                  <a:lnTo>
                    <a:pt x="17255" y="374"/>
                  </a:lnTo>
                  <a:lnTo>
                    <a:pt x="17266" y="362"/>
                  </a:lnTo>
                  <a:lnTo>
                    <a:pt x="17276" y="349"/>
                  </a:lnTo>
                  <a:lnTo>
                    <a:pt x="17287" y="338"/>
                  </a:lnTo>
                  <a:lnTo>
                    <a:pt x="17298" y="328"/>
                  </a:lnTo>
                  <a:lnTo>
                    <a:pt x="17311" y="318"/>
                  </a:lnTo>
                  <a:lnTo>
                    <a:pt x="17324" y="309"/>
                  </a:lnTo>
                  <a:lnTo>
                    <a:pt x="17337" y="299"/>
                  </a:lnTo>
                  <a:lnTo>
                    <a:pt x="17352" y="293"/>
                  </a:lnTo>
                  <a:lnTo>
                    <a:pt x="17365" y="286"/>
                  </a:lnTo>
                  <a:lnTo>
                    <a:pt x="17381" y="279"/>
                  </a:lnTo>
                  <a:lnTo>
                    <a:pt x="17396" y="275"/>
                  </a:lnTo>
                  <a:lnTo>
                    <a:pt x="17413" y="270"/>
                  </a:lnTo>
                  <a:lnTo>
                    <a:pt x="17428" y="266"/>
                  </a:lnTo>
                  <a:lnTo>
                    <a:pt x="17447" y="262"/>
                  </a:lnTo>
                  <a:lnTo>
                    <a:pt x="17464" y="260"/>
                  </a:lnTo>
                  <a:lnTo>
                    <a:pt x="17482" y="259"/>
                  </a:lnTo>
                  <a:lnTo>
                    <a:pt x="17501" y="258"/>
                  </a:lnTo>
                  <a:lnTo>
                    <a:pt x="17534" y="259"/>
                  </a:lnTo>
                  <a:lnTo>
                    <a:pt x="17565" y="262"/>
                  </a:lnTo>
                  <a:lnTo>
                    <a:pt x="17595" y="267"/>
                  </a:lnTo>
                  <a:lnTo>
                    <a:pt x="17624" y="273"/>
                  </a:lnTo>
                  <a:lnTo>
                    <a:pt x="17638" y="278"/>
                  </a:lnTo>
                  <a:lnTo>
                    <a:pt x="17651" y="283"/>
                  </a:lnTo>
                  <a:lnTo>
                    <a:pt x="17665" y="287"/>
                  </a:lnTo>
                  <a:lnTo>
                    <a:pt x="17677" y="293"/>
                  </a:lnTo>
                  <a:lnTo>
                    <a:pt x="17690" y="299"/>
                  </a:lnTo>
                  <a:lnTo>
                    <a:pt x="17702" y="306"/>
                  </a:lnTo>
                  <a:lnTo>
                    <a:pt x="17714" y="313"/>
                  </a:lnTo>
                  <a:lnTo>
                    <a:pt x="17726" y="321"/>
                  </a:lnTo>
                  <a:lnTo>
                    <a:pt x="17736" y="329"/>
                  </a:lnTo>
                  <a:lnTo>
                    <a:pt x="17746" y="338"/>
                  </a:lnTo>
                  <a:lnTo>
                    <a:pt x="17757" y="348"/>
                  </a:lnTo>
                  <a:lnTo>
                    <a:pt x="17766" y="358"/>
                  </a:lnTo>
                  <a:lnTo>
                    <a:pt x="17774" y="368"/>
                  </a:lnTo>
                  <a:lnTo>
                    <a:pt x="17781" y="380"/>
                  </a:lnTo>
                  <a:lnTo>
                    <a:pt x="17788" y="391"/>
                  </a:lnTo>
                  <a:lnTo>
                    <a:pt x="17794" y="404"/>
                  </a:lnTo>
                  <a:lnTo>
                    <a:pt x="17800" y="416"/>
                  </a:lnTo>
                  <a:lnTo>
                    <a:pt x="17804" y="430"/>
                  </a:lnTo>
                  <a:lnTo>
                    <a:pt x="17809" y="443"/>
                  </a:lnTo>
                  <a:lnTo>
                    <a:pt x="17812" y="458"/>
                  </a:lnTo>
                  <a:lnTo>
                    <a:pt x="17815" y="473"/>
                  </a:lnTo>
                  <a:lnTo>
                    <a:pt x="17818" y="488"/>
                  </a:lnTo>
                  <a:lnTo>
                    <a:pt x="17819" y="504"/>
                  </a:lnTo>
                  <a:lnTo>
                    <a:pt x="17820" y="52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25000"/>
                </a:lnSpc>
                <a:defRPr/>
              </a:pPr>
              <a:endParaRPr lang="pt-BR"/>
            </a:p>
          </p:txBody>
        </p:sp>
        <p:sp>
          <p:nvSpPr>
            <p:cNvPr id="177169" name="Freeform 17"/>
            <p:cNvSpPr>
              <a:spLocks/>
            </p:cNvSpPr>
            <p:nvPr/>
          </p:nvSpPr>
          <p:spPr bwMode="auto">
            <a:xfrm>
              <a:off x="1565" y="974"/>
              <a:ext cx="2586" cy="1033"/>
            </a:xfrm>
            <a:custGeom>
              <a:avLst/>
              <a:gdLst/>
              <a:ahLst/>
              <a:cxnLst>
                <a:cxn ang="0">
                  <a:pos x="5683" y="183"/>
                </a:cxn>
                <a:cxn ang="0">
                  <a:pos x="4003" y="544"/>
                </a:cxn>
                <a:cxn ang="0">
                  <a:pos x="2554" y="1035"/>
                </a:cxn>
                <a:cxn ang="0">
                  <a:pos x="1386" y="1635"/>
                </a:cxn>
                <a:cxn ang="0">
                  <a:pos x="545" y="2329"/>
                </a:cxn>
                <a:cxn ang="0">
                  <a:pos x="79" y="3092"/>
                </a:cxn>
                <a:cxn ang="0">
                  <a:pos x="46" y="3951"/>
                </a:cxn>
                <a:cxn ang="0">
                  <a:pos x="551" y="4833"/>
                </a:cxn>
                <a:cxn ang="0">
                  <a:pos x="1549" y="5620"/>
                </a:cxn>
                <a:cxn ang="0">
                  <a:pos x="2970" y="6283"/>
                </a:cxn>
                <a:cxn ang="0">
                  <a:pos x="4740" y="6793"/>
                </a:cxn>
                <a:cxn ang="0">
                  <a:pos x="6791" y="7120"/>
                </a:cxn>
                <a:cxn ang="0">
                  <a:pos x="9046" y="7235"/>
                </a:cxn>
                <a:cxn ang="0">
                  <a:pos x="11304" y="7120"/>
                </a:cxn>
                <a:cxn ang="0">
                  <a:pos x="13354" y="6793"/>
                </a:cxn>
                <a:cxn ang="0">
                  <a:pos x="15124" y="6283"/>
                </a:cxn>
                <a:cxn ang="0">
                  <a:pos x="16545" y="5620"/>
                </a:cxn>
                <a:cxn ang="0">
                  <a:pos x="17543" y="4833"/>
                </a:cxn>
                <a:cxn ang="0">
                  <a:pos x="18047" y="3951"/>
                </a:cxn>
                <a:cxn ang="0">
                  <a:pos x="18014" y="3092"/>
                </a:cxn>
                <a:cxn ang="0">
                  <a:pos x="17549" y="2329"/>
                </a:cxn>
                <a:cxn ang="0">
                  <a:pos x="16708" y="1637"/>
                </a:cxn>
                <a:cxn ang="0">
                  <a:pos x="15539" y="1035"/>
                </a:cxn>
                <a:cxn ang="0">
                  <a:pos x="14091" y="544"/>
                </a:cxn>
                <a:cxn ang="0">
                  <a:pos x="12410" y="183"/>
                </a:cxn>
                <a:cxn ang="0">
                  <a:pos x="10930" y="169"/>
                </a:cxn>
                <a:cxn ang="0">
                  <a:pos x="11874" y="336"/>
                </a:cxn>
                <a:cxn ang="0">
                  <a:pos x="12709" y="585"/>
                </a:cxn>
                <a:cxn ang="0">
                  <a:pos x="13415" y="897"/>
                </a:cxn>
                <a:cxn ang="0">
                  <a:pos x="13969" y="1252"/>
                </a:cxn>
                <a:cxn ang="0">
                  <a:pos x="14353" y="1629"/>
                </a:cxn>
                <a:cxn ang="0">
                  <a:pos x="14543" y="2009"/>
                </a:cxn>
                <a:cxn ang="0">
                  <a:pos x="14497" y="2432"/>
                </a:cxn>
                <a:cxn ang="0">
                  <a:pos x="14126" y="2859"/>
                </a:cxn>
                <a:cxn ang="0">
                  <a:pos x="13462" y="3237"/>
                </a:cxn>
                <a:cxn ang="0">
                  <a:pos x="12550" y="3551"/>
                </a:cxn>
                <a:cxn ang="0">
                  <a:pos x="11434" y="3787"/>
                </a:cxn>
                <a:cxn ang="0">
                  <a:pos x="10155" y="3928"/>
                </a:cxn>
                <a:cxn ang="0">
                  <a:pos x="8764" y="3963"/>
                </a:cxn>
                <a:cxn ang="0">
                  <a:pos x="7411" y="3884"/>
                </a:cxn>
                <a:cxn ang="0">
                  <a:pos x="6191" y="3703"/>
                </a:cxn>
                <a:cxn ang="0">
                  <a:pos x="5151" y="3435"/>
                </a:cxn>
                <a:cxn ang="0">
                  <a:pos x="4333" y="3093"/>
                </a:cxn>
                <a:cxn ang="0">
                  <a:pos x="3782" y="2693"/>
                </a:cxn>
                <a:cxn ang="0">
                  <a:pos x="3540" y="2250"/>
                </a:cxn>
                <a:cxn ang="0">
                  <a:pos x="3602" y="1859"/>
                </a:cxn>
                <a:cxn ang="0">
                  <a:pos x="3873" y="1485"/>
                </a:cxn>
                <a:cxn ang="0">
                  <a:pos x="4326" y="1124"/>
                </a:cxn>
                <a:cxn ang="0">
                  <a:pos x="4944" y="794"/>
                </a:cxn>
                <a:cxn ang="0">
                  <a:pos x="5704" y="513"/>
                </a:cxn>
                <a:cxn ang="0">
                  <a:pos x="6586" y="301"/>
                </a:cxn>
              </a:cxnLst>
              <a:rect l="0" t="0" r="r" b="b"/>
              <a:pathLst>
                <a:path w="18094" h="7235">
                  <a:moveTo>
                    <a:pt x="7164" y="0"/>
                  </a:moveTo>
                  <a:lnTo>
                    <a:pt x="6784" y="36"/>
                  </a:lnTo>
                  <a:lnTo>
                    <a:pt x="6410" y="79"/>
                  </a:lnTo>
                  <a:lnTo>
                    <a:pt x="6044" y="128"/>
                  </a:lnTo>
                  <a:lnTo>
                    <a:pt x="5683" y="183"/>
                  </a:lnTo>
                  <a:lnTo>
                    <a:pt x="5331" y="244"/>
                  </a:lnTo>
                  <a:lnTo>
                    <a:pt x="4986" y="311"/>
                  </a:lnTo>
                  <a:lnTo>
                    <a:pt x="4650" y="383"/>
                  </a:lnTo>
                  <a:lnTo>
                    <a:pt x="4322" y="460"/>
                  </a:lnTo>
                  <a:lnTo>
                    <a:pt x="4003" y="544"/>
                  </a:lnTo>
                  <a:lnTo>
                    <a:pt x="3693" y="632"/>
                  </a:lnTo>
                  <a:lnTo>
                    <a:pt x="3392" y="726"/>
                  </a:lnTo>
                  <a:lnTo>
                    <a:pt x="3102" y="825"/>
                  </a:lnTo>
                  <a:lnTo>
                    <a:pt x="2823" y="927"/>
                  </a:lnTo>
                  <a:lnTo>
                    <a:pt x="2554" y="1035"/>
                  </a:lnTo>
                  <a:lnTo>
                    <a:pt x="2297" y="1147"/>
                  </a:lnTo>
                  <a:lnTo>
                    <a:pt x="2050" y="1263"/>
                  </a:lnTo>
                  <a:lnTo>
                    <a:pt x="1816" y="1383"/>
                  </a:lnTo>
                  <a:lnTo>
                    <a:pt x="1594" y="1508"/>
                  </a:lnTo>
                  <a:lnTo>
                    <a:pt x="1386" y="1635"/>
                  </a:lnTo>
                  <a:lnTo>
                    <a:pt x="1190" y="1768"/>
                  </a:lnTo>
                  <a:lnTo>
                    <a:pt x="1007" y="1903"/>
                  </a:lnTo>
                  <a:lnTo>
                    <a:pt x="838" y="2041"/>
                  </a:lnTo>
                  <a:lnTo>
                    <a:pt x="684" y="2183"/>
                  </a:lnTo>
                  <a:lnTo>
                    <a:pt x="545" y="2329"/>
                  </a:lnTo>
                  <a:lnTo>
                    <a:pt x="421" y="2476"/>
                  </a:lnTo>
                  <a:lnTo>
                    <a:pt x="311" y="2626"/>
                  </a:lnTo>
                  <a:lnTo>
                    <a:pt x="217" y="2779"/>
                  </a:lnTo>
                  <a:lnTo>
                    <a:pt x="140" y="2935"/>
                  </a:lnTo>
                  <a:lnTo>
                    <a:pt x="79" y="3092"/>
                  </a:lnTo>
                  <a:lnTo>
                    <a:pt x="35" y="3252"/>
                  </a:lnTo>
                  <a:lnTo>
                    <a:pt x="9" y="3413"/>
                  </a:lnTo>
                  <a:lnTo>
                    <a:pt x="0" y="3577"/>
                  </a:lnTo>
                  <a:lnTo>
                    <a:pt x="11" y="3765"/>
                  </a:lnTo>
                  <a:lnTo>
                    <a:pt x="46" y="3951"/>
                  </a:lnTo>
                  <a:lnTo>
                    <a:pt x="104" y="4133"/>
                  </a:lnTo>
                  <a:lnTo>
                    <a:pt x="184" y="4313"/>
                  </a:lnTo>
                  <a:lnTo>
                    <a:pt x="285" y="4490"/>
                  </a:lnTo>
                  <a:lnTo>
                    <a:pt x="408" y="4663"/>
                  </a:lnTo>
                  <a:lnTo>
                    <a:pt x="551" y="4833"/>
                  </a:lnTo>
                  <a:lnTo>
                    <a:pt x="713" y="4999"/>
                  </a:lnTo>
                  <a:lnTo>
                    <a:pt x="895" y="5161"/>
                  </a:lnTo>
                  <a:lnTo>
                    <a:pt x="1095" y="5318"/>
                  </a:lnTo>
                  <a:lnTo>
                    <a:pt x="1312" y="5472"/>
                  </a:lnTo>
                  <a:lnTo>
                    <a:pt x="1549" y="5620"/>
                  </a:lnTo>
                  <a:lnTo>
                    <a:pt x="1801" y="5764"/>
                  </a:lnTo>
                  <a:lnTo>
                    <a:pt x="2070" y="5902"/>
                  </a:lnTo>
                  <a:lnTo>
                    <a:pt x="2356" y="6034"/>
                  </a:lnTo>
                  <a:lnTo>
                    <a:pt x="2655" y="6162"/>
                  </a:lnTo>
                  <a:lnTo>
                    <a:pt x="2970" y="6283"/>
                  </a:lnTo>
                  <a:lnTo>
                    <a:pt x="3298" y="6398"/>
                  </a:lnTo>
                  <a:lnTo>
                    <a:pt x="3640" y="6507"/>
                  </a:lnTo>
                  <a:lnTo>
                    <a:pt x="3995" y="6608"/>
                  </a:lnTo>
                  <a:lnTo>
                    <a:pt x="4361" y="6705"/>
                  </a:lnTo>
                  <a:lnTo>
                    <a:pt x="4740" y="6793"/>
                  </a:lnTo>
                  <a:lnTo>
                    <a:pt x="5131" y="6873"/>
                  </a:lnTo>
                  <a:lnTo>
                    <a:pt x="5531" y="6947"/>
                  </a:lnTo>
                  <a:lnTo>
                    <a:pt x="5942" y="7012"/>
                  </a:lnTo>
                  <a:lnTo>
                    <a:pt x="6362" y="7070"/>
                  </a:lnTo>
                  <a:lnTo>
                    <a:pt x="6791" y="7120"/>
                  </a:lnTo>
                  <a:lnTo>
                    <a:pt x="7227" y="7160"/>
                  </a:lnTo>
                  <a:lnTo>
                    <a:pt x="7672" y="7193"/>
                  </a:lnTo>
                  <a:lnTo>
                    <a:pt x="8124" y="7216"/>
                  </a:lnTo>
                  <a:lnTo>
                    <a:pt x="8583" y="7231"/>
                  </a:lnTo>
                  <a:lnTo>
                    <a:pt x="9046" y="7235"/>
                  </a:lnTo>
                  <a:lnTo>
                    <a:pt x="9511" y="7231"/>
                  </a:lnTo>
                  <a:lnTo>
                    <a:pt x="9970" y="7216"/>
                  </a:lnTo>
                  <a:lnTo>
                    <a:pt x="10421" y="7193"/>
                  </a:lnTo>
                  <a:lnTo>
                    <a:pt x="10866" y="7160"/>
                  </a:lnTo>
                  <a:lnTo>
                    <a:pt x="11304" y="7120"/>
                  </a:lnTo>
                  <a:lnTo>
                    <a:pt x="11732" y="7070"/>
                  </a:lnTo>
                  <a:lnTo>
                    <a:pt x="12152" y="7012"/>
                  </a:lnTo>
                  <a:lnTo>
                    <a:pt x="12563" y="6947"/>
                  </a:lnTo>
                  <a:lnTo>
                    <a:pt x="12963" y="6873"/>
                  </a:lnTo>
                  <a:lnTo>
                    <a:pt x="13354" y="6793"/>
                  </a:lnTo>
                  <a:lnTo>
                    <a:pt x="13731" y="6705"/>
                  </a:lnTo>
                  <a:lnTo>
                    <a:pt x="14099" y="6608"/>
                  </a:lnTo>
                  <a:lnTo>
                    <a:pt x="14454" y="6507"/>
                  </a:lnTo>
                  <a:lnTo>
                    <a:pt x="14796" y="6398"/>
                  </a:lnTo>
                  <a:lnTo>
                    <a:pt x="15124" y="6283"/>
                  </a:lnTo>
                  <a:lnTo>
                    <a:pt x="15439" y="6162"/>
                  </a:lnTo>
                  <a:lnTo>
                    <a:pt x="15739" y="6034"/>
                  </a:lnTo>
                  <a:lnTo>
                    <a:pt x="16024" y="5902"/>
                  </a:lnTo>
                  <a:lnTo>
                    <a:pt x="16293" y="5764"/>
                  </a:lnTo>
                  <a:lnTo>
                    <a:pt x="16545" y="5620"/>
                  </a:lnTo>
                  <a:lnTo>
                    <a:pt x="16781" y="5472"/>
                  </a:lnTo>
                  <a:lnTo>
                    <a:pt x="16999" y="5318"/>
                  </a:lnTo>
                  <a:lnTo>
                    <a:pt x="17199" y="5161"/>
                  </a:lnTo>
                  <a:lnTo>
                    <a:pt x="17381" y="4999"/>
                  </a:lnTo>
                  <a:lnTo>
                    <a:pt x="17543" y="4833"/>
                  </a:lnTo>
                  <a:lnTo>
                    <a:pt x="17686" y="4663"/>
                  </a:lnTo>
                  <a:lnTo>
                    <a:pt x="17808" y="4490"/>
                  </a:lnTo>
                  <a:lnTo>
                    <a:pt x="17910" y="4313"/>
                  </a:lnTo>
                  <a:lnTo>
                    <a:pt x="17989" y="4133"/>
                  </a:lnTo>
                  <a:lnTo>
                    <a:pt x="18047" y="3951"/>
                  </a:lnTo>
                  <a:lnTo>
                    <a:pt x="18082" y="3765"/>
                  </a:lnTo>
                  <a:lnTo>
                    <a:pt x="18094" y="3577"/>
                  </a:lnTo>
                  <a:lnTo>
                    <a:pt x="18085" y="3413"/>
                  </a:lnTo>
                  <a:lnTo>
                    <a:pt x="18058" y="3252"/>
                  </a:lnTo>
                  <a:lnTo>
                    <a:pt x="18014" y="3092"/>
                  </a:lnTo>
                  <a:lnTo>
                    <a:pt x="17954" y="2935"/>
                  </a:lnTo>
                  <a:lnTo>
                    <a:pt x="17876" y="2779"/>
                  </a:lnTo>
                  <a:lnTo>
                    <a:pt x="17783" y="2626"/>
                  </a:lnTo>
                  <a:lnTo>
                    <a:pt x="17673" y="2476"/>
                  </a:lnTo>
                  <a:lnTo>
                    <a:pt x="17549" y="2329"/>
                  </a:lnTo>
                  <a:lnTo>
                    <a:pt x="17410" y="2183"/>
                  </a:lnTo>
                  <a:lnTo>
                    <a:pt x="17255" y="2041"/>
                  </a:lnTo>
                  <a:lnTo>
                    <a:pt x="17086" y="1903"/>
                  </a:lnTo>
                  <a:lnTo>
                    <a:pt x="16904" y="1768"/>
                  </a:lnTo>
                  <a:lnTo>
                    <a:pt x="16708" y="1637"/>
                  </a:lnTo>
                  <a:lnTo>
                    <a:pt x="16499" y="1508"/>
                  </a:lnTo>
                  <a:lnTo>
                    <a:pt x="16277" y="1383"/>
                  </a:lnTo>
                  <a:lnTo>
                    <a:pt x="16044" y="1263"/>
                  </a:lnTo>
                  <a:lnTo>
                    <a:pt x="15797" y="1147"/>
                  </a:lnTo>
                  <a:lnTo>
                    <a:pt x="15539" y="1035"/>
                  </a:lnTo>
                  <a:lnTo>
                    <a:pt x="15271" y="927"/>
                  </a:lnTo>
                  <a:lnTo>
                    <a:pt x="14992" y="825"/>
                  </a:lnTo>
                  <a:lnTo>
                    <a:pt x="14701" y="726"/>
                  </a:lnTo>
                  <a:lnTo>
                    <a:pt x="14401" y="632"/>
                  </a:lnTo>
                  <a:lnTo>
                    <a:pt x="14091" y="544"/>
                  </a:lnTo>
                  <a:lnTo>
                    <a:pt x="13772" y="461"/>
                  </a:lnTo>
                  <a:lnTo>
                    <a:pt x="13444" y="383"/>
                  </a:lnTo>
                  <a:lnTo>
                    <a:pt x="13108" y="311"/>
                  </a:lnTo>
                  <a:lnTo>
                    <a:pt x="12763" y="244"/>
                  </a:lnTo>
                  <a:lnTo>
                    <a:pt x="12410" y="183"/>
                  </a:lnTo>
                  <a:lnTo>
                    <a:pt x="12050" y="128"/>
                  </a:lnTo>
                  <a:lnTo>
                    <a:pt x="11684" y="79"/>
                  </a:lnTo>
                  <a:lnTo>
                    <a:pt x="11310" y="36"/>
                  </a:lnTo>
                  <a:lnTo>
                    <a:pt x="10930" y="0"/>
                  </a:lnTo>
                  <a:lnTo>
                    <a:pt x="10930" y="169"/>
                  </a:lnTo>
                  <a:lnTo>
                    <a:pt x="11126" y="195"/>
                  </a:lnTo>
                  <a:lnTo>
                    <a:pt x="11319" y="224"/>
                  </a:lnTo>
                  <a:lnTo>
                    <a:pt x="11508" y="258"/>
                  </a:lnTo>
                  <a:lnTo>
                    <a:pt x="11693" y="295"/>
                  </a:lnTo>
                  <a:lnTo>
                    <a:pt x="11874" y="336"/>
                  </a:lnTo>
                  <a:lnTo>
                    <a:pt x="12050" y="379"/>
                  </a:lnTo>
                  <a:lnTo>
                    <a:pt x="12222" y="426"/>
                  </a:lnTo>
                  <a:lnTo>
                    <a:pt x="12390" y="476"/>
                  </a:lnTo>
                  <a:lnTo>
                    <a:pt x="12551" y="529"/>
                  </a:lnTo>
                  <a:lnTo>
                    <a:pt x="12709" y="585"/>
                  </a:lnTo>
                  <a:lnTo>
                    <a:pt x="12861" y="644"/>
                  </a:lnTo>
                  <a:lnTo>
                    <a:pt x="13007" y="703"/>
                  </a:lnTo>
                  <a:lnTo>
                    <a:pt x="13149" y="766"/>
                  </a:lnTo>
                  <a:lnTo>
                    <a:pt x="13285" y="831"/>
                  </a:lnTo>
                  <a:lnTo>
                    <a:pt x="13415" y="897"/>
                  </a:lnTo>
                  <a:lnTo>
                    <a:pt x="13538" y="966"/>
                  </a:lnTo>
                  <a:lnTo>
                    <a:pt x="13656" y="1035"/>
                  </a:lnTo>
                  <a:lnTo>
                    <a:pt x="13767" y="1106"/>
                  </a:lnTo>
                  <a:lnTo>
                    <a:pt x="13872" y="1179"/>
                  </a:lnTo>
                  <a:lnTo>
                    <a:pt x="13969" y="1252"/>
                  </a:lnTo>
                  <a:lnTo>
                    <a:pt x="14061" y="1327"/>
                  </a:lnTo>
                  <a:lnTo>
                    <a:pt x="14144" y="1401"/>
                  </a:lnTo>
                  <a:lnTo>
                    <a:pt x="14221" y="1477"/>
                  </a:lnTo>
                  <a:lnTo>
                    <a:pt x="14290" y="1553"/>
                  </a:lnTo>
                  <a:lnTo>
                    <a:pt x="14353" y="1629"/>
                  </a:lnTo>
                  <a:lnTo>
                    <a:pt x="14407" y="1706"/>
                  </a:lnTo>
                  <a:lnTo>
                    <a:pt x="14453" y="1781"/>
                  </a:lnTo>
                  <a:lnTo>
                    <a:pt x="14492" y="1858"/>
                  </a:lnTo>
                  <a:lnTo>
                    <a:pt x="14521" y="1934"/>
                  </a:lnTo>
                  <a:lnTo>
                    <a:pt x="14543" y="2009"/>
                  </a:lnTo>
                  <a:lnTo>
                    <a:pt x="14556" y="2083"/>
                  </a:lnTo>
                  <a:lnTo>
                    <a:pt x="14561" y="2157"/>
                  </a:lnTo>
                  <a:lnTo>
                    <a:pt x="14554" y="2250"/>
                  </a:lnTo>
                  <a:lnTo>
                    <a:pt x="14533" y="2341"/>
                  </a:lnTo>
                  <a:lnTo>
                    <a:pt x="14497" y="2432"/>
                  </a:lnTo>
                  <a:lnTo>
                    <a:pt x="14449" y="2520"/>
                  </a:lnTo>
                  <a:lnTo>
                    <a:pt x="14387" y="2608"/>
                  </a:lnTo>
                  <a:lnTo>
                    <a:pt x="14312" y="2693"/>
                  </a:lnTo>
                  <a:lnTo>
                    <a:pt x="14225" y="2778"/>
                  </a:lnTo>
                  <a:lnTo>
                    <a:pt x="14126" y="2859"/>
                  </a:lnTo>
                  <a:lnTo>
                    <a:pt x="14015" y="2939"/>
                  </a:lnTo>
                  <a:lnTo>
                    <a:pt x="13893" y="3018"/>
                  </a:lnTo>
                  <a:lnTo>
                    <a:pt x="13761" y="3093"/>
                  </a:lnTo>
                  <a:lnTo>
                    <a:pt x="13617" y="3167"/>
                  </a:lnTo>
                  <a:lnTo>
                    <a:pt x="13462" y="3237"/>
                  </a:lnTo>
                  <a:lnTo>
                    <a:pt x="13299" y="3306"/>
                  </a:lnTo>
                  <a:lnTo>
                    <a:pt x="13125" y="3372"/>
                  </a:lnTo>
                  <a:lnTo>
                    <a:pt x="12943" y="3435"/>
                  </a:lnTo>
                  <a:lnTo>
                    <a:pt x="12751" y="3495"/>
                  </a:lnTo>
                  <a:lnTo>
                    <a:pt x="12550" y="3551"/>
                  </a:lnTo>
                  <a:lnTo>
                    <a:pt x="12342" y="3605"/>
                  </a:lnTo>
                  <a:lnTo>
                    <a:pt x="12126" y="3655"/>
                  </a:lnTo>
                  <a:lnTo>
                    <a:pt x="11902" y="3703"/>
                  </a:lnTo>
                  <a:lnTo>
                    <a:pt x="11671" y="3746"/>
                  </a:lnTo>
                  <a:lnTo>
                    <a:pt x="11434" y="3787"/>
                  </a:lnTo>
                  <a:lnTo>
                    <a:pt x="11189" y="3823"/>
                  </a:lnTo>
                  <a:lnTo>
                    <a:pt x="10939" y="3854"/>
                  </a:lnTo>
                  <a:lnTo>
                    <a:pt x="10684" y="3884"/>
                  </a:lnTo>
                  <a:lnTo>
                    <a:pt x="10422" y="3908"/>
                  </a:lnTo>
                  <a:lnTo>
                    <a:pt x="10155" y="3928"/>
                  </a:lnTo>
                  <a:lnTo>
                    <a:pt x="9885" y="3944"/>
                  </a:lnTo>
                  <a:lnTo>
                    <a:pt x="9609" y="3955"/>
                  </a:lnTo>
                  <a:lnTo>
                    <a:pt x="9329" y="3963"/>
                  </a:lnTo>
                  <a:lnTo>
                    <a:pt x="9046" y="3965"/>
                  </a:lnTo>
                  <a:lnTo>
                    <a:pt x="8764" y="3963"/>
                  </a:lnTo>
                  <a:lnTo>
                    <a:pt x="8484" y="3955"/>
                  </a:lnTo>
                  <a:lnTo>
                    <a:pt x="8209" y="3944"/>
                  </a:lnTo>
                  <a:lnTo>
                    <a:pt x="7938" y="3928"/>
                  </a:lnTo>
                  <a:lnTo>
                    <a:pt x="7672" y="3908"/>
                  </a:lnTo>
                  <a:lnTo>
                    <a:pt x="7411" y="3884"/>
                  </a:lnTo>
                  <a:lnTo>
                    <a:pt x="7155" y="3854"/>
                  </a:lnTo>
                  <a:lnTo>
                    <a:pt x="6904" y="3823"/>
                  </a:lnTo>
                  <a:lnTo>
                    <a:pt x="6660" y="3787"/>
                  </a:lnTo>
                  <a:lnTo>
                    <a:pt x="6423" y="3746"/>
                  </a:lnTo>
                  <a:lnTo>
                    <a:pt x="6191" y="3703"/>
                  </a:lnTo>
                  <a:lnTo>
                    <a:pt x="5968" y="3655"/>
                  </a:lnTo>
                  <a:lnTo>
                    <a:pt x="5752" y="3605"/>
                  </a:lnTo>
                  <a:lnTo>
                    <a:pt x="5543" y="3551"/>
                  </a:lnTo>
                  <a:lnTo>
                    <a:pt x="5342" y="3495"/>
                  </a:lnTo>
                  <a:lnTo>
                    <a:pt x="5151" y="3435"/>
                  </a:lnTo>
                  <a:lnTo>
                    <a:pt x="4968" y="3372"/>
                  </a:lnTo>
                  <a:lnTo>
                    <a:pt x="4795" y="3306"/>
                  </a:lnTo>
                  <a:lnTo>
                    <a:pt x="4631" y="3237"/>
                  </a:lnTo>
                  <a:lnTo>
                    <a:pt x="4477" y="3167"/>
                  </a:lnTo>
                  <a:lnTo>
                    <a:pt x="4333" y="3093"/>
                  </a:lnTo>
                  <a:lnTo>
                    <a:pt x="4200" y="3018"/>
                  </a:lnTo>
                  <a:lnTo>
                    <a:pt x="4079" y="2939"/>
                  </a:lnTo>
                  <a:lnTo>
                    <a:pt x="3968" y="2859"/>
                  </a:lnTo>
                  <a:lnTo>
                    <a:pt x="3868" y="2778"/>
                  </a:lnTo>
                  <a:lnTo>
                    <a:pt x="3782" y="2693"/>
                  </a:lnTo>
                  <a:lnTo>
                    <a:pt x="3708" y="2608"/>
                  </a:lnTo>
                  <a:lnTo>
                    <a:pt x="3645" y="2520"/>
                  </a:lnTo>
                  <a:lnTo>
                    <a:pt x="3597" y="2432"/>
                  </a:lnTo>
                  <a:lnTo>
                    <a:pt x="3562" y="2341"/>
                  </a:lnTo>
                  <a:lnTo>
                    <a:pt x="3540" y="2250"/>
                  </a:lnTo>
                  <a:lnTo>
                    <a:pt x="3533" y="2157"/>
                  </a:lnTo>
                  <a:lnTo>
                    <a:pt x="3538" y="2083"/>
                  </a:lnTo>
                  <a:lnTo>
                    <a:pt x="3550" y="2009"/>
                  </a:lnTo>
                  <a:lnTo>
                    <a:pt x="3572" y="1935"/>
                  </a:lnTo>
                  <a:lnTo>
                    <a:pt x="3602" y="1859"/>
                  </a:lnTo>
                  <a:lnTo>
                    <a:pt x="3641" y="1785"/>
                  </a:lnTo>
                  <a:lnTo>
                    <a:pt x="3687" y="1710"/>
                  </a:lnTo>
                  <a:lnTo>
                    <a:pt x="3741" y="1634"/>
                  </a:lnTo>
                  <a:lnTo>
                    <a:pt x="3803" y="1560"/>
                  </a:lnTo>
                  <a:lnTo>
                    <a:pt x="3873" y="1485"/>
                  </a:lnTo>
                  <a:lnTo>
                    <a:pt x="3950" y="1412"/>
                  </a:lnTo>
                  <a:lnTo>
                    <a:pt x="4033" y="1338"/>
                  </a:lnTo>
                  <a:lnTo>
                    <a:pt x="4124" y="1266"/>
                  </a:lnTo>
                  <a:lnTo>
                    <a:pt x="4222" y="1194"/>
                  </a:lnTo>
                  <a:lnTo>
                    <a:pt x="4326" y="1124"/>
                  </a:lnTo>
                  <a:lnTo>
                    <a:pt x="4438" y="1055"/>
                  </a:lnTo>
                  <a:lnTo>
                    <a:pt x="4556" y="987"/>
                  </a:lnTo>
                  <a:lnTo>
                    <a:pt x="4679" y="922"/>
                  </a:lnTo>
                  <a:lnTo>
                    <a:pt x="4809" y="857"/>
                  </a:lnTo>
                  <a:lnTo>
                    <a:pt x="4944" y="794"/>
                  </a:lnTo>
                  <a:lnTo>
                    <a:pt x="5086" y="734"/>
                  </a:lnTo>
                  <a:lnTo>
                    <a:pt x="5233" y="675"/>
                  </a:lnTo>
                  <a:lnTo>
                    <a:pt x="5384" y="619"/>
                  </a:lnTo>
                  <a:lnTo>
                    <a:pt x="5543" y="566"/>
                  </a:lnTo>
                  <a:lnTo>
                    <a:pt x="5704" y="513"/>
                  </a:lnTo>
                  <a:lnTo>
                    <a:pt x="5872" y="466"/>
                  </a:lnTo>
                  <a:lnTo>
                    <a:pt x="6044" y="420"/>
                  </a:lnTo>
                  <a:lnTo>
                    <a:pt x="6220" y="377"/>
                  </a:lnTo>
                  <a:lnTo>
                    <a:pt x="6400" y="337"/>
                  </a:lnTo>
                  <a:lnTo>
                    <a:pt x="6586" y="301"/>
                  </a:lnTo>
                  <a:lnTo>
                    <a:pt x="6775" y="268"/>
                  </a:lnTo>
                  <a:lnTo>
                    <a:pt x="6967" y="239"/>
                  </a:lnTo>
                  <a:lnTo>
                    <a:pt x="7164" y="213"/>
                  </a:lnTo>
                  <a:lnTo>
                    <a:pt x="7164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25000"/>
                </a:lnSpc>
                <a:defRPr/>
              </a:pPr>
              <a:endParaRPr lang="pt-BR"/>
            </a:p>
          </p:txBody>
        </p:sp>
        <p:sp>
          <p:nvSpPr>
            <p:cNvPr id="177170" name="Freeform 18"/>
            <p:cNvSpPr>
              <a:spLocks/>
            </p:cNvSpPr>
            <p:nvPr/>
          </p:nvSpPr>
          <p:spPr bwMode="auto">
            <a:xfrm>
              <a:off x="2319" y="1035"/>
              <a:ext cx="1073" cy="381"/>
            </a:xfrm>
            <a:custGeom>
              <a:avLst/>
              <a:gdLst/>
              <a:ahLst/>
              <a:cxnLst>
                <a:cxn ang="0">
                  <a:pos x="2355" y="67"/>
                </a:cxn>
                <a:cxn ang="0">
                  <a:pos x="1658" y="200"/>
                </a:cxn>
                <a:cxn ang="0">
                  <a:pos x="1059" y="381"/>
                </a:cxn>
                <a:cxn ang="0">
                  <a:pos x="574" y="603"/>
                </a:cxn>
                <a:cxn ang="0">
                  <a:pos x="226" y="859"/>
                </a:cxn>
                <a:cxn ang="0">
                  <a:pos x="32" y="1140"/>
                </a:cxn>
                <a:cxn ang="0">
                  <a:pos x="19" y="1456"/>
                </a:cxn>
                <a:cxn ang="0">
                  <a:pos x="228" y="1782"/>
                </a:cxn>
                <a:cxn ang="0">
                  <a:pos x="641" y="2071"/>
                </a:cxn>
                <a:cxn ang="0">
                  <a:pos x="1231" y="2315"/>
                </a:cxn>
                <a:cxn ang="0">
                  <a:pos x="1965" y="2503"/>
                </a:cxn>
                <a:cxn ang="0">
                  <a:pos x="2813" y="2624"/>
                </a:cxn>
                <a:cxn ang="0">
                  <a:pos x="3749" y="2667"/>
                </a:cxn>
                <a:cxn ang="0">
                  <a:pos x="4685" y="2624"/>
                </a:cxn>
                <a:cxn ang="0">
                  <a:pos x="5533" y="2503"/>
                </a:cxn>
                <a:cxn ang="0">
                  <a:pos x="6267" y="2315"/>
                </a:cxn>
                <a:cxn ang="0">
                  <a:pos x="6857" y="2071"/>
                </a:cxn>
                <a:cxn ang="0">
                  <a:pos x="7270" y="1782"/>
                </a:cxn>
                <a:cxn ang="0">
                  <a:pos x="7479" y="1456"/>
                </a:cxn>
                <a:cxn ang="0">
                  <a:pos x="7466" y="1140"/>
                </a:cxn>
                <a:cxn ang="0">
                  <a:pos x="7272" y="859"/>
                </a:cxn>
                <a:cxn ang="0">
                  <a:pos x="6924" y="603"/>
                </a:cxn>
                <a:cxn ang="0">
                  <a:pos x="6439" y="381"/>
                </a:cxn>
                <a:cxn ang="0">
                  <a:pos x="5840" y="200"/>
                </a:cxn>
                <a:cxn ang="0">
                  <a:pos x="5143" y="67"/>
                </a:cxn>
                <a:cxn ang="0">
                  <a:pos x="4530" y="169"/>
                </a:cxn>
                <a:cxn ang="0">
                  <a:pos x="4921" y="223"/>
                </a:cxn>
                <a:cxn ang="0">
                  <a:pos x="5266" y="298"/>
                </a:cxn>
                <a:cxn ang="0">
                  <a:pos x="5559" y="389"/>
                </a:cxn>
                <a:cxn ang="0">
                  <a:pos x="5789" y="496"/>
                </a:cxn>
                <a:cxn ang="0">
                  <a:pos x="5948" y="613"/>
                </a:cxn>
                <a:cxn ang="0">
                  <a:pos x="6026" y="741"/>
                </a:cxn>
                <a:cxn ang="0">
                  <a:pos x="6007" y="896"/>
                </a:cxn>
                <a:cxn ang="0">
                  <a:pos x="5855" y="1054"/>
                </a:cxn>
                <a:cxn ang="0">
                  <a:pos x="5580" y="1193"/>
                </a:cxn>
                <a:cxn ang="0">
                  <a:pos x="5201" y="1309"/>
                </a:cxn>
                <a:cxn ang="0">
                  <a:pos x="4738" y="1396"/>
                </a:cxn>
                <a:cxn ang="0">
                  <a:pos x="4208" y="1448"/>
                </a:cxn>
                <a:cxn ang="0">
                  <a:pos x="3631" y="1460"/>
                </a:cxn>
                <a:cxn ang="0">
                  <a:pos x="3071" y="1431"/>
                </a:cxn>
                <a:cxn ang="0">
                  <a:pos x="2566" y="1364"/>
                </a:cxn>
                <a:cxn ang="0">
                  <a:pos x="2135" y="1266"/>
                </a:cxn>
                <a:cxn ang="0">
                  <a:pos x="1795" y="1140"/>
                </a:cxn>
                <a:cxn ang="0">
                  <a:pos x="1567" y="993"/>
                </a:cxn>
                <a:cxn ang="0">
                  <a:pos x="1467" y="829"/>
                </a:cxn>
                <a:cxn ang="0">
                  <a:pos x="1493" y="689"/>
                </a:cxn>
                <a:cxn ang="0">
                  <a:pos x="1605" y="565"/>
                </a:cxn>
                <a:cxn ang="0">
                  <a:pos x="1793" y="451"/>
                </a:cxn>
                <a:cxn ang="0">
                  <a:pos x="2049" y="351"/>
                </a:cxn>
                <a:cxn ang="0">
                  <a:pos x="2364" y="265"/>
                </a:cxn>
                <a:cxn ang="0">
                  <a:pos x="2729" y="199"/>
                </a:cxn>
              </a:cxnLst>
              <a:rect l="0" t="0" r="r" b="b"/>
              <a:pathLst>
                <a:path w="7498" h="2667">
                  <a:moveTo>
                    <a:pt x="2968" y="0"/>
                  </a:moveTo>
                  <a:lnTo>
                    <a:pt x="2811" y="14"/>
                  </a:lnTo>
                  <a:lnTo>
                    <a:pt x="2656" y="30"/>
                  </a:lnTo>
                  <a:lnTo>
                    <a:pt x="2505" y="48"/>
                  </a:lnTo>
                  <a:lnTo>
                    <a:pt x="2355" y="67"/>
                  </a:lnTo>
                  <a:lnTo>
                    <a:pt x="2209" y="90"/>
                  </a:lnTo>
                  <a:lnTo>
                    <a:pt x="2067" y="114"/>
                  </a:lnTo>
                  <a:lnTo>
                    <a:pt x="1926" y="142"/>
                  </a:lnTo>
                  <a:lnTo>
                    <a:pt x="1791" y="170"/>
                  </a:lnTo>
                  <a:lnTo>
                    <a:pt x="1658" y="200"/>
                  </a:lnTo>
                  <a:lnTo>
                    <a:pt x="1530" y="233"/>
                  </a:lnTo>
                  <a:lnTo>
                    <a:pt x="1406" y="267"/>
                  </a:lnTo>
                  <a:lnTo>
                    <a:pt x="1286" y="303"/>
                  </a:lnTo>
                  <a:lnTo>
                    <a:pt x="1169" y="342"/>
                  </a:lnTo>
                  <a:lnTo>
                    <a:pt x="1059" y="381"/>
                  </a:lnTo>
                  <a:lnTo>
                    <a:pt x="951" y="423"/>
                  </a:lnTo>
                  <a:lnTo>
                    <a:pt x="849" y="465"/>
                  </a:lnTo>
                  <a:lnTo>
                    <a:pt x="752" y="510"/>
                  </a:lnTo>
                  <a:lnTo>
                    <a:pt x="660" y="556"/>
                  </a:lnTo>
                  <a:lnTo>
                    <a:pt x="574" y="603"/>
                  </a:lnTo>
                  <a:lnTo>
                    <a:pt x="493" y="652"/>
                  </a:lnTo>
                  <a:lnTo>
                    <a:pt x="417" y="701"/>
                  </a:lnTo>
                  <a:lnTo>
                    <a:pt x="347" y="752"/>
                  </a:lnTo>
                  <a:lnTo>
                    <a:pt x="284" y="804"/>
                  </a:lnTo>
                  <a:lnTo>
                    <a:pt x="226" y="859"/>
                  </a:lnTo>
                  <a:lnTo>
                    <a:pt x="174" y="913"/>
                  </a:lnTo>
                  <a:lnTo>
                    <a:pt x="129" y="968"/>
                  </a:lnTo>
                  <a:lnTo>
                    <a:pt x="90" y="1025"/>
                  </a:lnTo>
                  <a:lnTo>
                    <a:pt x="58" y="1081"/>
                  </a:lnTo>
                  <a:lnTo>
                    <a:pt x="32" y="1140"/>
                  </a:lnTo>
                  <a:lnTo>
                    <a:pt x="14" y="1199"/>
                  </a:lnTo>
                  <a:lnTo>
                    <a:pt x="3" y="1258"/>
                  </a:lnTo>
                  <a:lnTo>
                    <a:pt x="0" y="1319"/>
                  </a:lnTo>
                  <a:lnTo>
                    <a:pt x="4" y="1388"/>
                  </a:lnTo>
                  <a:lnTo>
                    <a:pt x="19" y="1456"/>
                  </a:lnTo>
                  <a:lnTo>
                    <a:pt x="43" y="1524"/>
                  </a:lnTo>
                  <a:lnTo>
                    <a:pt x="77" y="1589"/>
                  </a:lnTo>
                  <a:lnTo>
                    <a:pt x="118" y="1655"/>
                  </a:lnTo>
                  <a:lnTo>
                    <a:pt x="169" y="1718"/>
                  </a:lnTo>
                  <a:lnTo>
                    <a:pt x="228" y="1782"/>
                  </a:lnTo>
                  <a:lnTo>
                    <a:pt x="295" y="1843"/>
                  </a:lnTo>
                  <a:lnTo>
                    <a:pt x="371" y="1903"/>
                  </a:lnTo>
                  <a:lnTo>
                    <a:pt x="453" y="1960"/>
                  </a:lnTo>
                  <a:lnTo>
                    <a:pt x="544" y="2017"/>
                  </a:lnTo>
                  <a:lnTo>
                    <a:pt x="641" y="2071"/>
                  </a:lnTo>
                  <a:lnTo>
                    <a:pt x="746" y="2124"/>
                  </a:lnTo>
                  <a:lnTo>
                    <a:pt x="857" y="2175"/>
                  </a:lnTo>
                  <a:lnTo>
                    <a:pt x="976" y="2224"/>
                  </a:lnTo>
                  <a:lnTo>
                    <a:pt x="1100" y="2271"/>
                  </a:lnTo>
                  <a:lnTo>
                    <a:pt x="1231" y="2315"/>
                  </a:lnTo>
                  <a:lnTo>
                    <a:pt x="1366" y="2358"/>
                  </a:lnTo>
                  <a:lnTo>
                    <a:pt x="1508" y="2398"/>
                  </a:lnTo>
                  <a:lnTo>
                    <a:pt x="1655" y="2436"/>
                  </a:lnTo>
                  <a:lnTo>
                    <a:pt x="1808" y="2471"/>
                  </a:lnTo>
                  <a:lnTo>
                    <a:pt x="1965" y="2503"/>
                  </a:lnTo>
                  <a:lnTo>
                    <a:pt x="2126" y="2534"/>
                  </a:lnTo>
                  <a:lnTo>
                    <a:pt x="2292" y="2561"/>
                  </a:lnTo>
                  <a:lnTo>
                    <a:pt x="2463" y="2585"/>
                  </a:lnTo>
                  <a:lnTo>
                    <a:pt x="2636" y="2606"/>
                  </a:lnTo>
                  <a:lnTo>
                    <a:pt x="2813" y="2624"/>
                  </a:lnTo>
                  <a:lnTo>
                    <a:pt x="2996" y="2639"/>
                  </a:lnTo>
                  <a:lnTo>
                    <a:pt x="3179" y="2651"/>
                  </a:lnTo>
                  <a:lnTo>
                    <a:pt x="3367" y="2659"/>
                  </a:lnTo>
                  <a:lnTo>
                    <a:pt x="3557" y="2665"/>
                  </a:lnTo>
                  <a:lnTo>
                    <a:pt x="3749" y="2667"/>
                  </a:lnTo>
                  <a:lnTo>
                    <a:pt x="3941" y="2665"/>
                  </a:lnTo>
                  <a:lnTo>
                    <a:pt x="4131" y="2659"/>
                  </a:lnTo>
                  <a:lnTo>
                    <a:pt x="4319" y="2651"/>
                  </a:lnTo>
                  <a:lnTo>
                    <a:pt x="4503" y="2639"/>
                  </a:lnTo>
                  <a:lnTo>
                    <a:pt x="4685" y="2624"/>
                  </a:lnTo>
                  <a:lnTo>
                    <a:pt x="4862" y="2606"/>
                  </a:lnTo>
                  <a:lnTo>
                    <a:pt x="5035" y="2585"/>
                  </a:lnTo>
                  <a:lnTo>
                    <a:pt x="5206" y="2561"/>
                  </a:lnTo>
                  <a:lnTo>
                    <a:pt x="5373" y="2534"/>
                  </a:lnTo>
                  <a:lnTo>
                    <a:pt x="5533" y="2503"/>
                  </a:lnTo>
                  <a:lnTo>
                    <a:pt x="5690" y="2471"/>
                  </a:lnTo>
                  <a:lnTo>
                    <a:pt x="5843" y="2436"/>
                  </a:lnTo>
                  <a:lnTo>
                    <a:pt x="5990" y="2398"/>
                  </a:lnTo>
                  <a:lnTo>
                    <a:pt x="6132" y="2358"/>
                  </a:lnTo>
                  <a:lnTo>
                    <a:pt x="6267" y="2315"/>
                  </a:lnTo>
                  <a:lnTo>
                    <a:pt x="6398" y="2271"/>
                  </a:lnTo>
                  <a:lnTo>
                    <a:pt x="6522" y="2224"/>
                  </a:lnTo>
                  <a:lnTo>
                    <a:pt x="6641" y="2175"/>
                  </a:lnTo>
                  <a:lnTo>
                    <a:pt x="6752" y="2124"/>
                  </a:lnTo>
                  <a:lnTo>
                    <a:pt x="6857" y="2071"/>
                  </a:lnTo>
                  <a:lnTo>
                    <a:pt x="6954" y="2017"/>
                  </a:lnTo>
                  <a:lnTo>
                    <a:pt x="7045" y="1960"/>
                  </a:lnTo>
                  <a:lnTo>
                    <a:pt x="7127" y="1903"/>
                  </a:lnTo>
                  <a:lnTo>
                    <a:pt x="7203" y="1843"/>
                  </a:lnTo>
                  <a:lnTo>
                    <a:pt x="7270" y="1782"/>
                  </a:lnTo>
                  <a:lnTo>
                    <a:pt x="7329" y="1718"/>
                  </a:lnTo>
                  <a:lnTo>
                    <a:pt x="7380" y="1655"/>
                  </a:lnTo>
                  <a:lnTo>
                    <a:pt x="7421" y="1589"/>
                  </a:lnTo>
                  <a:lnTo>
                    <a:pt x="7455" y="1524"/>
                  </a:lnTo>
                  <a:lnTo>
                    <a:pt x="7479" y="1456"/>
                  </a:lnTo>
                  <a:lnTo>
                    <a:pt x="7494" y="1388"/>
                  </a:lnTo>
                  <a:lnTo>
                    <a:pt x="7498" y="1319"/>
                  </a:lnTo>
                  <a:lnTo>
                    <a:pt x="7495" y="1258"/>
                  </a:lnTo>
                  <a:lnTo>
                    <a:pt x="7484" y="1199"/>
                  </a:lnTo>
                  <a:lnTo>
                    <a:pt x="7466" y="1140"/>
                  </a:lnTo>
                  <a:lnTo>
                    <a:pt x="7440" y="1081"/>
                  </a:lnTo>
                  <a:lnTo>
                    <a:pt x="7408" y="1025"/>
                  </a:lnTo>
                  <a:lnTo>
                    <a:pt x="7369" y="968"/>
                  </a:lnTo>
                  <a:lnTo>
                    <a:pt x="7324" y="913"/>
                  </a:lnTo>
                  <a:lnTo>
                    <a:pt x="7272" y="859"/>
                  </a:lnTo>
                  <a:lnTo>
                    <a:pt x="7214" y="804"/>
                  </a:lnTo>
                  <a:lnTo>
                    <a:pt x="7151" y="752"/>
                  </a:lnTo>
                  <a:lnTo>
                    <a:pt x="7081" y="701"/>
                  </a:lnTo>
                  <a:lnTo>
                    <a:pt x="7005" y="652"/>
                  </a:lnTo>
                  <a:lnTo>
                    <a:pt x="6924" y="603"/>
                  </a:lnTo>
                  <a:lnTo>
                    <a:pt x="6838" y="556"/>
                  </a:lnTo>
                  <a:lnTo>
                    <a:pt x="6746" y="510"/>
                  </a:lnTo>
                  <a:lnTo>
                    <a:pt x="6649" y="465"/>
                  </a:lnTo>
                  <a:lnTo>
                    <a:pt x="6547" y="423"/>
                  </a:lnTo>
                  <a:lnTo>
                    <a:pt x="6439" y="381"/>
                  </a:lnTo>
                  <a:lnTo>
                    <a:pt x="6329" y="342"/>
                  </a:lnTo>
                  <a:lnTo>
                    <a:pt x="6213" y="303"/>
                  </a:lnTo>
                  <a:lnTo>
                    <a:pt x="6092" y="267"/>
                  </a:lnTo>
                  <a:lnTo>
                    <a:pt x="5968" y="233"/>
                  </a:lnTo>
                  <a:lnTo>
                    <a:pt x="5840" y="200"/>
                  </a:lnTo>
                  <a:lnTo>
                    <a:pt x="5707" y="170"/>
                  </a:lnTo>
                  <a:lnTo>
                    <a:pt x="5572" y="142"/>
                  </a:lnTo>
                  <a:lnTo>
                    <a:pt x="5431" y="114"/>
                  </a:lnTo>
                  <a:lnTo>
                    <a:pt x="5289" y="90"/>
                  </a:lnTo>
                  <a:lnTo>
                    <a:pt x="5143" y="67"/>
                  </a:lnTo>
                  <a:lnTo>
                    <a:pt x="4994" y="48"/>
                  </a:lnTo>
                  <a:lnTo>
                    <a:pt x="4842" y="30"/>
                  </a:lnTo>
                  <a:lnTo>
                    <a:pt x="4687" y="14"/>
                  </a:lnTo>
                  <a:lnTo>
                    <a:pt x="4530" y="0"/>
                  </a:lnTo>
                  <a:lnTo>
                    <a:pt x="4530" y="169"/>
                  </a:lnTo>
                  <a:lnTo>
                    <a:pt x="4611" y="178"/>
                  </a:lnTo>
                  <a:lnTo>
                    <a:pt x="4690" y="188"/>
                  </a:lnTo>
                  <a:lnTo>
                    <a:pt x="4770" y="199"/>
                  </a:lnTo>
                  <a:lnTo>
                    <a:pt x="4845" y="211"/>
                  </a:lnTo>
                  <a:lnTo>
                    <a:pt x="4921" y="223"/>
                  </a:lnTo>
                  <a:lnTo>
                    <a:pt x="4994" y="237"/>
                  </a:lnTo>
                  <a:lnTo>
                    <a:pt x="5065" y="250"/>
                  </a:lnTo>
                  <a:lnTo>
                    <a:pt x="5134" y="265"/>
                  </a:lnTo>
                  <a:lnTo>
                    <a:pt x="5202" y="281"/>
                  </a:lnTo>
                  <a:lnTo>
                    <a:pt x="5266" y="298"/>
                  </a:lnTo>
                  <a:lnTo>
                    <a:pt x="5330" y="315"/>
                  </a:lnTo>
                  <a:lnTo>
                    <a:pt x="5391" y="332"/>
                  </a:lnTo>
                  <a:lnTo>
                    <a:pt x="5449" y="351"/>
                  </a:lnTo>
                  <a:lnTo>
                    <a:pt x="5505" y="369"/>
                  </a:lnTo>
                  <a:lnTo>
                    <a:pt x="5559" y="389"/>
                  </a:lnTo>
                  <a:lnTo>
                    <a:pt x="5610" y="408"/>
                  </a:lnTo>
                  <a:lnTo>
                    <a:pt x="5659" y="430"/>
                  </a:lnTo>
                  <a:lnTo>
                    <a:pt x="5705" y="451"/>
                  </a:lnTo>
                  <a:lnTo>
                    <a:pt x="5748" y="473"/>
                  </a:lnTo>
                  <a:lnTo>
                    <a:pt x="5789" y="496"/>
                  </a:lnTo>
                  <a:lnTo>
                    <a:pt x="5826" y="518"/>
                  </a:lnTo>
                  <a:lnTo>
                    <a:pt x="5861" y="541"/>
                  </a:lnTo>
                  <a:lnTo>
                    <a:pt x="5893" y="565"/>
                  </a:lnTo>
                  <a:lnTo>
                    <a:pt x="5922" y="589"/>
                  </a:lnTo>
                  <a:lnTo>
                    <a:pt x="5948" y="613"/>
                  </a:lnTo>
                  <a:lnTo>
                    <a:pt x="5970" y="638"/>
                  </a:lnTo>
                  <a:lnTo>
                    <a:pt x="5989" y="664"/>
                  </a:lnTo>
                  <a:lnTo>
                    <a:pt x="6005" y="689"/>
                  </a:lnTo>
                  <a:lnTo>
                    <a:pt x="6017" y="715"/>
                  </a:lnTo>
                  <a:lnTo>
                    <a:pt x="6026" y="741"/>
                  </a:lnTo>
                  <a:lnTo>
                    <a:pt x="6032" y="768"/>
                  </a:lnTo>
                  <a:lnTo>
                    <a:pt x="6034" y="795"/>
                  </a:lnTo>
                  <a:lnTo>
                    <a:pt x="6031" y="829"/>
                  </a:lnTo>
                  <a:lnTo>
                    <a:pt x="6022" y="863"/>
                  </a:lnTo>
                  <a:lnTo>
                    <a:pt x="6007" y="896"/>
                  </a:lnTo>
                  <a:lnTo>
                    <a:pt x="5988" y="929"/>
                  </a:lnTo>
                  <a:lnTo>
                    <a:pt x="5962" y="962"/>
                  </a:lnTo>
                  <a:lnTo>
                    <a:pt x="5931" y="993"/>
                  </a:lnTo>
                  <a:lnTo>
                    <a:pt x="5895" y="1024"/>
                  </a:lnTo>
                  <a:lnTo>
                    <a:pt x="5855" y="1054"/>
                  </a:lnTo>
                  <a:lnTo>
                    <a:pt x="5808" y="1084"/>
                  </a:lnTo>
                  <a:lnTo>
                    <a:pt x="5757" y="1112"/>
                  </a:lnTo>
                  <a:lnTo>
                    <a:pt x="5703" y="1140"/>
                  </a:lnTo>
                  <a:lnTo>
                    <a:pt x="5643" y="1167"/>
                  </a:lnTo>
                  <a:lnTo>
                    <a:pt x="5580" y="1193"/>
                  </a:lnTo>
                  <a:lnTo>
                    <a:pt x="5512" y="1218"/>
                  </a:lnTo>
                  <a:lnTo>
                    <a:pt x="5439" y="1243"/>
                  </a:lnTo>
                  <a:lnTo>
                    <a:pt x="5364" y="1266"/>
                  </a:lnTo>
                  <a:lnTo>
                    <a:pt x="5284" y="1288"/>
                  </a:lnTo>
                  <a:lnTo>
                    <a:pt x="5201" y="1309"/>
                  </a:lnTo>
                  <a:lnTo>
                    <a:pt x="5115" y="1329"/>
                  </a:lnTo>
                  <a:lnTo>
                    <a:pt x="5025" y="1347"/>
                  </a:lnTo>
                  <a:lnTo>
                    <a:pt x="4932" y="1364"/>
                  </a:lnTo>
                  <a:lnTo>
                    <a:pt x="4836" y="1381"/>
                  </a:lnTo>
                  <a:lnTo>
                    <a:pt x="4738" y="1396"/>
                  </a:lnTo>
                  <a:lnTo>
                    <a:pt x="4637" y="1409"/>
                  </a:lnTo>
                  <a:lnTo>
                    <a:pt x="4533" y="1421"/>
                  </a:lnTo>
                  <a:lnTo>
                    <a:pt x="4427" y="1431"/>
                  </a:lnTo>
                  <a:lnTo>
                    <a:pt x="4319" y="1440"/>
                  </a:lnTo>
                  <a:lnTo>
                    <a:pt x="4208" y="1448"/>
                  </a:lnTo>
                  <a:lnTo>
                    <a:pt x="4096" y="1454"/>
                  </a:lnTo>
                  <a:lnTo>
                    <a:pt x="3982" y="1458"/>
                  </a:lnTo>
                  <a:lnTo>
                    <a:pt x="3867" y="1460"/>
                  </a:lnTo>
                  <a:lnTo>
                    <a:pt x="3749" y="1461"/>
                  </a:lnTo>
                  <a:lnTo>
                    <a:pt x="3631" y="1460"/>
                  </a:lnTo>
                  <a:lnTo>
                    <a:pt x="3516" y="1458"/>
                  </a:lnTo>
                  <a:lnTo>
                    <a:pt x="3402" y="1454"/>
                  </a:lnTo>
                  <a:lnTo>
                    <a:pt x="3290" y="1448"/>
                  </a:lnTo>
                  <a:lnTo>
                    <a:pt x="3179" y="1440"/>
                  </a:lnTo>
                  <a:lnTo>
                    <a:pt x="3071" y="1431"/>
                  </a:lnTo>
                  <a:lnTo>
                    <a:pt x="2965" y="1421"/>
                  </a:lnTo>
                  <a:lnTo>
                    <a:pt x="2861" y="1409"/>
                  </a:lnTo>
                  <a:lnTo>
                    <a:pt x="2760" y="1396"/>
                  </a:lnTo>
                  <a:lnTo>
                    <a:pt x="2662" y="1381"/>
                  </a:lnTo>
                  <a:lnTo>
                    <a:pt x="2566" y="1364"/>
                  </a:lnTo>
                  <a:lnTo>
                    <a:pt x="2473" y="1347"/>
                  </a:lnTo>
                  <a:lnTo>
                    <a:pt x="2383" y="1329"/>
                  </a:lnTo>
                  <a:lnTo>
                    <a:pt x="2297" y="1309"/>
                  </a:lnTo>
                  <a:lnTo>
                    <a:pt x="2214" y="1288"/>
                  </a:lnTo>
                  <a:lnTo>
                    <a:pt x="2135" y="1266"/>
                  </a:lnTo>
                  <a:lnTo>
                    <a:pt x="2059" y="1243"/>
                  </a:lnTo>
                  <a:lnTo>
                    <a:pt x="1987" y="1218"/>
                  </a:lnTo>
                  <a:lnTo>
                    <a:pt x="1918" y="1193"/>
                  </a:lnTo>
                  <a:lnTo>
                    <a:pt x="1855" y="1167"/>
                  </a:lnTo>
                  <a:lnTo>
                    <a:pt x="1795" y="1140"/>
                  </a:lnTo>
                  <a:lnTo>
                    <a:pt x="1741" y="1112"/>
                  </a:lnTo>
                  <a:lnTo>
                    <a:pt x="1690" y="1084"/>
                  </a:lnTo>
                  <a:lnTo>
                    <a:pt x="1644" y="1054"/>
                  </a:lnTo>
                  <a:lnTo>
                    <a:pt x="1603" y="1024"/>
                  </a:lnTo>
                  <a:lnTo>
                    <a:pt x="1567" y="993"/>
                  </a:lnTo>
                  <a:lnTo>
                    <a:pt x="1536" y="962"/>
                  </a:lnTo>
                  <a:lnTo>
                    <a:pt x="1510" y="929"/>
                  </a:lnTo>
                  <a:lnTo>
                    <a:pt x="1491" y="896"/>
                  </a:lnTo>
                  <a:lnTo>
                    <a:pt x="1476" y="863"/>
                  </a:lnTo>
                  <a:lnTo>
                    <a:pt x="1467" y="829"/>
                  </a:lnTo>
                  <a:lnTo>
                    <a:pt x="1464" y="795"/>
                  </a:lnTo>
                  <a:lnTo>
                    <a:pt x="1466" y="768"/>
                  </a:lnTo>
                  <a:lnTo>
                    <a:pt x="1472" y="741"/>
                  </a:lnTo>
                  <a:lnTo>
                    <a:pt x="1481" y="715"/>
                  </a:lnTo>
                  <a:lnTo>
                    <a:pt x="1493" y="689"/>
                  </a:lnTo>
                  <a:lnTo>
                    <a:pt x="1509" y="664"/>
                  </a:lnTo>
                  <a:lnTo>
                    <a:pt x="1528" y="638"/>
                  </a:lnTo>
                  <a:lnTo>
                    <a:pt x="1551" y="613"/>
                  </a:lnTo>
                  <a:lnTo>
                    <a:pt x="1576" y="589"/>
                  </a:lnTo>
                  <a:lnTo>
                    <a:pt x="1605" y="565"/>
                  </a:lnTo>
                  <a:lnTo>
                    <a:pt x="1637" y="541"/>
                  </a:lnTo>
                  <a:lnTo>
                    <a:pt x="1672" y="518"/>
                  </a:lnTo>
                  <a:lnTo>
                    <a:pt x="1709" y="496"/>
                  </a:lnTo>
                  <a:lnTo>
                    <a:pt x="1750" y="473"/>
                  </a:lnTo>
                  <a:lnTo>
                    <a:pt x="1793" y="451"/>
                  </a:lnTo>
                  <a:lnTo>
                    <a:pt x="1839" y="430"/>
                  </a:lnTo>
                  <a:lnTo>
                    <a:pt x="1888" y="408"/>
                  </a:lnTo>
                  <a:lnTo>
                    <a:pt x="1939" y="389"/>
                  </a:lnTo>
                  <a:lnTo>
                    <a:pt x="1993" y="369"/>
                  </a:lnTo>
                  <a:lnTo>
                    <a:pt x="2049" y="351"/>
                  </a:lnTo>
                  <a:lnTo>
                    <a:pt x="2107" y="332"/>
                  </a:lnTo>
                  <a:lnTo>
                    <a:pt x="2168" y="315"/>
                  </a:lnTo>
                  <a:lnTo>
                    <a:pt x="2232" y="298"/>
                  </a:lnTo>
                  <a:lnTo>
                    <a:pt x="2296" y="281"/>
                  </a:lnTo>
                  <a:lnTo>
                    <a:pt x="2364" y="265"/>
                  </a:lnTo>
                  <a:lnTo>
                    <a:pt x="2433" y="250"/>
                  </a:lnTo>
                  <a:lnTo>
                    <a:pt x="2505" y="237"/>
                  </a:lnTo>
                  <a:lnTo>
                    <a:pt x="2578" y="223"/>
                  </a:lnTo>
                  <a:lnTo>
                    <a:pt x="2653" y="211"/>
                  </a:lnTo>
                  <a:lnTo>
                    <a:pt x="2729" y="199"/>
                  </a:lnTo>
                  <a:lnTo>
                    <a:pt x="2808" y="188"/>
                  </a:lnTo>
                  <a:lnTo>
                    <a:pt x="2887" y="178"/>
                  </a:lnTo>
                  <a:lnTo>
                    <a:pt x="2968" y="169"/>
                  </a:lnTo>
                  <a:lnTo>
                    <a:pt x="2968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25000"/>
                </a:lnSpc>
                <a:defRPr/>
              </a:pPr>
              <a:endParaRPr lang="pt-BR"/>
            </a:p>
          </p:txBody>
        </p:sp>
        <p:sp>
          <p:nvSpPr>
            <p:cNvPr id="177171" name="Freeform 19"/>
            <p:cNvSpPr>
              <a:spLocks/>
            </p:cNvSpPr>
            <p:nvPr/>
          </p:nvSpPr>
          <p:spPr bwMode="auto">
            <a:xfrm>
              <a:off x="1940" y="2497"/>
              <a:ext cx="26" cy="22"/>
            </a:xfrm>
            <a:custGeom>
              <a:avLst/>
              <a:gdLst/>
              <a:ahLst/>
              <a:cxnLst>
                <a:cxn ang="0">
                  <a:pos x="176" y="54"/>
                </a:cxn>
                <a:cxn ang="0">
                  <a:pos x="175" y="42"/>
                </a:cxn>
                <a:cxn ang="0">
                  <a:pos x="172" y="31"/>
                </a:cxn>
                <a:cxn ang="0">
                  <a:pos x="168" y="22"/>
                </a:cxn>
                <a:cxn ang="0">
                  <a:pos x="163" y="15"/>
                </a:cxn>
                <a:cxn ang="0">
                  <a:pos x="155" y="8"/>
                </a:cxn>
                <a:cxn ang="0">
                  <a:pos x="147" y="4"/>
                </a:cxn>
                <a:cxn ang="0">
                  <a:pos x="137" y="1"/>
                </a:cxn>
                <a:cxn ang="0">
                  <a:pos x="125" y="0"/>
                </a:cxn>
                <a:cxn ang="0">
                  <a:pos x="50" y="0"/>
                </a:cxn>
                <a:cxn ang="0">
                  <a:pos x="38" y="1"/>
                </a:cxn>
                <a:cxn ang="0">
                  <a:pos x="28" y="4"/>
                </a:cxn>
                <a:cxn ang="0">
                  <a:pos x="20" y="8"/>
                </a:cxn>
                <a:cxn ang="0">
                  <a:pos x="13" y="15"/>
                </a:cxn>
                <a:cxn ang="0">
                  <a:pos x="7" y="22"/>
                </a:cxn>
                <a:cxn ang="0">
                  <a:pos x="3" y="31"/>
                </a:cxn>
                <a:cxn ang="0">
                  <a:pos x="0" y="42"/>
                </a:cxn>
                <a:cxn ang="0">
                  <a:pos x="0" y="54"/>
                </a:cxn>
                <a:cxn ang="0">
                  <a:pos x="0" y="105"/>
                </a:cxn>
                <a:cxn ang="0">
                  <a:pos x="0" y="118"/>
                </a:cxn>
                <a:cxn ang="0">
                  <a:pos x="3" y="128"/>
                </a:cxn>
                <a:cxn ang="0">
                  <a:pos x="7" y="137"/>
                </a:cxn>
                <a:cxn ang="0">
                  <a:pos x="13" y="145"/>
                </a:cxn>
                <a:cxn ang="0">
                  <a:pos x="20" y="151"/>
                </a:cxn>
                <a:cxn ang="0">
                  <a:pos x="28" y="155"/>
                </a:cxn>
                <a:cxn ang="0">
                  <a:pos x="38" y="159"/>
                </a:cxn>
                <a:cxn ang="0">
                  <a:pos x="50" y="160"/>
                </a:cxn>
                <a:cxn ang="0">
                  <a:pos x="125" y="160"/>
                </a:cxn>
                <a:cxn ang="0">
                  <a:pos x="137" y="159"/>
                </a:cxn>
                <a:cxn ang="0">
                  <a:pos x="147" y="155"/>
                </a:cxn>
                <a:cxn ang="0">
                  <a:pos x="155" y="151"/>
                </a:cxn>
                <a:cxn ang="0">
                  <a:pos x="163" y="145"/>
                </a:cxn>
                <a:cxn ang="0">
                  <a:pos x="168" y="137"/>
                </a:cxn>
                <a:cxn ang="0">
                  <a:pos x="172" y="128"/>
                </a:cxn>
                <a:cxn ang="0">
                  <a:pos x="175" y="118"/>
                </a:cxn>
                <a:cxn ang="0">
                  <a:pos x="176" y="105"/>
                </a:cxn>
                <a:cxn ang="0">
                  <a:pos x="176" y="54"/>
                </a:cxn>
              </a:cxnLst>
              <a:rect l="0" t="0" r="r" b="b"/>
              <a:pathLst>
                <a:path w="176" h="160">
                  <a:moveTo>
                    <a:pt x="176" y="54"/>
                  </a:moveTo>
                  <a:lnTo>
                    <a:pt x="175" y="42"/>
                  </a:lnTo>
                  <a:lnTo>
                    <a:pt x="172" y="31"/>
                  </a:lnTo>
                  <a:lnTo>
                    <a:pt x="168" y="22"/>
                  </a:lnTo>
                  <a:lnTo>
                    <a:pt x="163" y="15"/>
                  </a:lnTo>
                  <a:lnTo>
                    <a:pt x="155" y="8"/>
                  </a:lnTo>
                  <a:lnTo>
                    <a:pt x="147" y="4"/>
                  </a:lnTo>
                  <a:lnTo>
                    <a:pt x="137" y="1"/>
                  </a:lnTo>
                  <a:lnTo>
                    <a:pt x="125" y="0"/>
                  </a:lnTo>
                  <a:lnTo>
                    <a:pt x="50" y="0"/>
                  </a:lnTo>
                  <a:lnTo>
                    <a:pt x="38" y="1"/>
                  </a:lnTo>
                  <a:lnTo>
                    <a:pt x="28" y="4"/>
                  </a:lnTo>
                  <a:lnTo>
                    <a:pt x="20" y="8"/>
                  </a:lnTo>
                  <a:lnTo>
                    <a:pt x="13" y="15"/>
                  </a:lnTo>
                  <a:lnTo>
                    <a:pt x="7" y="22"/>
                  </a:lnTo>
                  <a:lnTo>
                    <a:pt x="3" y="31"/>
                  </a:lnTo>
                  <a:lnTo>
                    <a:pt x="0" y="42"/>
                  </a:lnTo>
                  <a:lnTo>
                    <a:pt x="0" y="54"/>
                  </a:lnTo>
                  <a:lnTo>
                    <a:pt x="0" y="105"/>
                  </a:lnTo>
                  <a:lnTo>
                    <a:pt x="0" y="118"/>
                  </a:lnTo>
                  <a:lnTo>
                    <a:pt x="3" y="128"/>
                  </a:lnTo>
                  <a:lnTo>
                    <a:pt x="7" y="137"/>
                  </a:lnTo>
                  <a:lnTo>
                    <a:pt x="13" y="145"/>
                  </a:lnTo>
                  <a:lnTo>
                    <a:pt x="20" y="151"/>
                  </a:lnTo>
                  <a:lnTo>
                    <a:pt x="28" y="155"/>
                  </a:lnTo>
                  <a:lnTo>
                    <a:pt x="38" y="159"/>
                  </a:lnTo>
                  <a:lnTo>
                    <a:pt x="50" y="160"/>
                  </a:lnTo>
                  <a:lnTo>
                    <a:pt x="125" y="160"/>
                  </a:lnTo>
                  <a:lnTo>
                    <a:pt x="137" y="159"/>
                  </a:lnTo>
                  <a:lnTo>
                    <a:pt x="147" y="155"/>
                  </a:lnTo>
                  <a:lnTo>
                    <a:pt x="155" y="151"/>
                  </a:lnTo>
                  <a:lnTo>
                    <a:pt x="163" y="145"/>
                  </a:lnTo>
                  <a:lnTo>
                    <a:pt x="168" y="137"/>
                  </a:lnTo>
                  <a:lnTo>
                    <a:pt x="172" y="128"/>
                  </a:lnTo>
                  <a:lnTo>
                    <a:pt x="175" y="118"/>
                  </a:lnTo>
                  <a:lnTo>
                    <a:pt x="176" y="105"/>
                  </a:lnTo>
                  <a:lnTo>
                    <a:pt x="176" y="54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25000"/>
                </a:lnSpc>
                <a:defRPr/>
              </a:pPr>
              <a:endParaRPr lang="pt-BR"/>
            </a:p>
          </p:txBody>
        </p:sp>
        <p:sp>
          <p:nvSpPr>
            <p:cNvPr id="177172" name="Freeform 20"/>
            <p:cNvSpPr>
              <a:spLocks/>
            </p:cNvSpPr>
            <p:nvPr/>
          </p:nvSpPr>
          <p:spPr bwMode="auto">
            <a:xfrm>
              <a:off x="2542" y="2497"/>
              <a:ext cx="26" cy="22"/>
            </a:xfrm>
            <a:custGeom>
              <a:avLst/>
              <a:gdLst/>
              <a:ahLst/>
              <a:cxnLst>
                <a:cxn ang="0">
                  <a:pos x="175" y="54"/>
                </a:cxn>
                <a:cxn ang="0">
                  <a:pos x="175" y="42"/>
                </a:cxn>
                <a:cxn ang="0">
                  <a:pos x="172" y="32"/>
                </a:cxn>
                <a:cxn ang="0">
                  <a:pos x="169" y="23"/>
                </a:cxn>
                <a:cxn ang="0">
                  <a:pos x="163" y="15"/>
                </a:cxn>
                <a:cxn ang="0">
                  <a:pos x="156" y="8"/>
                </a:cxn>
                <a:cxn ang="0">
                  <a:pos x="147" y="4"/>
                </a:cxn>
                <a:cxn ang="0">
                  <a:pos x="137" y="1"/>
                </a:cxn>
                <a:cxn ang="0">
                  <a:pos x="126" y="0"/>
                </a:cxn>
                <a:cxn ang="0">
                  <a:pos x="50" y="0"/>
                </a:cxn>
                <a:cxn ang="0">
                  <a:pos x="39" y="1"/>
                </a:cxn>
                <a:cxn ang="0">
                  <a:pos x="28" y="4"/>
                </a:cxn>
                <a:cxn ang="0">
                  <a:pos x="19" y="8"/>
                </a:cxn>
                <a:cxn ang="0">
                  <a:pos x="13" y="15"/>
                </a:cxn>
                <a:cxn ang="0">
                  <a:pos x="7" y="23"/>
                </a:cxn>
                <a:cxn ang="0">
                  <a:pos x="4" y="32"/>
                </a:cxn>
                <a:cxn ang="0">
                  <a:pos x="1" y="42"/>
                </a:cxn>
                <a:cxn ang="0">
                  <a:pos x="0" y="54"/>
                </a:cxn>
                <a:cxn ang="0">
                  <a:pos x="0" y="106"/>
                </a:cxn>
                <a:cxn ang="0">
                  <a:pos x="1" y="118"/>
                </a:cxn>
                <a:cxn ang="0">
                  <a:pos x="4" y="129"/>
                </a:cxn>
                <a:cxn ang="0">
                  <a:pos x="7" y="138"/>
                </a:cxn>
                <a:cxn ang="0">
                  <a:pos x="13" y="145"/>
                </a:cxn>
                <a:cxn ang="0">
                  <a:pos x="19" y="150"/>
                </a:cxn>
                <a:cxn ang="0">
                  <a:pos x="28" y="155"/>
                </a:cxn>
                <a:cxn ang="0">
                  <a:pos x="39" y="158"/>
                </a:cxn>
                <a:cxn ang="0">
                  <a:pos x="50" y="159"/>
                </a:cxn>
                <a:cxn ang="0">
                  <a:pos x="126" y="159"/>
                </a:cxn>
                <a:cxn ang="0">
                  <a:pos x="137" y="158"/>
                </a:cxn>
                <a:cxn ang="0">
                  <a:pos x="147" y="155"/>
                </a:cxn>
                <a:cxn ang="0">
                  <a:pos x="156" y="150"/>
                </a:cxn>
                <a:cxn ang="0">
                  <a:pos x="163" y="145"/>
                </a:cxn>
                <a:cxn ang="0">
                  <a:pos x="169" y="138"/>
                </a:cxn>
                <a:cxn ang="0">
                  <a:pos x="172" y="129"/>
                </a:cxn>
                <a:cxn ang="0">
                  <a:pos x="175" y="118"/>
                </a:cxn>
                <a:cxn ang="0">
                  <a:pos x="175" y="106"/>
                </a:cxn>
                <a:cxn ang="0">
                  <a:pos x="175" y="54"/>
                </a:cxn>
              </a:cxnLst>
              <a:rect l="0" t="0" r="r" b="b"/>
              <a:pathLst>
                <a:path w="175" h="159">
                  <a:moveTo>
                    <a:pt x="175" y="54"/>
                  </a:moveTo>
                  <a:lnTo>
                    <a:pt x="175" y="42"/>
                  </a:lnTo>
                  <a:lnTo>
                    <a:pt x="172" y="32"/>
                  </a:lnTo>
                  <a:lnTo>
                    <a:pt x="169" y="23"/>
                  </a:lnTo>
                  <a:lnTo>
                    <a:pt x="163" y="15"/>
                  </a:lnTo>
                  <a:lnTo>
                    <a:pt x="156" y="8"/>
                  </a:lnTo>
                  <a:lnTo>
                    <a:pt x="147" y="4"/>
                  </a:lnTo>
                  <a:lnTo>
                    <a:pt x="137" y="1"/>
                  </a:lnTo>
                  <a:lnTo>
                    <a:pt x="126" y="0"/>
                  </a:lnTo>
                  <a:lnTo>
                    <a:pt x="50" y="0"/>
                  </a:lnTo>
                  <a:lnTo>
                    <a:pt x="39" y="1"/>
                  </a:lnTo>
                  <a:lnTo>
                    <a:pt x="28" y="4"/>
                  </a:lnTo>
                  <a:lnTo>
                    <a:pt x="19" y="8"/>
                  </a:lnTo>
                  <a:lnTo>
                    <a:pt x="13" y="15"/>
                  </a:lnTo>
                  <a:lnTo>
                    <a:pt x="7" y="23"/>
                  </a:lnTo>
                  <a:lnTo>
                    <a:pt x="4" y="32"/>
                  </a:lnTo>
                  <a:lnTo>
                    <a:pt x="1" y="42"/>
                  </a:lnTo>
                  <a:lnTo>
                    <a:pt x="0" y="54"/>
                  </a:lnTo>
                  <a:lnTo>
                    <a:pt x="0" y="106"/>
                  </a:lnTo>
                  <a:lnTo>
                    <a:pt x="1" y="118"/>
                  </a:lnTo>
                  <a:lnTo>
                    <a:pt x="4" y="129"/>
                  </a:lnTo>
                  <a:lnTo>
                    <a:pt x="7" y="138"/>
                  </a:lnTo>
                  <a:lnTo>
                    <a:pt x="13" y="145"/>
                  </a:lnTo>
                  <a:lnTo>
                    <a:pt x="19" y="150"/>
                  </a:lnTo>
                  <a:lnTo>
                    <a:pt x="28" y="155"/>
                  </a:lnTo>
                  <a:lnTo>
                    <a:pt x="39" y="158"/>
                  </a:lnTo>
                  <a:lnTo>
                    <a:pt x="50" y="159"/>
                  </a:lnTo>
                  <a:lnTo>
                    <a:pt x="126" y="159"/>
                  </a:lnTo>
                  <a:lnTo>
                    <a:pt x="137" y="158"/>
                  </a:lnTo>
                  <a:lnTo>
                    <a:pt x="147" y="155"/>
                  </a:lnTo>
                  <a:lnTo>
                    <a:pt x="156" y="150"/>
                  </a:lnTo>
                  <a:lnTo>
                    <a:pt x="163" y="145"/>
                  </a:lnTo>
                  <a:lnTo>
                    <a:pt x="169" y="138"/>
                  </a:lnTo>
                  <a:lnTo>
                    <a:pt x="172" y="129"/>
                  </a:lnTo>
                  <a:lnTo>
                    <a:pt x="175" y="118"/>
                  </a:lnTo>
                  <a:lnTo>
                    <a:pt x="175" y="106"/>
                  </a:lnTo>
                  <a:lnTo>
                    <a:pt x="175" y="54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25000"/>
                </a:lnSpc>
                <a:defRPr/>
              </a:pPr>
              <a:endParaRPr lang="pt-BR"/>
            </a:p>
          </p:txBody>
        </p:sp>
        <p:sp>
          <p:nvSpPr>
            <p:cNvPr id="177173" name="Freeform 21"/>
            <p:cNvSpPr>
              <a:spLocks/>
            </p:cNvSpPr>
            <p:nvPr/>
          </p:nvSpPr>
          <p:spPr bwMode="auto">
            <a:xfrm>
              <a:off x="3144" y="2497"/>
              <a:ext cx="26" cy="22"/>
            </a:xfrm>
            <a:custGeom>
              <a:avLst/>
              <a:gdLst/>
              <a:ahLst/>
              <a:cxnLst>
                <a:cxn ang="0">
                  <a:pos x="176" y="55"/>
                </a:cxn>
                <a:cxn ang="0">
                  <a:pos x="176" y="42"/>
                </a:cxn>
                <a:cxn ang="0">
                  <a:pos x="173" y="32"/>
                </a:cxn>
                <a:cxn ang="0">
                  <a:pos x="169" y="22"/>
                </a:cxn>
                <a:cxn ang="0">
                  <a:pos x="163" y="15"/>
                </a:cxn>
                <a:cxn ang="0">
                  <a:pos x="156" y="8"/>
                </a:cxn>
                <a:cxn ang="0">
                  <a:pos x="147" y="5"/>
                </a:cxn>
                <a:cxn ang="0">
                  <a:pos x="137" y="2"/>
                </a:cxn>
                <a:cxn ang="0">
                  <a:pos x="126" y="0"/>
                </a:cxn>
                <a:cxn ang="0">
                  <a:pos x="50" y="0"/>
                </a:cxn>
                <a:cxn ang="0">
                  <a:pos x="39" y="2"/>
                </a:cxn>
                <a:cxn ang="0">
                  <a:pos x="29" y="5"/>
                </a:cxn>
                <a:cxn ang="0">
                  <a:pos x="20" y="8"/>
                </a:cxn>
                <a:cxn ang="0">
                  <a:pos x="13" y="15"/>
                </a:cxn>
                <a:cxn ang="0">
                  <a:pos x="7" y="22"/>
                </a:cxn>
                <a:cxn ang="0">
                  <a:pos x="4" y="32"/>
                </a:cxn>
                <a:cxn ang="0">
                  <a:pos x="1" y="42"/>
                </a:cxn>
                <a:cxn ang="0">
                  <a:pos x="0" y="55"/>
                </a:cxn>
                <a:cxn ang="0">
                  <a:pos x="0" y="107"/>
                </a:cxn>
                <a:cxn ang="0">
                  <a:pos x="1" y="118"/>
                </a:cxn>
                <a:cxn ang="0">
                  <a:pos x="4" y="129"/>
                </a:cxn>
                <a:cxn ang="0">
                  <a:pos x="7" y="138"/>
                </a:cxn>
                <a:cxn ang="0">
                  <a:pos x="13" y="145"/>
                </a:cxn>
                <a:cxn ang="0">
                  <a:pos x="20" y="151"/>
                </a:cxn>
                <a:cxn ang="0">
                  <a:pos x="29" y="155"/>
                </a:cxn>
                <a:cxn ang="0">
                  <a:pos x="39" y="159"/>
                </a:cxn>
                <a:cxn ang="0">
                  <a:pos x="50" y="160"/>
                </a:cxn>
                <a:cxn ang="0">
                  <a:pos x="126" y="160"/>
                </a:cxn>
                <a:cxn ang="0">
                  <a:pos x="137" y="159"/>
                </a:cxn>
                <a:cxn ang="0">
                  <a:pos x="147" y="155"/>
                </a:cxn>
                <a:cxn ang="0">
                  <a:pos x="156" y="151"/>
                </a:cxn>
                <a:cxn ang="0">
                  <a:pos x="163" y="145"/>
                </a:cxn>
                <a:cxn ang="0">
                  <a:pos x="169" y="138"/>
                </a:cxn>
                <a:cxn ang="0">
                  <a:pos x="173" y="129"/>
                </a:cxn>
                <a:cxn ang="0">
                  <a:pos x="176" y="118"/>
                </a:cxn>
                <a:cxn ang="0">
                  <a:pos x="176" y="107"/>
                </a:cxn>
                <a:cxn ang="0">
                  <a:pos x="176" y="55"/>
                </a:cxn>
              </a:cxnLst>
              <a:rect l="0" t="0" r="r" b="b"/>
              <a:pathLst>
                <a:path w="176" h="160">
                  <a:moveTo>
                    <a:pt x="176" y="55"/>
                  </a:moveTo>
                  <a:lnTo>
                    <a:pt x="176" y="42"/>
                  </a:lnTo>
                  <a:lnTo>
                    <a:pt x="173" y="32"/>
                  </a:lnTo>
                  <a:lnTo>
                    <a:pt x="169" y="22"/>
                  </a:lnTo>
                  <a:lnTo>
                    <a:pt x="163" y="15"/>
                  </a:lnTo>
                  <a:lnTo>
                    <a:pt x="156" y="8"/>
                  </a:lnTo>
                  <a:lnTo>
                    <a:pt x="147" y="5"/>
                  </a:lnTo>
                  <a:lnTo>
                    <a:pt x="137" y="2"/>
                  </a:lnTo>
                  <a:lnTo>
                    <a:pt x="126" y="0"/>
                  </a:lnTo>
                  <a:lnTo>
                    <a:pt x="50" y="0"/>
                  </a:lnTo>
                  <a:lnTo>
                    <a:pt x="39" y="2"/>
                  </a:lnTo>
                  <a:lnTo>
                    <a:pt x="29" y="5"/>
                  </a:lnTo>
                  <a:lnTo>
                    <a:pt x="20" y="8"/>
                  </a:lnTo>
                  <a:lnTo>
                    <a:pt x="13" y="15"/>
                  </a:lnTo>
                  <a:lnTo>
                    <a:pt x="7" y="22"/>
                  </a:lnTo>
                  <a:lnTo>
                    <a:pt x="4" y="32"/>
                  </a:lnTo>
                  <a:lnTo>
                    <a:pt x="1" y="42"/>
                  </a:lnTo>
                  <a:lnTo>
                    <a:pt x="0" y="55"/>
                  </a:lnTo>
                  <a:lnTo>
                    <a:pt x="0" y="107"/>
                  </a:lnTo>
                  <a:lnTo>
                    <a:pt x="1" y="118"/>
                  </a:lnTo>
                  <a:lnTo>
                    <a:pt x="4" y="129"/>
                  </a:lnTo>
                  <a:lnTo>
                    <a:pt x="7" y="138"/>
                  </a:lnTo>
                  <a:lnTo>
                    <a:pt x="13" y="145"/>
                  </a:lnTo>
                  <a:lnTo>
                    <a:pt x="20" y="151"/>
                  </a:lnTo>
                  <a:lnTo>
                    <a:pt x="29" y="155"/>
                  </a:lnTo>
                  <a:lnTo>
                    <a:pt x="39" y="159"/>
                  </a:lnTo>
                  <a:lnTo>
                    <a:pt x="50" y="160"/>
                  </a:lnTo>
                  <a:lnTo>
                    <a:pt x="126" y="160"/>
                  </a:lnTo>
                  <a:lnTo>
                    <a:pt x="137" y="159"/>
                  </a:lnTo>
                  <a:lnTo>
                    <a:pt x="147" y="155"/>
                  </a:lnTo>
                  <a:lnTo>
                    <a:pt x="156" y="151"/>
                  </a:lnTo>
                  <a:lnTo>
                    <a:pt x="163" y="145"/>
                  </a:lnTo>
                  <a:lnTo>
                    <a:pt x="169" y="138"/>
                  </a:lnTo>
                  <a:lnTo>
                    <a:pt x="173" y="129"/>
                  </a:lnTo>
                  <a:lnTo>
                    <a:pt x="176" y="118"/>
                  </a:lnTo>
                  <a:lnTo>
                    <a:pt x="176" y="107"/>
                  </a:lnTo>
                  <a:lnTo>
                    <a:pt x="176" y="55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25000"/>
                </a:lnSpc>
                <a:defRPr/>
              </a:pPr>
              <a:endParaRPr lang="pt-BR"/>
            </a:p>
          </p:txBody>
        </p:sp>
        <p:sp>
          <p:nvSpPr>
            <p:cNvPr id="177174" name="Freeform 22"/>
            <p:cNvSpPr>
              <a:spLocks/>
            </p:cNvSpPr>
            <p:nvPr/>
          </p:nvSpPr>
          <p:spPr bwMode="auto">
            <a:xfrm>
              <a:off x="3745" y="2497"/>
              <a:ext cx="26" cy="22"/>
            </a:xfrm>
            <a:custGeom>
              <a:avLst/>
              <a:gdLst/>
              <a:ahLst/>
              <a:cxnLst>
                <a:cxn ang="0">
                  <a:pos x="175" y="54"/>
                </a:cxn>
                <a:cxn ang="0">
                  <a:pos x="174" y="42"/>
                </a:cxn>
                <a:cxn ang="0">
                  <a:pos x="172" y="31"/>
                </a:cxn>
                <a:cxn ang="0">
                  <a:pos x="169" y="22"/>
                </a:cxn>
                <a:cxn ang="0">
                  <a:pos x="163" y="15"/>
                </a:cxn>
                <a:cxn ang="0">
                  <a:pos x="156" y="8"/>
                </a:cxn>
                <a:cxn ang="0">
                  <a:pos x="147" y="3"/>
                </a:cxn>
                <a:cxn ang="0">
                  <a:pos x="137" y="1"/>
                </a:cxn>
                <a:cxn ang="0">
                  <a:pos x="126" y="0"/>
                </a:cxn>
                <a:cxn ang="0">
                  <a:pos x="50" y="0"/>
                </a:cxn>
                <a:cxn ang="0">
                  <a:pos x="39" y="1"/>
                </a:cxn>
                <a:cxn ang="0">
                  <a:pos x="28" y="3"/>
                </a:cxn>
                <a:cxn ang="0">
                  <a:pos x="19" y="8"/>
                </a:cxn>
                <a:cxn ang="0">
                  <a:pos x="12" y="15"/>
                </a:cxn>
                <a:cxn ang="0">
                  <a:pos x="7" y="22"/>
                </a:cxn>
                <a:cxn ang="0">
                  <a:pos x="3" y="31"/>
                </a:cxn>
                <a:cxn ang="0">
                  <a:pos x="1" y="42"/>
                </a:cxn>
                <a:cxn ang="0">
                  <a:pos x="0" y="54"/>
                </a:cxn>
                <a:cxn ang="0">
                  <a:pos x="0" y="105"/>
                </a:cxn>
                <a:cxn ang="0">
                  <a:pos x="1" y="118"/>
                </a:cxn>
                <a:cxn ang="0">
                  <a:pos x="3" y="128"/>
                </a:cxn>
                <a:cxn ang="0">
                  <a:pos x="7" y="137"/>
                </a:cxn>
                <a:cxn ang="0">
                  <a:pos x="12" y="145"/>
                </a:cxn>
                <a:cxn ang="0">
                  <a:pos x="19" y="150"/>
                </a:cxn>
                <a:cxn ang="0">
                  <a:pos x="28" y="155"/>
                </a:cxn>
                <a:cxn ang="0">
                  <a:pos x="39" y="158"/>
                </a:cxn>
                <a:cxn ang="0">
                  <a:pos x="50" y="160"/>
                </a:cxn>
                <a:cxn ang="0">
                  <a:pos x="126" y="160"/>
                </a:cxn>
                <a:cxn ang="0">
                  <a:pos x="137" y="158"/>
                </a:cxn>
                <a:cxn ang="0">
                  <a:pos x="147" y="155"/>
                </a:cxn>
                <a:cxn ang="0">
                  <a:pos x="156" y="150"/>
                </a:cxn>
                <a:cxn ang="0">
                  <a:pos x="163" y="145"/>
                </a:cxn>
                <a:cxn ang="0">
                  <a:pos x="169" y="137"/>
                </a:cxn>
                <a:cxn ang="0">
                  <a:pos x="172" y="128"/>
                </a:cxn>
                <a:cxn ang="0">
                  <a:pos x="174" y="118"/>
                </a:cxn>
                <a:cxn ang="0">
                  <a:pos x="175" y="105"/>
                </a:cxn>
                <a:cxn ang="0">
                  <a:pos x="175" y="54"/>
                </a:cxn>
              </a:cxnLst>
              <a:rect l="0" t="0" r="r" b="b"/>
              <a:pathLst>
                <a:path w="175" h="160">
                  <a:moveTo>
                    <a:pt x="175" y="54"/>
                  </a:moveTo>
                  <a:lnTo>
                    <a:pt x="174" y="42"/>
                  </a:lnTo>
                  <a:lnTo>
                    <a:pt x="172" y="31"/>
                  </a:lnTo>
                  <a:lnTo>
                    <a:pt x="169" y="22"/>
                  </a:lnTo>
                  <a:lnTo>
                    <a:pt x="163" y="15"/>
                  </a:lnTo>
                  <a:lnTo>
                    <a:pt x="156" y="8"/>
                  </a:lnTo>
                  <a:lnTo>
                    <a:pt x="147" y="3"/>
                  </a:lnTo>
                  <a:lnTo>
                    <a:pt x="137" y="1"/>
                  </a:lnTo>
                  <a:lnTo>
                    <a:pt x="126" y="0"/>
                  </a:lnTo>
                  <a:lnTo>
                    <a:pt x="50" y="0"/>
                  </a:lnTo>
                  <a:lnTo>
                    <a:pt x="39" y="1"/>
                  </a:lnTo>
                  <a:lnTo>
                    <a:pt x="28" y="3"/>
                  </a:lnTo>
                  <a:lnTo>
                    <a:pt x="19" y="8"/>
                  </a:lnTo>
                  <a:lnTo>
                    <a:pt x="12" y="15"/>
                  </a:lnTo>
                  <a:lnTo>
                    <a:pt x="7" y="22"/>
                  </a:lnTo>
                  <a:lnTo>
                    <a:pt x="3" y="31"/>
                  </a:lnTo>
                  <a:lnTo>
                    <a:pt x="1" y="42"/>
                  </a:lnTo>
                  <a:lnTo>
                    <a:pt x="0" y="54"/>
                  </a:lnTo>
                  <a:lnTo>
                    <a:pt x="0" y="105"/>
                  </a:lnTo>
                  <a:lnTo>
                    <a:pt x="1" y="118"/>
                  </a:lnTo>
                  <a:lnTo>
                    <a:pt x="3" y="128"/>
                  </a:lnTo>
                  <a:lnTo>
                    <a:pt x="7" y="137"/>
                  </a:lnTo>
                  <a:lnTo>
                    <a:pt x="12" y="145"/>
                  </a:lnTo>
                  <a:lnTo>
                    <a:pt x="19" y="150"/>
                  </a:lnTo>
                  <a:lnTo>
                    <a:pt x="28" y="155"/>
                  </a:lnTo>
                  <a:lnTo>
                    <a:pt x="39" y="158"/>
                  </a:lnTo>
                  <a:lnTo>
                    <a:pt x="50" y="160"/>
                  </a:lnTo>
                  <a:lnTo>
                    <a:pt x="126" y="160"/>
                  </a:lnTo>
                  <a:lnTo>
                    <a:pt x="137" y="158"/>
                  </a:lnTo>
                  <a:lnTo>
                    <a:pt x="147" y="155"/>
                  </a:lnTo>
                  <a:lnTo>
                    <a:pt x="156" y="150"/>
                  </a:lnTo>
                  <a:lnTo>
                    <a:pt x="163" y="145"/>
                  </a:lnTo>
                  <a:lnTo>
                    <a:pt x="169" y="137"/>
                  </a:lnTo>
                  <a:lnTo>
                    <a:pt x="172" y="128"/>
                  </a:lnTo>
                  <a:lnTo>
                    <a:pt x="174" y="118"/>
                  </a:lnTo>
                  <a:lnTo>
                    <a:pt x="175" y="105"/>
                  </a:lnTo>
                  <a:lnTo>
                    <a:pt x="175" y="54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25000"/>
                </a:lnSpc>
                <a:defRPr/>
              </a:pPr>
              <a:endParaRPr lang="pt-BR"/>
            </a:p>
          </p:txBody>
        </p:sp>
      </p:grpSp>
      <p:sp>
        <p:nvSpPr>
          <p:cNvPr id="177175" name="Rectangle 23"/>
          <p:cNvSpPr>
            <a:spLocks noChangeArrowheads="1"/>
          </p:cNvSpPr>
          <p:nvPr userDrawn="1"/>
        </p:nvSpPr>
        <p:spPr bwMode="auto">
          <a:xfrm>
            <a:off x="152400" y="6705600"/>
            <a:ext cx="8839200" cy="1524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25000"/>
              </a:lnSpc>
              <a:defRPr/>
            </a:pPr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66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6600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6600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6600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6600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FF6600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FF6600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FF6600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FF6600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9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7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pt.wikipedia.org/w/index.php?title=O_Segredo_de_Lu%C3%ADsa&amp;action=edit&amp;redlink=1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hyperlink" Target="http://pt.wikipedia.org/w/index.php?title=Fernando_Dolabela&amp;action=edit&amp;redlink=1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26" Type="http://schemas.openxmlformats.org/officeDocument/2006/relationships/image" Target="../media/image66.png"/><Relationship Id="rId3" Type="http://schemas.openxmlformats.org/officeDocument/2006/relationships/image" Target="../media/image43.png"/><Relationship Id="rId21" Type="http://schemas.openxmlformats.org/officeDocument/2006/relationships/image" Target="../media/image61.png"/><Relationship Id="rId7" Type="http://schemas.openxmlformats.org/officeDocument/2006/relationships/image" Target="../media/image47.png"/><Relationship Id="rId12" Type="http://schemas.openxmlformats.org/officeDocument/2006/relationships/image" Target="../media/image52.jpg"/><Relationship Id="rId17" Type="http://schemas.openxmlformats.org/officeDocument/2006/relationships/image" Target="../media/image57.png"/><Relationship Id="rId25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56.jpg"/><Relationship Id="rId20" Type="http://schemas.openxmlformats.org/officeDocument/2006/relationships/image" Target="../media/image60.png"/><Relationship Id="rId29" Type="http://schemas.openxmlformats.org/officeDocument/2006/relationships/image" Target="../media/image6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6.png"/><Relationship Id="rId11" Type="http://schemas.openxmlformats.org/officeDocument/2006/relationships/image" Target="../media/image51.jpg"/><Relationship Id="rId24" Type="http://schemas.openxmlformats.org/officeDocument/2006/relationships/image" Target="../media/image64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23" Type="http://schemas.openxmlformats.org/officeDocument/2006/relationships/image" Target="../media/image63.png"/><Relationship Id="rId28" Type="http://schemas.openxmlformats.org/officeDocument/2006/relationships/image" Target="../media/image68.png"/><Relationship Id="rId10" Type="http://schemas.openxmlformats.org/officeDocument/2006/relationships/image" Target="../media/image50.png"/><Relationship Id="rId19" Type="http://schemas.openxmlformats.org/officeDocument/2006/relationships/image" Target="../media/image59.png"/><Relationship Id="rId4" Type="http://schemas.openxmlformats.org/officeDocument/2006/relationships/image" Target="../media/image44.png"/><Relationship Id="rId9" Type="http://schemas.openxmlformats.org/officeDocument/2006/relationships/image" Target="../media/image49.jpg"/><Relationship Id="rId14" Type="http://schemas.openxmlformats.org/officeDocument/2006/relationships/image" Target="../media/image54.png"/><Relationship Id="rId22" Type="http://schemas.openxmlformats.org/officeDocument/2006/relationships/image" Target="../media/image62.png"/><Relationship Id="rId27" Type="http://schemas.openxmlformats.org/officeDocument/2006/relationships/image" Target="../media/image67.png"/><Relationship Id="rId30" Type="http://schemas.openxmlformats.org/officeDocument/2006/relationships/image" Target="../media/image7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emf"/><Relationship Id="rId18" Type="http://schemas.openxmlformats.org/officeDocument/2006/relationships/image" Target="../media/image92.jpeg"/><Relationship Id="rId3" Type="http://schemas.openxmlformats.org/officeDocument/2006/relationships/image" Target="../media/image77.png"/><Relationship Id="rId21" Type="http://schemas.openxmlformats.org/officeDocument/2006/relationships/image" Target="../media/image95.jpeg"/><Relationship Id="rId7" Type="http://schemas.openxmlformats.org/officeDocument/2006/relationships/image" Target="../media/image81.emf"/><Relationship Id="rId12" Type="http://schemas.openxmlformats.org/officeDocument/2006/relationships/image" Target="../media/image86.emf"/><Relationship Id="rId17" Type="http://schemas.openxmlformats.org/officeDocument/2006/relationships/image" Target="../media/image91.png"/><Relationship Id="rId2" Type="http://schemas.openxmlformats.org/officeDocument/2006/relationships/image" Target="../media/image14.jpeg"/><Relationship Id="rId16" Type="http://schemas.openxmlformats.org/officeDocument/2006/relationships/image" Target="../media/image90.png"/><Relationship Id="rId20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5.emf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10" Type="http://schemas.openxmlformats.org/officeDocument/2006/relationships/image" Target="../media/image84.emf"/><Relationship Id="rId19" Type="http://schemas.openxmlformats.org/officeDocument/2006/relationships/image" Target="../media/image93.jpeg"/><Relationship Id="rId4" Type="http://schemas.openxmlformats.org/officeDocument/2006/relationships/image" Target="../media/image78.png"/><Relationship Id="rId9" Type="http://schemas.openxmlformats.org/officeDocument/2006/relationships/image" Target="../media/image83.emf"/><Relationship Id="rId14" Type="http://schemas.openxmlformats.org/officeDocument/2006/relationships/image" Target="../media/image88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031"/>
          <p:cNvSpPr txBox="1">
            <a:spLocks noChangeArrowheads="1"/>
          </p:cNvSpPr>
          <p:nvPr/>
        </p:nvSpPr>
        <p:spPr bwMode="auto">
          <a:xfrm>
            <a:off x="126128" y="5897536"/>
            <a:ext cx="6627813" cy="81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pt-BR" sz="2000" b="1" dirty="0">
                <a:solidFill>
                  <a:srgbClr val="FF9900"/>
                </a:solidFill>
                <a:latin typeface="Verdana" pitchFamily="34" charset="0"/>
              </a:rPr>
              <a:t>Sergio </a:t>
            </a:r>
            <a:r>
              <a:rPr lang="pt-BR" sz="2000" b="1" dirty="0" smtClean="0">
                <a:solidFill>
                  <a:srgbClr val="FF9900"/>
                </a:solidFill>
                <a:latin typeface="Verdana" pitchFamily="34" charset="0"/>
              </a:rPr>
              <a:t>Cavalcante</a:t>
            </a:r>
            <a:br>
              <a:rPr lang="pt-BR" sz="2000" b="1" dirty="0" smtClean="0">
                <a:solidFill>
                  <a:srgbClr val="FF9900"/>
                </a:solidFill>
                <a:latin typeface="Verdana" pitchFamily="34" charset="0"/>
              </a:rPr>
            </a:br>
            <a:r>
              <a:rPr lang="pt-BR" sz="2000" dirty="0" smtClean="0">
                <a:solidFill>
                  <a:srgbClr val="FF9900"/>
                </a:solidFill>
                <a:latin typeface="Verdana" pitchFamily="34" charset="0"/>
              </a:rPr>
              <a:t>sergio.cavalcante@cesar.org.br</a:t>
            </a:r>
            <a:endParaRPr lang="pt-PT" sz="2000" dirty="0">
              <a:solidFill>
                <a:srgbClr val="FF9900"/>
              </a:solidFill>
              <a:latin typeface="Verdana" pitchFamily="34" charset="0"/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auto">
          <a:xfrm>
            <a:off x="2369584" y="1822026"/>
            <a:ext cx="4262203" cy="2845404"/>
            <a:chOff x="1565" y="974"/>
            <a:chExt cx="2586" cy="1549"/>
          </a:xfrm>
        </p:grpSpPr>
        <p:sp>
          <p:nvSpPr>
            <p:cNvPr id="9" name="Freeform 16"/>
            <p:cNvSpPr>
              <a:spLocks noEditPoints="1"/>
            </p:cNvSpPr>
            <p:nvPr/>
          </p:nvSpPr>
          <p:spPr bwMode="auto">
            <a:xfrm>
              <a:off x="1565" y="2265"/>
              <a:ext cx="2586" cy="258"/>
            </a:xfrm>
            <a:custGeom>
              <a:avLst/>
              <a:gdLst/>
              <a:ahLst/>
              <a:cxnLst>
                <a:cxn ang="0">
                  <a:pos x="957" y="1263"/>
                </a:cxn>
                <a:cxn ang="0">
                  <a:pos x="794" y="1445"/>
                </a:cxn>
                <a:cxn ang="0">
                  <a:pos x="406" y="1450"/>
                </a:cxn>
                <a:cxn ang="0">
                  <a:pos x="285" y="512"/>
                </a:cxn>
                <a:cxn ang="0">
                  <a:pos x="577" y="259"/>
                </a:cxn>
                <a:cxn ang="0">
                  <a:pos x="881" y="421"/>
                </a:cxn>
                <a:cxn ang="0">
                  <a:pos x="1114" y="414"/>
                </a:cxn>
                <a:cxn ang="0">
                  <a:pos x="917" y="80"/>
                </a:cxn>
                <a:cxn ang="0">
                  <a:pos x="208" y="137"/>
                </a:cxn>
                <a:cxn ang="0">
                  <a:pos x="31" y="1374"/>
                </a:cxn>
                <a:cxn ang="0">
                  <a:pos x="628" y="1768"/>
                </a:cxn>
                <a:cxn ang="0">
                  <a:pos x="1106" y="1490"/>
                </a:cxn>
                <a:cxn ang="0">
                  <a:pos x="5150" y="138"/>
                </a:cxn>
                <a:cxn ang="0">
                  <a:pos x="4417" y="173"/>
                </a:cxn>
                <a:cxn ang="0">
                  <a:pos x="4240" y="1411"/>
                </a:cxn>
                <a:cxn ang="0">
                  <a:pos x="4832" y="1805"/>
                </a:cxn>
                <a:cxn ang="0">
                  <a:pos x="5324" y="1555"/>
                </a:cxn>
                <a:cxn ang="0">
                  <a:pos x="5246" y="1302"/>
                </a:cxn>
                <a:cxn ang="0">
                  <a:pos x="4958" y="1516"/>
                </a:cxn>
                <a:cxn ang="0">
                  <a:pos x="4567" y="1442"/>
                </a:cxn>
                <a:cxn ang="0">
                  <a:pos x="4510" y="1057"/>
                </a:cxn>
                <a:cxn ang="0">
                  <a:pos x="5123" y="720"/>
                </a:cxn>
                <a:cxn ang="0">
                  <a:pos x="4500" y="776"/>
                </a:cxn>
                <a:cxn ang="0">
                  <a:pos x="4590" y="374"/>
                </a:cxn>
                <a:cxn ang="0">
                  <a:pos x="4994" y="354"/>
                </a:cxn>
                <a:cxn ang="0">
                  <a:pos x="9594" y="1099"/>
                </a:cxn>
                <a:cxn ang="0">
                  <a:pos x="9071" y="715"/>
                </a:cxn>
                <a:cxn ang="0">
                  <a:pos x="8721" y="483"/>
                </a:cxn>
                <a:cxn ang="0">
                  <a:pos x="9044" y="255"/>
                </a:cxn>
                <a:cxn ang="0">
                  <a:pos x="9337" y="381"/>
                </a:cxn>
                <a:cxn ang="0">
                  <a:pos x="9358" y="103"/>
                </a:cxn>
                <a:cxn ang="0">
                  <a:pos x="8615" y="135"/>
                </a:cxn>
                <a:cxn ang="0">
                  <a:pos x="8502" y="701"/>
                </a:cxn>
                <a:cxn ang="0">
                  <a:pos x="9039" y="974"/>
                </a:cxn>
                <a:cxn ang="0">
                  <a:pos x="9322" y="1286"/>
                </a:cxn>
                <a:cxn ang="0">
                  <a:pos x="8967" y="1509"/>
                </a:cxn>
                <a:cxn ang="0">
                  <a:pos x="8616" y="1260"/>
                </a:cxn>
                <a:cxn ang="0">
                  <a:pos x="8424" y="1423"/>
                </a:cxn>
                <a:cxn ang="0">
                  <a:pos x="9011" y="1770"/>
                </a:cxn>
                <a:cxn ang="0">
                  <a:pos x="9585" y="1384"/>
                </a:cxn>
                <a:cxn ang="0">
                  <a:pos x="13626" y="119"/>
                </a:cxn>
                <a:cxn ang="0">
                  <a:pos x="12892" y="119"/>
                </a:cxn>
                <a:cxn ang="0">
                  <a:pos x="12671" y="1702"/>
                </a:cxn>
                <a:cxn ang="0">
                  <a:pos x="12937" y="1663"/>
                </a:cxn>
                <a:cxn ang="0">
                  <a:pos x="13549" y="1021"/>
                </a:cxn>
                <a:cxn ang="0">
                  <a:pos x="13653" y="1734"/>
                </a:cxn>
                <a:cxn ang="0">
                  <a:pos x="13559" y="739"/>
                </a:cxn>
                <a:cxn ang="0">
                  <a:pos x="12937" y="684"/>
                </a:cxn>
                <a:cxn ang="0">
                  <a:pos x="13136" y="279"/>
                </a:cxn>
                <a:cxn ang="0">
                  <a:pos x="13520" y="400"/>
                </a:cxn>
                <a:cxn ang="0">
                  <a:pos x="18007" y="1008"/>
                </a:cxn>
                <a:cxn ang="0">
                  <a:pos x="18039" y="739"/>
                </a:cxn>
                <a:cxn ang="0">
                  <a:pos x="17950" y="154"/>
                </a:cxn>
                <a:cxn ang="0">
                  <a:pos x="17234" y="57"/>
                </a:cxn>
                <a:cxn ang="0">
                  <a:pos x="16907" y="1673"/>
                </a:cxn>
                <a:cxn ang="0">
                  <a:pos x="17174" y="1696"/>
                </a:cxn>
                <a:cxn ang="0">
                  <a:pos x="17555" y="1010"/>
                </a:cxn>
                <a:cxn ang="0">
                  <a:pos x="17817" y="1291"/>
                </a:cxn>
                <a:cxn ang="0">
                  <a:pos x="18059" y="1726"/>
                </a:cxn>
                <a:cxn ang="0">
                  <a:pos x="17736" y="696"/>
                </a:cxn>
                <a:cxn ang="0">
                  <a:pos x="17183" y="703"/>
                </a:cxn>
                <a:cxn ang="0">
                  <a:pos x="17352" y="293"/>
                </a:cxn>
                <a:cxn ang="0">
                  <a:pos x="17774" y="368"/>
                </a:cxn>
              </a:cxnLst>
              <a:rect l="0" t="0" r="r" b="b"/>
              <a:pathLst>
                <a:path w="18096" h="1806">
                  <a:moveTo>
                    <a:pt x="1129" y="1444"/>
                  </a:moveTo>
                  <a:lnTo>
                    <a:pt x="1133" y="1436"/>
                  </a:lnTo>
                  <a:lnTo>
                    <a:pt x="1137" y="1429"/>
                  </a:lnTo>
                  <a:lnTo>
                    <a:pt x="1139" y="1421"/>
                  </a:lnTo>
                  <a:lnTo>
                    <a:pt x="1140" y="1414"/>
                  </a:lnTo>
                  <a:lnTo>
                    <a:pt x="1141" y="1407"/>
                  </a:lnTo>
                  <a:lnTo>
                    <a:pt x="1141" y="1400"/>
                  </a:lnTo>
                  <a:lnTo>
                    <a:pt x="1140" y="1393"/>
                  </a:lnTo>
                  <a:lnTo>
                    <a:pt x="1139" y="1385"/>
                  </a:lnTo>
                  <a:lnTo>
                    <a:pt x="1137" y="1380"/>
                  </a:lnTo>
                  <a:lnTo>
                    <a:pt x="1133" y="1373"/>
                  </a:lnTo>
                  <a:lnTo>
                    <a:pt x="1129" y="1366"/>
                  </a:lnTo>
                  <a:lnTo>
                    <a:pt x="1124" y="1359"/>
                  </a:lnTo>
                  <a:lnTo>
                    <a:pt x="1117" y="1354"/>
                  </a:lnTo>
                  <a:lnTo>
                    <a:pt x="1112" y="1347"/>
                  </a:lnTo>
                  <a:lnTo>
                    <a:pt x="1104" y="1341"/>
                  </a:lnTo>
                  <a:lnTo>
                    <a:pt x="1096" y="1335"/>
                  </a:lnTo>
                  <a:lnTo>
                    <a:pt x="1013" y="1276"/>
                  </a:lnTo>
                  <a:lnTo>
                    <a:pt x="1005" y="1271"/>
                  </a:lnTo>
                  <a:lnTo>
                    <a:pt x="999" y="1268"/>
                  </a:lnTo>
                  <a:lnTo>
                    <a:pt x="991" y="1264"/>
                  </a:lnTo>
                  <a:lnTo>
                    <a:pt x="984" y="1262"/>
                  </a:lnTo>
                  <a:lnTo>
                    <a:pt x="977" y="1261"/>
                  </a:lnTo>
                  <a:lnTo>
                    <a:pt x="970" y="1261"/>
                  </a:lnTo>
                  <a:lnTo>
                    <a:pt x="964" y="1261"/>
                  </a:lnTo>
                  <a:lnTo>
                    <a:pt x="957" y="1263"/>
                  </a:lnTo>
                  <a:lnTo>
                    <a:pt x="950" y="1265"/>
                  </a:lnTo>
                  <a:lnTo>
                    <a:pt x="943" y="1268"/>
                  </a:lnTo>
                  <a:lnTo>
                    <a:pt x="938" y="1272"/>
                  </a:lnTo>
                  <a:lnTo>
                    <a:pt x="931" y="1277"/>
                  </a:lnTo>
                  <a:lnTo>
                    <a:pt x="924" y="1282"/>
                  </a:lnTo>
                  <a:lnTo>
                    <a:pt x="918" y="1289"/>
                  </a:lnTo>
                  <a:lnTo>
                    <a:pt x="912" y="1297"/>
                  </a:lnTo>
                  <a:lnTo>
                    <a:pt x="906" y="1305"/>
                  </a:lnTo>
                  <a:lnTo>
                    <a:pt x="902" y="1309"/>
                  </a:lnTo>
                  <a:lnTo>
                    <a:pt x="899" y="1315"/>
                  </a:lnTo>
                  <a:lnTo>
                    <a:pt x="896" y="1321"/>
                  </a:lnTo>
                  <a:lnTo>
                    <a:pt x="892" y="1328"/>
                  </a:lnTo>
                  <a:lnTo>
                    <a:pt x="888" y="1334"/>
                  </a:lnTo>
                  <a:lnTo>
                    <a:pt x="882" y="1341"/>
                  </a:lnTo>
                  <a:lnTo>
                    <a:pt x="878" y="1349"/>
                  </a:lnTo>
                  <a:lnTo>
                    <a:pt x="872" y="1357"/>
                  </a:lnTo>
                  <a:lnTo>
                    <a:pt x="866" y="1365"/>
                  </a:lnTo>
                  <a:lnTo>
                    <a:pt x="861" y="1374"/>
                  </a:lnTo>
                  <a:lnTo>
                    <a:pt x="854" y="1383"/>
                  </a:lnTo>
                  <a:lnTo>
                    <a:pt x="847" y="1391"/>
                  </a:lnTo>
                  <a:lnTo>
                    <a:pt x="839" y="1400"/>
                  </a:lnTo>
                  <a:lnTo>
                    <a:pt x="831" y="1409"/>
                  </a:lnTo>
                  <a:lnTo>
                    <a:pt x="822" y="1418"/>
                  </a:lnTo>
                  <a:lnTo>
                    <a:pt x="813" y="1427"/>
                  </a:lnTo>
                  <a:lnTo>
                    <a:pt x="804" y="1436"/>
                  </a:lnTo>
                  <a:lnTo>
                    <a:pt x="794" y="1445"/>
                  </a:lnTo>
                  <a:lnTo>
                    <a:pt x="784" y="1454"/>
                  </a:lnTo>
                  <a:lnTo>
                    <a:pt x="772" y="1462"/>
                  </a:lnTo>
                  <a:lnTo>
                    <a:pt x="761" y="1470"/>
                  </a:lnTo>
                  <a:lnTo>
                    <a:pt x="749" y="1477"/>
                  </a:lnTo>
                  <a:lnTo>
                    <a:pt x="736" y="1483"/>
                  </a:lnTo>
                  <a:lnTo>
                    <a:pt x="723" y="1488"/>
                  </a:lnTo>
                  <a:lnTo>
                    <a:pt x="709" y="1493"/>
                  </a:lnTo>
                  <a:lnTo>
                    <a:pt x="694" y="1497"/>
                  </a:lnTo>
                  <a:lnTo>
                    <a:pt x="680" y="1502"/>
                  </a:lnTo>
                  <a:lnTo>
                    <a:pt x="664" y="1504"/>
                  </a:lnTo>
                  <a:lnTo>
                    <a:pt x="648" y="1507"/>
                  </a:lnTo>
                  <a:lnTo>
                    <a:pt x="631" y="1509"/>
                  </a:lnTo>
                  <a:lnTo>
                    <a:pt x="613" y="1511"/>
                  </a:lnTo>
                  <a:lnTo>
                    <a:pt x="596" y="1511"/>
                  </a:lnTo>
                  <a:lnTo>
                    <a:pt x="577" y="1510"/>
                  </a:lnTo>
                  <a:lnTo>
                    <a:pt x="559" y="1509"/>
                  </a:lnTo>
                  <a:lnTo>
                    <a:pt x="540" y="1506"/>
                  </a:lnTo>
                  <a:lnTo>
                    <a:pt x="523" y="1503"/>
                  </a:lnTo>
                  <a:lnTo>
                    <a:pt x="507" y="1499"/>
                  </a:lnTo>
                  <a:lnTo>
                    <a:pt x="491" y="1495"/>
                  </a:lnTo>
                  <a:lnTo>
                    <a:pt x="476" y="1489"/>
                  </a:lnTo>
                  <a:lnTo>
                    <a:pt x="460" y="1483"/>
                  </a:lnTo>
                  <a:lnTo>
                    <a:pt x="445" y="1476"/>
                  </a:lnTo>
                  <a:lnTo>
                    <a:pt x="432" y="1468"/>
                  </a:lnTo>
                  <a:lnTo>
                    <a:pt x="418" y="1460"/>
                  </a:lnTo>
                  <a:lnTo>
                    <a:pt x="406" y="1450"/>
                  </a:lnTo>
                  <a:lnTo>
                    <a:pt x="393" y="1440"/>
                  </a:lnTo>
                  <a:lnTo>
                    <a:pt x="381" y="1429"/>
                  </a:lnTo>
                  <a:lnTo>
                    <a:pt x="370" y="1418"/>
                  </a:lnTo>
                  <a:lnTo>
                    <a:pt x="359" y="1406"/>
                  </a:lnTo>
                  <a:lnTo>
                    <a:pt x="349" y="1392"/>
                  </a:lnTo>
                  <a:lnTo>
                    <a:pt x="340" y="1380"/>
                  </a:lnTo>
                  <a:lnTo>
                    <a:pt x="331" y="1366"/>
                  </a:lnTo>
                  <a:lnTo>
                    <a:pt x="323" y="1352"/>
                  </a:lnTo>
                  <a:lnTo>
                    <a:pt x="315" y="1339"/>
                  </a:lnTo>
                  <a:lnTo>
                    <a:pt x="309" y="1325"/>
                  </a:lnTo>
                  <a:lnTo>
                    <a:pt x="303" y="1312"/>
                  </a:lnTo>
                  <a:lnTo>
                    <a:pt x="297" y="1297"/>
                  </a:lnTo>
                  <a:lnTo>
                    <a:pt x="293" y="1283"/>
                  </a:lnTo>
                  <a:lnTo>
                    <a:pt x="288" y="1269"/>
                  </a:lnTo>
                  <a:lnTo>
                    <a:pt x="285" y="1254"/>
                  </a:lnTo>
                  <a:lnTo>
                    <a:pt x="281" y="1238"/>
                  </a:lnTo>
                  <a:lnTo>
                    <a:pt x="279" y="1224"/>
                  </a:lnTo>
                  <a:lnTo>
                    <a:pt x="278" y="1208"/>
                  </a:lnTo>
                  <a:lnTo>
                    <a:pt x="277" y="1192"/>
                  </a:lnTo>
                  <a:lnTo>
                    <a:pt x="277" y="1176"/>
                  </a:lnTo>
                  <a:lnTo>
                    <a:pt x="277" y="592"/>
                  </a:lnTo>
                  <a:lnTo>
                    <a:pt x="277" y="577"/>
                  </a:lnTo>
                  <a:lnTo>
                    <a:pt x="278" y="560"/>
                  </a:lnTo>
                  <a:lnTo>
                    <a:pt x="279" y="544"/>
                  </a:lnTo>
                  <a:lnTo>
                    <a:pt x="281" y="528"/>
                  </a:lnTo>
                  <a:lnTo>
                    <a:pt x="285" y="512"/>
                  </a:lnTo>
                  <a:lnTo>
                    <a:pt x="288" y="497"/>
                  </a:lnTo>
                  <a:lnTo>
                    <a:pt x="293" y="483"/>
                  </a:lnTo>
                  <a:lnTo>
                    <a:pt x="297" y="468"/>
                  </a:lnTo>
                  <a:lnTo>
                    <a:pt x="303" y="453"/>
                  </a:lnTo>
                  <a:lnTo>
                    <a:pt x="309" y="440"/>
                  </a:lnTo>
                  <a:lnTo>
                    <a:pt x="315" y="425"/>
                  </a:lnTo>
                  <a:lnTo>
                    <a:pt x="323" y="411"/>
                  </a:lnTo>
                  <a:lnTo>
                    <a:pt x="331" y="399"/>
                  </a:lnTo>
                  <a:lnTo>
                    <a:pt x="340" y="385"/>
                  </a:lnTo>
                  <a:lnTo>
                    <a:pt x="349" y="373"/>
                  </a:lnTo>
                  <a:lnTo>
                    <a:pt x="359" y="361"/>
                  </a:lnTo>
                  <a:lnTo>
                    <a:pt x="370" y="348"/>
                  </a:lnTo>
                  <a:lnTo>
                    <a:pt x="381" y="337"/>
                  </a:lnTo>
                  <a:lnTo>
                    <a:pt x="393" y="327"/>
                  </a:lnTo>
                  <a:lnTo>
                    <a:pt x="406" y="316"/>
                  </a:lnTo>
                  <a:lnTo>
                    <a:pt x="418" y="307"/>
                  </a:lnTo>
                  <a:lnTo>
                    <a:pt x="432" y="299"/>
                  </a:lnTo>
                  <a:lnTo>
                    <a:pt x="445" y="292"/>
                  </a:lnTo>
                  <a:lnTo>
                    <a:pt x="460" y="285"/>
                  </a:lnTo>
                  <a:lnTo>
                    <a:pt x="476" y="279"/>
                  </a:lnTo>
                  <a:lnTo>
                    <a:pt x="491" y="275"/>
                  </a:lnTo>
                  <a:lnTo>
                    <a:pt x="507" y="269"/>
                  </a:lnTo>
                  <a:lnTo>
                    <a:pt x="523" y="266"/>
                  </a:lnTo>
                  <a:lnTo>
                    <a:pt x="540" y="262"/>
                  </a:lnTo>
                  <a:lnTo>
                    <a:pt x="559" y="260"/>
                  </a:lnTo>
                  <a:lnTo>
                    <a:pt x="577" y="259"/>
                  </a:lnTo>
                  <a:lnTo>
                    <a:pt x="596" y="258"/>
                  </a:lnTo>
                  <a:lnTo>
                    <a:pt x="614" y="258"/>
                  </a:lnTo>
                  <a:lnTo>
                    <a:pt x="632" y="259"/>
                  </a:lnTo>
                  <a:lnTo>
                    <a:pt x="649" y="261"/>
                  </a:lnTo>
                  <a:lnTo>
                    <a:pt x="666" y="263"/>
                  </a:lnTo>
                  <a:lnTo>
                    <a:pt x="682" y="266"/>
                  </a:lnTo>
                  <a:lnTo>
                    <a:pt x="698" y="270"/>
                  </a:lnTo>
                  <a:lnTo>
                    <a:pt x="714" y="275"/>
                  </a:lnTo>
                  <a:lnTo>
                    <a:pt x="727" y="279"/>
                  </a:lnTo>
                  <a:lnTo>
                    <a:pt x="741" y="287"/>
                  </a:lnTo>
                  <a:lnTo>
                    <a:pt x="753" y="294"/>
                  </a:lnTo>
                  <a:lnTo>
                    <a:pt x="766" y="302"/>
                  </a:lnTo>
                  <a:lnTo>
                    <a:pt x="777" y="310"/>
                  </a:lnTo>
                  <a:lnTo>
                    <a:pt x="788" y="318"/>
                  </a:lnTo>
                  <a:lnTo>
                    <a:pt x="798" y="326"/>
                  </a:lnTo>
                  <a:lnTo>
                    <a:pt x="807" y="333"/>
                  </a:lnTo>
                  <a:lnTo>
                    <a:pt x="818" y="342"/>
                  </a:lnTo>
                  <a:lnTo>
                    <a:pt x="827" y="350"/>
                  </a:lnTo>
                  <a:lnTo>
                    <a:pt x="835" y="358"/>
                  </a:lnTo>
                  <a:lnTo>
                    <a:pt x="843" y="367"/>
                  </a:lnTo>
                  <a:lnTo>
                    <a:pt x="850" y="375"/>
                  </a:lnTo>
                  <a:lnTo>
                    <a:pt x="857" y="384"/>
                  </a:lnTo>
                  <a:lnTo>
                    <a:pt x="864" y="393"/>
                  </a:lnTo>
                  <a:lnTo>
                    <a:pt x="870" y="402"/>
                  </a:lnTo>
                  <a:lnTo>
                    <a:pt x="875" y="413"/>
                  </a:lnTo>
                  <a:lnTo>
                    <a:pt x="881" y="421"/>
                  </a:lnTo>
                  <a:lnTo>
                    <a:pt x="886" y="427"/>
                  </a:lnTo>
                  <a:lnTo>
                    <a:pt x="890" y="435"/>
                  </a:lnTo>
                  <a:lnTo>
                    <a:pt x="895" y="443"/>
                  </a:lnTo>
                  <a:lnTo>
                    <a:pt x="898" y="450"/>
                  </a:lnTo>
                  <a:lnTo>
                    <a:pt x="900" y="458"/>
                  </a:lnTo>
                  <a:lnTo>
                    <a:pt x="904" y="465"/>
                  </a:lnTo>
                  <a:lnTo>
                    <a:pt x="906" y="471"/>
                  </a:lnTo>
                  <a:lnTo>
                    <a:pt x="912" y="478"/>
                  </a:lnTo>
                  <a:lnTo>
                    <a:pt x="917" y="485"/>
                  </a:lnTo>
                  <a:lnTo>
                    <a:pt x="923" y="491"/>
                  </a:lnTo>
                  <a:lnTo>
                    <a:pt x="930" y="495"/>
                  </a:lnTo>
                  <a:lnTo>
                    <a:pt x="935" y="500"/>
                  </a:lnTo>
                  <a:lnTo>
                    <a:pt x="942" y="502"/>
                  </a:lnTo>
                  <a:lnTo>
                    <a:pt x="949" y="504"/>
                  </a:lnTo>
                  <a:lnTo>
                    <a:pt x="956" y="506"/>
                  </a:lnTo>
                  <a:lnTo>
                    <a:pt x="962" y="506"/>
                  </a:lnTo>
                  <a:lnTo>
                    <a:pt x="969" y="506"/>
                  </a:lnTo>
                  <a:lnTo>
                    <a:pt x="976" y="506"/>
                  </a:lnTo>
                  <a:lnTo>
                    <a:pt x="983" y="504"/>
                  </a:lnTo>
                  <a:lnTo>
                    <a:pt x="991" y="502"/>
                  </a:lnTo>
                  <a:lnTo>
                    <a:pt x="998" y="499"/>
                  </a:lnTo>
                  <a:lnTo>
                    <a:pt x="1005" y="494"/>
                  </a:lnTo>
                  <a:lnTo>
                    <a:pt x="1013" y="490"/>
                  </a:lnTo>
                  <a:lnTo>
                    <a:pt x="1099" y="427"/>
                  </a:lnTo>
                  <a:lnTo>
                    <a:pt x="1107" y="421"/>
                  </a:lnTo>
                  <a:lnTo>
                    <a:pt x="1114" y="414"/>
                  </a:lnTo>
                  <a:lnTo>
                    <a:pt x="1120" y="407"/>
                  </a:lnTo>
                  <a:lnTo>
                    <a:pt x="1125" y="399"/>
                  </a:lnTo>
                  <a:lnTo>
                    <a:pt x="1130" y="391"/>
                  </a:lnTo>
                  <a:lnTo>
                    <a:pt x="1133" y="384"/>
                  </a:lnTo>
                  <a:lnTo>
                    <a:pt x="1136" y="375"/>
                  </a:lnTo>
                  <a:lnTo>
                    <a:pt x="1137" y="367"/>
                  </a:lnTo>
                  <a:lnTo>
                    <a:pt x="1137" y="361"/>
                  </a:lnTo>
                  <a:lnTo>
                    <a:pt x="1136" y="354"/>
                  </a:lnTo>
                  <a:lnTo>
                    <a:pt x="1134" y="347"/>
                  </a:lnTo>
                  <a:lnTo>
                    <a:pt x="1133" y="340"/>
                  </a:lnTo>
                  <a:lnTo>
                    <a:pt x="1131" y="335"/>
                  </a:lnTo>
                  <a:lnTo>
                    <a:pt x="1129" y="329"/>
                  </a:lnTo>
                  <a:lnTo>
                    <a:pt x="1125" y="322"/>
                  </a:lnTo>
                  <a:lnTo>
                    <a:pt x="1122" y="318"/>
                  </a:lnTo>
                  <a:lnTo>
                    <a:pt x="1116" y="301"/>
                  </a:lnTo>
                  <a:lnTo>
                    <a:pt x="1106" y="283"/>
                  </a:lnTo>
                  <a:lnTo>
                    <a:pt x="1094" y="262"/>
                  </a:lnTo>
                  <a:lnTo>
                    <a:pt x="1078" y="240"/>
                  </a:lnTo>
                  <a:lnTo>
                    <a:pt x="1059" y="216"/>
                  </a:lnTo>
                  <a:lnTo>
                    <a:pt x="1037" y="189"/>
                  </a:lnTo>
                  <a:lnTo>
                    <a:pt x="1012" y="160"/>
                  </a:lnTo>
                  <a:lnTo>
                    <a:pt x="984" y="131"/>
                  </a:lnTo>
                  <a:lnTo>
                    <a:pt x="969" y="117"/>
                  </a:lnTo>
                  <a:lnTo>
                    <a:pt x="953" y="104"/>
                  </a:lnTo>
                  <a:lnTo>
                    <a:pt x="935" y="91"/>
                  </a:lnTo>
                  <a:lnTo>
                    <a:pt x="917" y="80"/>
                  </a:lnTo>
                  <a:lnTo>
                    <a:pt x="897" y="69"/>
                  </a:lnTo>
                  <a:lnTo>
                    <a:pt x="875" y="57"/>
                  </a:lnTo>
                  <a:lnTo>
                    <a:pt x="853" y="47"/>
                  </a:lnTo>
                  <a:lnTo>
                    <a:pt x="830" y="37"/>
                  </a:lnTo>
                  <a:lnTo>
                    <a:pt x="804" y="28"/>
                  </a:lnTo>
                  <a:lnTo>
                    <a:pt x="778" y="20"/>
                  </a:lnTo>
                  <a:lnTo>
                    <a:pt x="751" y="14"/>
                  </a:lnTo>
                  <a:lnTo>
                    <a:pt x="721" y="9"/>
                  </a:lnTo>
                  <a:lnTo>
                    <a:pt x="692" y="5"/>
                  </a:lnTo>
                  <a:lnTo>
                    <a:pt x="660" y="2"/>
                  </a:lnTo>
                  <a:lnTo>
                    <a:pt x="629" y="0"/>
                  </a:lnTo>
                  <a:lnTo>
                    <a:pt x="596" y="0"/>
                  </a:lnTo>
                  <a:lnTo>
                    <a:pt x="562" y="1"/>
                  </a:lnTo>
                  <a:lnTo>
                    <a:pt x="530" y="3"/>
                  </a:lnTo>
                  <a:lnTo>
                    <a:pt x="499" y="7"/>
                  </a:lnTo>
                  <a:lnTo>
                    <a:pt x="468" y="12"/>
                  </a:lnTo>
                  <a:lnTo>
                    <a:pt x="439" y="19"/>
                  </a:lnTo>
                  <a:lnTo>
                    <a:pt x="409" y="27"/>
                  </a:lnTo>
                  <a:lnTo>
                    <a:pt x="381" y="36"/>
                  </a:lnTo>
                  <a:lnTo>
                    <a:pt x="354" y="46"/>
                  </a:lnTo>
                  <a:lnTo>
                    <a:pt x="328" y="57"/>
                  </a:lnTo>
                  <a:lnTo>
                    <a:pt x="302" y="71"/>
                  </a:lnTo>
                  <a:lnTo>
                    <a:pt x="277" y="86"/>
                  </a:lnTo>
                  <a:lnTo>
                    <a:pt x="253" y="100"/>
                  </a:lnTo>
                  <a:lnTo>
                    <a:pt x="230" y="119"/>
                  </a:lnTo>
                  <a:lnTo>
                    <a:pt x="208" y="137"/>
                  </a:lnTo>
                  <a:lnTo>
                    <a:pt x="186" y="156"/>
                  </a:lnTo>
                  <a:lnTo>
                    <a:pt x="166" y="177"/>
                  </a:lnTo>
                  <a:lnTo>
                    <a:pt x="146" y="199"/>
                  </a:lnTo>
                  <a:lnTo>
                    <a:pt x="128" y="221"/>
                  </a:lnTo>
                  <a:lnTo>
                    <a:pt x="109" y="244"/>
                  </a:lnTo>
                  <a:lnTo>
                    <a:pt x="94" y="268"/>
                  </a:lnTo>
                  <a:lnTo>
                    <a:pt x="79" y="292"/>
                  </a:lnTo>
                  <a:lnTo>
                    <a:pt x="65" y="316"/>
                  </a:lnTo>
                  <a:lnTo>
                    <a:pt x="53" y="342"/>
                  </a:lnTo>
                  <a:lnTo>
                    <a:pt x="42" y="367"/>
                  </a:lnTo>
                  <a:lnTo>
                    <a:pt x="31" y="394"/>
                  </a:lnTo>
                  <a:lnTo>
                    <a:pt x="23" y="422"/>
                  </a:lnTo>
                  <a:lnTo>
                    <a:pt x="17" y="449"/>
                  </a:lnTo>
                  <a:lnTo>
                    <a:pt x="10" y="477"/>
                  </a:lnTo>
                  <a:lnTo>
                    <a:pt x="5" y="505"/>
                  </a:lnTo>
                  <a:lnTo>
                    <a:pt x="3" y="535"/>
                  </a:lnTo>
                  <a:lnTo>
                    <a:pt x="1" y="564"/>
                  </a:lnTo>
                  <a:lnTo>
                    <a:pt x="0" y="595"/>
                  </a:lnTo>
                  <a:lnTo>
                    <a:pt x="0" y="1176"/>
                  </a:lnTo>
                  <a:lnTo>
                    <a:pt x="1" y="1205"/>
                  </a:lnTo>
                  <a:lnTo>
                    <a:pt x="3" y="1235"/>
                  </a:lnTo>
                  <a:lnTo>
                    <a:pt x="5" y="1264"/>
                  </a:lnTo>
                  <a:lnTo>
                    <a:pt x="10" y="1293"/>
                  </a:lnTo>
                  <a:lnTo>
                    <a:pt x="17" y="1321"/>
                  </a:lnTo>
                  <a:lnTo>
                    <a:pt x="23" y="1348"/>
                  </a:lnTo>
                  <a:lnTo>
                    <a:pt x="31" y="1374"/>
                  </a:lnTo>
                  <a:lnTo>
                    <a:pt x="42" y="1400"/>
                  </a:lnTo>
                  <a:lnTo>
                    <a:pt x="53" y="1426"/>
                  </a:lnTo>
                  <a:lnTo>
                    <a:pt x="64" y="1451"/>
                  </a:lnTo>
                  <a:lnTo>
                    <a:pt x="78" y="1476"/>
                  </a:lnTo>
                  <a:lnTo>
                    <a:pt x="94" y="1499"/>
                  </a:lnTo>
                  <a:lnTo>
                    <a:pt x="109" y="1523"/>
                  </a:lnTo>
                  <a:lnTo>
                    <a:pt x="126" y="1546"/>
                  </a:lnTo>
                  <a:lnTo>
                    <a:pt x="146" y="1568"/>
                  </a:lnTo>
                  <a:lnTo>
                    <a:pt x="165" y="1590"/>
                  </a:lnTo>
                  <a:lnTo>
                    <a:pt x="186" y="1611"/>
                  </a:lnTo>
                  <a:lnTo>
                    <a:pt x="208" y="1631"/>
                  </a:lnTo>
                  <a:lnTo>
                    <a:pt x="229" y="1650"/>
                  </a:lnTo>
                  <a:lnTo>
                    <a:pt x="253" y="1667"/>
                  </a:lnTo>
                  <a:lnTo>
                    <a:pt x="277" y="1683"/>
                  </a:lnTo>
                  <a:lnTo>
                    <a:pt x="302" y="1697"/>
                  </a:lnTo>
                  <a:lnTo>
                    <a:pt x="328" y="1711"/>
                  </a:lnTo>
                  <a:lnTo>
                    <a:pt x="354" y="1722"/>
                  </a:lnTo>
                  <a:lnTo>
                    <a:pt x="381" y="1734"/>
                  </a:lnTo>
                  <a:lnTo>
                    <a:pt x="409" y="1743"/>
                  </a:lnTo>
                  <a:lnTo>
                    <a:pt x="437" y="1751"/>
                  </a:lnTo>
                  <a:lnTo>
                    <a:pt x="468" y="1756"/>
                  </a:lnTo>
                  <a:lnTo>
                    <a:pt x="499" y="1762"/>
                  </a:lnTo>
                  <a:lnTo>
                    <a:pt x="529" y="1765"/>
                  </a:lnTo>
                  <a:lnTo>
                    <a:pt x="562" y="1769"/>
                  </a:lnTo>
                  <a:lnTo>
                    <a:pt x="595" y="1770"/>
                  </a:lnTo>
                  <a:lnTo>
                    <a:pt x="628" y="1768"/>
                  </a:lnTo>
                  <a:lnTo>
                    <a:pt x="659" y="1765"/>
                  </a:lnTo>
                  <a:lnTo>
                    <a:pt x="689" y="1762"/>
                  </a:lnTo>
                  <a:lnTo>
                    <a:pt x="719" y="1757"/>
                  </a:lnTo>
                  <a:lnTo>
                    <a:pt x="747" y="1751"/>
                  </a:lnTo>
                  <a:lnTo>
                    <a:pt x="775" y="1744"/>
                  </a:lnTo>
                  <a:lnTo>
                    <a:pt x="801" y="1736"/>
                  </a:lnTo>
                  <a:lnTo>
                    <a:pt x="826" y="1727"/>
                  </a:lnTo>
                  <a:lnTo>
                    <a:pt x="849" y="1717"/>
                  </a:lnTo>
                  <a:lnTo>
                    <a:pt x="872" y="1706"/>
                  </a:lnTo>
                  <a:lnTo>
                    <a:pt x="893" y="1696"/>
                  </a:lnTo>
                  <a:lnTo>
                    <a:pt x="914" y="1685"/>
                  </a:lnTo>
                  <a:lnTo>
                    <a:pt x="933" y="1674"/>
                  </a:lnTo>
                  <a:lnTo>
                    <a:pt x="951" y="1661"/>
                  </a:lnTo>
                  <a:lnTo>
                    <a:pt x="968" y="1649"/>
                  </a:lnTo>
                  <a:lnTo>
                    <a:pt x="984" y="1635"/>
                  </a:lnTo>
                  <a:lnTo>
                    <a:pt x="1000" y="1622"/>
                  </a:lnTo>
                  <a:lnTo>
                    <a:pt x="1016" y="1608"/>
                  </a:lnTo>
                  <a:lnTo>
                    <a:pt x="1029" y="1595"/>
                  </a:lnTo>
                  <a:lnTo>
                    <a:pt x="1042" y="1580"/>
                  </a:lnTo>
                  <a:lnTo>
                    <a:pt x="1054" y="1566"/>
                  </a:lnTo>
                  <a:lnTo>
                    <a:pt x="1065" y="1553"/>
                  </a:lnTo>
                  <a:lnTo>
                    <a:pt x="1076" y="1539"/>
                  </a:lnTo>
                  <a:lnTo>
                    <a:pt x="1085" y="1526"/>
                  </a:lnTo>
                  <a:lnTo>
                    <a:pt x="1093" y="1513"/>
                  </a:lnTo>
                  <a:lnTo>
                    <a:pt x="1099" y="1502"/>
                  </a:lnTo>
                  <a:lnTo>
                    <a:pt x="1106" y="1490"/>
                  </a:lnTo>
                  <a:lnTo>
                    <a:pt x="1112" y="1480"/>
                  </a:lnTo>
                  <a:lnTo>
                    <a:pt x="1117" y="1470"/>
                  </a:lnTo>
                  <a:lnTo>
                    <a:pt x="1122" y="1461"/>
                  </a:lnTo>
                  <a:lnTo>
                    <a:pt x="1125" y="1452"/>
                  </a:lnTo>
                  <a:lnTo>
                    <a:pt x="1129" y="1444"/>
                  </a:lnTo>
                  <a:close/>
                  <a:moveTo>
                    <a:pt x="5399" y="632"/>
                  </a:moveTo>
                  <a:lnTo>
                    <a:pt x="5397" y="601"/>
                  </a:lnTo>
                  <a:lnTo>
                    <a:pt x="5395" y="571"/>
                  </a:lnTo>
                  <a:lnTo>
                    <a:pt x="5392" y="543"/>
                  </a:lnTo>
                  <a:lnTo>
                    <a:pt x="5387" y="513"/>
                  </a:lnTo>
                  <a:lnTo>
                    <a:pt x="5382" y="485"/>
                  </a:lnTo>
                  <a:lnTo>
                    <a:pt x="5374" y="458"/>
                  </a:lnTo>
                  <a:lnTo>
                    <a:pt x="5366" y="431"/>
                  </a:lnTo>
                  <a:lnTo>
                    <a:pt x="5357" y="405"/>
                  </a:lnTo>
                  <a:lnTo>
                    <a:pt x="5345" y="379"/>
                  </a:lnTo>
                  <a:lnTo>
                    <a:pt x="5334" y="354"/>
                  </a:lnTo>
                  <a:lnTo>
                    <a:pt x="5321" y="329"/>
                  </a:lnTo>
                  <a:lnTo>
                    <a:pt x="5306" y="305"/>
                  </a:lnTo>
                  <a:lnTo>
                    <a:pt x="5291" y="281"/>
                  </a:lnTo>
                  <a:lnTo>
                    <a:pt x="5274" y="258"/>
                  </a:lnTo>
                  <a:lnTo>
                    <a:pt x="5256" y="236"/>
                  </a:lnTo>
                  <a:lnTo>
                    <a:pt x="5237" y="214"/>
                  </a:lnTo>
                  <a:lnTo>
                    <a:pt x="5216" y="193"/>
                  </a:lnTo>
                  <a:lnTo>
                    <a:pt x="5195" y="173"/>
                  </a:lnTo>
                  <a:lnTo>
                    <a:pt x="5173" y="155"/>
                  </a:lnTo>
                  <a:lnTo>
                    <a:pt x="5150" y="138"/>
                  </a:lnTo>
                  <a:lnTo>
                    <a:pt x="5126" y="122"/>
                  </a:lnTo>
                  <a:lnTo>
                    <a:pt x="5101" y="107"/>
                  </a:lnTo>
                  <a:lnTo>
                    <a:pt x="5076" y="95"/>
                  </a:lnTo>
                  <a:lnTo>
                    <a:pt x="5049" y="82"/>
                  </a:lnTo>
                  <a:lnTo>
                    <a:pt x="5022" y="72"/>
                  </a:lnTo>
                  <a:lnTo>
                    <a:pt x="4994" y="63"/>
                  </a:lnTo>
                  <a:lnTo>
                    <a:pt x="4964" y="55"/>
                  </a:lnTo>
                  <a:lnTo>
                    <a:pt x="4934" y="48"/>
                  </a:lnTo>
                  <a:lnTo>
                    <a:pt x="4902" y="44"/>
                  </a:lnTo>
                  <a:lnTo>
                    <a:pt x="4870" y="40"/>
                  </a:lnTo>
                  <a:lnTo>
                    <a:pt x="4837" y="37"/>
                  </a:lnTo>
                  <a:lnTo>
                    <a:pt x="4803" y="36"/>
                  </a:lnTo>
                  <a:lnTo>
                    <a:pt x="4771" y="37"/>
                  </a:lnTo>
                  <a:lnTo>
                    <a:pt x="4739" y="40"/>
                  </a:lnTo>
                  <a:lnTo>
                    <a:pt x="4707" y="44"/>
                  </a:lnTo>
                  <a:lnTo>
                    <a:pt x="4677" y="48"/>
                  </a:lnTo>
                  <a:lnTo>
                    <a:pt x="4647" y="55"/>
                  </a:lnTo>
                  <a:lnTo>
                    <a:pt x="4618" y="63"/>
                  </a:lnTo>
                  <a:lnTo>
                    <a:pt x="4591" y="72"/>
                  </a:lnTo>
                  <a:lnTo>
                    <a:pt x="4564" y="82"/>
                  </a:lnTo>
                  <a:lnTo>
                    <a:pt x="4536" y="95"/>
                  </a:lnTo>
                  <a:lnTo>
                    <a:pt x="4512" y="107"/>
                  </a:lnTo>
                  <a:lnTo>
                    <a:pt x="4487" y="122"/>
                  </a:lnTo>
                  <a:lnTo>
                    <a:pt x="4462" y="138"/>
                  </a:lnTo>
                  <a:lnTo>
                    <a:pt x="4439" y="155"/>
                  </a:lnTo>
                  <a:lnTo>
                    <a:pt x="4417" y="173"/>
                  </a:lnTo>
                  <a:lnTo>
                    <a:pt x="4395" y="193"/>
                  </a:lnTo>
                  <a:lnTo>
                    <a:pt x="4374" y="214"/>
                  </a:lnTo>
                  <a:lnTo>
                    <a:pt x="4354" y="236"/>
                  </a:lnTo>
                  <a:lnTo>
                    <a:pt x="4335" y="258"/>
                  </a:lnTo>
                  <a:lnTo>
                    <a:pt x="4318" y="281"/>
                  </a:lnTo>
                  <a:lnTo>
                    <a:pt x="4301" y="305"/>
                  </a:lnTo>
                  <a:lnTo>
                    <a:pt x="4286" y="329"/>
                  </a:lnTo>
                  <a:lnTo>
                    <a:pt x="4273" y="354"/>
                  </a:lnTo>
                  <a:lnTo>
                    <a:pt x="4260" y="379"/>
                  </a:lnTo>
                  <a:lnTo>
                    <a:pt x="4249" y="405"/>
                  </a:lnTo>
                  <a:lnTo>
                    <a:pt x="4240" y="431"/>
                  </a:lnTo>
                  <a:lnTo>
                    <a:pt x="4231" y="458"/>
                  </a:lnTo>
                  <a:lnTo>
                    <a:pt x="4224" y="485"/>
                  </a:lnTo>
                  <a:lnTo>
                    <a:pt x="4219" y="513"/>
                  </a:lnTo>
                  <a:lnTo>
                    <a:pt x="4214" y="543"/>
                  </a:lnTo>
                  <a:lnTo>
                    <a:pt x="4211" y="571"/>
                  </a:lnTo>
                  <a:lnTo>
                    <a:pt x="4208" y="601"/>
                  </a:lnTo>
                  <a:lnTo>
                    <a:pt x="4208" y="632"/>
                  </a:lnTo>
                  <a:lnTo>
                    <a:pt x="4208" y="1212"/>
                  </a:lnTo>
                  <a:lnTo>
                    <a:pt x="4208" y="1243"/>
                  </a:lnTo>
                  <a:lnTo>
                    <a:pt x="4211" y="1272"/>
                  </a:lnTo>
                  <a:lnTo>
                    <a:pt x="4214" y="1300"/>
                  </a:lnTo>
                  <a:lnTo>
                    <a:pt x="4219" y="1329"/>
                  </a:lnTo>
                  <a:lnTo>
                    <a:pt x="4224" y="1357"/>
                  </a:lnTo>
                  <a:lnTo>
                    <a:pt x="4231" y="1384"/>
                  </a:lnTo>
                  <a:lnTo>
                    <a:pt x="4240" y="1411"/>
                  </a:lnTo>
                  <a:lnTo>
                    <a:pt x="4249" y="1437"/>
                  </a:lnTo>
                  <a:lnTo>
                    <a:pt x="4260" y="1462"/>
                  </a:lnTo>
                  <a:lnTo>
                    <a:pt x="4273" y="1488"/>
                  </a:lnTo>
                  <a:lnTo>
                    <a:pt x="4286" y="1512"/>
                  </a:lnTo>
                  <a:lnTo>
                    <a:pt x="4301" y="1536"/>
                  </a:lnTo>
                  <a:lnTo>
                    <a:pt x="4318" y="1559"/>
                  </a:lnTo>
                  <a:lnTo>
                    <a:pt x="4335" y="1582"/>
                  </a:lnTo>
                  <a:lnTo>
                    <a:pt x="4354" y="1605"/>
                  </a:lnTo>
                  <a:lnTo>
                    <a:pt x="4374" y="1626"/>
                  </a:lnTo>
                  <a:lnTo>
                    <a:pt x="4395" y="1648"/>
                  </a:lnTo>
                  <a:lnTo>
                    <a:pt x="4417" y="1668"/>
                  </a:lnTo>
                  <a:lnTo>
                    <a:pt x="4439" y="1686"/>
                  </a:lnTo>
                  <a:lnTo>
                    <a:pt x="4462" y="1704"/>
                  </a:lnTo>
                  <a:lnTo>
                    <a:pt x="4487" y="1720"/>
                  </a:lnTo>
                  <a:lnTo>
                    <a:pt x="4512" y="1734"/>
                  </a:lnTo>
                  <a:lnTo>
                    <a:pt x="4536" y="1747"/>
                  </a:lnTo>
                  <a:lnTo>
                    <a:pt x="4564" y="1760"/>
                  </a:lnTo>
                  <a:lnTo>
                    <a:pt x="4591" y="1770"/>
                  </a:lnTo>
                  <a:lnTo>
                    <a:pt x="4618" y="1779"/>
                  </a:lnTo>
                  <a:lnTo>
                    <a:pt x="4647" y="1787"/>
                  </a:lnTo>
                  <a:lnTo>
                    <a:pt x="4677" y="1794"/>
                  </a:lnTo>
                  <a:lnTo>
                    <a:pt x="4707" y="1798"/>
                  </a:lnTo>
                  <a:lnTo>
                    <a:pt x="4739" y="1803"/>
                  </a:lnTo>
                  <a:lnTo>
                    <a:pt x="4771" y="1805"/>
                  </a:lnTo>
                  <a:lnTo>
                    <a:pt x="4803" y="1806"/>
                  </a:lnTo>
                  <a:lnTo>
                    <a:pt x="4832" y="1805"/>
                  </a:lnTo>
                  <a:lnTo>
                    <a:pt x="4859" y="1804"/>
                  </a:lnTo>
                  <a:lnTo>
                    <a:pt x="4886" y="1801"/>
                  </a:lnTo>
                  <a:lnTo>
                    <a:pt x="4912" y="1798"/>
                  </a:lnTo>
                  <a:lnTo>
                    <a:pt x="4937" y="1795"/>
                  </a:lnTo>
                  <a:lnTo>
                    <a:pt x="4962" y="1789"/>
                  </a:lnTo>
                  <a:lnTo>
                    <a:pt x="4986" y="1785"/>
                  </a:lnTo>
                  <a:lnTo>
                    <a:pt x="5009" y="1778"/>
                  </a:lnTo>
                  <a:lnTo>
                    <a:pt x="5032" y="1771"/>
                  </a:lnTo>
                  <a:lnTo>
                    <a:pt x="5054" y="1763"/>
                  </a:lnTo>
                  <a:lnTo>
                    <a:pt x="5075" y="1755"/>
                  </a:lnTo>
                  <a:lnTo>
                    <a:pt x="5095" y="1746"/>
                  </a:lnTo>
                  <a:lnTo>
                    <a:pt x="5116" y="1736"/>
                  </a:lnTo>
                  <a:lnTo>
                    <a:pt x="5135" y="1725"/>
                  </a:lnTo>
                  <a:lnTo>
                    <a:pt x="5154" y="1713"/>
                  </a:lnTo>
                  <a:lnTo>
                    <a:pt x="5172" y="1701"/>
                  </a:lnTo>
                  <a:lnTo>
                    <a:pt x="5189" y="1688"/>
                  </a:lnTo>
                  <a:lnTo>
                    <a:pt x="5206" y="1675"/>
                  </a:lnTo>
                  <a:lnTo>
                    <a:pt x="5222" y="1662"/>
                  </a:lnTo>
                  <a:lnTo>
                    <a:pt x="5238" y="1649"/>
                  </a:lnTo>
                  <a:lnTo>
                    <a:pt x="5253" y="1636"/>
                  </a:lnTo>
                  <a:lnTo>
                    <a:pt x="5266" y="1623"/>
                  </a:lnTo>
                  <a:lnTo>
                    <a:pt x="5279" y="1609"/>
                  </a:lnTo>
                  <a:lnTo>
                    <a:pt x="5291" y="1596"/>
                  </a:lnTo>
                  <a:lnTo>
                    <a:pt x="5302" y="1582"/>
                  </a:lnTo>
                  <a:lnTo>
                    <a:pt x="5314" y="1568"/>
                  </a:lnTo>
                  <a:lnTo>
                    <a:pt x="5324" y="1555"/>
                  </a:lnTo>
                  <a:lnTo>
                    <a:pt x="5334" y="1541"/>
                  </a:lnTo>
                  <a:lnTo>
                    <a:pt x="5344" y="1528"/>
                  </a:lnTo>
                  <a:lnTo>
                    <a:pt x="5353" y="1515"/>
                  </a:lnTo>
                  <a:lnTo>
                    <a:pt x="5362" y="1502"/>
                  </a:lnTo>
                  <a:lnTo>
                    <a:pt x="5370" y="1489"/>
                  </a:lnTo>
                  <a:lnTo>
                    <a:pt x="5375" y="1483"/>
                  </a:lnTo>
                  <a:lnTo>
                    <a:pt x="5378" y="1476"/>
                  </a:lnTo>
                  <a:lnTo>
                    <a:pt x="5382" y="1469"/>
                  </a:lnTo>
                  <a:lnTo>
                    <a:pt x="5384" y="1462"/>
                  </a:lnTo>
                  <a:lnTo>
                    <a:pt x="5386" y="1454"/>
                  </a:lnTo>
                  <a:lnTo>
                    <a:pt x="5387" y="1447"/>
                  </a:lnTo>
                  <a:lnTo>
                    <a:pt x="5388" y="1440"/>
                  </a:lnTo>
                  <a:lnTo>
                    <a:pt x="5388" y="1432"/>
                  </a:lnTo>
                  <a:lnTo>
                    <a:pt x="5387" y="1424"/>
                  </a:lnTo>
                  <a:lnTo>
                    <a:pt x="5385" y="1417"/>
                  </a:lnTo>
                  <a:lnTo>
                    <a:pt x="5382" y="1409"/>
                  </a:lnTo>
                  <a:lnTo>
                    <a:pt x="5378" y="1402"/>
                  </a:lnTo>
                  <a:lnTo>
                    <a:pt x="5373" y="1395"/>
                  </a:lnTo>
                  <a:lnTo>
                    <a:pt x="5367" y="1389"/>
                  </a:lnTo>
                  <a:lnTo>
                    <a:pt x="5359" y="1382"/>
                  </a:lnTo>
                  <a:lnTo>
                    <a:pt x="5351" y="1376"/>
                  </a:lnTo>
                  <a:lnTo>
                    <a:pt x="5272" y="1316"/>
                  </a:lnTo>
                  <a:lnTo>
                    <a:pt x="5266" y="1312"/>
                  </a:lnTo>
                  <a:lnTo>
                    <a:pt x="5259" y="1307"/>
                  </a:lnTo>
                  <a:lnTo>
                    <a:pt x="5253" y="1304"/>
                  </a:lnTo>
                  <a:lnTo>
                    <a:pt x="5246" y="1302"/>
                  </a:lnTo>
                  <a:lnTo>
                    <a:pt x="5240" y="1299"/>
                  </a:lnTo>
                  <a:lnTo>
                    <a:pt x="5233" y="1298"/>
                  </a:lnTo>
                  <a:lnTo>
                    <a:pt x="5227" y="1298"/>
                  </a:lnTo>
                  <a:lnTo>
                    <a:pt x="5219" y="1298"/>
                  </a:lnTo>
                  <a:lnTo>
                    <a:pt x="5211" y="1300"/>
                  </a:lnTo>
                  <a:lnTo>
                    <a:pt x="5203" y="1303"/>
                  </a:lnTo>
                  <a:lnTo>
                    <a:pt x="5196" y="1305"/>
                  </a:lnTo>
                  <a:lnTo>
                    <a:pt x="5188" y="1308"/>
                  </a:lnTo>
                  <a:lnTo>
                    <a:pt x="5181" y="1313"/>
                  </a:lnTo>
                  <a:lnTo>
                    <a:pt x="5176" y="1319"/>
                  </a:lnTo>
                  <a:lnTo>
                    <a:pt x="5170" y="1324"/>
                  </a:lnTo>
                  <a:lnTo>
                    <a:pt x="5164" y="1331"/>
                  </a:lnTo>
                  <a:lnTo>
                    <a:pt x="5153" y="1348"/>
                  </a:lnTo>
                  <a:lnTo>
                    <a:pt x="5139" y="1365"/>
                  </a:lnTo>
                  <a:lnTo>
                    <a:pt x="5125" y="1382"/>
                  </a:lnTo>
                  <a:lnTo>
                    <a:pt x="5109" y="1399"/>
                  </a:lnTo>
                  <a:lnTo>
                    <a:pt x="5092" y="1417"/>
                  </a:lnTo>
                  <a:lnTo>
                    <a:pt x="5074" y="1434"/>
                  </a:lnTo>
                  <a:lnTo>
                    <a:pt x="5055" y="1452"/>
                  </a:lnTo>
                  <a:lnTo>
                    <a:pt x="5033" y="1471"/>
                  </a:lnTo>
                  <a:lnTo>
                    <a:pt x="5022" y="1479"/>
                  </a:lnTo>
                  <a:lnTo>
                    <a:pt x="5011" y="1488"/>
                  </a:lnTo>
                  <a:lnTo>
                    <a:pt x="4998" y="1496"/>
                  </a:lnTo>
                  <a:lnTo>
                    <a:pt x="4986" y="1503"/>
                  </a:lnTo>
                  <a:lnTo>
                    <a:pt x="4972" y="1510"/>
                  </a:lnTo>
                  <a:lnTo>
                    <a:pt x="4958" y="1516"/>
                  </a:lnTo>
                  <a:lnTo>
                    <a:pt x="4945" y="1522"/>
                  </a:lnTo>
                  <a:lnTo>
                    <a:pt x="4931" y="1527"/>
                  </a:lnTo>
                  <a:lnTo>
                    <a:pt x="4917" y="1531"/>
                  </a:lnTo>
                  <a:lnTo>
                    <a:pt x="4901" y="1536"/>
                  </a:lnTo>
                  <a:lnTo>
                    <a:pt x="4886" y="1539"/>
                  </a:lnTo>
                  <a:lnTo>
                    <a:pt x="4870" y="1541"/>
                  </a:lnTo>
                  <a:lnTo>
                    <a:pt x="4853" y="1544"/>
                  </a:lnTo>
                  <a:lnTo>
                    <a:pt x="4836" y="1546"/>
                  </a:lnTo>
                  <a:lnTo>
                    <a:pt x="4819" y="1547"/>
                  </a:lnTo>
                  <a:lnTo>
                    <a:pt x="4802" y="1548"/>
                  </a:lnTo>
                  <a:lnTo>
                    <a:pt x="4783" y="1547"/>
                  </a:lnTo>
                  <a:lnTo>
                    <a:pt x="4765" y="1546"/>
                  </a:lnTo>
                  <a:lnTo>
                    <a:pt x="4748" y="1542"/>
                  </a:lnTo>
                  <a:lnTo>
                    <a:pt x="4731" y="1540"/>
                  </a:lnTo>
                  <a:lnTo>
                    <a:pt x="4714" y="1536"/>
                  </a:lnTo>
                  <a:lnTo>
                    <a:pt x="4698" y="1531"/>
                  </a:lnTo>
                  <a:lnTo>
                    <a:pt x="4682" y="1526"/>
                  </a:lnTo>
                  <a:lnTo>
                    <a:pt x="4668" y="1520"/>
                  </a:lnTo>
                  <a:lnTo>
                    <a:pt x="4653" y="1512"/>
                  </a:lnTo>
                  <a:lnTo>
                    <a:pt x="4639" y="1504"/>
                  </a:lnTo>
                  <a:lnTo>
                    <a:pt x="4626" y="1496"/>
                  </a:lnTo>
                  <a:lnTo>
                    <a:pt x="4613" y="1487"/>
                  </a:lnTo>
                  <a:lnTo>
                    <a:pt x="4601" y="1477"/>
                  </a:lnTo>
                  <a:lnTo>
                    <a:pt x="4590" y="1466"/>
                  </a:lnTo>
                  <a:lnTo>
                    <a:pt x="4578" y="1454"/>
                  </a:lnTo>
                  <a:lnTo>
                    <a:pt x="4567" y="1442"/>
                  </a:lnTo>
                  <a:lnTo>
                    <a:pt x="4557" y="1428"/>
                  </a:lnTo>
                  <a:lnTo>
                    <a:pt x="4548" y="1416"/>
                  </a:lnTo>
                  <a:lnTo>
                    <a:pt x="4539" y="1402"/>
                  </a:lnTo>
                  <a:lnTo>
                    <a:pt x="4531" y="1389"/>
                  </a:lnTo>
                  <a:lnTo>
                    <a:pt x="4524" y="1375"/>
                  </a:lnTo>
                  <a:lnTo>
                    <a:pt x="4517" y="1362"/>
                  </a:lnTo>
                  <a:lnTo>
                    <a:pt x="4510" y="1348"/>
                  </a:lnTo>
                  <a:lnTo>
                    <a:pt x="4505" y="1333"/>
                  </a:lnTo>
                  <a:lnTo>
                    <a:pt x="4500" y="1319"/>
                  </a:lnTo>
                  <a:lnTo>
                    <a:pt x="4496" y="1304"/>
                  </a:lnTo>
                  <a:lnTo>
                    <a:pt x="4492" y="1289"/>
                  </a:lnTo>
                  <a:lnTo>
                    <a:pt x="4490" y="1274"/>
                  </a:lnTo>
                  <a:lnTo>
                    <a:pt x="4488" y="1259"/>
                  </a:lnTo>
                  <a:lnTo>
                    <a:pt x="4486" y="1244"/>
                  </a:lnTo>
                  <a:lnTo>
                    <a:pt x="4486" y="1228"/>
                  </a:lnTo>
                  <a:lnTo>
                    <a:pt x="4484" y="1212"/>
                  </a:lnTo>
                  <a:lnTo>
                    <a:pt x="4484" y="1123"/>
                  </a:lnTo>
                  <a:lnTo>
                    <a:pt x="4486" y="1113"/>
                  </a:lnTo>
                  <a:lnTo>
                    <a:pt x="4486" y="1104"/>
                  </a:lnTo>
                  <a:lnTo>
                    <a:pt x="4488" y="1096"/>
                  </a:lnTo>
                  <a:lnTo>
                    <a:pt x="4490" y="1088"/>
                  </a:lnTo>
                  <a:lnTo>
                    <a:pt x="4492" y="1080"/>
                  </a:lnTo>
                  <a:lnTo>
                    <a:pt x="4496" y="1073"/>
                  </a:lnTo>
                  <a:lnTo>
                    <a:pt x="4500" y="1067"/>
                  </a:lnTo>
                  <a:lnTo>
                    <a:pt x="4505" y="1062"/>
                  </a:lnTo>
                  <a:lnTo>
                    <a:pt x="4510" y="1057"/>
                  </a:lnTo>
                  <a:lnTo>
                    <a:pt x="4516" y="1053"/>
                  </a:lnTo>
                  <a:lnTo>
                    <a:pt x="4523" y="1049"/>
                  </a:lnTo>
                  <a:lnTo>
                    <a:pt x="4530" y="1047"/>
                  </a:lnTo>
                  <a:lnTo>
                    <a:pt x="4538" y="1045"/>
                  </a:lnTo>
                  <a:lnTo>
                    <a:pt x="4546" y="1043"/>
                  </a:lnTo>
                  <a:lnTo>
                    <a:pt x="4555" y="1043"/>
                  </a:lnTo>
                  <a:lnTo>
                    <a:pt x="4565" y="1041"/>
                  </a:lnTo>
                  <a:lnTo>
                    <a:pt x="5240" y="1041"/>
                  </a:lnTo>
                  <a:lnTo>
                    <a:pt x="5258" y="1041"/>
                  </a:lnTo>
                  <a:lnTo>
                    <a:pt x="5276" y="1039"/>
                  </a:lnTo>
                  <a:lnTo>
                    <a:pt x="5292" y="1036"/>
                  </a:lnTo>
                  <a:lnTo>
                    <a:pt x="5308" y="1031"/>
                  </a:lnTo>
                  <a:lnTo>
                    <a:pt x="5322" y="1026"/>
                  </a:lnTo>
                  <a:lnTo>
                    <a:pt x="5335" y="1019"/>
                  </a:lnTo>
                  <a:lnTo>
                    <a:pt x="5347" y="1011"/>
                  </a:lnTo>
                  <a:lnTo>
                    <a:pt x="5357" y="1002"/>
                  </a:lnTo>
                  <a:lnTo>
                    <a:pt x="5367" y="991"/>
                  </a:lnTo>
                  <a:lnTo>
                    <a:pt x="5375" y="979"/>
                  </a:lnTo>
                  <a:lnTo>
                    <a:pt x="5382" y="966"/>
                  </a:lnTo>
                  <a:lnTo>
                    <a:pt x="5387" y="951"/>
                  </a:lnTo>
                  <a:lnTo>
                    <a:pt x="5392" y="935"/>
                  </a:lnTo>
                  <a:lnTo>
                    <a:pt x="5395" y="918"/>
                  </a:lnTo>
                  <a:lnTo>
                    <a:pt x="5397" y="900"/>
                  </a:lnTo>
                  <a:lnTo>
                    <a:pt x="5399" y="881"/>
                  </a:lnTo>
                  <a:lnTo>
                    <a:pt x="5399" y="632"/>
                  </a:lnTo>
                  <a:close/>
                  <a:moveTo>
                    <a:pt x="5123" y="720"/>
                  </a:moveTo>
                  <a:lnTo>
                    <a:pt x="5121" y="730"/>
                  </a:lnTo>
                  <a:lnTo>
                    <a:pt x="5121" y="739"/>
                  </a:lnTo>
                  <a:lnTo>
                    <a:pt x="5119" y="749"/>
                  </a:lnTo>
                  <a:lnTo>
                    <a:pt x="5117" y="755"/>
                  </a:lnTo>
                  <a:lnTo>
                    <a:pt x="5115" y="763"/>
                  </a:lnTo>
                  <a:lnTo>
                    <a:pt x="5111" y="770"/>
                  </a:lnTo>
                  <a:lnTo>
                    <a:pt x="5107" y="776"/>
                  </a:lnTo>
                  <a:lnTo>
                    <a:pt x="5102" y="781"/>
                  </a:lnTo>
                  <a:lnTo>
                    <a:pt x="5097" y="786"/>
                  </a:lnTo>
                  <a:lnTo>
                    <a:pt x="5091" y="790"/>
                  </a:lnTo>
                  <a:lnTo>
                    <a:pt x="5084" y="794"/>
                  </a:lnTo>
                  <a:lnTo>
                    <a:pt x="5077" y="796"/>
                  </a:lnTo>
                  <a:lnTo>
                    <a:pt x="5069" y="798"/>
                  </a:lnTo>
                  <a:lnTo>
                    <a:pt x="5061" y="801"/>
                  </a:lnTo>
                  <a:lnTo>
                    <a:pt x="5052" y="801"/>
                  </a:lnTo>
                  <a:lnTo>
                    <a:pt x="5042" y="802"/>
                  </a:lnTo>
                  <a:lnTo>
                    <a:pt x="4565" y="802"/>
                  </a:lnTo>
                  <a:lnTo>
                    <a:pt x="4555" y="801"/>
                  </a:lnTo>
                  <a:lnTo>
                    <a:pt x="4546" y="801"/>
                  </a:lnTo>
                  <a:lnTo>
                    <a:pt x="4538" y="798"/>
                  </a:lnTo>
                  <a:lnTo>
                    <a:pt x="4530" y="796"/>
                  </a:lnTo>
                  <a:lnTo>
                    <a:pt x="4523" y="794"/>
                  </a:lnTo>
                  <a:lnTo>
                    <a:pt x="4516" y="790"/>
                  </a:lnTo>
                  <a:lnTo>
                    <a:pt x="4510" y="786"/>
                  </a:lnTo>
                  <a:lnTo>
                    <a:pt x="4505" y="781"/>
                  </a:lnTo>
                  <a:lnTo>
                    <a:pt x="4500" y="776"/>
                  </a:lnTo>
                  <a:lnTo>
                    <a:pt x="4496" y="770"/>
                  </a:lnTo>
                  <a:lnTo>
                    <a:pt x="4492" y="763"/>
                  </a:lnTo>
                  <a:lnTo>
                    <a:pt x="4490" y="755"/>
                  </a:lnTo>
                  <a:lnTo>
                    <a:pt x="4488" y="749"/>
                  </a:lnTo>
                  <a:lnTo>
                    <a:pt x="4486" y="739"/>
                  </a:lnTo>
                  <a:lnTo>
                    <a:pt x="4486" y="730"/>
                  </a:lnTo>
                  <a:lnTo>
                    <a:pt x="4484" y="720"/>
                  </a:lnTo>
                  <a:lnTo>
                    <a:pt x="4484" y="632"/>
                  </a:lnTo>
                  <a:lnTo>
                    <a:pt x="4486" y="615"/>
                  </a:lnTo>
                  <a:lnTo>
                    <a:pt x="4486" y="598"/>
                  </a:lnTo>
                  <a:lnTo>
                    <a:pt x="4488" y="582"/>
                  </a:lnTo>
                  <a:lnTo>
                    <a:pt x="4490" y="566"/>
                  </a:lnTo>
                  <a:lnTo>
                    <a:pt x="4492" y="551"/>
                  </a:lnTo>
                  <a:lnTo>
                    <a:pt x="4497" y="536"/>
                  </a:lnTo>
                  <a:lnTo>
                    <a:pt x="4500" y="521"/>
                  </a:lnTo>
                  <a:lnTo>
                    <a:pt x="4506" y="506"/>
                  </a:lnTo>
                  <a:lnTo>
                    <a:pt x="4512" y="492"/>
                  </a:lnTo>
                  <a:lnTo>
                    <a:pt x="4517" y="477"/>
                  </a:lnTo>
                  <a:lnTo>
                    <a:pt x="4524" y="463"/>
                  </a:lnTo>
                  <a:lnTo>
                    <a:pt x="4532" y="450"/>
                  </a:lnTo>
                  <a:lnTo>
                    <a:pt x="4540" y="436"/>
                  </a:lnTo>
                  <a:lnTo>
                    <a:pt x="4549" y="424"/>
                  </a:lnTo>
                  <a:lnTo>
                    <a:pt x="4558" y="410"/>
                  </a:lnTo>
                  <a:lnTo>
                    <a:pt x="4568" y="398"/>
                  </a:lnTo>
                  <a:lnTo>
                    <a:pt x="4578" y="385"/>
                  </a:lnTo>
                  <a:lnTo>
                    <a:pt x="4590" y="374"/>
                  </a:lnTo>
                  <a:lnTo>
                    <a:pt x="4601" y="364"/>
                  </a:lnTo>
                  <a:lnTo>
                    <a:pt x="4613" y="354"/>
                  </a:lnTo>
                  <a:lnTo>
                    <a:pt x="4627" y="345"/>
                  </a:lnTo>
                  <a:lnTo>
                    <a:pt x="4641" y="337"/>
                  </a:lnTo>
                  <a:lnTo>
                    <a:pt x="4654" y="329"/>
                  </a:lnTo>
                  <a:lnTo>
                    <a:pt x="4669" y="322"/>
                  </a:lnTo>
                  <a:lnTo>
                    <a:pt x="4684" y="316"/>
                  </a:lnTo>
                  <a:lnTo>
                    <a:pt x="4699" y="311"/>
                  </a:lnTo>
                  <a:lnTo>
                    <a:pt x="4715" y="306"/>
                  </a:lnTo>
                  <a:lnTo>
                    <a:pt x="4732" y="303"/>
                  </a:lnTo>
                  <a:lnTo>
                    <a:pt x="4749" y="299"/>
                  </a:lnTo>
                  <a:lnTo>
                    <a:pt x="4766" y="297"/>
                  </a:lnTo>
                  <a:lnTo>
                    <a:pt x="4784" y="295"/>
                  </a:lnTo>
                  <a:lnTo>
                    <a:pt x="4803" y="295"/>
                  </a:lnTo>
                  <a:lnTo>
                    <a:pt x="4823" y="295"/>
                  </a:lnTo>
                  <a:lnTo>
                    <a:pt x="4841" y="297"/>
                  </a:lnTo>
                  <a:lnTo>
                    <a:pt x="4858" y="299"/>
                  </a:lnTo>
                  <a:lnTo>
                    <a:pt x="4875" y="303"/>
                  </a:lnTo>
                  <a:lnTo>
                    <a:pt x="4892" y="306"/>
                  </a:lnTo>
                  <a:lnTo>
                    <a:pt x="4908" y="311"/>
                  </a:lnTo>
                  <a:lnTo>
                    <a:pt x="4923" y="316"/>
                  </a:lnTo>
                  <a:lnTo>
                    <a:pt x="4938" y="322"/>
                  </a:lnTo>
                  <a:lnTo>
                    <a:pt x="4953" y="329"/>
                  </a:lnTo>
                  <a:lnTo>
                    <a:pt x="4966" y="337"/>
                  </a:lnTo>
                  <a:lnTo>
                    <a:pt x="4980" y="345"/>
                  </a:lnTo>
                  <a:lnTo>
                    <a:pt x="4994" y="354"/>
                  </a:lnTo>
                  <a:lnTo>
                    <a:pt x="5005" y="364"/>
                  </a:lnTo>
                  <a:lnTo>
                    <a:pt x="5017" y="374"/>
                  </a:lnTo>
                  <a:lnTo>
                    <a:pt x="5029" y="385"/>
                  </a:lnTo>
                  <a:lnTo>
                    <a:pt x="5039" y="398"/>
                  </a:lnTo>
                  <a:lnTo>
                    <a:pt x="5049" y="410"/>
                  </a:lnTo>
                  <a:lnTo>
                    <a:pt x="5058" y="424"/>
                  </a:lnTo>
                  <a:lnTo>
                    <a:pt x="5067" y="436"/>
                  </a:lnTo>
                  <a:lnTo>
                    <a:pt x="5075" y="450"/>
                  </a:lnTo>
                  <a:lnTo>
                    <a:pt x="5083" y="463"/>
                  </a:lnTo>
                  <a:lnTo>
                    <a:pt x="5090" y="477"/>
                  </a:lnTo>
                  <a:lnTo>
                    <a:pt x="5095" y="492"/>
                  </a:lnTo>
                  <a:lnTo>
                    <a:pt x="5101" y="506"/>
                  </a:lnTo>
                  <a:lnTo>
                    <a:pt x="5107" y="521"/>
                  </a:lnTo>
                  <a:lnTo>
                    <a:pt x="5110" y="536"/>
                  </a:lnTo>
                  <a:lnTo>
                    <a:pt x="5115" y="551"/>
                  </a:lnTo>
                  <a:lnTo>
                    <a:pt x="5117" y="566"/>
                  </a:lnTo>
                  <a:lnTo>
                    <a:pt x="5119" y="582"/>
                  </a:lnTo>
                  <a:lnTo>
                    <a:pt x="5121" y="598"/>
                  </a:lnTo>
                  <a:lnTo>
                    <a:pt x="5121" y="615"/>
                  </a:lnTo>
                  <a:lnTo>
                    <a:pt x="5123" y="632"/>
                  </a:lnTo>
                  <a:lnTo>
                    <a:pt x="5123" y="720"/>
                  </a:lnTo>
                  <a:close/>
                  <a:moveTo>
                    <a:pt x="9606" y="1219"/>
                  </a:moveTo>
                  <a:lnTo>
                    <a:pt x="9605" y="1187"/>
                  </a:lnTo>
                  <a:lnTo>
                    <a:pt x="9603" y="1157"/>
                  </a:lnTo>
                  <a:lnTo>
                    <a:pt x="9599" y="1127"/>
                  </a:lnTo>
                  <a:lnTo>
                    <a:pt x="9594" y="1099"/>
                  </a:lnTo>
                  <a:lnTo>
                    <a:pt x="9588" y="1072"/>
                  </a:lnTo>
                  <a:lnTo>
                    <a:pt x="9580" y="1045"/>
                  </a:lnTo>
                  <a:lnTo>
                    <a:pt x="9571" y="1020"/>
                  </a:lnTo>
                  <a:lnTo>
                    <a:pt x="9561" y="996"/>
                  </a:lnTo>
                  <a:lnTo>
                    <a:pt x="9548" y="972"/>
                  </a:lnTo>
                  <a:lnTo>
                    <a:pt x="9536" y="950"/>
                  </a:lnTo>
                  <a:lnTo>
                    <a:pt x="9521" y="929"/>
                  </a:lnTo>
                  <a:lnTo>
                    <a:pt x="9505" y="909"/>
                  </a:lnTo>
                  <a:lnTo>
                    <a:pt x="9488" y="890"/>
                  </a:lnTo>
                  <a:lnTo>
                    <a:pt x="9470" y="872"/>
                  </a:lnTo>
                  <a:lnTo>
                    <a:pt x="9451" y="855"/>
                  </a:lnTo>
                  <a:lnTo>
                    <a:pt x="9430" y="839"/>
                  </a:lnTo>
                  <a:lnTo>
                    <a:pt x="9408" y="824"/>
                  </a:lnTo>
                  <a:lnTo>
                    <a:pt x="9386" y="811"/>
                  </a:lnTo>
                  <a:lnTo>
                    <a:pt x="9363" y="798"/>
                  </a:lnTo>
                  <a:lnTo>
                    <a:pt x="9339" y="786"/>
                  </a:lnTo>
                  <a:lnTo>
                    <a:pt x="9315" y="775"/>
                  </a:lnTo>
                  <a:lnTo>
                    <a:pt x="9291" y="764"/>
                  </a:lnTo>
                  <a:lnTo>
                    <a:pt x="9266" y="755"/>
                  </a:lnTo>
                  <a:lnTo>
                    <a:pt x="9240" y="747"/>
                  </a:lnTo>
                  <a:lnTo>
                    <a:pt x="9214" y="739"/>
                  </a:lnTo>
                  <a:lnTo>
                    <a:pt x="9186" y="733"/>
                  </a:lnTo>
                  <a:lnTo>
                    <a:pt x="9158" y="727"/>
                  </a:lnTo>
                  <a:lnTo>
                    <a:pt x="9130" y="722"/>
                  </a:lnTo>
                  <a:lnTo>
                    <a:pt x="9100" y="718"/>
                  </a:lnTo>
                  <a:lnTo>
                    <a:pt x="9071" y="715"/>
                  </a:lnTo>
                  <a:lnTo>
                    <a:pt x="9042" y="712"/>
                  </a:lnTo>
                  <a:lnTo>
                    <a:pt x="9010" y="711"/>
                  </a:lnTo>
                  <a:lnTo>
                    <a:pt x="9005" y="711"/>
                  </a:lnTo>
                  <a:lnTo>
                    <a:pt x="8997" y="710"/>
                  </a:lnTo>
                  <a:lnTo>
                    <a:pt x="8985" y="708"/>
                  </a:lnTo>
                  <a:lnTo>
                    <a:pt x="8969" y="704"/>
                  </a:lnTo>
                  <a:lnTo>
                    <a:pt x="8949" y="699"/>
                  </a:lnTo>
                  <a:lnTo>
                    <a:pt x="8925" y="692"/>
                  </a:lnTo>
                  <a:lnTo>
                    <a:pt x="8898" y="684"/>
                  </a:lnTo>
                  <a:lnTo>
                    <a:pt x="8866" y="674"/>
                  </a:lnTo>
                  <a:lnTo>
                    <a:pt x="8852" y="668"/>
                  </a:lnTo>
                  <a:lnTo>
                    <a:pt x="8838" y="661"/>
                  </a:lnTo>
                  <a:lnTo>
                    <a:pt x="8826" y="654"/>
                  </a:lnTo>
                  <a:lnTo>
                    <a:pt x="8813" y="646"/>
                  </a:lnTo>
                  <a:lnTo>
                    <a:pt x="8801" y="637"/>
                  </a:lnTo>
                  <a:lnTo>
                    <a:pt x="8789" y="626"/>
                  </a:lnTo>
                  <a:lnTo>
                    <a:pt x="8779" y="615"/>
                  </a:lnTo>
                  <a:lnTo>
                    <a:pt x="8769" y="604"/>
                  </a:lnTo>
                  <a:lnTo>
                    <a:pt x="8758" y="592"/>
                  </a:lnTo>
                  <a:lnTo>
                    <a:pt x="8749" y="580"/>
                  </a:lnTo>
                  <a:lnTo>
                    <a:pt x="8740" y="566"/>
                  </a:lnTo>
                  <a:lnTo>
                    <a:pt x="8733" y="552"/>
                  </a:lnTo>
                  <a:lnTo>
                    <a:pt x="8728" y="536"/>
                  </a:lnTo>
                  <a:lnTo>
                    <a:pt x="8725" y="520"/>
                  </a:lnTo>
                  <a:lnTo>
                    <a:pt x="8723" y="502"/>
                  </a:lnTo>
                  <a:lnTo>
                    <a:pt x="8721" y="483"/>
                  </a:lnTo>
                  <a:lnTo>
                    <a:pt x="8723" y="466"/>
                  </a:lnTo>
                  <a:lnTo>
                    <a:pt x="8725" y="448"/>
                  </a:lnTo>
                  <a:lnTo>
                    <a:pt x="8730" y="430"/>
                  </a:lnTo>
                  <a:lnTo>
                    <a:pt x="8737" y="410"/>
                  </a:lnTo>
                  <a:lnTo>
                    <a:pt x="8745" y="392"/>
                  </a:lnTo>
                  <a:lnTo>
                    <a:pt x="8756" y="373"/>
                  </a:lnTo>
                  <a:lnTo>
                    <a:pt x="8769" y="355"/>
                  </a:lnTo>
                  <a:lnTo>
                    <a:pt x="8783" y="335"/>
                  </a:lnTo>
                  <a:lnTo>
                    <a:pt x="8792" y="326"/>
                  </a:lnTo>
                  <a:lnTo>
                    <a:pt x="8801" y="316"/>
                  </a:lnTo>
                  <a:lnTo>
                    <a:pt x="8810" y="309"/>
                  </a:lnTo>
                  <a:lnTo>
                    <a:pt x="8821" y="301"/>
                  </a:lnTo>
                  <a:lnTo>
                    <a:pt x="8832" y="294"/>
                  </a:lnTo>
                  <a:lnTo>
                    <a:pt x="8845" y="287"/>
                  </a:lnTo>
                  <a:lnTo>
                    <a:pt x="8857" y="281"/>
                  </a:lnTo>
                  <a:lnTo>
                    <a:pt x="8871" y="276"/>
                  </a:lnTo>
                  <a:lnTo>
                    <a:pt x="8885" y="271"/>
                  </a:lnTo>
                  <a:lnTo>
                    <a:pt x="8901" y="268"/>
                  </a:lnTo>
                  <a:lnTo>
                    <a:pt x="8917" y="263"/>
                  </a:lnTo>
                  <a:lnTo>
                    <a:pt x="8934" y="261"/>
                  </a:lnTo>
                  <a:lnTo>
                    <a:pt x="8952" y="258"/>
                  </a:lnTo>
                  <a:lnTo>
                    <a:pt x="8971" y="257"/>
                  </a:lnTo>
                  <a:lnTo>
                    <a:pt x="8991" y="255"/>
                  </a:lnTo>
                  <a:lnTo>
                    <a:pt x="9011" y="254"/>
                  </a:lnTo>
                  <a:lnTo>
                    <a:pt x="9028" y="254"/>
                  </a:lnTo>
                  <a:lnTo>
                    <a:pt x="9044" y="255"/>
                  </a:lnTo>
                  <a:lnTo>
                    <a:pt x="9061" y="258"/>
                  </a:lnTo>
                  <a:lnTo>
                    <a:pt x="9077" y="261"/>
                  </a:lnTo>
                  <a:lnTo>
                    <a:pt x="9093" y="264"/>
                  </a:lnTo>
                  <a:lnTo>
                    <a:pt x="9108" y="269"/>
                  </a:lnTo>
                  <a:lnTo>
                    <a:pt x="9123" y="273"/>
                  </a:lnTo>
                  <a:lnTo>
                    <a:pt x="9139" y="280"/>
                  </a:lnTo>
                  <a:lnTo>
                    <a:pt x="9154" y="287"/>
                  </a:lnTo>
                  <a:lnTo>
                    <a:pt x="9168" y="294"/>
                  </a:lnTo>
                  <a:lnTo>
                    <a:pt x="9183" y="303"/>
                  </a:lnTo>
                  <a:lnTo>
                    <a:pt x="9197" y="312"/>
                  </a:lnTo>
                  <a:lnTo>
                    <a:pt x="9211" y="322"/>
                  </a:lnTo>
                  <a:lnTo>
                    <a:pt x="9225" y="332"/>
                  </a:lnTo>
                  <a:lnTo>
                    <a:pt x="9240" y="344"/>
                  </a:lnTo>
                  <a:lnTo>
                    <a:pt x="9253" y="356"/>
                  </a:lnTo>
                  <a:lnTo>
                    <a:pt x="9260" y="362"/>
                  </a:lnTo>
                  <a:lnTo>
                    <a:pt x="9267" y="367"/>
                  </a:lnTo>
                  <a:lnTo>
                    <a:pt x="9274" y="372"/>
                  </a:lnTo>
                  <a:lnTo>
                    <a:pt x="9280" y="375"/>
                  </a:lnTo>
                  <a:lnTo>
                    <a:pt x="9287" y="379"/>
                  </a:lnTo>
                  <a:lnTo>
                    <a:pt x="9294" y="381"/>
                  </a:lnTo>
                  <a:lnTo>
                    <a:pt x="9302" y="382"/>
                  </a:lnTo>
                  <a:lnTo>
                    <a:pt x="9309" y="383"/>
                  </a:lnTo>
                  <a:lnTo>
                    <a:pt x="9315" y="384"/>
                  </a:lnTo>
                  <a:lnTo>
                    <a:pt x="9322" y="383"/>
                  </a:lnTo>
                  <a:lnTo>
                    <a:pt x="9330" y="382"/>
                  </a:lnTo>
                  <a:lnTo>
                    <a:pt x="9337" y="381"/>
                  </a:lnTo>
                  <a:lnTo>
                    <a:pt x="9344" y="379"/>
                  </a:lnTo>
                  <a:lnTo>
                    <a:pt x="9352" y="375"/>
                  </a:lnTo>
                  <a:lnTo>
                    <a:pt x="9358" y="372"/>
                  </a:lnTo>
                  <a:lnTo>
                    <a:pt x="9366" y="367"/>
                  </a:lnTo>
                  <a:lnTo>
                    <a:pt x="9452" y="304"/>
                  </a:lnTo>
                  <a:lnTo>
                    <a:pt x="9460" y="298"/>
                  </a:lnTo>
                  <a:lnTo>
                    <a:pt x="9466" y="293"/>
                  </a:lnTo>
                  <a:lnTo>
                    <a:pt x="9472" y="287"/>
                  </a:lnTo>
                  <a:lnTo>
                    <a:pt x="9477" y="280"/>
                  </a:lnTo>
                  <a:lnTo>
                    <a:pt x="9481" y="275"/>
                  </a:lnTo>
                  <a:lnTo>
                    <a:pt x="9484" y="268"/>
                  </a:lnTo>
                  <a:lnTo>
                    <a:pt x="9485" y="261"/>
                  </a:lnTo>
                  <a:lnTo>
                    <a:pt x="9486" y="254"/>
                  </a:lnTo>
                  <a:lnTo>
                    <a:pt x="9487" y="247"/>
                  </a:lnTo>
                  <a:lnTo>
                    <a:pt x="9486" y="241"/>
                  </a:lnTo>
                  <a:lnTo>
                    <a:pt x="9484" y="234"/>
                  </a:lnTo>
                  <a:lnTo>
                    <a:pt x="9482" y="226"/>
                  </a:lnTo>
                  <a:lnTo>
                    <a:pt x="9478" y="219"/>
                  </a:lnTo>
                  <a:lnTo>
                    <a:pt x="9474" y="211"/>
                  </a:lnTo>
                  <a:lnTo>
                    <a:pt x="9469" y="204"/>
                  </a:lnTo>
                  <a:lnTo>
                    <a:pt x="9462" y="197"/>
                  </a:lnTo>
                  <a:lnTo>
                    <a:pt x="9444" y="176"/>
                  </a:lnTo>
                  <a:lnTo>
                    <a:pt x="9424" y="157"/>
                  </a:lnTo>
                  <a:lnTo>
                    <a:pt x="9404" y="138"/>
                  </a:lnTo>
                  <a:lnTo>
                    <a:pt x="9381" y="120"/>
                  </a:lnTo>
                  <a:lnTo>
                    <a:pt x="9358" y="103"/>
                  </a:lnTo>
                  <a:lnTo>
                    <a:pt x="9335" y="86"/>
                  </a:lnTo>
                  <a:lnTo>
                    <a:pt x="9309" y="70"/>
                  </a:lnTo>
                  <a:lnTo>
                    <a:pt x="9283" y="55"/>
                  </a:lnTo>
                  <a:lnTo>
                    <a:pt x="9253" y="43"/>
                  </a:lnTo>
                  <a:lnTo>
                    <a:pt x="9224" y="33"/>
                  </a:lnTo>
                  <a:lnTo>
                    <a:pt x="9192" y="22"/>
                  </a:lnTo>
                  <a:lnTo>
                    <a:pt x="9158" y="16"/>
                  </a:lnTo>
                  <a:lnTo>
                    <a:pt x="9124" y="9"/>
                  </a:lnTo>
                  <a:lnTo>
                    <a:pt x="9088" y="4"/>
                  </a:lnTo>
                  <a:lnTo>
                    <a:pt x="9051" y="1"/>
                  </a:lnTo>
                  <a:lnTo>
                    <a:pt x="9011" y="0"/>
                  </a:lnTo>
                  <a:lnTo>
                    <a:pt x="8977" y="1"/>
                  </a:lnTo>
                  <a:lnTo>
                    <a:pt x="8944" y="3"/>
                  </a:lnTo>
                  <a:lnTo>
                    <a:pt x="8913" y="7"/>
                  </a:lnTo>
                  <a:lnTo>
                    <a:pt x="8882" y="11"/>
                  </a:lnTo>
                  <a:lnTo>
                    <a:pt x="8853" y="17"/>
                  </a:lnTo>
                  <a:lnTo>
                    <a:pt x="8824" y="24"/>
                  </a:lnTo>
                  <a:lnTo>
                    <a:pt x="8796" y="31"/>
                  </a:lnTo>
                  <a:lnTo>
                    <a:pt x="8770" y="40"/>
                  </a:lnTo>
                  <a:lnTo>
                    <a:pt x="8744" y="51"/>
                  </a:lnTo>
                  <a:lnTo>
                    <a:pt x="8720" y="62"/>
                  </a:lnTo>
                  <a:lnTo>
                    <a:pt x="8697" y="74"/>
                  </a:lnTo>
                  <a:lnTo>
                    <a:pt x="8675" y="88"/>
                  </a:lnTo>
                  <a:lnTo>
                    <a:pt x="8654" y="103"/>
                  </a:lnTo>
                  <a:lnTo>
                    <a:pt x="8633" y="119"/>
                  </a:lnTo>
                  <a:lnTo>
                    <a:pt x="8615" y="135"/>
                  </a:lnTo>
                  <a:lnTo>
                    <a:pt x="8597" y="154"/>
                  </a:lnTo>
                  <a:lnTo>
                    <a:pt x="8580" y="173"/>
                  </a:lnTo>
                  <a:lnTo>
                    <a:pt x="8563" y="191"/>
                  </a:lnTo>
                  <a:lnTo>
                    <a:pt x="8548" y="210"/>
                  </a:lnTo>
                  <a:lnTo>
                    <a:pt x="8535" y="231"/>
                  </a:lnTo>
                  <a:lnTo>
                    <a:pt x="8522" y="250"/>
                  </a:lnTo>
                  <a:lnTo>
                    <a:pt x="8511" y="270"/>
                  </a:lnTo>
                  <a:lnTo>
                    <a:pt x="8500" y="290"/>
                  </a:lnTo>
                  <a:lnTo>
                    <a:pt x="8491" y="311"/>
                  </a:lnTo>
                  <a:lnTo>
                    <a:pt x="8483" y="332"/>
                  </a:lnTo>
                  <a:lnTo>
                    <a:pt x="8476" y="353"/>
                  </a:lnTo>
                  <a:lnTo>
                    <a:pt x="8469" y="374"/>
                  </a:lnTo>
                  <a:lnTo>
                    <a:pt x="8465" y="396"/>
                  </a:lnTo>
                  <a:lnTo>
                    <a:pt x="8460" y="418"/>
                  </a:lnTo>
                  <a:lnTo>
                    <a:pt x="8458" y="441"/>
                  </a:lnTo>
                  <a:lnTo>
                    <a:pt x="8456" y="463"/>
                  </a:lnTo>
                  <a:lnTo>
                    <a:pt x="8456" y="486"/>
                  </a:lnTo>
                  <a:lnTo>
                    <a:pt x="8457" y="513"/>
                  </a:lnTo>
                  <a:lnTo>
                    <a:pt x="8459" y="539"/>
                  </a:lnTo>
                  <a:lnTo>
                    <a:pt x="8461" y="564"/>
                  </a:lnTo>
                  <a:lnTo>
                    <a:pt x="8466" y="589"/>
                  </a:lnTo>
                  <a:lnTo>
                    <a:pt x="8471" y="613"/>
                  </a:lnTo>
                  <a:lnTo>
                    <a:pt x="8477" y="637"/>
                  </a:lnTo>
                  <a:lnTo>
                    <a:pt x="8485" y="658"/>
                  </a:lnTo>
                  <a:lnTo>
                    <a:pt x="8493" y="680"/>
                  </a:lnTo>
                  <a:lnTo>
                    <a:pt x="8502" y="701"/>
                  </a:lnTo>
                  <a:lnTo>
                    <a:pt x="8513" y="721"/>
                  </a:lnTo>
                  <a:lnTo>
                    <a:pt x="8525" y="741"/>
                  </a:lnTo>
                  <a:lnTo>
                    <a:pt x="8537" y="759"/>
                  </a:lnTo>
                  <a:lnTo>
                    <a:pt x="8551" y="777"/>
                  </a:lnTo>
                  <a:lnTo>
                    <a:pt x="8565" y="794"/>
                  </a:lnTo>
                  <a:lnTo>
                    <a:pt x="8581" y="810"/>
                  </a:lnTo>
                  <a:lnTo>
                    <a:pt x="8598" y="825"/>
                  </a:lnTo>
                  <a:lnTo>
                    <a:pt x="8616" y="840"/>
                  </a:lnTo>
                  <a:lnTo>
                    <a:pt x="8635" y="854"/>
                  </a:lnTo>
                  <a:lnTo>
                    <a:pt x="8655" y="867"/>
                  </a:lnTo>
                  <a:lnTo>
                    <a:pt x="8676" y="880"/>
                  </a:lnTo>
                  <a:lnTo>
                    <a:pt x="8698" y="892"/>
                  </a:lnTo>
                  <a:lnTo>
                    <a:pt x="8721" y="902"/>
                  </a:lnTo>
                  <a:lnTo>
                    <a:pt x="8745" y="913"/>
                  </a:lnTo>
                  <a:lnTo>
                    <a:pt x="8771" y="923"/>
                  </a:lnTo>
                  <a:lnTo>
                    <a:pt x="8797" y="931"/>
                  </a:lnTo>
                  <a:lnTo>
                    <a:pt x="8824" y="939"/>
                  </a:lnTo>
                  <a:lnTo>
                    <a:pt x="8854" y="946"/>
                  </a:lnTo>
                  <a:lnTo>
                    <a:pt x="8883" y="952"/>
                  </a:lnTo>
                  <a:lnTo>
                    <a:pt x="8914" y="958"/>
                  </a:lnTo>
                  <a:lnTo>
                    <a:pt x="8945" y="963"/>
                  </a:lnTo>
                  <a:lnTo>
                    <a:pt x="8978" y="968"/>
                  </a:lnTo>
                  <a:lnTo>
                    <a:pt x="9012" y="970"/>
                  </a:lnTo>
                  <a:lnTo>
                    <a:pt x="9017" y="970"/>
                  </a:lnTo>
                  <a:lnTo>
                    <a:pt x="9026" y="971"/>
                  </a:lnTo>
                  <a:lnTo>
                    <a:pt x="9039" y="974"/>
                  </a:lnTo>
                  <a:lnTo>
                    <a:pt x="9057" y="976"/>
                  </a:lnTo>
                  <a:lnTo>
                    <a:pt x="9079" y="980"/>
                  </a:lnTo>
                  <a:lnTo>
                    <a:pt x="9105" y="986"/>
                  </a:lnTo>
                  <a:lnTo>
                    <a:pt x="9136" y="992"/>
                  </a:lnTo>
                  <a:lnTo>
                    <a:pt x="9171" y="1000"/>
                  </a:lnTo>
                  <a:lnTo>
                    <a:pt x="9186" y="1005"/>
                  </a:lnTo>
                  <a:lnTo>
                    <a:pt x="9201" y="1012"/>
                  </a:lnTo>
                  <a:lnTo>
                    <a:pt x="9216" y="1019"/>
                  </a:lnTo>
                  <a:lnTo>
                    <a:pt x="9231" y="1028"/>
                  </a:lnTo>
                  <a:lnTo>
                    <a:pt x="9244" y="1038"/>
                  </a:lnTo>
                  <a:lnTo>
                    <a:pt x="9258" y="1048"/>
                  </a:lnTo>
                  <a:lnTo>
                    <a:pt x="9271" y="1061"/>
                  </a:lnTo>
                  <a:lnTo>
                    <a:pt x="9284" y="1073"/>
                  </a:lnTo>
                  <a:lnTo>
                    <a:pt x="9295" y="1088"/>
                  </a:lnTo>
                  <a:lnTo>
                    <a:pt x="9304" y="1104"/>
                  </a:lnTo>
                  <a:lnTo>
                    <a:pt x="9312" y="1119"/>
                  </a:lnTo>
                  <a:lnTo>
                    <a:pt x="9319" y="1138"/>
                  </a:lnTo>
                  <a:lnTo>
                    <a:pt x="9323" y="1157"/>
                  </a:lnTo>
                  <a:lnTo>
                    <a:pt x="9327" y="1177"/>
                  </a:lnTo>
                  <a:lnTo>
                    <a:pt x="9329" y="1198"/>
                  </a:lnTo>
                  <a:lnTo>
                    <a:pt x="9330" y="1220"/>
                  </a:lnTo>
                  <a:lnTo>
                    <a:pt x="9329" y="1234"/>
                  </a:lnTo>
                  <a:lnTo>
                    <a:pt x="9329" y="1247"/>
                  </a:lnTo>
                  <a:lnTo>
                    <a:pt x="9327" y="1260"/>
                  </a:lnTo>
                  <a:lnTo>
                    <a:pt x="9326" y="1273"/>
                  </a:lnTo>
                  <a:lnTo>
                    <a:pt x="9322" y="1286"/>
                  </a:lnTo>
                  <a:lnTo>
                    <a:pt x="9320" y="1298"/>
                  </a:lnTo>
                  <a:lnTo>
                    <a:pt x="9315" y="1311"/>
                  </a:lnTo>
                  <a:lnTo>
                    <a:pt x="9312" y="1323"/>
                  </a:lnTo>
                  <a:lnTo>
                    <a:pt x="9302" y="1347"/>
                  </a:lnTo>
                  <a:lnTo>
                    <a:pt x="9289" y="1371"/>
                  </a:lnTo>
                  <a:lnTo>
                    <a:pt x="9275" y="1394"/>
                  </a:lnTo>
                  <a:lnTo>
                    <a:pt x="9258" y="1416"/>
                  </a:lnTo>
                  <a:lnTo>
                    <a:pt x="9249" y="1427"/>
                  </a:lnTo>
                  <a:lnTo>
                    <a:pt x="9238" y="1437"/>
                  </a:lnTo>
                  <a:lnTo>
                    <a:pt x="9227" y="1447"/>
                  </a:lnTo>
                  <a:lnTo>
                    <a:pt x="9215" y="1457"/>
                  </a:lnTo>
                  <a:lnTo>
                    <a:pt x="9202" y="1464"/>
                  </a:lnTo>
                  <a:lnTo>
                    <a:pt x="9189" y="1472"/>
                  </a:lnTo>
                  <a:lnTo>
                    <a:pt x="9175" y="1479"/>
                  </a:lnTo>
                  <a:lnTo>
                    <a:pt x="9160" y="1486"/>
                  </a:lnTo>
                  <a:lnTo>
                    <a:pt x="9145" y="1492"/>
                  </a:lnTo>
                  <a:lnTo>
                    <a:pt x="9128" y="1496"/>
                  </a:lnTo>
                  <a:lnTo>
                    <a:pt x="9111" y="1501"/>
                  </a:lnTo>
                  <a:lnTo>
                    <a:pt x="9093" y="1504"/>
                  </a:lnTo>
                  <a:lnTo>
                    <a:pt x="9073" y="1506"/>
                  </a:lnTo>
                  <a:lnTo>
                    <a:pt x="9053" y="1509"/>
                  </a:lnTo>
                  <a:lnTo>
                    <a:pt x="9033" y="1511"/>
                  </a:lnTo>
                  <a:lnTo>
                    <a:pt x="9012" y="1511"/>
                  </a:lnTo>
                  <a:lnTo>
                    <a:pt x="8996" y="1511"/>
                  </a:lnTo>
                  <a:lnTo>
                    <a:pt x="8982" y="1510"/>
                  </a:lnTo>
                  <a:lnTo>
                    <a:pt x="8967" y="1509"/>
                  </a:lnTo>
                  <a:lnTo>
                    <a:pt x="8952" y="1506"/>
                  </a:lnTo>
                  <a:lnTo>
                    <a:pt x="8938" y="1504"/>
                  </a:lnTo>
                  <a:lnTo>
                    <a:pt x="8923" y="1501"/>
                  </a:lnTo>
                  <a:lnTo>
                    <a:pt x="8909" y="1497"/>
                  </a:lnTo>
                  <a:lnTo>
                    <a:pt x="8896" y="1493"/>
                  </a:lnTo>
                  <a:lnTo>
                    <a:pt x="8882" y="1488"/>
                  </a:lnTo>
                  <a:lnTo>
                    <a:pt x="8869" y="1483"/>
                  </a:lnTo>
                  <a:lnTo>
                    <a:pt x="8856" y="1477"/>
                  </a:lnTo>
                  <a:lnTo>
                    <a:pt x="8844" y="1470"/>
                  </a:lnTo>
                  <a:lnTo>
                    <a:pt x="8831" y="1462"/>
                  </a:lnTo>
                  <a:lnTo>
                    <a:pt x="8819" y="1455"/>
                  </a:lnTo>
                  <a:lnTo>
                    <a:pt x="8806" y="1446"/>
                  </a:lnTo>
                  <a:lnTo>
                    <a:pt x="8795" y="1437"/>
                  </a:lnTo>
                  <a:lnTo>
                    <a:pt x="8772" y="1420"/>
                  </a:lnTo>
                  <a:lnTo>
                    <a:pt x="8751" y="1402"/>
                  </a:lnTo>
                  <a:lnTo>
                    <a:pt x="8732" y="1384"/>
                  </a:lnTo>
                  <a:lnTo>
                    <a:pt x="8711" y="1365"/>
                  </a:lnTo>
                  <a:lnTo>
                    <a:pt x="8693" y="1346"/>
                  </a:lnTo>
                  <a:lnTo>
                    <a:pt x="8675" y="1326"/>
                  </a:lnTo>
                  <a:lnTo>
                    <a:pt x="8658" y="1307"/>
                  </a:lnTo>
                  <a:lnTo>
                    <a:pt x="8642" y="1287"/>
                  </a:lnTo>
                  <a:lnTo>
                    <a:pt x="8638" y="1280"/>
                  </a:lnTo>
                  <a:lnTo>
                    <a:pt x="8632" y="1274"/>
                  </a:lnTo>
                  <a:lnTo>
                    <a:pt x="8628" y="1269"/>
                  </a:lnTo>
                  <a:lnTo>
                    <a:pt x="8622" y="1264"/>
                  </a:lnTo>
                  <a:lnTo>
                    <a:pt x="8616" y="1260"/>
                  </a:lnTo>
                  <a:lnTo>
                    <a:pt x="8609" y="1256"/>
                  </a:lnTo>
                  <a:lnTo>
                    <a:pt x="8604" y="1254"/>
                  </a:lnTo>
                  <a:lnTo>
                    <a:pt x="8597" y="1252"/>
                  </a:lnTo>
                  <a:lnTo>
                    <a:pt x="8591" y="1252"/>
                  </a:lnTo>
                  <a:lnTo>
                    <a:pt x="8583" y="1251"/>
                  </a:lnTo>
                  <a:lnTo>
                    <a:pt x="8577" y="1252"/>
                  </a:lnTo>
                  <a:lnTo>
                    <a:pt x="8570" y="1253"/>
                  </a:lnTo>
                  <a:lnTo>
                    <a:pt x="8562" y="1255"/>
                  </a:lnTo>
                  <a:lnTo>
                    <a:pt x="8555" y="1257"/>
                  </a:lnTo>
                  <a:lnTo>
                    <a:pt x="8547" y="1261"/>
                  </a:lnTo>
                  <a:lnTo>
                    <a:pt x="8539" y="1265"/>
                  </a:lnTo>
                  <a:lnTo>
                    <a:pt x="8456" y="1325"/>
                  </a:lnTo>
                  <a:lnTo>
                    <a:pt x="8448" y="1331"/>
                  </a:lnTo>
                  <a:lnTo>
                    <a:pt x="8442" y="1338"/>
                  </a:lnTo>
                  <a:lnTo>
                    <a:pt x="8435" y="1345"/>
                  </a:lnTo>
                  <a:lnTo>
                    <a:pt x="8431" y="1350"/>
                  </a:lnTo>
                  <a:lnTo>
                    <a:pt x="8426" y="1357"/>
                  </a:lnTo>
                  <a:lnTo>
                    <a:pt x="8423" y="1364"/>
                  </a:lnTo>
                  <a:lnTo>
                    <a:pt x="8420" y="1372"/>
                  </a:lnTo>
                  <a:lnTo>
                    <a:pt x="8418" y="1378"/>
                  </a:lnTo>
                  <a:lnTo>
                    <a:pt x="8417" y="1385"/>
                  </a:lnTo>
                  <a:lnTo>
                    <a:pt x="8417" y="1392"/>
                  </a:lnTo>
                  <a:lnTo>
                    <a:pt x="8418" y="1400"/>
                  </a:lnTo>
                  <a:lnTo>
                    <a:pt x="8419" y="1407"/>
                  </a:lnTo>
                  <a:lnTo>
                    <a:pt x="8422" y="1415"/>
                  </a:lnTo>
                  <a:lnTo>
                    <a:pt x="8424" y="1423"/>
                  </a:lnTo>
                  <a:lnTo>
                    <a:pt x="8428" y="1429"/>
                  </a:lnTo>
                  <a:lnTo>
                    <a:pt x="8433" y="1437"/>
                  </a:lnTo>
                  <a:lnTo>
                    <a:pt x="8450" y="1466"/>
                  </a:lnTo>
                  <a:lnTo>
                    <a:pt x="8470" y="1493"/>
                  </a:lnTo>
                  <a:lnTo>
                    <a:pt x="8492" y="1520"/>
                  </a:lnTo>
                  <a:lnTo>
                    <a:pt x="8517" y="1547"/>
                  </a:lnTo>
                  <a:lnTo>
                    <a:pt x="8544" y="1574"/>
                  </a:lnTo>
                  <a:lnTo>
                    <a:pt x="8573" y="1601"/>
                  </a:lnTo>
                  <a:lnTo>
                    <a:pt x="8605" y="1627"/>
                  </a:lnTo>
                  <a:lnTo>
                    <a:pt x="8639" y="1653"/>
                  </a:lnTo>
                  <a:lnTo>
                    <a:pt x="8657" y="1667"/>
                  </a:lnTo>
                  <a:lnTo>
                    <a:pt x="8675" y="1679"/>
                  </a:lnTo>
                  <a:lnTo>
                    <a:pt x="8694" y="1691"/>
                  </a:lnTo>
                  <a:lnTo>
                    <a:pt x="8715" y="1702"/>
                  </a:lnTo>
                  <a:lnTo>
                    <a:pt x="8736" y="1711"/>
                  </a:lnTo>
                  <a:lnTo>
                    <a:pt x="8758" y="1721"/>
                  </a:lnTo>
                  <a:lnTo>
                    <a:pt x="8779" y="1729"/>
                  </a:lnTo>
                  <a:lnTo>
                    <a:pt x="8802" y="1737"/>
                  </a:lnTo>
                  <a:lnTo>
                    <a:pt x="8826" y="1744"/>
                  </a:lnTo>
                  <a:lnTo>
                    <a:pt x="8850" y="1749"/>
                  </a:lnTo>
                  <a:lnTo>
                    <a:pt x="8875" y="1755"/>
                  </a:lnTo>
                  <a:lnTo>
                    <a:pt x="8901" y="1760"/>
                  </a:lnTo>
                  <a:lnTo>
                    <a:pt x="8927" y="1763"/>
                  </a:lnTo>
                  <a:lnTo>
                    <a:pt x="8954" y="1766"/>
                  </a:lnTo>
                  <a:lnTo>
                    <a:pt x="8983" y="1768"/>
                  </a:lnTo>
                  <a:lnTo>
                    <a:pt x="9011" y="1770"/>
                  </a:lnTo>
                  <a:lnTo>
                    <a:pt x="9046" y="1769"/>
                  </a:lnTo>
                  <a:lnTo>
                    <a:pt x="9080" y="1766"/>
                  </a:lnTo>
                  <a:lnTo>
                    <a:pt x="9113" y="1763"/>
                  </a:lnTo>
                  <a:lnTo>
                    <a:pt x="9146" y="1757"/>
                  </a:lnTo>
                  <a:lnTo>
                    <a:pt x="9176" y="1752"/>
                  </a:lnTo>
                  <a:lnTo>
                    <a:pt x="9207" y="1745"/>
                  </a:lnTo>
                  <a:lnTo>
                    <a:pt x="9235" y="1737"/>
                  </a:lnTo>
                  <a:lnTo>
                    <a:pt x="9263" y="1727"/>
                  </a:lnTo>
                  <a:lnTo>
                    <a:pt x="9291" y="1717"/>
                  </a:lnTo>
                  <a:lnTo>
                    <a:pt x="9317" y="1704"/>
                  </a:lnTo>
                  <a:lnTo>
                    <a:pt x="9341" y="1692"/>
                  </a:lnTo>
                  <a:lnTo>
                    <a:pt x="9365" y="1677"/>
                  </a:lnTo>
                  <a:lnTo>
                    <a:pt x="9388" y="1662"/>
                  </a:lnTo>
                  <a:lnTo>
                    <a:pt x="9410" y="1645"/>
                  </a:lnTo>
                  <a:lnTo>
                    <a:pt x="9431" y="1627"/>
                  </a:lnTo>
                  <a:lnTo>
                    <a:pt x="9451" y="1608"/>
                  </a:lnTo>
                  <a:lnTo>
                    <a:pt x="9469" y="1589"/>
                  </a:lnTo>
                  <a:lnTo>
                    <a:pt x="9487" y="1568"/>
                  </a:lnTo>
                  <a:lnTo>
                    <a:pt x="9504" y="1548"/>
                  </a:lnTo>
                  <a:lnTo>
                    <a:pt x="9519" y="1527"/>
                  </a:lnTo>
                  <a:lnTo>
                    <a:pt x="9533" y="1504"/>
                  </a:lnTo>
                  <a:lnTo>
                    <a:pt x="9546" y="1481"/>
                  </a:lnTo>
                  <a:lnTo>
                    <a:pt x="9558" y="1458"/>
                  </a:lnTo>
                  <a:lnTo>
                    <a:pt x="9568" y="1434"/>
                  </a:lnTo>
                  <a:lnTo>
                    <a:pt x="9577" y="1409"/>
                  </a:lnTo>
                  <a:lnTo>
                    <a:pt x="9585" y="1384"/>
                  </a:lnTo>
                  <a:lnTo>
                    <a:pt x="9591" y="1358"/>
                  </a:lnTo>
                  <a:lnTo>
                    <a:pt x="9597" y="1332"/>
                  </a:lnTo>
                  <a:lnTo>
                    <a:pt x="9601" y="1305"/>
                  </a:lnTo>
                  <a:lnTo>
                    <a:pt x="9604" y="1277"/>
                  </a:lnTo>
                  <a:lnTo>
                    <a:pt x="9606" y="1248"/>
                  </a:lnTo>
                  <a:lnTo>
                    <a:pt x="9606" y="1219"/>
                  </a:lnTo>
                  <a:close/>
                  <a:moveTo>
                    <a:pt x="13851" y="596"/>
                  </a:moveTo>
                  <a:lnTo>
                    <a:pt x="13850" y="565"/>
                  </a:lnTo>
                  <a:lnTo>
                    <a:pt x="13848" y="536"/>
                  </a:lnTo>
                  <a:lnTo>
                    <a:pt x="13844" y="506"/>
                  </a:lnTo>
                  <a:lnTo>
                    <a:pt x="13840" y="477"/>
                  </a:lnTo>
                  <a:lnTo>
                    <a:pt x="13834" y="449"/>
                  </a:lnTo>
                  <a:lnTo>
                    <a:pt x="13826" y="422"/>
                  </a:lnTo>
                  <a:lnTo>
                    <a:pt x="13818" y="394"/>
                  </a:lnTo>
                  <a:lnTo>
                    <a:pt x="13809" y="368"/>
                  </a:lnTo>
                  <a:lnTo>
                    <a:pt x="13798" y="342"/>
                  </a:lnTo>
                  <a:lnTo>
                    <a:pt x="13787" y="316"/>
                  </a:lnTo>
                  <a:lnTo>
                    <a:pt x="13773" y="293"/>
                  </a:lnTo>
                  <a:lnTo>
                    <a:pt x="13758" y="268"/>
                  </a:lnTo>
                  <a:lnTo>
                    <a:pt x="13742" y="244"/>
                  </a:lnTo>
                  <a:lnTo>
                    <a:pt x="13727" y="221"/>
                  </a:lnTo>
                  <a:lnTo>
                    <a:pt x="13709" y="199"/>
                  </a:lnTo>
                  <a:lnTo>
                    <a:pt x="13689" y="177"/>
                  </a:lnTo>
                  <a:lnTo>
                    <a:pt x="13669" y="156"/>
                  </a:lnTo>
                  <a:lnTo>
                    <a:pt x="13647" y="137"/>
                  </a:lnTo>
                  <a:lnTo>
                    <a:pt x="13626" y="119"/>
                  </a:lnTo>
                  <a:lnTo>
                    <a:pt x="13602" y="100"/>
                  </a:lnTo>
                  <a:lnTo>
                    <a:pt x="13578" y="86"/>
                  </a:lnTo>
                  <a:lnTo>
                    <a:pt x="13554" y="71"/>
                  </a:lnTo>
                  <a:lnTo>
                    <a:pt x="13529" y="57"/>
                  </a:lnTo>
                  <a:lnTo>
                    <a:pt x="13501" y="46"/>
                  </a:lnTo>
                  <a:lnTo>
                    <a:pt x="13474" y="36"/>
                  </a:lnTo>
                  <a:lnTo>
                    <a:pt x="13446" y="27"/>
                  </a:lnTo>
                  <a:lnTo>
                    <a:pt x="13417" y="19"/>
                  </a:lnTo>
                  <a:lnTo>
                    <a:pt x="13386" y="12"/>
                  </a:lnTo>
                  <a:lnTo>
                    <a:pt x="13354" y="7"/>
                  </a:lnTo>
                  <a:lnTo>
                    <a:pt x="13323" y="3"/>
                  </a:lnTo>
                  <a:lnTo>
                    <a:pt x="13290" y="1"/>
                  </a:lnTo>
                  <a:lnTo>
                    <a:pt x="13256" y="0"/>
                  </a:lnTo>
                  <a:lnTo>
                    <a:pt x="13223" y="1"/>
                  </a:lnTo>
                  <a:lnTo>
                    <a:pt x="13191" y="3"/>
                  </a:lnTo>
                  <a:lnTo>
                    <a:pt x="13160" y="7"/>
                  </a:lnTo>
                  <a:lnTo>
                    <a:pt x="13129" y="12"/>
                  </a:lnTo>
                  <a:lnTo>
                    <a:pt x="13100" y="19"/>
                  </a:lnTo>
                  <a:lnTo>
                    <a:pt x="13070" y="27"/>
                  </a:lnTo>
                  <a:lnTo>
                    <a:pt x="13043" y="36"/>
                  </a:lnTo>
                  <a:lnTo>
                    <a:pt x="13015" y="46"/>
                  </a:lnTo>
                  <a:lnTo>
                    <a:pt x="12989" y="57"/>
                  </a:lnTo>
                  <a:lnTo>
                    <a:pt x="12963" y="71"/>
                  </a:lnTo>
                  <a:lnTo>
                    <a:pt x="12938" y="86"/>
                  </a:lnTo>
                  <a:lnTo>
                    <a:pt x="12914" y="100"/>
                  </a:lnTo>
                  <a:lnTo>
                    <a:pt x="12892" y="119"/>
                  </a:lnTo>
                  <a:lnTo>
                    <a:pt x="12869" y="137"/>
                  </a:lnTo>
                  <a:lnTo>
                    <a:pt x="12848" y="156"/>
                  </a:lnTo>
                  <a:lnTo>
                    <a:pt x="12826" y="177"/>
                  </a:lnTo>
                  <a:lnTo>
                    <a:pt x="12807" y="199"/>
                  </a:lnTo>
                  <a:lnTo>
                    <a:pt x="12788" y="221"/>
                  </a:lnTo>
                  <a:lnTo>
                    <a:pt x="12769" y="244"/>
                  </a:lnTo>
                  <a:lnTo>
                    <a:pt x="12754" y="268"/>
                  </a:lnTo>
                  <a:lnTo>
                    <a:pt x="12739" y="293"/>
                  </a:lnTo>
                  <a:lnTo>
                    <a:pt x="12725" y="316"/>
                  </a:lnTo>
                  <a:lnTo>
                    <a:pt x="12713" y="342"/>
                  </a:lnTo>
                  <a:lnTo>
                    <a:pt x="12702" y="368"/>
                  </a:lnTo>
                  <a:lnTo>
                    <a:pt x="12693" y="394"/>
                  </a:lnTo>
                  <a:lnTo>
                    <a:pt x="12684" y="422"/>
                  </a:lnTo>
                  <a:lnTo>
                    <a:pt x="12677" y="449"/>
                  </a:lnTo>
                  <a:lnTo>
                    <a:pt x="12671" y="477"/>
                  </a:lnTo>
                  <a:lnTo>
                    <a:pt x="12667" y="506"/>
                  </a:lnTo>
                  <a:lnTo>
                    <a:pt x="12663" y="536"/>
                  </a:lnTo>
                  <a:lnTo>
                    <a:pt x="12661" y="565"/>
                  </a:lnTo>
                  <a:lnTo>
                    <a:pt x="12661" y="596"/>
                  </a:lnTo>
                  <a:lnTo>
                    <a:pt x="12661" y="1654"/>
                  </a:lnTo>
                  <a:lnTo>
                    <a:pt x="12661" y="1663"/>
                  </a:lnTo>
                  <a:lnTo>
                    <a:pt x="12662" y="1673"/>
                  </a:lnTo>
                  <a:lnTo>
                    <a:pt x="12663" y="1682"/>
                  </a:lnTo>
                  <a:lnTo>
                    <a:pt x="12665" y="1688"/>
                  </a:lnTo>
                  <a:lnTo>
                    <a:pt x="12668" y="1696"/>
                  </a:lnTo>
                  <a:lnTo>
                    <a:pt x="12671" y="1702"/>
                  </a:lnTo>
                  <a:lnTo>
                    <a:pt x="12676" y="1709"/>
                  </a:lnTo>
                  <a:lnTo>
                    <a:pt x="12680" y="1713"/>
                  </a:lnTo>
                  <a:lnTo>
                    <a:pt x="12686" y="1718"/>
                  </a:lnTo>
                  <a:lnTo>
                    <a:pt x="12691" y="1722"/>
                  </a:lnTo>
                  <a:lnTo>
                    <a:pt x="12698" y="1726"/>
                  </a:lnTo>
                  <a:lnTo>
                    <a:pt x="12705" y="1728"/>
                  </a:lnTo>
                  <a:lnTo>
                    <a:pt x="12713" y="1730"/>
                  </a:lnTo>
                  <a:lnTo>
                    <a:pt x="12721" y="1732"/>
                  </a:lnTo>
                  <a:lnTo>
                    <a:pt x="12730" y="1732"/>
                  </a:lnTo>
                  <a:lnTo>
                    <a:pt x="12739" y="1734"/>
                  </a:lnTo>
                  <a:lnTo>
                    <a:pt x="12858" y="1734"/>
                  </a:lnTo>
                  <a:lnTo>
                    <a:pt x="12868" y="1732"/>
                  </a:lnTo>
                  <a:lnTo>
                    <a:pt x="12877" y="1732"/>
                  </a:lnTo>
                  <a:lnTo>
                    <a:pt x="12885" y="1730"/>
                  </a:lnTo>
                  <a:lnTo>
                    <a:pt x="12893" y="1728"/>
                  </a:lnTo>
                  <a:lnTo>
                    <a:pt x="12900" y="1726"/>
                  </a:lnTo>
                  <a:lnTo>
                    <a:pt x="12906" y="1722"/>
                  </a:lnTo>
                  <a:lnTo>
                    <a:pt x="12912" y="1718"/>
                  </a:lnTo>
                  <a:lnTo>
                    <a:pt x="12918" y="1713"/>
                  </a:lnTo>
                  <a:lnTo>
                    <a:pt x="12922" y="1709"/>
                  </a:lnTo>
                  <a:lnTo>
                    <a:pt x="12926" y="1702"/>
                  </a:lnTo>
                  <a:lnTo>
                    <a:pt x="12929" y="1696"/>
                  </a:lnTo>
                  <a:lnTo>
                    <a:pt x="12932" y="1688"/>
                  </a:lnTo>
                  <a:lnTo>
                    <a:pt x="12935" y="1682"/>
                  </a:lnTo>
                  <a:lnTo>
                    <a:pt x="12936" y="1673"/>
                  </a:lnTo>
                  <a:lnTo>
                    <a:pt x="12937" y="1663"/>
                  </a:lnTo>
                  <a:lnTo>
                    <a:pt x="12937" y="1654"/>
                  </a:lnTo>
                  <a:lnTo>
                    <a:pt x="12937" y="1087"/>
                  </a:lnTo>
                  <a:lnTo>
                    <a:pt x="12937" y="1076"/>
                  </a:lnTo>
                  <a:lnTo>
                    <a:pt x="12938" y="1067"/>
                  </a:lnTo>
                  <a:lnTo>
                    <a:pt x="12940" y="1058"/>
                  </a:lnTo>
                  <a:lnTo>
                    <a:pt x="12943" y="1050"/>
                  </a:lnTo>
                  <a:lnTo>
                    <a:pt x="12945" y="1044"/>
                  </a:lnTo>
                  <a:lnTo>
                    <a:pt x="12948" y="1037"/>
                  </a:lnTo>
                  <a:lnTo>
                    <a:pt x="12953" y="1031"/>
                  </a:lnTo>
                  <a:lnTo>
                    <a:pt x="12957" y="1026"/>
                  </a:lnTo>
                  <a:lnTo>
                    <a:pt x="12962" y="1021"/>
                  </a:lnTo>
                  <a:lnTo>
                    <a:pt x="12969" y="1017"/>
                  </a:lnTo>
                  <a:lnTo>
                    <a:pt x="12974" y="1013"/>
                  </a:lnTo>
                  <a:lnTo>
                    <a:pt x="12982" y="1010"/>
                  </a:lnTo>
                  <a:lnTo>
                    <a:pt x="12990" y="1008"/>
                  </a:lnTo>
                  <a:lnTo>
                    <a:pt x="12998" y="1006"/>
                  </a:lnTo>
                  <a:lnTo>
                    <a:pt x="13007" y="1005"/>
                  </a:lnTo>
                  <a:lnTo>
                    <a:pt x="13016" y="1005"/>
                  </a:lnTo>
                  <a:lnTo>
                    <a:pt x="13495" y="1005"/>
                  </a:lnTo>
                  <a:lnTo>
                    <a:pt x="13505" y="1005"/>
                  </a:lnTo>
                  <a:lnTo>
                    <a:pt x="13514" y="1006"/>
                  </a:lnTo>
                  <a:lnTo>
                    <a:pt x="13522" y="1008"/>
                  </a:lnTo>
                  <a:lnTo>
                    <a:pt x="13530" y="1010"/>
                  </a:lnTo>
                  <a:lnTo>
                    <a:pt x="13537" y="1013"/>
                  </a:lnTo>
                  <a:lnTo>
                    <a:pt x="13543" y="1017"/>
                  </a:lnTo>
                  <a:lnTo>
                    <a:pt x="13549" y="1021"/>
                  </a:lnTo>
                  <a:lnTo>
                    <a:pt x="13555" y="1026"/>
                  </a:lnTo>
                  <a:lnTo>
                    <a:pt x="13559" y="1031"/>
                  </a:lnTo>
                  <a:lnTo>
                    <a:pt x="13564" y="1037"/>
                  </a:lnTo>
                  <a:lnTo>
                    <a:pt x="13567" y="1044"/>
                  </a:lnTo>
                  <a:lnTo>
                    <a:pt x="13569" y="1050"/>
                  </a:lnTo>
                  <a:lnTo>
                    <a:pt x="13572" y="1058"/>
                  </a:lnTo>
                  <a:lnTo>
                    <a:pt x="13574" y="1067"/>
                  </a:lnTo>
                  <a:lnTo>
                    <a:pt x="13574" y="1076"/>
                  </a:lnTo>
                  <a:lnTo>
                    <a:pt x="13575" y="1087"/>
                  </a:lnTo>
                  <a:lnTo>
                    <a:pt x="13575" y="1654"/>
                  </a:lnTo>
                  <a:lnTo>
                    <a:pt x="13575" y="1663"/>
                  </a:lnTo>
                  <a:lnTo>
                    <a:pt x="13576" y="1673"/>
                  </a:lnTo>
                  <a:lnTo>
                    <a:pt x="13577" y="1682"/>
                  </a:lnTo>
                  <a:lnTo>
                    <a:pt x="13580" y="1688"/>
                  </a:lnTo>
                  <a:lnTo>
                    <a:pt x="13582" y="1696"/>
                  </a:lnTo>
                  <a:lnTo>
                    <a:pt x="13585" y="1702"/>
                  </a:lnTo>
                  <a:lnTo>
                    <a:pt x="13590" y="1709"/>
                  </a:lnTo>
                  <a:lnTo>
                    <a:pt x="13594" y="1713"/>
                  </a:lnTo>
                  <a:lnTo>
                    <a:pt x="13600" y="1718"/>
                  </a:lnTo>
                  <a:lnTo>
                    <a:pt x="13606" y="1722"/>
                  </a:lnTo>
                  <a:lnTo>
                    <a:pt x="13612" y="1726"/>
                  </a:lnTo>
                  <a:lnTo>
                    <a:pt x="13619" y="1728"/>
                  </a:lnTo>
                  <a:lnTo>
                    <a:pt x="13627" y="1730"/>
                  </a:lnTo>
                  <a:lnTo>
                    <a:pt x="13635" y="1732"/>
                  </a:lnTo>
                  <a:lnTo>
                    <a:pt x="13644" y="1732"/>
                  </a:lnTo>
                  <a:lnTo>
                    <a:pt x="13653" y="1734"/>
                  </a:lnTo>
                  <a:lnTo>
                    <a:pt x="13772" y="1734"/>
                  </a:lnTo>
                  <a:lnTo>
                    <a:pt x="13782" y="1732"/>
                  </a:lnTo>
                  <a:lnTo>
                    <a:pt x="13791" y="1732"/>
                  </a:lnTo>
                  <a:lnTo>
                    <a:pt x="13799" y="1730"/>
                  </a:lnTo>
                  <a:lnTo>
                    <a:pt x="13807" y="1728"/>
                  </a:lnTo>
                  <a:lnTo>
                    <a:pt x="13814" y="1726"/>
                  </a:lnTo>
                  <a:lnTo>
                    <a:pt x="13821" y="1722"/>
                  </a:lnTo>
                  <a:lnTo>
                    <a:pt x="13826" y="1718"/>
                  </a:lnTo>
                  <a:lnTo>
                    <a:pt x="13832" y="1713"/>
                  </a:lnTo>
                  <a:lnTo>
                    <a:pt x="13836" y="1709"/>
                  </a:lnTo>
                  <a:lnTo>
                    <a:pt x="13840" y="1702"/>
                  </a:lnTo>
                  <a:lnTo>
                    <a:pt x="13843" y="1696"/>
                  </a:lnTo>
                  <a:lnTo>
                    <a:pt x="13847" y="1688"/>
                  </a:lnTo>
                  <a:lnTo>
                    <a:pt x="13849" y="1682"/>
                  </a:lnTo>
                  <a:lnTo>
                    <a:pt x="13850" y="1673"/>
                  </a:lnTo>
                  <a:lnTo>
                    <a:pt x="13851" y="1663"/>
                  </a:lnTo>
                  <a:lnTo>
                    <a:pt x="13851" y="1654"/>
                  </a:lnTo>
                  <a:lnTo>
                    <a:pt x="13851" y="596"/>
                  </a:lnTo>
                  <a:close/>
                  <a:moveTo>
                    <a:pt x="13575" y="684"/>
                  </a:moveTo>
                  <a:lnTo>
                    <a:pt x="13574" y="693"/>
                  </a:lnTo>
                  <a:lnTo>
                    <a:pt x="13574" y="703"/>
                  </a:lnTo>
                  <a:lnTo>
                    <a:pt x="13572" y="711"/>
                  </a:lnTo>
                  <a:lnTo>
                    <a:pt x="13569" y="719"/>
                  </a:lnTo>
                  <a:lnTo>
                    <a:pt x="13567" y="726"/>
                  </a:lnTo>
                  <a:lnTo>
                    <a:pt x="13564" y="733"/>
                  </a:lnTo>
                  <a:lnTo>
                    <a:pt x="13559" y="739"/>
                  </a:lnTo>
                  <a:lnTo>
                    <a:pt x="13555" y="744"/>
                  </a:lnTo>
                  <a:lnTo>
                    <a:pt x="13549" y="750"/>
                  </a:lnTo>
                  <a:lnTo>
                    <a:pt x="13543" y="753"/>
                  </a:lnTo>
                  <a:lnTo>
                    <a:pt x="13537" y="756"/>
                  </a:lnTo>
                  <a:lnTo>
                    <a:pt x="13530" y="760"/>
                  </a:lnTo>
                  <a:lnTo>
                    <a:pt x="13522" y="762"/>
                  </a:lnTo>
                  <a:lnTo>
                    <a:pt x="13514" y="763"/>
                  </a:lnTo>
                  <a:lnTo>
                    <a:pt x="13505" y="764"/>
                  </a:lnTo>
                  <a:lnTo>
                    <a:pt x="13495" y="764"/>
                  </a:lnTo>
                  <a:lnTo>
                    <a:pt x="13016" y="764"/>
                  </a:lnTo>
                  <a:lnTo>
                    <a:pt x="13007" y="764"/>
                  </a:lnTo>
                  <a:lnTo>
                    <a:pt x="12998" y="763"/>
                  </a:lnTo>
                  <a:lnTo>
                    <a:pt x="12990" y="762"/>
                  </a:lnTo>
                  <a:lnTo>
                    <a:pt x="12982" y="760"/>
                  </a:lnTo>
                  <a:lnTo>
                    <a:pt x="12974" y="756"/>
                  </a:lnTo>
                  <a:lnTo>
                    <a:pt x="12969" y="753"/>
                  </a:lnTo>
                  <a:lnTo>
                    <a:pt x="12962" y="750"/>
                  </a:lnTo>
                  <a:lnTo>
                    <a:pt x="12957" y="744"/>
                  </a:lnTo>
                  <a:lnTo>
                    <a:pt x="12953" y="739"/>
                  </a:lnTo>
                  <a:lnTo>
                    <a:pt x="12948" y="733"/>
                  </a:lnTo>
                  <a:lnTo>
                    <a:pt x="12945" y="726"/>
                  </a:lnTo>
                  <a:lnTo>
                    <a:pt x="12943" y="719"/>
                  </a:lnTo>
                  <a:lnTo>
                    <a:pt x="12940" y="711"/>
                  </a:lnTo>
                  <a:lnTo>
                    <a:pt x="12938" y="703"/>
                  </a:lnTo>
                  <a:lnTo>
                    <a:pt x="12937" y="693"/>
                  </a:lnTo>
                  <a:lnTo>
                    <a:pt x="12937" y="684"/>
                  </a:lnTo>
                  <a:lnTo>
                    <a:pt x="12937" y="595"/>
                  </a:lnTo>
                  <a:lnTo>
                    <a:pt x="12937" y="579"/>
                  </a:lnTo>
                  <a:lnTo>
                    <a:pt x="12938" y="562"/>
                  </a:lnTo>
                  <a:lnTo>
                    <a:pt x="12940" y="546"/>
                  </a:lnTo>
                  <a:lnTo>
                    <a:pt x="12943" y="530"/>
                  </a:lnTo>
                  <a:lnTo>
                    <a:pt x="12945" y="514"/>
                  </a:lnTo>
                  <a:lnTo>
                    <a:pt x="12949" y="499"/>
                  </a:lnTo>
                  <a:lnTo>
                    <a:pt x="12953" y="484"/>
                  </a:lnTo>
                  <a:lnTo>
                    <a:pt x="12958" y="469"/>
                  </a:lnTo>
                  <a:lnTo>
                    <a:pt x="12963" y="454"/>
                  </a:lnTo>
                  <a:lnTo>
                    <a:pt x="12970" y="441"/>
                  </a:lnTo>
                  <a:lnTo>
                    <a:pt x="12977" y="426"/>
                  </a:lnTo>
                  <a:lnTo>
                    <a:pt x="12984" y="413"/>
                  </a:lnTo>
                  <a:lnTo>
                    <a:pt x="12992" y="400"/>
                  </a:lnTo>
                  <a:lnTo>
                    <a:pt x="13001" y="387"/>
                  </a:lnTo>
                  <a:lnTo>
                    <a:pt x="13010" y="374"/>
                  </a:lnTo>
                  <a:lnTo>
                    <a:pt x="13021" y="362"/>
                  </a:lnTo>
                  <a:lnTo>
                    <a:pt x="13031" y="349"/>
                  </a:lnTo>
                  <a:lnTo>
                    <a:pt x="13042" y="338"/>
                  </a:lnTo>
                  <a:lnTo>
                    <a:pt x="13053" y="328"/>
                  </a:lnTo>
                  <a:lnTo>
                    <a:pt x="13066" y="318"/>
                  </a:lnTo>
                  <a:lnTo>
                    <a:pt x="13079" y="309"/>
                  </a:lnTo>
                  <a:lnTo>
                    <a:pt x="13092" y="299"/>
                  </a:lnTo>
                  <a:lnTo>
                    <a:pt x="13107" y="293"/>
                  </a:lnTo>
                  <a:lnTo>
                    <a:pt x="13121" y="286"/>
                  </a:lnTo>
                  <a:lnTo>
                    <a:pt x="13136" y="279"/>
                  </a:lnTo>
                  <a:lnTo>
                    <a:pt x="13152" y="275"/>
                  </a:lnTo>
                  <a:lnTo>
                    <a:pt x="13168" y="270"/>
                  </a:lnTo>
                  <a:lnTo>
                    <a:pt x="13184" y="266"/>
                  </a:lnTo>
                  <a:lnTo>
                    <a:pt x="13202" y="262"/>
                  </a:lnTo>
                  <a:lnTo>
                    <a:pt x="13219" y="260"/>
                  </a:lnTo>
                  <a:lnTo>
                    <a:pt x="13237" y="259"/>
                  </a:lnTo>
                  <a:lnTo>
                    <a:pt x="13256" y="258"/>
                  </a:lnTo>
                  <a:lnTo>
                    <a:pt x="13274" y="259"/>
                  </a:lnTo>
                  <a:lnTo>
                    <a:pt x="13293" y="260"/>
                  </a:lnTo>
                  <a:lnTo>
                    <a:pt x="13310" y="262"/>
                  </a:lnTo>
                  <a:lnTo>
                    <a:pt x="13327" y="266"/>
                  </a:lnTo>
                  <a:lnTo>
                    <a:pt x="13344" y="270"/>
                  </a:lnTo>
                  <a:lnTo>
                    <a:pt x="13360" y="275"/>
                  </a:lnTo>
                  <a:lnTo>
                    <a:pt x="13376" y="279"/>
                  </a:lnTo>
                  <a:lnTo>
                    <a:pt x="13391" y="286"/>
                  </a:lnTo>
                  <a:lnTo>
                    <a:pt x="13405" y="293"/>
                  </a:lnTo>
                  <a:lnTo>
                    <a:pt x="13419" y="299"/>
                  </a:lnTo>
                  <a:lnTo>
                    <a:pt x="13432" y="309"/>
                  </a:lnTo>
                  <a:lnTo>
                    <a:pt x="13445" y="318"/>
                  </a:lnTo>
                  <a:lnTo>
                    <a:pt x="13457" y="328"/>
                  </a:lnTo>
                  <a:lnTo>
                    <a:pt x="13470" y="338"/>
                  </a:lnTo>
                  <a:lnTo>
                    <a:pt x="13481" y="349"/>
                  </a:lnTo>
                  <a:lnTo>
                    <a:pt x="13491" y="362"/>
                  </a:lnTo>
                  <a:lnTo>
                    <a:pt x="13501" y="374"/>
                  </a:lnTo>
                  <a:lnTo>
                    <a:pt x="13511" y="387"/>
                  </a:lnTo>
                  <a:lnTo>
                    <a:pt x="13520" y="400"/>
                  </a:lnTo>
                  <a:lnTo>
                    <a:pt x="13528" y="413"/>
                  </a:lnTo>
                  <a:lnTo>
                    <a:pt x="13535" y="426"/>
                  </a:lnTo>
                  <a:lnTo>
                    <a:pt x="13542" y="441"/>
                  </a:lnTo>
                  <a:lnTo>
                    <a:pt x="13548" y="454"/>
                  </a:lnTo>
                  <a:lnTo>
                    <a:pt x="13554" y="469"/>
                  </a:lnTo>
                  <a:lnTo>
                    <a:pt x="13559" y="484"/>
                  </a:lnTo>
                  <a:lnTo>
                    <a:pt x="13563" y="499"/>
                  </a:lnTo>
                  <a:lnTo>
                    <a:pt x="13566" y="514"/>
                  </a:lnTo>
                  <a:lnTo>
                    <a:pt x="13569" y="530"/>
                  </a:lnTo>
                  <a:lnTo>
                    <a:pt x="13572" y="546"/>
                  </a:lnTo>
                  <a:lnTo>
                    <a:pt x="13573" y="562"/>
                  </a:lnTo>
                  <a:lnTo>
                    <a:pt x="13574" y="579"/>
                  </a:lnTo>
                  <a:lnTo>
                    <a:pt x="13575" y="595"/>
                  </a:lnTo>
                  <a:lnTo>
                    <a:pt x="13575" y="684"/>
                  </a:lnTo>
                  <a:close/>
                  <a:moveTo>
                    <a:pt x="18096" y="1340"/>
                  </a:moveTo>
                  <a:lnTo>
                    <a:pt x="18095" y="1299"/>
                  </a:lnTo>
                  <a:lnTo>
                    <a:pt x="18093" y="1261"/>
                  </a:lnTo>
                  <a:lnTo>
                    <a:pt x="18089" y="1224"/>
                  </a:lnTo>
                  <a:lnTo>
                    <a:pt x="18084" y="1190"/>
                  </a:lnTo>
                  <a:lnTo>
                    <a:pt x="18077" y="1157"/>
                  </a:lnTo>
                  <a:lnTo>
                    <a:pt x="18069" y="1126"/>
                  </a:lnTo>
                  <a:lnTo>
                    <a:pt x="18059" y="1098"/>
                  </a:lnTo>
                  <a:lnTo>
                    <a:pt x="18047" y="1072"/>
                  </a:lnTo>
                  <a:lnTo>
                    <a:pt x="18034" y="1048"/>
                  </a:lnTo>
                  <a:lnTo>
                    <a:pt x="18020" y="1027"/>
                  </a:lnTo>
                  <a:lnTo>
                    <a:pt x="18007" y="1008"/>
                  </a:lnTo>
                  <a:lnTo>
                    <a:pt x="17992" y="988"/>
                  </a:lnTo>
                  <a:lnTo>
                    <a:pt x="17977" y="971"/>
                  </a:lnTo>
                  <a:lnTo>
                    <a:pt x="17961" y="957"/>
                  </a:lnTo>
                  <a:lnTo>
                    <a:pt x="17944" y="942"/>
                  </a:lnTo>
                  <a:lnTo>
                    <a:pt x="17929" y="929"/>
                  </a:lnTo>
                  <a:lnTo>
                    <a:pt x="17918" y="919"/>
                  </a:lnTo>
                  <a:lnTo>
                    <a:pt x="17912" y="910"/>
                  </a:lnTo>
                  <a:lnTo>
                    <a:pt x="17909" y="905"/>
                  </a:lnTo>
                  <a:lnTo>
                    <a:pt x="17907" y="900"/>
                  </a:lnTo>
                  <a:lnTo>
                    <a:pt x="17906" y="896"/>
                  </a:lnTo>
                  <a:lnTo>
                    <a:pt x="17906" y="890"/>
                  </a:lnTo>
                  <a:lnTo>
                    <a:pt x="17906" y="885"/>
                  </a:lnTo>
                  <a:lnTo>
                    <a:pt x="17907" y="881"/>
                  </a:lnTo>
                  <a:lnTo>
                    <a:pt x="17909" y="876"/>
                  </a:lnTo>
                  <a:lnTo>
                    <a:pt x="17912" y="872"/>
                  </a:lnTo>
                  <a:lnTo>
                    <a:pt x="17918" y="862"/>
                  </a:lnTo>
                  <a:lnTo>
                    <a:pt x="17929" y="853"/>
                  </a:lnTo>
                  <a:lnTo>
                    <a:pt x="17940" y="846"/>
                  </a:lnTo>
                  <a:lnTo>
                    <a:pt x="17951" y="837"/>
                  </a:lnTo>
                  <a:lnTo>
                    <a:pt x="17964" y="825"/>
                  </a:lnTo>
                  <a:lnTo>
                    <a:pt x="17976" y="814"/>
                  </a:lnTo>
                  <a:lnTo>
                    <a:pt x="17990" y="799"/>
                  </a:lnTo>
                  <a:lnTo>
                    <a:pt x="18003" y="785"/>
                  </a:lnTo>
                  <a:lnTo>
                    <a:pt x="18017" y="768"/>
                  </a:lnTo>
                  <a:lnTo>
                    <a:pt x="18032" y="750"/>
                  </a:lnTo>
                  <a:lnTo>
                    <a:pt x="18039" y="739"/>
                  </a:lnTo>
                  <a:lnTo>
                    <a:pt x="18046" y="729"/>
                  </a:lnTo>
                  <a:lnTo>
                    <a:pt x="18053" y="718"/>
                  </a:lnTo>
                  <a:lnTo>
                    <a:pt x="18059" y="707"/>
                  </a:lnTo>
                  <a:lnTo>
                    <a:pt x="18064" y="694"/>
                  </a:lnTo>
                  <a:lnTo>
                    <a:pt x="18069" y="681"/>
                  </a:lnTo>
                  <a:lnTo>
                    <a:pt x="18075" y="668"/>
                  </a:lnTo>
                  <a:lnTo>
                    <a:pt x="18078" y="654"/>
                  </a:lnTo>
                  <a:lnTo>
                    <a:pt x="18086" y="624"/>
                  </a:lnTo>
                  <a:lnTo>
                    <a:pt x="18090" y="592"/>
                  </a:lnTo>
                  <a:lnTo>
                    <a:pt x="18094" y="557"/>
                  </a:lnTo>
                  <a:lnTo>
                    <a:pt x="18096" y="521"/>
                  </a:lnTo>
                  <a:lnTo>
                    <a:pt x="18095" y="491"/>
                  </a:lnTo>
                  <a:lnTo>
                    <a:pt x="18093" y="460"/>
                  </a:lnTo>
                  <a:lnTo>
                    <a:pt x="18089" y="432"/>
                  </a:lnTo>
                  <a:lnTo>
                    <a:pt x="18085" y="404"/>
                  </a:lnTo>
                  <a:lnTo>
                    <a:pt x="18078" y="376"/>
                  </a:lnTo>
                  <a:lnTo>
                    <a:pt x="18071" y="350"/>
                  </a:lnTo>
                  <a:lnTo>
                    <a:pt x="18062" y="324"/>
                  </a:lnTo>
                  <a:lnTo>
                    <a:pt x="18053" y="301"/>
                  </a:lnTo>
                  <a:lnTo>
                    <a:pt x="18042" y="277"/>
                  </a:lnTo>
                  <a:lnTo>
                    <a:pt x="18029" y="254"/>
                  </a:lnTo>
                  <a:lnTo>
                    <a:pt x="18016" y="232"/>
                  </a:lnTo>
                  <a:lnTo>
                    <a:pt x="18002" y="211"/>
                  </a:lnTo>
                  <a:lnTo>
                    <a:pt x="17985" y="191"/>
                  </a:lnTo>
                  <a:lnTo>
                    <a:pt x="17968" y="172"/>
                  </a:lnTo>
                  <a:lnTo>
                    <a:pt x="17950" y="154"/>
                  </a:lnTo>
                  <a:lnTo>
                    <a:pt x="17931" y="137"/>
                  </a:lnTo>
                  <a:lnTo>
                    <a:pt x="17909" y="120"/>
                  </a:lnTo>
                  <a:lnTo>
                    <a:pt x="17887" y="104"/>
                  </a:lnTo>
                  <a:lnTo>
                    <a:pt x="17863" y="90"/>
                  </a:lnTo>
                  <a:lnTo>
                    <a:pt x="17839" y="77"/>
                  </a:lnTo>
                  <a:lnTo>
                    <a:pt x="17815" y="64"/>
                  </a:lnTo>
                  <a:lnTo>
                    <a:pt x="17789" y="53"/>
                  </a:lnTo>
                  <a:lnTo>
                    <a:pt x="17765" y="43"/>
                  </a:lnTo>
                  <a:lnTo>
                    <a:pt x="17737" y="34"/>
                  </a:lnTo>
                  <a:lnTo>
                    <a:pt x="17710" y="26"/>
                  </a:lnTo>
                  <a:lnTo>
                    <a:pt x="17683" y="19"/>
                  </a:lnTo>
                  <a:lnTo>
                    <a:pt x="17654" y="13"/>
                  </a:lnTo>
                  <a:lnTo>
                    <a:pt x="17624" y="8"/>
                  </a:lnTo>
                  <a:lnTo>
                    <a:pt x="17595" y="4"/>
                  </a:lnTo>
                  <a:lnTo>
                    <a:pt x="17564" y="2"/>
                  </a:lnTo>
                  <a:lnTo>
                    <a:pt x="17533" y="0"/>
                  </a:lnTo>
                  <a:lnTo>
                    <a:pt x="17501" y="0"/>
                  </a:lnTo>
                  <a:lnTo>
                    <a:pt x="17468" y="1"/>
                  </a:lnTo>
                  <a:lnTo>
                    <a:pt x="17435" y="3"/>
                  </a:lnTo>
                  <a:lnTo>
                    <a:pt x="17405" y="7"/>
                  </a:lnTo>
                  <a:lnTo>
                    <a:pt x="17374" y="12"/>
                  </a:lnTo>
                  <a:lnTo>
                    <a:pt x="17345" y="19"/>
                  </a:lnTo>
                  <a:lnTo>
                    <a:pt x="17315" y="27"/>
                  </a:lnTo>
                  <a:lnTo>
                    <a:pt x="17287" y="36"/>
                  </a:lnTo>
                  <a:lnTo>
                    <a:pt x="17260" y="46"/>
                  </a:lnTo>
                  <a:lnTo>
                    <a:pt x="17234" y="57"/>
                  </a:lnTo>
                  <a:lnTo>
                    <a:pt x="17208" y="71"/>
                  </a:lnTo>
                  <a:lnTo>
                    <a:pt x="17183" y="86"/>
                  </a:lnTo>
                  <a:lnTo>
                    <a:pt x="17159" y="100"/>
                  </a:lnTo>
                  <a:lnTo>
                    <a:pt x="17137" y="119"/>
                  </a:lnTo>
                  <a:lnTo>
                    <a:pt x="17114" y="137"/>
                  </a:lnTo>
                  <a:lnTo>
                    <a:pt x="17092" y="156"/>
                  </a:lnTo>
                  <a:lnTo>
                    <a:pt x="17071" y="177"/>
                  </a:lnTo>
                  <a:lnTo>
                    <a:pt x="17051" y="199"/>
                  </a:lnTo>
                  <a:lnTo>
                    <a:pt x="17033" y="221"/>
                  </a:lnTo>
                  <a:lnTo>
                    <a:pt x="17014" y="244"/>
                  </a:lnTo>
                  <a:lnTo>
                    <a:pt x="16999" y="268"/>
                  </a:lnTo>
                  <a:lnTo>
                    <a:pt x="16984" y="293"/>
                  </a:lnTo>
                  <a:lnTo>
                    <a:pt x="16970" y="316"/>
                  </a:lnTo>
                  <a:lnTo>
                    <a:pt x="16958" y="342"/>
                  </a:lnTo>
                  <a:lnTo>
                    <a:pt x="16947" y="368"/>
                  </a:lnTo>
                  <a:lnTo>
                    <a:pt x="16937" y="394"/>
                  </a:lnTo>
                  <a:lnTo>
                    <a:pt x="16928" y="422"/>
                  </a:lnTo>
                  <a:lnTo>
                    <a:pt x="16922" y="449"/>
                  </a:lnTo>
                  <a:lnTo>
                    <a:pt x="16916" y="477"/>
                  </a:lnTo>
                  <a:lnTo>
                    <a:pt x="16911" y="506"/>
                  </a:lnTo>
                  <a:lnTo>
                    <a:pt x="16908" y="536"/>
                  </a:lnTo>
                  <a:lnTo>
                    <a:pt x="16906" y="565"/>
                  </a:lnTo>
                  <a:lnTo>
                    <a:pt x="16906" y="596"/>
                  </a:lnTo>
                  <a:lnTo>
                    <a:pt x="16906" y="1654"/>
                  </a:lnTo>
                  <a:lnTo>
                    <a:pt x="16906" y="1663"/>
                  </a:lnTo>
                  <a:lnTo>
                    <a:pt x="16907" y="1673"/>
                  </a:lnTo>
                  <a:lnTo>
                    <a:pt x="16908" y="1682"/>
                  </a:lnTo>
                  <a:lnTo>
                    <a:pt x="16910" y="1688"/>
                  </a:lnTo>
                  <a:lnTo>
                    <a:pt x="16913" y="1696"/>
                  </a:lnTo>
                  <a:lnTo>
                    <a:pt x="16916" y="1702"/>
                  </a:lnTo>
                  <a:lnTo>
                    <a:pt x="16921" y="1709"/>
                  </a:lnTo>
                  <a:lnTo>
                    <a:pt x="16925" y="1713"/>
                  </a:lnTo>
                  <a:lnTo>
                    <a:pt x="16931" y="1718"/>
                  </a:lnTo>
                  <a:lnTo>
                    <a:pt x="16936" y="1722"/>
                  </a:lnTo>
                  <a:lnTo>
                    <a:pt x="16942" y="1726"/>
                  </a:lnTo>
                  <a:lnTo>
                    <a:pt x="16950" y="1728"/>
                  </a:lnTo>
                  <a:lnTo>
                    <a:pt x="16958" y="1730"/>
                  </a:lnTo>
                  <a:lnTo>
                    <a:pt x="16966" y="1732"/>
                  </a:lnTo>
                  <a:lnTo>
                    <a:pt x="16975" y="1732"/>
                  </a:lnTo>
                  <a:lnTo>
                    <a:pt x="16984" y="1734"/>
                  </a:lnTo>
                  <a:lnTo>
                    <a:pt x="17103" y="1734"/>
                  </a:lnTo>
                  <a:lnTo>
                    <a:pt x="17113" y="1732"/>
                  </a:lnTo>
                  <a:lnTo>
                    <a:pt x="17122" y="1732"/>
                  </a:lnTo>
                  <a:lnTo>
                    <a:pt x="17130" y="1730"/>
                  </a:lnTo>
                  <a:lnTo>
                    <a:pt x="17138" y="1728"/>
                  </a:lnTo>
                  <a:lnTo>
                    <a:pt x="17145" y="1726"/>
                  </a:lnTo>
                  <a:lnTo>
                    <a:pt x="17151" y="1722"/>
                  </a:lnTo>
                  <a:lnTo>
                    <a:pt x="17157" y="1718"/>
                  </a:lnTo>
                  <a:lnTo>
                    <a:pt x="17163" y="1713"/>
                  </a:lnTo>
                  <a:lnTo>
                    <a:pt x="17167" y="1709"/>
                  </a:lnTo>
                  <a:lnTo>
                    <a:pt x="17171" y="1702"/>
                  </a:lnTo>
                  <a:lnTo>
                    <a:pt x="17174" y="1696"/>
                  </a:lnTo>
                  <a:lnTo>
                    <a:pt x="17177" y="1688"/>
                  </a:lnTo>
                  <a:lnTo>
                    <a:pt x="17180" y="1682"/>
                  </a:lnTo>
                  <a:lnTo>
                    <a:pt x="17181" y="1673"/>
                  </a:lnTo>
                  <a:lnTo>
                    <a:pt x="17182" y="1663"/>
                  </a:lnTo>
                  <a:lnTo>
                    <a:pt x="17182" y="1654"/>
                  </a:lnTo>
                  <a:lnTo>
                    <a:pt x="17182" y="1087"/>
                  </a:lnTo>
                  <a:lnTo>
                    <a:pt x="17182" y="1076"/>
                  </a:lnTo>
                  <a:lnTo>
                    <a:pt x="17183" y="1067"/>
                  </a:lnTo>
                  <a:lnTo>
                    <a:pt x="17185" y="1058"/>
                  </a:lnTo>
                  <a:lnTo>
                    <a:pt x="17186" y="1050"/>
                  </a:lnTo>
                  <a:lnTo>
                    <a:pt x="17190" y="1044"/>
                  </a:lnTo>
                  <a:lnTo>
                    <a:pt x="17193" y="1037"/>
                  </a:lnTo>
                  <a:lnTo>
                    <a:pt x="17198" y="1031"/>
                  </a:lnTo>
                  <a:lnTo>
                    <a:pt x="17202" y="1026"/>
                  </a:lnTo>
                  <a:lnTo>
                    <a:pt x="17207" y="1021"/>
                  </a:lnTo>
                  <a:lnTo>
                    <a:pt x="17214" y="1017"/>
                  </a:lnTo>
                  <a:lnTo>
                    <a:pt x="17219" y="1013"/>
                  </a:lnTo>
                  <a:lnTo>
                    <a:pt x="17227" y="1010"/>
                  </a:lnTo>
                  <a:lnTo>
                    <a:pt x="17234" y="1008"/>
                  </a:lnTo>
                  <a:lnTo>
                    <a:pt x="17243" y="1006"/>
                  </a:lnTo>
                  <a:lnTo>
                    <a:pt x="17252" y="1005"/>
                  </a:lnTo>
                  <a:lnTo>
                    <a:pt x="17261" y="1005"/>
                  </a:lnTo>
                  <a:lnTo>
                    <a:pt x="17501" y="1005"/>
                  </a:lnTo>
                  <a:lnTo>
                    <a:pt x="17519" y="1006"/>
                  </a:lnTo>
                  <a:lnTo>
                    <a:pt x="17537" y="1008"/>
                  </a:lnTo>
                  <a:lnTo>
                    <a:pt x="17555" y="1010"/>
                  </a:lnTo>
                  <a:lnTo>
                    <a:pt x="17572" y="1013"/>
                  </a:lnTo>
                  <a:lnTo>
                    <a:pt x="17589" y="1017"/>
                  </a:lnTo>
                  <a:lnTo>
                    <a:pt x="17605" y="1021"/>
                  </a:lnTo>
                  <a:lnTo>
                    <a:pt x="17621" y="1027"/>
                  </a:lnTo>
                  <a:lnTo>
                    <a:pt x="17636" y="1032"/>
                  </a:lnTo>
                  <a:lnTo>
                    <a:pt x="17650" y="1039"/>
                  </a:lnTo>
                  <a:lnTo>
                    <a:pt x="17664" y="1047"/>
                  </a:lnTo>
                  <a:lnTo>
                    <a:pt x="17677" y="1055"/>
                  </a:lnTo>
                  <a:lnTo>
                    <a:pt x="17690" y="1064"/>
                  </a:lnTo>
                  <a:lnTo>
                    <a:pt x="17702" y="1074"/>
                  </a:lnTo>
                  <a:lnTo>
                    <a:pt x="17715" y="1084"/>
                  </a:lnTo>
                  <a:lnTo>
                    <a:pt x="17726" y="1096"/>
                  </a:lnTo>
                  <a:lnTo>
                    <a:pt x="17736" y="1108"/>
                  </a:lnTo>
                  <a:lnTo>
                    <a:pt x="17746" y="1121"/>
                  </a:lnTo>
                  <a:lnTo>
                    <a:pt x="17755" y="1133"/>
                  </a:lnTo>
                  <a:lnTo>
                    <a:pt x="17765" y="1147"/>
                  </a:lnTo>
                  <a:lnTo>
                    <a:pt x="17772" y="1159"/>
                  </a:lnTo>
                  <a:lnTo>
                    <a:pt x="17780" y="1173"/>
                  </a:lnTo>
                  <a:lnTo>
                    <a:pt x="17787" y="1187"/>
                  </a:lnTo>
                  <a:lnTo>
                    <a:pt x="17793" y="1201"/>
                  </a:lnTo>
                  <a:lnTo>
                    <a:pt x="17798" y="1216"/>
                  </a:lnTo>
                  <a:lnTo>
                    <a:pt x="17803" y="1230"/>
                  </a:lnTo>
                  <a:lnTo>
                    <a:pt x="17807" y="1245"/>
                  </a:lnTo>
                  <a:lnTo>
                    <a:pt x="17811" y="1261"/>
                  </a:lnTo>
                  <a:lnTo>
                    <a:pt x="17814" y="1276"/>
                  </a:lnTo>
                  <a:lnTo>
                    <a:pt x="17817" y="1291"/>
                  </a:lnTo>
                  <a:lnTo>
                    <a:pt x="17818" y="1307"/>
                  </a:lnTo>
                  <a:lnTo>
                    <a:pt x="17819" y="1324"/>
                  </a:lnTo>
                  <a:lnTo>
                    <a:pt x="17820" y="1340"/>
                  </a:lnTo>
                  <a:lnTo>
                    <a:pt x="17820" y="1654"/>
                  </a:lnTo>
                  <a:lnTo>
                    <a:pt x="17820" y="1663"/>
                  </a:lnTo>
                  <a:lnTo>
                    <a:pt x="17821" y="1673"/>
                  </a:lnTo>
                  <a:lnTo>
                    <a:pt x="17822" y="1682"/>
                  </a:lnTo>
                  <a:lnTo>
                    <a:pt x="17824" y="1688"/>
                  </a:lnTo>
                  <a:lnTo>
                    <a:pt x="17827" y="1696"/>
                  </a:lnTo>
                  <a:lnTo>
                    <a:pt x="17830" y="1702"/>
                  </a:lnTo>
                  <a:lnTo>
                    <a:pt x="17835" y="1709"/>
                  </a:lnTo>
                  <a:lnTo>
                    <a:pt x="17839" y="1713"/>
                  </a:lnTo>
                  <a:lnTo>
                    <a:pt x="17845" y="1718"/>
                  </a:lnTo>
                  <a:lnTo>
                    <a:pt x="17850" y="1722"/>
                  </a:lnTo>
                  <a:lnTo>
                    <a:pt x="17856" y="1726"/>
                  </a:lnTo>
                  <a:lnTo>
                    <a:pt x="17864" y="1728"/>
                  </a:lnTo>
                  <a:lnTo>
                    <a:pt x="17872" y="1730"/>
                  </a:lnTo>
                  <a:lnTo>
                    <a:pt x="17880" y="1732"/>
                  </a:lnTo>
                  <a:lnTo>
                    <a:pt x="17889" y="1732"/>
                  </a:lnTo>
                  <a:lnTo>
                    <a:pt x="17898" y="1734"/>
                  </a:lnTo>
                  <a:lnTo>
                    <a:pt x="18017" y="1734"/>
                  </a:lnTo>
                  <a:lnTo>
                    <a:pt x="18027" y="1732"/>
                  </a:lnTo>
                  <a:lnTo>
                    <a:pt x="18036" y="1732"/>
                  </a:lnTo>
                  <a:lnTo>
                    <a:pt x="18044" y="1730"/>
                  </a:lnTo>
                  <a:lnTo>
                    <a:pt x="18052" y="1728"/>
                  </a:lnTo>
                  <a:lnTo>
                    <a:pt x="18059" y="1726"/>
                  </a:lnTo>
                  <a:lnTo>
                    <a:pt x="18065" y="1722"/>
                  </a:lnTo>
                  <a:lnTo>
                    <a:pt x="18071" y="1718"/>
                  </a:lnTo>
                  <a:lnTo>
                    <a:pt x="18077" y="1713"/>
                  </a:lnTo>
                  <a:lnTo>
                    <a:pt x="18081" y="1709"/>
                  </a:lnTo>
                  <a:lnTo>
                    <a:pt x="18085" y="1702"/>
                  </a:lnTo>
                  <a:lnTo>
                    <a:pt x="18088" y="1696"/>
                  </a:lnTo>
                  <a:lnTo>
                    <a:pt x="18091" y="1688"/>
                  </a:lnTo>
                  <a:lnTo>
                    <a:pt x="18094" y="1682"/>
                  </a:lnTo>
                  <a:lnTo>
                    <a:pt x="18095" y="1673"/>
                  </a:lnTo>
                  <a:lnTo>
                    <a:pt x="18096" y="1663"/>
                  </a:lnTo>
                  <a:lnTo>
                    <a:pt x="18096" y="1654"/>
                  </a:lnTo>
                  <a:lnTo>
                    <a:pt x="18096" y="1340"/>
                  </a:lnTo>
                  <a:close/>
                  <a:moveTo>
                    <a:pt x="17820" y="520"/>
                  </a:moveTo>
                  <a:lnTo>
                    <a:pt x="17818" y="539"/>
                  </a:lnTo>
                  <a:lnTo>
                    <a:pt x="17815" y="556"/>
                  </a:lnTo>
                  <a:lnTo>
                    <a:pt x="17813" y="573"/>
                  </a:lnTo>
                  <a:lnTo>
                    <a:pt x="17809" y="590"/>
                  </a:lnTo>
                  <a:lnTo>
                    <a:pt x="17804" y="605"/>
                  </a:lnTo>
                  <a:lnTo>
                    <a:pt x="17798" y="620"/>
                  </a:lnTo>
                  <a:lnTo>
                    <a:pt x="17793" y="633"/>
                  </a:lnTo>
                  <a:lnTo>
                    <a:pt x="17785" y="646"/>
                  </a:lnTo>
                  <a:lnTo>
                    <a:pt x="17777" y="658"/>
                  </a:lnTo>
                  <a:lnTo>
                    <a:pt x="17768" y="668"/>
                  </a:lnTo>
                  <a:lnTo>
                    <a:pt x="17759" y="678"/>
                  </a:lnTo>
                  <a:lnTo>
                    <a:pt x="17748" y="689"/>
                  </a:lnTo>
                  <a:lnTo>
                    <a:pt x="17736" y="696"/>
                  </a:lnTo>
                  <a:lnTo>
                    <a:pt x="17724" y="704"/>
                  </a:lnTo>
                  <a:lnTo>
                    <a:pt x="17711" y="711"/>
                  </a:lnTo>
                  <a:lnTo>
                    <a:pt x="17697" y="718"/>
                  </a:lnTo>
                  <a:lnTo>
                    <a:pt x="17669" y="729"/>
                  </a:lnTo>
                  <a:lnTo>
                    <a:pt x="17642" y="739"/>
                  </a:lnTo>
                  <a:lnTo>
                    <a:pt x="17616" y="749"/>
                  </a:lnTo>
                  <a:lnTo>
                    <a:pt x="17591" y="755"/>
                  </a:lnTo>
                  <a:lnTo>
                    <a:pt x="17568" y="760"/>
                  </a:lnTo>
                  <a:lnTo>
                    <a:pt x="17544" y="763"/>
                  </a:lnTo>
                  <a:lnTo>
                    <a:pt x="17522" y="764"/>
                  </a:lnTo>
                  <a:lnTo>
                    <a:pt x="17501" y="764"/>
                  </a:lnTo>
                  <a:lnTo>
                    <a:pt x="17261" y="764"/>
                  </a:lnTo>
                  <a:lnTo>
                    <a:pt x="17252" y="764"/>
                  </a:lnTo>
                  <a:lnTo>
                    <a:pt x="17243" y="763"/>
                  </a:lnTo>
                  <a:lnTo>
                    <a:pt x="17234" y="762"/>
                  </a:lnTo>
                  <a:lnTo>
                    <a:pt x="17227" y="760"/>
                  </a:lnTo>
                  <a:lnTo>
                    <a:pt x="17219" y="756"/>
                  </a:lnTo>
                  <a:lnTo>
                    <a:pt x="17214" y="753"/>
                  </a:lnTo>
                  <a:lnTo>
                    <a:pt x="17207" y="750"/>
                  </a:lnTo>
                  <a:lnTo>
                    <a:pt x="17202" y="744"/>
                  </a:lnTo>
                  <a:lnTo>
                    <a:pt x="17198" y="739"/>
                  </a:lnTo>
                  <a:lnTo>
                    <a:pt x="17193" y="733"/>
                  </a:lnTo>
                  <a:lnTo>
                    <a:pt x="17190" y="726"/>
                  </a:lnTo>
                  <a:lnTo>
                    <a:pt x="17186" y="719"/>
                  </a:lnTo>
                  <a:lnTo>
                    <a:pt x="17185" y="711"/>
                  </a:lnTo>
                  <a:lnTo>
                    <a:pt x="17183" y="703"/>
                  </a:lnTo>
                  <a:lnTo>
                    <a:pt x="17182" y="693"/>
                  </a:lnTo>
                  <a:lnTo>
                    <a:pt x="17182" y="684"/>
                  </a:lnTo>
                  <a:lnTo>
                    <a:pt x="17182" y="595"/>
                  </a:lnTo>
                  <a:lnTo>
                    <a:pt x="17182" y="579"/>
                  </a:lnTo>
                  <a:lnTo>
                    <a:pt x="17183" y="562"/>
                  </a:lnTo>
                  <a:lnTo>
                    <a:pt x="17185" y="546"/>
                  </a:lnTo>
                  <a:lnTo>
                    <a:pt x="17188" y="530"/>
                  </a:lnTo>
                  <a:lnTo>
                    <a:pt x="17190" y="514"/>
                  </a:lnTo>
                  <a:lnTo>
                    <a:pt x="17193" y="499"/>
                  </a:lnTo>
                  <a:lnTo>
                    <a:pt x="17198" y="484"/>
                  </a:lnTo>
                  <a:lnTo>
                    <a:pt x="17203" y="469"/>
                  </a:lnTo>
                  <a:lnTo>
                    <a:pt x="17208" y="454"/>
                  </a:lnTo>
                  <a:lnTo>
                    <a:pt x="17215" y="441"/>
                  </a:lnTo>
                  <a:lnTo>
                    <a:pt x="17221" y="426"/>
                  </a:lnTo>
                  <a:lnTo>
                    <a:pt x="17229" y="413"/>
                  </a:lnTo>
                  <a:lnTo>
                    <a:pt x="17237" y="400"/>
                  </a:lnTo>
                  <a:lnTo>
                    <a:pt x="17245" y="387"/>
                  </a:lnTo>
                  <a:lnTo>
                    <a:pt x="17255" y="374"/>
                  </a:lnTo>
                  <a:lnTo>
                    <a:pt x="17266" y="362"/>
                  </a:lnTo>
                  <a:lnTo>
                    <a:pt x="17276" y="349"/>
                  </a:lnTo>
                  <a:lnTo>
                    <a:pt x="17287" y="338"/>
                  </a:lnTo>
                  <a:lnTo>
                    <a:pt x="17298" y="328"/>
                  </a:lnTo>
                  <a:lnTo>
                    <a:pt x="17311" y="318"/>
                  </a:lnTo>
                  <a:lnTo>
                    <a:pt x="17324" y="309"/>
                  </a:lnTo>
                  <a:lnTo>
                    <a:pt x="17337" y="299"/>
                  </a:lnTo>
                  <a:lnTo>
                    <a:pt x="17352" y="293"/>
                  </a:lnTo>
                  <a:lnTo>
                    <a:pt x="17365" y="286"/>
                  </a:lnTo>
                  <a:lnTo>
                    <a:pt x="17381" y="279"/>
                  </a:lnTo>
                  <a:lnTo>
                    <a:pt x="17396" y="275"/>
                  </a:lnTo>
                  <a:lnTo>
                    <a:pt x="17413" y="270"/>
                  </a:lnTo>
                  <a:lnTo>
                    <a:pt x="17428" y="266"/>
                  </a:lnTo>
                  <a:lnTo>
                    <a:pt x="17447" y="262"/>
                  </a:lnTo>
                  <a:lnTo>
                    <a:pt x="17464" y="260"/>
                  </a:lnTo>
                  <a:lnTo>
                    <a:pt x="17482" y="259"/>
                  </a:lnTo>
                  <a:lnTo>
                    <a:pt x="17501" y="258"/>
                  </a:lnTo>
                  <a:lnTo>
                    <a:pt x="17534" y="259"/>
                  </a:lnTo>
                  <a:lnTo>
                    <a:pt x="17565" y="262"/>
                  </a:lnTo>
                  <a:lnTo>
                    <a:pt x="17595" y="267"/>
                  </a:lnTo>
                  <a:lnTo>
                    <a:pt x="17624" y="273"/>
                  </a:lnTo>
                  <a:lnTo>
                    <a:pt x="17638" y="278"/>
                  </a:lnTo>
                  <a:lnTo>
                    <a:pt x="17651" y="283"/>
                  </a:lnTo>
                  <a:lnTo>
                    <a:pt x="17665" y="287"/>
                  </a:lnTo>
                  <a:lnTo>
                    <a:pt x="17677" y="293"/>
                  </a:lnTo>
                  <a:lnTo>
                    <a:pt x="17690" y="299"/>
                  </a:lnTo>
                  <a:lnTo>
                    <a:pt x="17702" y="306"/>
                  </a:lnTo>
                  <a:lnTo>
                    <a:pt x="17714" y="313"/>
                  </a:lnTo>
                  <a:lnTo>
                    <a:pt x="17726" y="321"/>
                  </a:lnTo>
                  <a:lnTo>
                    <a:pt x="17736" y="329"/>
                  </a:lnTo>
                  <a:lnTo>
                    <a:pt x="17746" y="338"/>
                  </a:lnTo>
                  <a:lnTo>
                    <a:pt x="17757" y="348"/>
                  </a:lnTo>
                  <a:lnTo>
                    <a:pt x="17766" y="358"/>
                  </a:lnTo>
                  <a:lnTo>
                    <a:pt x="17774" y="368"/>
                  </a:lnTo>
                  <a:lnTo>
                    <a:pt x="17781" y="380"/>
                  </a:lnTo>
                  <a:lnTo>
                    <a:pt x="17788" y="391"/>
                  </a:lnTo>
                  <a:lnTo>
                    <a:pt x="17794" y="404"/>
                  </a:lnTo>
                  <a:lnTo>
                    <a:pt x="17800" y="416"/>
                  </a:lnTo>
                  <a:lnTo>
                    <a:pt x="17804" y="430"/>
                  </a:lnTo>
                  <a:lnTo>
                    <a:pt x="17809" y="443"/>
                  </a:lnTo>
                  <a:lnTo>
                    <a:pt x="17812" y="458"/>
                  </a:lnTo>
                  <a:lnTo>
                    <a:pt x="17815" y="473"/>
                  </a:lnTo>
                  <a:lnTo>
                    <a:pt x="17818" y="488"/>
                  </a:lnTo>
                  <a:lnTo>
                    <a:pt x="17819" y="504"/>
                  </a:lnTo>
                  <a:lnTo>
                    <a:pt x="17820" y="52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25000"/>
                </a:lnSpc>
                <a:defRPr/>
              </a:pPr>
              <a:endParaRPr lang="pt-BR" dirty="0"/>
            </a:p>
          </p:txBody>
        </p:sp>
        <p:sp>
          <p:nvSpPr>
            <p:cNvPr id="10" name="Freeform 17"/>
            <p:cNvSpPr>
              <a:spLocks/>
            </p:cNvSpPr>
            <p:nvPr/>
          </p:nvSpPr>
          <p:spPr bwMode="auto">
            <a:xfrm>
              <a:off x="1565" y="974"/>
              <a:ext cx="2586" cy="1033"/>
            </a:xfrm>
            <a:custGeom>
              <a:avLst/>
              <a:gdLst/>
              <a:ahLst/>
              <a:cxnLst>
                <a:cxn ang="0">
                  <a:pos x="5683" y="183"/>
                </a:cxn>
                <a:cxn ang="0">
                  <a:pos x="4003" y="544"/>
                </a:cxn>
                <a:cxn ang="0">
                  <a:pos x="2554" y="1035"/>
                </a:cxn>
                <a:cxn ang="0">
                  <a:pos x="1386" y="1635"/>
                </a:cxn>
                <a:cxn ang="0">
                  <a:pos x="545" y="2329"/>
                </a:cxn>
                <a:cxn ang="0">
                  <a:pos x="79" y="3092"/>
                </a:cxn>
                <a:cxn ang="0">
                  <a:pos x="46" y="3951"/>
                </a:cxn>
                <a:cxn ang="0">
                  <a:pos x="551" y="4833"/>
                </a:cxn>
                <a:cxn ang="0">
                  <a:pos x="1549" y="5620"/>
                </a:cxn>
                <a:cxn ang="0">
                  <a:pos x="2970" y="6283"/>
                </a:cxn>
                <a:cxn ang="0">
                  <a:pos x="4740" y="6793"/>
                </a:cxn>
                <a:cxn ang="0">
                  <a:pos x="6791" y="7120"/>
                </a:cxn>
                <a:cxn ang="0">
                  <a:pos x="9046" y="7235"/>
                </a:cxn>
                <a:cxn ang="0">
                  <a:pos x="11304" y="7120"/>
                </a:cxn>
                <a:cxn ang="0">
                  <a:pos x="13354" y="6793"/>
                </a:cxn>
                <a:cxn ang="0">
                  <a:pos x="15124" y="6283"/>
                </a:cxn>
                <a:cxn ang="0">
                  <a:pos x="16545" y="5620"/>
                </a:cxn>
                <a:cxn ang="0">
                  <a:pos x="17543" y="4833"/>
                </a:cxn>
                <a:cxn ang="0">
                  <a:pos x="18047" y="3951"/>
                </a:cxn>
                <a:cxn ang="0">
                  <a:pos x="18014" y="3092"/>
                </a:cxn>
                <a:cxn ang="0">
                  <a:pos x="17549" y="2329"/>
                </a:cxn>
                <a:cxn ang="0">
                  <a:pos x="16708" y="1637"/>
                </a:cxn>
                <a:cxn ang="0">
                  <a:pos x="15539" y="1035"/>
                </a:cxn>
                <a:cxn ang="0">
                  <a:pos x="14091" y="544"/>
                </a:cxn>
                <a:cxn ang="0">
                  <a:pos x="12410" y="183"/>
                </a:cxn>
                <a:cxn ang="0">
                  <a:pos x="10930" y="169"/>
                </a:cxn>
                <a:cxn ang="0">
                  <a:pos x="11874" y="336"/>
                </a:cxn>
                <a:cxn ang="0">
                  <a:pos x="12709" y="585"/>
                </a:cxn>
                <a:cxn ang="0">
                  <a:pos x="13415" y="897"/>
                </a:cxn>
                <a:cxn ang="0">
                  <a:pos x="13969" y="1252"/>
                </a:cxn>
                <a:cxn ang="0">
                  <a:pos x="14353" y="1629"/>
                </a:cxn>
                <a:cxn ang="0">
                  <a:pos x="14543" y="2009"/>
                </a:cxn>
                <a:cxn ang="0">
                  <a:pos x="14497" y="2432"/>
                </a:cxn>
                <a:cxn ang="0">
                  <a:pos x="14126" y="2859"/>
                </a:cxn>
                <a:cxn ang="0">
                  <a:pos x="13462" y="3237"/>
                </a:cxn>
                <a:cxn ang="0">
                  <a:pos x="12550" y="3551"/>
                </a:cxn>
                <a:cxn ang="0">
                  <a:pos x="11434" y="3787"/>
                </a:cxn>
                <a:cxn ang="0">
                  <a:pos x="10155" y="3928"/>
                </a:cxn>
                <a:cxn ang="0">
                  <a:pos x="8764" y="3963"/>
                </a:cxn>
                <a:cxn ang="0">
                  <a:pos x="7411" y="3884"/>
                </a:cxn>
                <a:cxn ang="0">
                  <a:pos x="6191" y="3703"/>
                </a:cxn>
                <a:cxn ang="0">
                  <a:pos x="5151" y="3435"/>
                </a:cxn>
                <a:cxn ang="0">
                  <a:pos x="4333" y="3093"/>
                </a:cxn>
                <a:cxn ang="0">
                  <a:pos x="3782" y="2693"/>
                </a:cxn>
                <a:cxn ang="0">
                  <a:pos x="3540" y="2250"/>
                </a:cxn>
                <a:cxn ang="0">
                  <a:pos x="3602" y="1859"/>
                </a:cxn>
                <a:cxn ang="0">
                  <a:pos x="3873" y="1485"/>
                </a:cxn>
                <a:cxn ang="0">
                  <a:pos x="4326" y="1124"/>
                </a:cxn>
                <a:cxn ang="0">
                  <a:pos x="4944" y="794"/>
                </a:cxn>
                <a:cxn ang="0">
                  <a:pos x="5704" y="513"/>
                </a:cxn>
                <a:cxn ang="0">
                  <a:pos x="6586" y="301"/>
                </a:cxn>
              </a:cxnLst>
              <a:rect l="0" t="0" r="r" b="b"/>
              <a:pathLst>
                <a:path w="18094" h="7235">
                  <a:moveTo>
                    <a:pt x="7164" y="0"/>
                  </a:moveTo>
                  <a:lnTo>
                    <a:pt x="6784" y="36"/>
                  </a:lnTo>
                  <a:lnTo>
                    <a:pt x="6410" y="79"/>
                  </a:lnTo>
                  <a:lnTo>
                    <a:pt x="6044" y="128"/>
                  </a:lnTo>
                  <a:lnTo>
                    <a:pt x="5683" y="183"/>
                  </a:lnTo>
                  <a:lnTo>
                    <a:pt x="5331" y="244"/>
                  </a:lnTo>
                  <a:lnTo>
                    <a:pt x="4986" y="311"/>
                  </a:lnTo>
                  <a:lnTo>
                    <a:pt x="4650" y="383"/>
                  </a:lnTo>
                  <a:lnTo>
                    <a:pt x="4322" y="460"/>
                  </a:lnTo>
                  <a:lnTo>
                    <a:pt x="4003" y="544"/>
                  </a:lnTo>
                  <a:lnTo>
                    <a:pt x="3693" y="632"/>
                  </a:lnTo>
                  <a:lnTo>
                    <a:pt x="3392" y="726"/>
                  </a:lnTo>
                  <a:lnTo>
                    <a:pt x="3102" y="825"/>
                  </a:lnTo>
                  <a:lnTo>
                    <a:pt x="2823" y="927"/>
                  </a:lnTo>
                  <a:lnTo>
                    <a:pt x="2554" y="1035"/>
                  </a:lnTo>
                  <a:lnTo>
                    <a:pt x="2297" y="1147"/>
                  </a:lnTo>
                  <a:lnTo>
                    <a:pt x="2050" y="1263"/>
                  </a:lnTo>
                  <a:lnTo>
                    <a:pt x="1816" y="1383"/>
                  </a:lnTo>
                  <a:lnTo>
                    <a:pt x="1594" y="1508"/>
                  </a:lnTo>
                  <a:lnTo>
                    <a:pt x="1386" y="1635"/>
                  </a:lnTo>
                  <a:lnTo>
                    <a:pt x="1190" y="1768"/>
                  </a:lnTo>
                  <a:lnTo>
                    <a:pt x="1007" y="1903"/>
                  </a:lnTo>
                  <a:lnTo>
                    <a:pt x="838" y="2041"/>
                  </a:lnTo>
                  <a:lnTo>
                    <a:pt x="684" y="2183"/>
                  </a:lnTo>
                  <a:lnTo>
                    <a:pt x="545" y="2329"/>
                  </a:lnTo>
                  <a:lnTo>
                    <a:pt x="421" y="2476"/>
                  </a:lnTo>
                  <a:lnTo>
                    <a:pt x="311" y="2626"/>
                  </a:lnTo>
                  <a:lnTo>
                    <a:pt x="217" y="2779"/>
                  </a:lnTo>
                  <a:lnTo>
                    <a:pt x="140" y="2935"/>
                  </a:lnTo>
                  <a:lnTo>
                    <a:pt x="79" y="3092"/>
                  </a:lnTo>
                  <a:lnTo>
                    <a:pt x="35" y="3252"/>
                  </a:lnTo>
                  <a:lnTo>
                    <a:pt x="9" y="3413"/>
                  </a:lnTo>
                  <a:lnTo>
                    <a:pt x="0" y="3577"/>
                  </a:lnTo>
                  <a:lnTo>
                    <a:pt x="11" y="3765"/>
                  </a:lnTo>
                  <a:lnTo>
                    <a:pt x="46" y="3951"/>
                  </a:lnTo>
                  <a:lnTo>
                    <a:pt x="104" y="4133"/>
                  </a:lnTo>
                  <a:lnTo>
                    <a:pt x="184" y="4313"/>
                  </a:lnTo>
                  <a:lnTo>
                    <a:pt x="285" y="4490"/>
                  </a:lnTo>
                  <a:lnTo>
                    <a:pt x="408" y="4663"/>
                  </a:lnTo>
                  <a:lnTo>
                    <a:pt x="551" y="4833"/>
                  </a:lnTo>
                  <a:lnTo>
                    <a:pt x="713" y="4999"/>
                  </a:lnTo>
                  <a:lnTo>
                    <a:pt x="895" y="5161"/>
                  </a:lnTo>
                  <a:lnTo>
                    <a:pt x="1095" y="5318"/>
                  </a:lnTo>
                  <a:lnTo>
                    <a:pt x="1312" y="5472"/>
                  </a:lnTo>
                  <a:lnTo>
                    <a:pt x="1549" y="5620"/>
                  </a:lnTo>
                  <a:lnTo>
                    <a:pt x="1801" y="5764"/>
                  </a:lnTo>
                  <a:lnTo>
                    <a:pt x="2070" y="5902"/>
                  </a:lnTo>
                  <a:lnTo>
                    <a:pt x="2356" y="6034"/>
                  </a:lnTo>
                  <a:lnTo>
                    <a:pt x="2655" y="6162"/>
                  </a:lnTo>
                  <a:lnTo>
                    <a:pt x="2970" y="6283"/>
                  </a:lnTo>
                  <a:lnTo>
                    <a:pt x="3298" y="6398"/>
                  </a:lnTo>
                  <a:lnTo>
                    <a:pt x="3640" y="6507"/>
                  </a:lnTo>
                  <a:lnTo>
                    <a:pt x="3995" y="6608"/>
                  </a:lnTo>
                  <a:lnTo>
                    <a:pt x="4361" y="6705"/>
                  </a:lnTo>
                  <a:lnTo>
                    <a:pt x="4740" y="6793"/>
                  </a:lnTo>
                  <a:lnTo>
                    <a:pt x="5131" y="6873"/>
                  </a:lnTo>
                  <a:lnTo>
                    <a:pt x="5531" y="6947"/>
                  </a:lnTo>
                  <a:lnTo>
                    <a:pt x="5942" y="7012"/>
                  </a:lnTo>
                  <a:lnTo>
                    <a:pt x="6362" y="7070"/>
                  </a:lnTo>
                  <a:lnTo>
                    <a:pt x="6791" y="7120"/>
                  </a:lnTo>
                  <a:lnTo>
                    <a:pt x="7227" y="7160"/>
                  </a:lnTo>
                  <a:lnTo>
                    <a:pt x="7672" y="7193"/>
                  </a:lnTo>
                  <a:lnTo>
                    <a:pt x="8124" y="7216"/>
                  </a:lnTo>
                  <a:lnTo>
                    <a:pt x="8583" y="7231"/>
                  </a:lnTo>
                  <a:lnTo>
                    <a:pt x="9046" y="7235"/>
                  </a:lnTo>
                  <a:lnTo>
                    <a:pt x="9511" y="7231"/>
                  </a:lnTo>
                  <a:lnTo>
                    <a:pt x="9970" y="7216"/>
                  </a:lnTo>
                  <a:lnTo>
                    <a:pt x="10421" y="7193"/>
                  </a:lnTo>
                  <a:lnTo>
                    <a:pt x="10866" y="7160"/>
                  </a:lnTo>
                  <a:lnTo>
                    <a:pt x="11304" y="7120"/>
                  </a:lnTo>
                  <a:lnTo>
                    <a:pt x="11732" y="7070"/>
                  </a:lnTo>
                  <a:lnTo>
                    <a:pt x="12152" y="7012"/>
                  </a:lnTo>
                  <a:lnTo>
                    <a:pt x="12563" y="6947"/>
                  </a:lnTo>
                  <a:lnTo>
                    <a:pt x="12963" y="6873"/>
                  </a:lnTo>
                  <a:lnTo>
                    <a:pt x="13354" y="6793"/>
                  </a:lnTo>
                  <a:lnTo>
                    <a:pt x="13731" y="6705"/>
                  </a:lnTo>
                  <a:lnTo>
                    <a:pt x="14099" y="6608"/>
                  </a:lnTo>
                  <a:lnTo>
                    <a:pt x="14454" y="6507"/>
                  </a:lnTo>
                  <a:lnTo>
                    <a:pt x="14796" y="6398"/>
                  </a:lnTo>
                  <a:lnTo>
                    <a:pt x="15124" y="6283"/>
                  </a:lnTo>
                  <a:lnTo>
                    <a:pt x="15439" y="6162"/>
                  </a:lnTo>
                  <a:lnTo>
                    <a:pt x="15739" y="6034"/>
                  </a:lnTo>
                  <a:lnTo>
                    <a:pt x="16024" y="5902"/>
                  </a:lnTo>
                  <a:lnTo>
                    <a:pt x="16293" y="5764"/>
                  </a:lnTo>
                  <a:lnTo>
                    <a:pt x="16545" y="5620"/>
                  </a:lnTo>
                  <a:lnTo>
                    <a:pt x="16781" y="5472"/>
                  </a:lnTo>
                  <a:lnTo>
                    <a:pt x="16999" y="5318"/>
                  </a:lnTo>
                  <a:lnTo>
                    <a:pt x="17199" y="5161"/>
                  </a:lnTo>
                  <a:lnTo>
                    <a:pt x="17381" y="4999"/>
                  </a:lnTo>
                  <a:lnTo>
                    <a:pt x="17543" y="4833"/>
                  </a:lnTo>
                  <a:lnTo>
                    <a:pt x="17686" y="4663"/>
                  </a:lnTo>
                  <a:lnTo>
                    <a:pt x="17808" y="4490"/>
                  </a:lnTo>
                  <a:lnTo>
                    <a:pt x="17910" y="4313"/>
                  </a:lnTo>
                  <a:lnTo>
                    <a:pt x="17989" y="4133"/>
                  </a:lnTo>
                  <a:lnTo>
                    <a:pt x="18047" y="3951"/>
                  </a:lnTo>
                  <a:lnTo>
                    <a:pt x="18082" y="3765"/>
                  </a:lnTo>
                  <a:lnTo>
                    <a:pt x="18094" y="3577"/>
                  </a:lnTo>
                  <a:lnTo>
                    <a:pt x="18085" y="3413"/>
                  </a:lnTo>
                  <a:lnTo>
                    <a:pt x="18058" y="3252"/>
                  </a:lnTo>
                  <a:lnTo>
                    <a:pt x="18014" y="3092"/>
                  </a:lnTo>
                  <a:lnTo>
                    <a:pt x="17954" y="2935"/>
                  </a:lnTo>
                  <a:lnTo>
                    <a:pt x="17876" y="2779"/>
                  </a:lnTo>
                  <a:lnTo>
                    <a:pt x="17783" y="2626"/>
                  </a:lnTo>
                  <a:lnTo>
                    <a:pt x="17673" y="2476"/>
                  </a:lnTo>
                  <a:lnTo>
                    <a:pt x="17549" y="2329"/>
                  </a:lnTo>
                  <a:lnTo>
                    <a:pt x="17410" y="2183"/>
                  </a:lnTo>
                  <a:lnTo>
                    <a:pt x="17255" y="2041"/>
                  </a:lnTo>
                  <a:lnTo>
                    <a:pt x="17086" y="1903"/>
                  </a:lnTo>
                  <a:lnTo>
                    <a:pt x="16904" y="1768"/>
                  </a:lnTo>
                  <a:lnTo>
                    <a:pt x="16708" y="1637"/>
                  </a:lnTo>
                  <a:lnTo>
                    <a:pt x="16499" y="1508"/>
                  </a:lnTo>
                  <a:lnTo>
                    <a:pt x="16277" y="1383"/>
                  </a:lnTo>
                  <a:lnTo>
                    <a:pt x="16044" y="1263"/>
                  </a:lnTo>
                  <a:lnTo>
                    <a:pt x="15797" y="1147"/>
                  </a:lnTo>
                  <a:lnTo>
                    <a:pt x="15539" y="1035"/>
                  </a:lnTo>
                  <a:lnTo>
                    <a:pt x="15271" y="927"/>
                  </a:lnTo>
                  <a:lnTo>
                    <a:pt x="14992" y="825"/>
                  </a:lnTo>
                  <a:lnTo>
                    <a:pt x="14701" y="726"/>
                  </a:lnTo>
                  <a:lnTo>
                    <a:pt x="14401" y="632"/>
                  </a:lnTo>
                  <a:lnTo>
                    <a:pt x="14091" y="544"/>
                  </a:lnTo>
                  <a:lnTo>
                    <a:pt x="13772" y="461"/>
                  </a:lnTo>
                  <a:lnTo>
                    <a:pt x="13444" y="383"/>
                  </a:lnTo>
                  <a:lnTo>
                    <a:pt x="13108" y="311"/>
                  </a:lnTo>
                  <a:lnTo>
                    <a:pt x="12763" y="244"/>
                  </a:lnTo>
                  <a:lnTo>
                    <a:pt x="12410" y="183"/>
                  </a:lnTo>
                  <a:lnTo>
                    <a:pt x="12050" y="128"/>
                  </a:lnTo>
                  <a:lnTo>
                    <a:pt x="11684" y="79"/>
                  </a:lnTo>
                  <a:lnTo>
                    <a:pt x="11310" y="36"/>
                  </a:lnTo>
                  <a:lnTo>
                    <a:pt x="10930" y="0"/>
                  </a:lnTo>
                  <a:lnTo>
                    <a:pt x="10930" y="169"/>
                  </a:lnTo>
                  <a:lnTo>
                    <a:pt x="11126" y="195"/>
                  </a:lnTo>
                  <a:lnTo>
                    <a:pt x="11319" y="224"/>
                  </a:lnTo>
                  <a:lnTo>
                    <a:pt x="11508" y="258"/>
                  </a:lnTo>
                  <a:lnTo>
                    <a:pt x="11693" y="295"/>
                  </a:lnTo>
                  <a:lnTo>
                    <a:pt x="11874" y="336"/>
                  </a:lnTo>
                  <a:lnTo>
                    <a:pt x="12050" y="379"/>
                  </a:lnTo>
                  <a:lnTo>
                    <a:pt x="12222" y="426"/>
                  </a:lnTo>
                  <a:lnTo>
                    <a:pt x="12390" y="476"/>
                  </a:lnTo>
                  <a:lnTo>
                    <a:pt x="12551" y="529"/>
                  </a:lnTo>
                  <a:lnTo>
                    <a:pt x="12709" y="585"/>
                  </a:lnTo>
                  <a:lnTo>
                    <a:pt x="12861" y="644"/>
                  </a:lnTo>
                  <a:lnTo>
                    <a:pt x="13007" y="703"/>
                  </a:lnTo>
                  <a:lnTo>
                    <a:pt x="13149" y="766"/>
                  </a:lnTo>
                  <a:lnTo>
                    <a:pt x="13285" y="831"/>
                  </a:lnTo>
                  <a:lnTo>
                    <a:pt x="13415" y="897"/>
                  </a:lnTo>
                  <a:lnTo>
                    <a:pt x="13538" y="966"/>
                  </a:lnTo>
                  <a:lnTo>
                    <a:pt x="13656" y="1035"/>
                  </a:lnTo>
                  <a:lnTo>
                    <a:pt x="13767" y="1106"/>
                  </a:lnTo>
                  <a:lnTo>
                    <a:pt x="13872" y="1179"/>
                  </a:lnTo>
                  <a:lnTo>
                    <a:pt x="13969" y="1252"/>
                  </a:lnTo>
                  <a:lnTo>
                    <a:pt x="14061" y="1327"/>
                  </a:lnTo>
                  <a:lnTo>
                    <a:pt x="14144" y="1401"/>
                  </a:lnTo>
                  <a:lnTo>
                    <a:pt x="14221" y="1477"/>
                  </a:lnTo>
                  <a:lnTo>
                    <a:pt x="14290" y="1553"/>
                  </a:lnTo>
                  <a:lnTo>
                    <a:pt x="14353" y="1629"/>
                  </a:lnTo>
                  <a:lnTo>
                    <a:pt x="14407" y="1706"/>
                  </a:lnTo>
                  <a:lnTo>
                    <a:pt x="14453" y="1781"/>
                  </a:lnTo>
                  <a:lnTo>
                    <a:pt x="14492" y="1858"/>
                  </a:lnTo>
                  <a:lnTo>
                    <a:pt x="14521" y="1934"/>
                  </a:lnTo>
                  <a:lnTo>
                    <a:pt x="14543" y="2009"/>
                  </a:lnTo>
                  <a:lnTo>
                    <a:pt x="14556" y="2083"/>
                  </a:lnTo>
                  <a:lnTo>
                    <a:pt x="14561" y="2157"/>
                  </a:lnTo>
                  <a:lnTo>
                    <a:pt x="14554" y="2250"/>
                  </a:lnTo>
                  <a:lnTo>
                    <a:pt x="14533" y="2341"/>
                  </a:lnTo>
                  <a:lnTo>
                    <a:pt x="14497" y="2432"/>
                  </a:lnTo>
                  <a:lnTo>
                    <a:pt x="14449" y="2520"/>
                  </a:lnTo>
                  <a:lnTo>
                    <a:pt x="14387" y="2608"/>
                  </a:lnTo>
                  <a:lnTo>
                    <a:pt x="14312" y="2693"/>
                  </a:lnTo>
                  <a:lnTo>
                    <a:pt x="14225" y="2778"/>
                  </a:lnTo>
                  <a:lnTo>
                    <a:pt x="14126" y="2859"/>
                  </a:lnTo>
                  <a:lnTo>
                    <a:pt x="14015" y="2939"/>
                  </a:lnTo>
                  <a:lnTo>
                    <a:pt x="13893" y="3018"/>
                  </a:lnTo>
                  <a:lnTo>
                    <a:pt x="13761" y="3093"/>
                  </a:lnTo>
                  <a:lnTo>
                    <a:pt x="13617" y="3167"/>
                  </a:lnTo>
                  <a:lnTo>
                    <a:pt x="13462" y="3237"/>
                  </a:lnTo>
                  <a:lnTo>
                    <a:pt x="13299" y="3306"/>
                  </a:lnTo>
                  <a:lnTo>
                    <a:pt x="13125" y="3372"/>
                  </a:lnTo>
                  <a:lnTo>
                    <a:pt x="12943" y="3435"/>
                  </a:lnTo>
                  <a:lnTo>
                    <a:pt x="12751" y="3495"/>
                  </a:lnTo>
                  <a:lnTo>
                    <a:pt x="12550" y="3551"/>
                  </a:lnTo>
                  <a:lnTo>
                    <a:pt x="12342" y="3605"/>
                  </a:lnTo>
                  <a:lnTo>
                    <a:pt x="12126" y="3655"/>
                  </a:lnTo>
                  <a:lnTo>
                    <a:pt x="11902" y="3703"/>
                  </a:lnTo>
                  <a:lnTo>
                    <a:pt x="11671" y="3746"/>
                  </a:lnTo>
                  <a:lnTo>
                    <a:pt x="11434" y="3787"/>
                  </a:lnTo>
                  <a:lnTo>
                    <a:pt x="11189" y="3823"/>
                  </a:lnTo>
                  <a:lnTo>
                    <a:pt x="10939" y="3854"/>
                  </a:lnTo>
                  <a:lnTo>
                    <a:pt x="10684" y="3884"/>
                  </a:lnTo>
                  <a:lnTo>
                    <a:pt x="10422" y="3908"/>
                  </a:lnTo>
                  <a:lnTo>
                    <a:pt x="10155" y="3928"/>
                  </a:lnTo>
                  <a:lnTo>
                    <a:pt x="9885" y="3944"/>
                  </a:lnTo>
                  <a:lnTo>
                    <a:pt x="9609" y="3955"/>
                  </a:lnTo>
                  <a:lnTo>
                    <a:pt x="9329" y="3963"/>
                  </a:lnTo>
                  <a:lnTo>
                    <a:pt x="9046" y="3965"/>
                  </a:lnTo>
                  <a:lnTo>
                    <a:pt x="8764" y="3963"/>
                  </a:lnTo>
                  <a:lnTo>
                    <a:pt x="8484" y="3955"/>
                  </a:lnTo>
                  <a:lnTo>
                    <a:pt x="8209" y="3944"/>
                  </a:lnTo>
                  <a:lnTo>
                    <a:pt x="7938" y="3928"/>
                  </a:lnTo>
                  <a:lnTo>
                    <a:pt x="7672" y="3908"/>
                  </a:lnTo>
                  <a:lnTo>
                    <a:pt x="7411" y="3884"/>
                  </a:lnTo>
                  <a:lnTo>
                    <a:pt x="7155" y="3854"/>
                  </a:lnTo>
                  <a:lnTo>
                    <a:pt x="6904" y="3823"/>
                  </a:lnTo>
                  <a:lnTo>
                    <a:pt x="6660" y="3787"/>
                  </a:lnTo>
                  <a:lnTo>
                    <a:pt x="6423" y="3746"/>
                  </a:lnTo>
                  <a:lnTo>
                    <a:pt x="6191" y="3703"/>
                  </a:lnTo>
                  <a:lnTo>
                    <a:pt x="5968" y="3655"/>
                  </a:lnTo>
                  <a:lnTo>
                    <a:pt x="5752" y="3605"/>
                  </a:lnTo>
                  <a:lnTo>
                    <a:pt x="5543" y="3551"/>
                  </a:lnTo>
                  <a:lnTo>
                    <a:pt x="5342" y="3495"/>
                  </a:lnTo>
                  <a:lnTo>
                    <a:pt x="5151" y="3435"/>
                  </a:lnTo>
                  <a:lnTo>
                    <a:pt x="4968" y="3372"/>
                  </a:lnTo>
                  <a:lnTo>
                    <a:pt x="4795" y="3306"/>
                  </a:lnTo>
                  <a:lnTo>
                    <a:pt x="4631" y="3237"/>
                  </a:lnTo>
                  <a:lnTo>
                    <a:pt x="4477" y="3167"/>
                  </a:lnTo>
                  <a:lnTo>
                    <a:pt x="4333" y="3093"/>
                  </a:lnTo>
                  <a:lnTo>
                    <a:pt x="4200" y="3018"/>
                  </a:lnTo>
                  <a:lnTo>
                    <a:pt x="4079" y="2939"/>
                  </a:lnTo>
                  <a:lnTo>
                    <a:pt x="3968" y="2859"/>
                  </a:lnTo>
                  <a:lnTo>
                    <a:pt x="3868" y="2778"/>
                  </a:lnTo>
                  <a:lnTo>
                    <a:pt x="3782" y="2693"/>
                  </a:lnTo>
                  <a:lnTo>
                    <a:pt x="3708" y="2608"/>
                  </a:lnTo>
                  <a:lnTo>
                    <a:pt x="3645" y="2520"/>
                  </a:lnTo>
                  <a:lnTo>
                    <a:pt x="3597" y="2432"/>
                  </a:lnTo>
                  <a:lnTo>
                    <a:pt x="3562" y="2341"/>
                  </a:lnTo>
                  <a:lnTo>
                    <a:pt x="3540" y="2250"/>
                  </a:lnTo>
                  <a:lnTo>
                    <a:pt x="3533" y="2157"/>
                  </a:lnTo>
                  <a:lnTo>
                    <a:pt x="3538" y="2083"/>
                  </a:lnTo>
                  <a:lnTo>
                    <a:pt x="3550" y="2009"/>
                  </a:lnTo>
                  <a:lnTo>
                    <a:pt x="3572" y="1935"/>
                  </a:lnTo>
                  <a:lnTo>
                    <a:pt x="3602" y="1859"/>
                  </a:lnTo>
                  <a:lnTo>
                    <a:pt x="3641" y="1785"/>
                  </a:lnTo>
                  <a:lnTo>
                    <a:pt x="3687" y="1710"/>
                  </a:lnTo>
                  <a:lnTo>
                    <a:pt x="3741" y="1634"/>
                  </a:lnTo>
                  <a:lnTo>
                    <a:pt x="3803" y="1560"/>
                  </a:lnTo>
                  <a:lnTo>
                    <a:pt x="3873" y="1485"/>
                  </a:lnTo>
                  <a:lnTo>
                    <a:pt x="3950" y="1412"/>
                  </a:lnTo>
                  <a:lnTo>
                    <a:pt x="4033" y="1338"/>
                  </a:lnTo>
                  <a:lnTo>
                    <a:pt x="4124" y="1266"/>
                  </a:lnTo>
                  <a:lnTo>
                    <a:pt x="4222" y="1194"/>
                  </a:lnTo>
                  <a:lnTo>
                    <a:pt x="4326" y="1124"/>
                  </a:lnTo>
                  <a:lnTo>
                    <a:pt x="4438" y="1055"/>
                  </a:lnTo>
                  <a:lnTo>
                    <a:pt x="4556" y="987"/>
                  </a:lnTo>
                  <a:lnTo>
                    <a:pt x="4679" y="922"/>
                  </a:lnTo>
                  <a:lnTo>
                    <a:pt x="4809" y="857"/>
                  </a:lnTo>
                  <a:lnTo>
                    <a:pt x="4944" y="794"/>
                  </a:lnTo>
                  <a:lnTo>
                    <a:pt x="5086" y="734"/>
                  </a:lnTo>
                  <a:lnTo>
                    <a:pt x="5233" y="675"/>
                  </a:lnTo>
                  <a:lnTo>
                    <a:pt x="5384" y="619"/>
                  </a:lnTo>
                  <a:lnTo>
                    <a:pt x="5543" y="566"/>
                  </a:lnTo>
                  <a:lnTo>
                    <a:pt x="5704" y="513"/>
                  </a:lnTo>
                  <a:lnTo>
                    <a:pt x="5872" y="466"/>
                  </a:lnTo>
                  <a:lnTo>
                    <a:pt x="6044" y="420"/>
                  </a:lnTo>
                  <a:lnTo>
                    <a:pt x="6220" y="377"/>
                  </a:lnTo>
                  <a:lnTo>
                    <a:pt x="6400" y="337"/>
                  </a:lnTo>
                  <a:lnTo>
                    <a:pt x="6586" y="301"/>
                  </a:lnTo>
                  <a:lnTo>
                    <a:pt x="6775" y="268"/>
                  </a:lnTo>
                  <a:lnTo>
                    <a:pt x="6967" y="239"/>
                  </a:lnTo>
                  <a:lnTo>
                    <a:pt x="7164" y="213"/>
                  </a:lnTo>
                  <a:lnTo>
                    <a:pt x="7164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25000"/>
                </a:lnSpc>
                <a:defRPr/>
              </a:pPr>
              <a:endParaRPr lang="pt-BR" dirty="0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auto">
            <a:xfrm>
              <a:off x="2319" y="1035"/>
              <a:ext cx="1073" cy="381"/>
            </a:xfrm>
            <a:custGeom>
              <a:avLst/>
              <a:gdLst/>
              <a:ahLst/>
              <a:cxnLst>
                <a:cxn ang="0">
                  <a:pos x="2355" y="67"/>
                </a:cxn>
                <a:cxn ang="0">
                  <a:pos x="1658" y="200"/>
                </a:cxn>
                <a:cxn ang="0">
                  <a:pos x="1059" y="381"/>
                </a:cxn>
                <a:cxn ang="0">
                  <a:pos x="574" y="603"/>
                </a:cxn>
                <a:cxn ang="0">
                  <a:pos x="226" y="859"/>
                </a:cxn>
                <a:cxn ang="0">
                  <a:pos x="32" y="1140"/>
                </a:cxn>
                <a:cxn ang="0">
                  <a:pos x="19" y="1456"/>
                </a:cxn>
                <a:cxn ang="0">
                  <a:pos x="228" y="1782"/>
                </a:cxn>
                <a:cxn ang="0">
                  <a:pos x="641" y="2071"/>
                </a:cxn>
                <a:cxn ang="0">
                  <a:pos x="1231" y="2315"/>
                </a:cxn>
                <a:cxn ang="0">
                  <a:pos x="1965" y="2503"/>
                </a:cxn>
                <a:cxn ang="0">
                  <a:pos x="2813" y="2624"/>
                </a:cxn>
                <a:cxn ang="0">
                  <a:pos x="3749" y="2667"/>
                </a:cxn>
                <a:cxn ang="0">
                  <a:pos x="4685" y="2624"/>
                </a:cxn>
                <a:cxn ang="0">
                  <a:pos x="5533" y="2503"/>
                </a:cxn>
                <a:cxn ang="0">
                  <a:pos x="6267" y="2315"/>
                </a:cxn>
                <a:cxn ang="0">
                  <a:pos x="6857" y="2071"/>
                </a:cxn>
                <a:cxn ang="0">
                  <a:pos x="7270" y="1782"/>
                </a:cxn>
                <a:cxn ang="0">
                  <a:pos x="7479" y="1456"/>
                </a:cxn>
                <a:cxn ang="0">
                  <a:pos x="7466" y="1140"/>
                </a:cxn>
                <a:cxn ang="0">
                  <a:pos x="7272" y="859"/>
                </a:cxn>
                <a:cxn ang="0">
                  <a:pos x="6924" y="603"/>
                </a:cxn>
                <a:cxn ang="0">
                  <a:pos x="6439" y="381"/>
                </a:cxn>
                <a:cxn ang="0">
                  <a:pos x="5840" y="200"/>
                </a:cxn>
                <a:cxn ang="0">
                  <a:pos x="5143" y="67"/>
                </a:cxn>
                <a:cxn ang="0">
                  <a:pos x="4530" y="169"/>
                </a:cxn>
                <a:cxn ang="0">
                  <a:pos x="4921" y="223"/>
                </a:cxn>
                <a:cxn ang="0">
                  <a:pos x="5266" y="298"/>
                </a:cxn>
                <a:cxn ang="0">
                  <a:pos x="5559" y="389"/>
                </a:cxn>
                <a:cxn ang="0">
                  <a:pos x="5789" y="496"/>
                </a:cxn>
                <a:cxn ang="0">
                  <a:pos x="5948" y="613"/>
                </a:cxn>
                <a:cxn ang="0">
                  <a:pos x="6026" y="741"/>
                </a:cxn>
                <a:cxn ang="0">
                  <a:pos x="6007" y="896"/>
                </a:cxn>
                <a:cxn ang="0">
                  <a:pos x="5855" y="1054"/>
                </a:cxn>
                <a:cxn ang="0">
                  <a:pos x="5580" y="1193"/>
                </a:cxn>
                <a:cxn ang="0">
                  <a:pos x="5201" y="1309"/>
                </a:cxn>
                <a:cxn ang="0">
                  <a:pos x="4738" y="1396"/>
                </a:cxn>
                <a:cxn ang="0">
                  <a:pos x="4208" y="1448"/>
                </a:cxn>
                <a:cxn ang="0">
                  <a:pos x="3631" y="1460"/>
                </a:cxn>
                <a:cxn ang="0">
                  <a:pos x="3071" y="1431"/>
                </a:cxn>
                <a:cxn ang="0">
                  <a:pos x="2566" y="1364"/>
                </a:cxn>
                <a:cxn ang="0">
                  <a:pos x="2135" y="1266"/>
                </a:cxn>
                <a:cxn ang="0">
                  <a:pos x="1795" y="1140"/>
                </a:cxn>
                <a:cxn ang="0">
                  <a:pos x="1567" y="993"/>
                </a:cxn>
                <a:cxn ang="0">
                  <a:pos x="1467" y="829"/>
                </a:cxn>
                <a:cxn ang="0">
                  <a:pos x="1493" y="689"/>
                </a:cxn>
                <a:cxn ang="0">
                  <a:pos x="1605" y="565"/>
                </a:cxn>
                <a:cxn ang="0">
                  <a:pos x="1793" y="451"/>
                </a:cxn>
                <a:cxn ang="0">
                  <a:pos x="2049" y="351"/>
                </a:cxn>
                <a:cxn ang="0">
                  <a:pos x="2364" y="265"/>
                </a:cxn>
                <a:cxn ang="0">
                  <a:pos x="2729" y="199"/>
                </a:cxn>
              </a:cxnLst>
              <a:rect l="0" t="0" r="r" b="b"/>
              <a:pathLst>
                <a:path w="7498" h="2667">
                  <a:moveTo>
                    <a:pt x="2968" y="0"/>
                  </a:moveTo>
                  <a:lnTo>
                    <a:pt x="2811" y="14"/>
                  </a:lnTo>
                  <a:lnTo>
                    <a:pt x="2656" y="30"/>
                  </a:lnTo>
                  <a:lnTo>
                    <a:pt x="2505" y="48"/>
                  </a:lnTo>
                  <a:lnTo>
                    <a:pt x="2355" y="67"/>
                  </a:lnTo>
                  <a:lnTo>
                    <a:pt x="2209" y="90"/>
                  </a:lnTo>
                  <a:lnTo>
                    <a:pt x="2067" y="114"/>
                  </a:lnTo>
                  <a:lnTo>
                    <a:pt x="1926" y="142"/>
                  </a:lnTo>
                  <a:lnTo>
                    <a:pt x="1791" y="170"/>
                  </a:lnTo>
                  <a:lnTo>
                    <a:pt x="1658" y="200"/>
                  </a:lnTo>
                  <a:lnTo>
                    <a:pt x="1530" y="233"/>
                  </a:lnTo>
                  <a:lnTo>
                    <a:pt x="1406" y="267"/>
                  </a:lnTo>
                  <a:lnTo>
                    <a:pt x="1286" y="303"/>
                  </a:lnTo>
                  <a:lnTo>
                    <a:pt x="1169" y="342"/>
                  </a:lnTo>
                  <a:lnTo>
                    <a:pt x="1059" y="381"/>
                  </a:lnTo>
                  <a:lnTo>
                    <a:pt x="951" y="423"/>
                  </a:lnTo>
                  <a:lnTo>
                    <a:pt x="849" y="465"/>
                  </a:lnTo>
                  <a:lnTo>
                    <a:pt x="752" y="510"/>
                  </a:lnTo>
                  <a:lnTo>
                    <a:pt x="660" y="556"/>
                  </a:lnTo>
                  <a:lnTo>
                    <a:pt x="574" y="603"/>
                  </a:lnTo>
                  <a:lnTo>
                    <a:pt x="493" y="652"/>
                  </a:lnTo>
                  <a:lnTo>
                    <a:pt x="417" y="701"/>
                  </a:lnTo>
                  <a:lnTo>
                    <a:pt x="347" y="752"/>
                  </a:lnTo>
                  <a:lnTo>
                    <a:pt x="284" y="804"/>
                  </a:lnTo>
                  <a:lnTo>
                    <a:pt x="226" y="859"/>
                  </a:lnTo>
                  <a:lnTo>
                    <a:pt x="174" y="913"/>
                  </a:lnTo>
                  <a:lnTo>
                    <a:pt x="129" y="968"/>
                  </a:lnTo>
                  <a:lnTo>
                    <a:pt x="90" y="1025"/>
                  </a:lnTo>
                  <a:lnTo>
                    <a:pt x="58" y="1081"/>
                  </a:lnTo>
                  <a:lnTo>
                    <a:pt x="32" y="1140"/>
                  </a:lnTo>
                  <a:lnTo>
                    <a:pt x="14" y="1199"/>
                  </a:lnTo>
                  <a:lnTo>
                    <a:pt x="3" y="1258"/>
                  </a:lnTo>
                  <a:lnTo>
                    <a:pt x="0" y="1319"/>
                  </a:lnTo>
                  <a:lnTo>
                    <a:pt x="4" y="1388"/>
                  </a:lnTo>
                  <a:lnTo>
                    <a:pt x="19" y="1456"/>
                  </a:lnTo>
                  <a:lnTo>
                    <a:pt x="43" y="1524"/>
                  </a:lnTo>
                  <a:lnTo>
                    <a:pt x="77" y="1589"/>
                  </a:lnTo>
                  <a:lnTo>
                    <a:pt x="118" y="1655"/>
                  </a:lnTo>
                  <a:lnTo>
                    <a:pt x="169" y="1718"/>
                  </a:lnTo>
                  <a:lnTo>
                    <a:pt x="228" y="1782"/>
                  </a:lnTo>
                  <a:lnTo>
                    <a:pt x="295" y="1843"/>
                  </a:lnTo>
                  <a:lnTo>
                    <a:pt x="371" y="1903"/>
                  </a:lnTo>
                  <a:lnTo>
                    <a:pt x="453" y="1960"/>
                  </a:lnTo>
                  <a:lnTo>
                    <a:pt x="544" y="2017"/>
                  </a:lnTo>
                  <a:lnTo>
                    <a:pt x="641" y="2071"/>
                  </a:lnTo>
                  <a:lnTo>
                    <a:pt x="746" y="2124"/>
                  </a:lnTo>
                  <a:lnTo>
                    <a:pt x="857" y="2175"/>
                  </a:lnTo>
                  <a:lnTo>
                    <a:pt x="976" y="2224"/>
                  </a:lnTo>
                  <a:lnTo>
                    <a:pt x="1100" y="2271"/>
                  </a:lnTo>
                  <a:lnTo>
                    <a:pt x="1231" y="2315"/>
                  </a:lnTo>
                  <a:lnTo>
                    <a:pt x="1366" y="2358"/>
                  </a:lnTo>
                  <a:lnTo>
                    <a:pt x="1508" y="2398"/>
                  </a:lnTo>
                  <a:lnTo>
                    <a:pt x="1655" y="2436"/>
                  </a:lnTo>
                  <a:lnTo>
                    <a:pt x="1808" y="2471"/>
                  </a:lnTo>
                  <a:lnTo>
                    <a:pt x="1965" y="2503"/>
                  </a:lnTo>
                  <a:lnTo>
                    <a:pt x="2126" y="2534"/>
                  </a:lnTo>
                  <a:lnTo>
                    <a:pt x="2292" y="2561"/>
                  </a:lnTo>
                  <a:lnTo>
                    <a:pt x="2463" y="2585"/>
                  </a:lnTo>
                  <a:lnTo>
                    <a:pt x="2636" y="2606"/>
                  </a:lnTo>
                  <a:lnTo>
                    <a:pt x="2813" y="2624"/>
                  </a:lnTo>
                  <a:lnTo>
                    <a:pt x="2996" y="2639"/>
                  </a:lnTo>
                  <a:lnTo>
                    <a:pt x="3179" y="2651"/>
                  </a:lnTo>
                  <a:lnTo>
                    <a:pt x="3367" y="2659"/>
                  </a:lnTo>
                  <a:lnTo>
                    <a:pt x="3557" y="2665"/>
                  </a:lnTo>
                  <a:lnTo>
                    <a:pt x="3749" y="2667"/>
                  </a:lnTo>
                  <a:lnTo>
                    <a:pt x="3941" y="2665"/>
                  </a:lnTo>
                  <a:lnTo>
                    <a:pt x="4131" y="2659"/>
                  </a:lnTo>
                  <a:lnTo>
                    <a:pt x="4319" y="2651"/>
                  </a:lnTo>
                  <a:lnTo>
                    <a:pt x="4503" y="2639"/>
                  </a:lnTo>
                  <a:lnTo>
                    <a:pt x="4685" y="2624"/>
                  </a:lnTo>
                  <a:lnTo>
                    <a:pt x="4862" y="2606"/>
                  </a:lnTo>
                  <a:lnTo>
                    <a:pt x="5035" y="2585"/>
                  </a:lnTo>
                  <a:lnTo>
                    <a:pt x="5206" y="2561"/>
                  </a:lnTo>
                  <a:lnTo>
                    <a:pt x="5373" y="2534"/>
                  </a:lnTo>
                  <a:lnTo>
                    <a:pt x="5533" y="2503"/>
                  </a:lnTo>
                  <a:lnTo>
                    <a:pt x="5690" y="2471"/>
                  </a:lnTo>
                  <a:lnTo>
                    <a:pt x="5843" y="2436"/>
                  </a:lnTo>
                  <a:lnTo>
                    <a:pt x="5990" y="2398"/>
                  </a:lnTo>
                  <a:lnTo>
                    <a:pt x="6132" y="2358"/>
                  </a:lnTo>
                  <a:lnTo>
                    <a:pt x="6267" y="2315"/>
                  </a:lnTo>
                  <a:lnTo>
                    <a:pt x="6398" y="2271"/>
                  </a:lnTo>
                  <a:lnTo>
                    <a:pt x="6522" y="2224"/>
                  </a:lnTo>
                  <a:lnTo>
                    <a:pt x="6641" y="2175"/>
                  </a:lnTo>
                  <a:lnTo>
                    <a:pt x="6752" y="2124"/>
                  </a:lnTo>
                  <a:lnTo>
                    <a:pt x="6857" y="2071"/>
                  </a:lnTo>
                  <a:lnTo>
                    <a:pt x="6954" y="2017"/>
                  </a:lnTo>
                  <a:lnTo>
                    <a:pt x="7045" y="1960"/>
                  </a:lnTo>
                  <a:lnTo>
                    <a:pt x="7127" y="1903"/>
                  </a:lnTo>
                  <a:lnTo>
                    <a:pt x="7203" y="1843"/>
                  </a:lnTo>
                  <a:lnTo>
                    <a:pt x="7270" y="1782"/>
                  </a:lnTo>
                  <a:lnTo>
                    <a:pt x="7329" y="1718"/>
                  </a:lnTo>
                  <a:lnTo>
                    <a:pt x="7380" y="1655"/>
                  </a:lnTo>
                  <a:lnTo>
                    <a:pt x="7421" y="1589"/>
                  </a:lnTo>
                  <a:lnTo>
                    <a:pt x="7455" y="1524"/>
                  </a:lnTo>
                  <a:lnTo>
                    <a:pt x="7479" y="1456"/>
                  </a:lnTo>
                  <a:lnTo>
                    <a:pt x="7494" y="1388"/>
                  </a:lnTo>
                  <a:lnTo>
                    <a:pt x="7498" y="1319"/>
                  </a:lnTo>
                  <a:lnTo>
                    <a:pt x="7495" y="1258"/>
                  </a:lnTo>
                  <a:lnTo>
                    <a:pt x="7484" y="1199"/>
                  </a:lnTo>
                  <a:lnTo>
                    <a:pt x="7466" y="1140"/>
                  </a:lnTo>
                  <a:lnTo>
                    <a:pt x="7440" y="1081"/>
                  </a:lnTo>
                  <a:lnTo>
                    <a:pt x="7408" y="1025"/>
                  </a:lnTo>
                  <a:lnTo>
                    <a:pt x="7369" y="968"/>
                  </a:lnTo>
                  <a:lnTo>
                    <a:pt x="7324" y="913"/>
                  </a:lnTo>
                  <a:lnTo>
                    <a:pt x="7272" y="859"/>
                  </a:lnTo>
                  <a:lnTo>
                    <a:pt x="7214" y="804"/>
                  </a:lnTo>
                  <a:lnTo>
                    <a:pt x="7151" y="752"/>
                  </a:lnTo>
                  <a:lnTo>
                    <a:pt x="7081" y="701"/>
                  </a:lnTo>
                  <a:lnTo>
                    <a:pt x="7005" y="652"/>
                  </a:lnTo>
                  <a:lnTo>
                    <a:pt x="6924" y="603"/>
                  </a:lnTo>
                  <a:lnTo>
                    <a:pt x="6838" y="556"/>
                  </a:lnTo>
                  <a:lnTo>
                    <a:pt x="6746" y="510"/>
                  </a:lnTo>
                  <a:lnTo>
                    <a:pt x="6649" y="465"/>
                  </a:lnTo>
                  <a:lnTo>
                    <a:pt x="6547" y="423"/>
                  </a:lnTo>
                  <a:lnTo>
                    <a:pt x="6439" y="381"/>
                  </a:lnTo>
                  <a:lnTo>
                    <a:pt x="6329" y="342"/>
                  </a:lnTo>
                  <a:lnTo>
                    <a:pt x="6213" y="303"/>
                  </a:lnTo>
                  <a:lnTo>
                    <a:pt x="6092" y="267"/>
                  </a:lnTo>
                  <a:lnTo>
                    <a:pt x="5968" y="233"/>
                  </a:lnTo>
                  <a:lnTo>
                    <a:pt x="5840" y="200"/>
                  </a:lnTo>
                  <a:lnTo>
                    <a:pt x="5707" y="170"/>
                  </a:lnTo>
                  <a:lnTo>
                    <a:pt x="5572" y="142"/>
                  </a:lnTo>
                  <a:lnTo>
                    <a:pt x="5431" y="114"/>
                  </a:lnTo>
                  <a:lnTo>
                    <a:pt x="5289" y="90"/>
                  </a:lnTo>
                  <a:lnTo>
                    <a:pt x="5143" y="67"/>
                  </a:lnTo>
                  <a:lnTo>
                    <a:pt x="4994" y="48"/>
                  </a:lnTo>
                  <a:lnTo>
                    <a:pt x="4842" y="30"/>
                  </a:lnTo>
                  <a:lnTo>
                    <a:pt x="4687" y="14"/>
                  </a:lnTo>
                  <a:lnTo>
                    <a:pt x="4530" y="0"/>
                  </a:lnTo>
                  <a:lnTo>
                    <a:pt x="4530" y="169"/>
                  </a:lnTo>
                  <a:lnTo>
                    <a:pt x="4611" y="178"/>
                  </a:lnTo>
                  <a:lnTo>
                    <a:pt x="4690" y="188"/>
                  </a:lnTo>
                  <a:lnTo>
                    <a:pt x="4770" y="199"/>
                  </a:lnTo>
                  <a:lnTo>
                    <a:pt x="4845" y="211"/>
                  </a:lnTo>
                  <a:lnTo>
                    <a:pt x="4921" y="223"/>
                  </a:lnTo>
                  <a:lnTo>
                    <a:pt x="4994" y="237"/>
                  </a:lnTo>
                  <a:lnTo>
                    <a:pt x="5065" y="250"/>
                  </a:lnTo>
                  <a:lnTo>
                    <a:pt x="5134" y="265"/>
                  </a:lnTo>
                  <a:lnTo>
                    <a:pt x="5202" y="281"/>
                  </a:lnTo>
                  <a:lnTo>
                    <a:pt x="5266" y="298"/>
                  </a:lnTo>
                  <a:lnTo>
                    <a:pt x="5330" y="315"/>
                  </a:lnTo>
                  <a:lnTo>
                    <a:pt x="5391" y="332"/>
                  </a:lnTo>
                  <a:lnTo>
                    <a:pt x="5449" y="351"/>
                  </a:lnTo>
                  <a:lnTo>
                    <a:pt x="5505" y="369"/>
                  </a:lnTo>
                  <a:lnTo>
                    <a:pt x="5559" y="389"/>
                  </a:lnTo>
                  <a:lnTo>
                    <a:pt x="5610" y="408"/>
                  </a:lnTo>
                  <a:lnTo>
                    <a:pt x="5659" y="430"/>
                  </a:lnTo>
                  <a:lnTo>
                    <a:pt x="5705" y="451"/>
                  </a:lnTo>
                  <a:lnTo>
                    <a:pt x="5748" y="473"/>
                  </a:lnTo>
                  <a:lnTo>
                    <a:pt x="5789" y="496"/>
                  </a:lnTo>
                  <a:lnTo>
                    <a:pt x="5826" y="518"/>
                  </a:lnTo>
                  <a:lnTo>
                    <a:pt x="5861" y="541"/>
                  </a:lnTo>
                  <a:lnTo>
                    <a:pt x="5893" y="565"/>
                  </a:lnTo>
                  <a:lnTo>
                    <a:pt x="5922" y="589"/>
                  </a:lnTo>
                  <a:lnTo>
                    <a:pt x="5948" y="613"/>
                  </a:lnTo>
                  <a:lnTo>
                    <a:pt x="5970" y="638"/>
                  </a:lnTo>
                  <a:lnTo>
                    <a:pt x="5989" y="664"/>
                  </a:lnTo>
                  <a:lnTo>
                    <a:pt x="6005" y="689"/>
                  </a:lnTo>
                  <a:lnTo>
                    <a:pt x="6017" y="715"/>
                  </a:lnTo>
                  <a:lnTo>
                    <a:pt x="6026" y="741"/>
                  </a:lnTo>
                  <a:lnTo>
                    <a:pt x="6032" y="768"/>
                  </a:lnTo>
                  <a:lnTo>
                    <a:pt x="6034" y="795"/>
                  </a:lnTo>
                  <a:lnTo>
                    <a:pt x="6031" y="829"/>
                  </a:lnTo>
                  <a:lnTo>
                    <a:pt x="6022" y="863"/>
                  </a:lnTo>
                  <a:lnTo>
                    <a:pt x="6007" y="896"/>
                  </a:lnTo>
                  <a:lnTo>
                    <a:pt x="5988" y="929"/>
                  </a:lnTo>
                  <a:lnTo>
                    <a:pt x="5962" y="962"/>
                  </a:lnTo>
                  <a:lnTo>
                    <a:pt x="5931" y="993"/>
                  </a:lnTo>
                  <a:lnTo>
                    <a:pt x="5895" y="1024"/>
                  </a:lnTo>
                  <a:lnTo>
                    <a:pt x="5855" y="1054"/>
                  </a:lnTo>
                  <a:lnTo>
                    <a:pt x="5808" y="1084"/>
                  </a:lnTo>
                  <a:lnTo>
                    <a:pt x="5757" y="1112"/>
                  </a:lnTo>
                  <a:lnTo>
                    <a:pt x="5703" y="1140"/>
                  </a:lnTo>
                  <a:lnTo>
                    <a:pt x="5643" y="1167"/>
                  </a:lnTo>
                  <a:lnTo>
                    <a:pt x="5580" y="1193"/>
                  </a:lnTo>
                  <a:lnTo>
                    <a:pt x="5512" y="1218"/>
                  </a:lnTo>
                  <a:lnTo>
                    <a:pt x="5439" y="1243"/>
                  </a:lnTo>
                  <a:lnTo>
                    <a:pt x="5364" y="1266"/>
                  </a:lnTo>
                  <a:lnTo>
                    <a:pt x="5284" y="1288"/>
                  </a:lnTo>
                  <a:lnTo>
                    <a:pt x="5201" y="1309"/>
                  </a:lnTo>
                  <a:lnTo>
                    <a:pt x="5115" y="1329"/>
                  </a:lnTo>
                  <a:lnTo>
                    <a:pt x="5025" y="1347"/>
                  </a:lnTo>
                  <a:lnTo>
                    <a:pt x="4932" y="1364"/>
                  </a:lnTo>
                  <a:lnTo>
                    <a:pt x="4836" y="1381"/>
                  </a:lnTo>
                  <a:lnTo>
                    <a:pt x="4738" y="1396"/>
                  </a:lnTo>
                  <a:lnTo>
                    <a:pt x="4637" y="1409"/>
                  </a:lnTo>
                  <a:lnTo>
                    <a:pt x="4533" y="1421"/>
                  </a:lnTo>
                  <a:lnTo>
                    <a:pt x="4427" y="1431"/>
                  </a:lnTo>
                  <a:lnTo>
                    <a:pt x="4319" y="1440"/>
                  </a:lnTo>
                  <a:lnTo>
                    <a:pt x="4208" y="1448"/>
                  </a:lnTo>
                  <a:lnTo>
                    <a:pt x="4096" y="1454"/>
                  </a:lnTo>
                  <a:lnTo>
                    <a:pt x="3982" y="1458"/>
                  </a:lnTo>
                  <a:lnTo>
                    <a:pt x="3867" y="1460"/>
                  </a:lnTo>
                  <a:lnTo>
                    <a:pt x="3749" y="1461"/>
                  </a:lnTo>
                  <a:lnTo>
                    <a:pt x="3631" y="1460"/>
                  </a:lnTo>
                  <a:lnTo>
                    <a:pt x="3516" y="1458"/>
                  </a:lnTo>
                  <a:lnTo>
                    <a:pt x="3402" y="1454"/>
                  </a:lnTo>
                  <a:lnTo>
                    <a:pt x="3290" y="1448"/>
                  </a:lnTo>
                  <a:lnTo>
                    <a:pt x="3179" y="1440"/>
                  </a:lnTo>
                  <a:lnTo>
                    <a:pt x="3071" y="1431"/>
                  </a:lnTo>
                  <a:lnTo>
                    <a:pt x="2965" y="1421"/>
                  </a:lnTo>
                  <a:lnTo>
                    <a:pt x="2861" y="1409"/>
                  </a:lnTo>
                  <a:lnTo>
                    <a:pt x="2760" y="1396"/>
                  </a:lnTo>
                  <a:lnTo>
                    <a:pt x="2662" y="1381"/>
                  </a:lnTo>
                  <a:lnTo>
                    <a:pt x="2566" y="1364"/>
                  </a:lnTo>
                  <a:lnTo>
                    <a:pt x="2473" y="1347"/>
                  </a:lnTo>
                  <a:lnTo>
                    <a:pt x="2383" y="1329"/>
                  </a:lnTo>
                  <a:lnTo>
                    <a:pt x="2297" y="1309"/>
                  </a:lnTo>
                  <a:lnTo>
                    <a:pt x="2214" y="1288"/>
                  </a:lnTo>
                  <a:lnTo>
                    <a:pt x="2135" y="1266"/>
                  </a:lnTo>
                  <a:lnTo>
                    <a:pt x="2059" y="1243"/>
                  </a:lnTo>
                  <a:lnTo>
                    <a:pt x="1987" y="1218"/>
                  </a:lnTo>
                  <a:lnTo>
                    <a:pt x="1918" y="1193"/>
                  </a:lnTo>
                  <a:lnTo>
                    <a:pt x="1855" y="1167"/>
                  </a:lnTo>
                  <a:lnTo>
                    <a:pt x="1795" y="1140"/>
                  </a:lnTo>
                  <a:lnTo>
                    <a:pt x="1741" y="1112"/>
                  </a:lnTo>
                  <a:lnTo>
                    <a:pt x="1690" y="1084"/>
                  </a:lnTo>
                  <a:lnTo>
                    <a:pt x="1644" y="1054"/>
                  </a:lnTo>
                  <a:lnTo>
                    <a:pt x="1603" y="1024"/>
                  </a:lnTo>
                  <a:lnTo>
                    <a:pt x="1567" y="993"/>
                  </a:lnTo>
                  <a:lnTo>
                    <a:pt x="1536" y="962"/>
                  </a:lnTo>
                  <a:lnTo>
                    <a:pt x="1510" y="929"/>
                  </a:lnTo>
                  <a:lnTo>
                    <a:pt x="1491" y="896"/>
                  </a:lnTo>
                  <a:lnTo>
                    <a:pt x="1476" y="863"/>
                  </a:lnTo>
                  <a:lnTo>
                    <a:pt x="1467" y="829"/>
                  </a:lnTo>
                  <a:lnTo>
                    <a:pt x="1464" y="795"/>
                  </a:lnTo>
                  <a:lnTo>
                    <a:pt x="1466" y="768"/>
                  </a:lnTo>
                  <a:lnTo>
                    <a:pt x="1472" y="741"/>
                  </a:lnTo>
                  <a:lnTo>
                    <a:pt x="1481" y="715"/>
                  </a:lnTo>
                  <a:lnTo>
                    <a:pt x="1493" y="689"/>
                  </a:lnTo>
                  <a:lnTo>
                    <a:pt x="1509" y="664"/>
                  </a:lnTo>
                  <a:lnTo>
                    <a:pt x="1528" y="638"/>
                  </a:lnTo>
                  <a:lnTo>
                    <a:pt x="1551" y="613"/>
                  </a:lnTo>
                  <a:lnTo>
                    <a:pt x="1576" y="589"/>
                  </a:lnTo>
                  <a:lnTo>
                    <a:pt x="1605" y="565"/>
                  </a:lnTo>
                  <a:lnTo>
                    <a:pt x="1637" y="541"/>
                  </a:lnTo>
                  <a:lnTo>
                    <a:pt x="1672" y="518"/>
                  </a:lnTo>
                  <a:lnTo>
                    <a:pt x="1709" y="496"/>
                  </a:lnTo>
                  <a:lnTo>
                    <a:pt x="1750" y="473"/>
                  </a:lnTo>
                  <a:lnTo>
                    <a:pt x="1793" y="451"/>
                  </a:lnTo>
                  <a:lnTo>
                    <a:pt x="1839" y="430"/>
                  </a:lnTo>
                  <a:lnTo>
                    <a:pt x="1888" y="408"/>
                  </a:lnTo>
                  <a:lnTo>
                    <a:pt x="1939" y="389"/>
                  </a:lnTo>
                  <a:lnTo>
                    <a:pt x="1993" y="369"/>
                  </a:lnTo>
                  <a:lnTo>
                    <a:pt x="2049" y="351"/>
                  </a:lnTo>
                  <a:lnTo>
                    <a:pt x="2107" y="332"/>
                  </a:lnTo>
                  <a:lnTo>
                    <a:pt x="2168" y="315"/>
                  </a:lnTo>
                  <a:lnTo>
                    <a:pt x="2232" y="298"/>
                  </a:lnTo>
                  <a:lnTo>
                    <a:pt x="2296" y="281"/>
                  </a:lnTo>
                  <a:lnTo>
                    <a:pt x="2364" y="265"/>
                  </a:lnTo>
                  <a:lnTo>
                    <a:pt x="2433" y="250"/>
                  </a:lnTo>
                  <a:lnTo>
                    <a:pt x="2505" y="237"/>
                  </a:lnTo>
                  <a:lnTo>
                    <a:pt x="2578" y="223"/>
                  </a:lnTo>
                  <a:lnTo>
                    <a:pt x="2653" y="211"/>
                  </a:lnTo>
                  <a:lnTo>
                    <a:pt x="2729" y="199"/>
                  </a:lnTo>
                  <a:lnTo>
                    <a:pt x="2808" y="188"/>
                  </a:lnTo>
                  <a:lnTo>
                    <a:pt x="2887" y="178"/>
                  </a:lnTo>
                  <a:lnTo>
                    <a:pt x="2968" y="169"/>
                  </a:lnTo>
                  <a:lnTo>
                    <a:pt x="2968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25000"/>
                </a:lnSpc>
                <a:defRPr/>
              </a:pPr>
              <a:endParaRPr lang="pt-BR" dirty="0"/>
            </a:p>
          </p:txBody>
        </p:sp>
        <p:sp>
          <p:nvSpPr>
            <p:cNvPr id="12" name="Freeform 19"/>
            <p:cNvSpPr>
              <a:spLocks/>
            </p:cNvSpPr>
            <p:nvPr/>
          </p:nvSpPr>
          <p:spPr bwMode="auto">
            <a:xfrm>
              <a:off x="1940" y="2497"/>
              <a:ext cx="26" cy="22"/>
            </a:xfrm>
            <a:custGeom>
              <a:avLst/>
              <a:gdLst/>
              <a:ahLst/>
              <a:cxnLst>
                <a:cxn ang="0">
                  <a:pos x="176" y="54"/>
                </a:cxn>
                <a:cxn ang="0">
                  <a:pos x="175" y="42"/>
                </a:cxn>
                <a:cxn ang="0">
                  <a:pos x="172" y="31"/>
                </a:cxn>
                <a:cxn ang="0">
                  <a:pos x="168" y="22"/>
                </a:cxn>
                <a:cxn ang="0">
                  <a:pos x="163" y="15"/>
                </a:cxn>
                <a:cxn ang="0">
                  <a:pos x="155" y="8"/>
                </a:cxn>
                <a:cxn ang="0">
                  <a:pos x="147" y="4"/>
                </a:cxn>
                <a:cxn ang="0">
                  <a:pos x="137" y="1"/>
                </a:cxn>
                <a:cxn ang="0">
                  <a:pos x="125" y="0"/>
                </a:cxn>
                <a:cxn ang="0">
                  <a:pos x="50" y="0"/>
                </a:cxn>
                <a:cxn ang="0">
                  <a:pos x="38" y="1"/>
                </a:cxn>
                <a:cxn ang="0">
                  <a:pos x="28" y="4"/>
                </a:cxn>
                <a:cxn ang="0">
                  <a:pos x="20" y="8"/>
                </a:cxn>
                <a:cxn ang="0">
                  <a:pos x="13" y="15"/>
                </a:cxn>
                <a:cxn ang="0">
                  <a:pos x="7" y="22"/>
                </a:cxn>
                <a:cxn ang="0">
                  <a:pos x="3" y="31"/>
                </a:cxn>
                <a:cxn ang="0">
                  <a:pos x="0" y="42"/>
                </a:cxn>
                <a:cxn ang="0">
                  <a:pos x="0" y="54"/>
                </a:cxn>
                <a:cxn ang="0">
                  <a:pos x="0" y="105"/>
                </a:cxn>
                <a:cxn ang="0">
                  <a:pos x="0" y="118"/>
                </a:cxn>
                <a:cxn ang="0">
                  <a:pos x="3" y="128"/>
                </a:cxn>
                <a:cxn ang="0">
                  <a:pos x="7" y="137"/>
                </a:cxn>
                <a:cxn ang="0">
                  <a:pos x="13" y="145"/>
                </a:cxn>
                <a:cxn ang="0">
                  <a:pos x="20" y="151"/>
                </a:cxn>
                <a:cxn ang="0">
                  <a:pos x="28" y="155"/>
                </a:cxn>
                <a:cxn ang="0">
                  <a:pos x="38" y="159"/>
                </a:cxn>
                <a:cxn ang="0">
                  <a:pos x="50" y="160"/>
                </a:cxn>
                <a:cxn ang="0">
                  <a:pos x="125" y="160"/>
                </a:cxn>
                <a:cxn ang="0">
                  <a:pos x="137" y="159"/>
                </a:cxn>
                <a:cxn ang="0">
                  <a:pos x="147" y="155"/>
                </a:cxn>
                <a:cxn ang="0">
                  <a:pos x="155" y="151"/>
                </a:cxn>
                <a:cxn ang="0">
                  <a:pos x="163" y="145"/>
                </a:cxn>
                <a:cxn ang="0">
                  <a:pos x="168" y="137"/>
                </a:cxn>
                <a:cxn ang="0">
                  <a:pos x="172" y="128"/>
                </a:cxn>
                <a:cxn ang="0">
                  <a:pos x="175" y="118"/>
                </a:cxn>
                <a:cxn ang="0">
                  <a:pos x="176" y="105"/>
                </a:cxn>
                <a:cxn ang="0">
                  <a:pos x="176" y="54"/>
                </a:cxn>
              </a:cxnLst>
              <a:rect l="0" t="0" r="r" b="b"/>
              <a:pathLst>
                <a:path w="176" h="160">
                  <a:moveTo>
                    <a:pt x="176" y="54"/>
                  </a:moveTo>
                  <a:lnTo>
                    <a:pt x="175" y="42"/>
                  </a:lnTo>
                  <a:lnTo>
                    <a:pt x="172" y="31"/>
                  </a:lnTo>
                  <a:lnTo>
                    <a:pt x="168" y="22"/>
                  </a:lnTo>
                  <a:lnTo>
                    <a:pt x="163" y="15"/>
                  </a:lnTo>
                  <a:lnTo>
                    <a:pt x="155" y="8"/>
                  </a:lnTo>
                  <a:lnTo>
                    <a:pt x="147" y="4"/>
                  </a:lnTo>
                  <a:lnTo>
                    <a:pt x="137" y="1"/>
                  </a:lnTo>
                  <a:lnTo>
                    <a:pt x="125" y="0"/>
                  </a:lnTo>
                  <a:lnTo>
                    <a:pt x="50" y="0"/>
                  </a:lnTo>
                  <a:lnTo>
                    <a:pt x="38" y="1"/>
                  </a:lnTo>
                  <a:lnTo>
                    <a:pt x="28" y="4"/>
                  </a:lnTo>
                  <a:lnTo>
                    <a:pt x="20" y="8"/>
                  </a:lnTo>
                  <a:lnTo>
                    <a:pt x="13" y="15"/>
                  </a:lnTo>
                  <a:lnTo>
                    <a:pt x="7" y="22"/>
                  </a:lnTo>
                  <a:lnTo>
                    <a:pt x="3" y="31"/>
                  </a:lnTo>
                  <a:lnTo>
                    <a:pt x="0" y="42"/>
                  </a:lnTo>
                  <a:lnTo>
                    <a:pt x="0" y="54"/>
                  </a:lnTo>
                  <a:lnTo>
                    <a:pt x="0" y="105"/>
                  </a:lnTo>
                  <a:lnTo>
                    <a:pt x="0" y="118"/>
                  </a:lnTo>
                  <a:lnTo>
                    <a:pt x="3" y="128"/>
                  </a:lnTo>
                  <a:lnTo>
                    <a:pt x="7" y="137"/>
                  </a:lnTo>
                  <a:lnTo>
                    <a:pt x="13" y="145"/>
                  </a:lnTo>
                  <a:lnTo>
                    <a:pt x="20" y="151"/>
                  </a:lnTo>
                  <a:lnTo>
                    <a:pt x="28" y="155"/>
                  </a:lnTo>
                  <a:lnTo>
                    <a:pt x="38" y="159"/>
                  </a:lnTo>
                  <a:lnTo>
                    <a:pt x="50" y="160"/>
                  </a:lnTo>
                  <a:lnTo>
                    <a:pt x="125" y="160"/>
                  </a:lnTo>
                  <a:lnTo>
                    <a:pt x="137" y="159"/>
                  </a:lnTo>
                  <a:lnTo>
                    <a:pt x="147" y="155"/>
                  </a:lnTo>
                  <a:lnTo>
                    <a:pt x="155" y="151"/>
                  </a:lnTo>
                  <a:lnTo>
                    <a:pt x="163" y="145"/>
                  </a:lnTo>
                  <a:lnTo>
                    <a:pt x="168" y="137"/>
                  </a:lnTo>
                  <a:lnTo>
                    <a:pt x="172" y="128"/>
                  </a:lnTo>
                  <a:lnTo>
                    <a:pt x="175" y="118"/>
                  </a:lnTo>
                  <a:lnTo>
                    <a:pt x="176" y="105"/>
                  </a:lnTo>
                  <a:lnTo>
                    <a:pt x="176" y="54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25000"/>
                </a:lnSpc>
                <a:defRPr/>
              </a:pPr>
              <a:endParaRPr lang="pt-BR" dirty="0"/>
            </a:p>
          </p:txBody>
        </p:sp>
        <p:sp>
          <p:nvSpPr>
            <p:cNvPr id="13" name="Freeform 20"/>
            <p:cNvSpPr>
              <a:spLocks/>
            </p:cNvSpPr>
            <p:nvPr/>
          </p:nvSpPr>
          <p:spPr bwMode="auto">
            <a:xfrm>
              <a:off x="2542" y="2497"/>
              <a:ext cx="26" cy="22"/>
            </a:xfrm>
            <a:custGeom>
              <a:avLst/>
              <a:gdLst/>
              <a:ahLst/>
              <a:cxnLst>
                <a:cxn ang="0">
                  <a:pos x="175" y="54"/>
                </a:cxn>
                <a:cxn ang="0">
                  <a:pos x="175" y="42"/>
                </a:cxn>
                <a:cxn ang="0">
                  <a:pos x="172" y="32"/>
                </a:cxn>
                <a:cxn ang="0">
                  <a:pos x="169" y="23"/>
                </a:cxn>
                <a:cxn ang="0">
                  <a:pos x="163" y="15"/>
                </a:cxn>
                <a:cxn ang="0">
                  <a:pos x="156" y="8"/>
                </a:cxn>
                <a:cxn ang="0">
                  <a:pos x="147" y="4"/>
                </a:cxn>
                <a:cxn ang="0">
                  <a:pos x="137" y="1"/>
                </a:cxn>
                <a:cxn ang="0">
                  <a:pos x="126" y="0"/>
                </a:cxn>
                <a:cxn ang="0">
                  <a:pos x="50" y="0"/>
                </a:cxn>
                <a:cxn ang="0">
                  <a:pos x="39" y="1"/>
                </a:cxn>
                <a:cxn ang="0">
                  <a:pos x="28" y="4"/>
                </a:cxn>
                <a:cxn ang="0">
                  <a:pos x="19" y="8"/>
                </a:cxn>
                <a:cxn ang="0">
                  <a:pos x="13" y="15"/>
                </a:cxn>
                <a:cxn ang="0">
                  <a:pos x="7" y="23"/>
                </a:cxn>
                <a:cxn ang="0">
                  <a:pos x="4" y="32"/>
                </a:cxn>
                <a:cxn ang="0">
                  <a:pos x="1" y="42"/>
                </a:cxn>
                <a:cxn ang="0">
                  <a:pos x="0" y="54"/>
                </a:cxn>
                <a:cxn ang="0">
                  <a:pos x="0" y="106"/>
                </a:cxn>
                <a:cxn ang="0">
                  <a:pos x="1" y="118"/>
                </a:cxn>
                <a:cxn ang="0">
                  <a:pos x="4" y="129"/>
                </a:cxn>
                <a:cxn ang="0">
                  <a:pos x="7" y="138"/>
                </a:cxn>
                <a:cxn ang="0">
                  <a:pos x="13" y="145"/>
                </a:cxn>
                <a:cxn ang="0">
                  <a:pos x="19" y="150"/>
                </a:cxn>
                <a:cxn ang="0">
                  <a:pos x="28" y="155"/>
                </a:cxn>
                <a:cxn ang="0">
                  <a:pos x="39" y="158"/>
                </a:cxn>
                <a:cxn ang="0">
                  <a:pos x="50" y="159"/>
                </a:cxn>
                <a:cxn ang="0">
                  <a:pos x="126" y="159"/>
                </a:cxn>
                <a:cxn ang="0">
                  <a:pos x="137" y="158"/>
                </a:cxn>
                <a:cxn ang="0">
                  <a:pos x="147" y="155"/>
                </a:cxn>
                <a:cxn ang="0">
                  <a:pos x="156" y="150"/>
                </a:cxn>
                <a:cxn ang="0">
                  <a:pos x="163" y="145"/>
                </a:cxn>
                <a:cxn ang="0">
                  <a:pos x="169" y="138"/>
                </a:cxn>
                <a:cxn ang="0">
                  <a:pos x="172" y="129"/>
                </a:cxn>
                <a:cxn ang="0">
                  <a:pos x="175" y="118"/>
                </a:cxn>
                <a:cxn ang="0">
                  <a:pos x="175" y="106"/>
                </a:cxn>
                <a:cxn ang="0">
                  <a:pos x="175" y="54"/>
                </a:cxn>
              </a:cxnLst>
              <a:rect l="0" t="0" r="r" b="b"/>
              <a:pathLst>
                <a:path w="175" h="159">
                  <a:moveTo>
                    <a:pt x="175" y="54"/>
                  </a:moveTo>
                  <a:lnTo>
                    <a:pt x="175" y="42"/>
                  </a:lnTo>
                  <a:lnTo>
                    <a:pt x="172" y="32"/>
                  </a:lnTo>
                  <a:lnTo>
                    <a:pt x="169" y="23"/>
                  </a:lnTo>
                  <a:lnTo>
                    <a:pt x="163" y="15"/>
                  </a:lnTo>
                  <a:lnTo>
                    <a:pt x="156" y="8"/>
                  </a:lnTo>
                  <a:lnTo>
                    <a:pt x="147" y="4"/>
                  </a:lnTo>
                  <a:lnTo>
                    <a:pt x="137" y="1"/>
                  </a:lnTo>
                  <a:lnTo>
                    <a:pt x="126" y="0"/>
                  </a:lnTo>
                  <a:lnTo>
                    <a:pt x="50" y="0"/>
                  </a:lnTo>
                  <a:lnTo>
                    <a:pt x="39" y="1"/>
                  </a:lnTo>
                  <a:lnTo>
                    <a:pt x="28" y="4"/>
                  </a:lnTo>
                  <a:lnTo>
                    <a:pt x="19" y="8"/>
                  </a:lnTo>
                  <a:lnTo>
                    <a:pt x="13" y="15"/>
                  </a:lnTo>
                  <a:lnTo>
                    <a:pt x="7" y="23"/>
                  </a:lnTo>
                  <a:lnTo>
                    <a:pt x="4" y="32"/>
                  </a:lnTo>
                  <a:lnTo>
                    <a:pt x="1" y="42"/>
                  </a:lnTo>
                  <a:lnTo>
                    <a:pt x="0" y="54"/>
                  </a:lnTo>
                  <a:lnTo>
                    <a:pt x="0" y="106"/>
                  </a:lnTo>
                  <a:lnTo>
                    <a:pt x="1" y="118"/>
                  </a:lnTo>
                  <a:lnTo>
                    <a:pt x="4" y="129"/>
                  </a:lnTo>
                  <a:lnTo>
                    <a:pt x="7" y="138"/>
                  </a:lnTo>
                  <a:lnTo>
                    <a:pt x="13" y="145"/>
                  </a:lnTo>
                  <a:lnTo>
                    <a:pt x="19" y="150"/>
                  </a:lnTo>
                  <a:lnTo>
                    <a:pt x="28" y="155"/>
                  </a:lnTo>
                  <a:lnTo>
                    <a:pt x="39" y="158"/>
                  </a:lnTo>
                  <a:lnTo>
                    <a:pt x="50" y="159"/>
                  </a:lnTo>
                  <a:lnTo>
                    <a:pt x="126" y="159"/>
                  </a:lnTo>
                  <a:lnTo>
                    <a:pt x="137" y="158"/>
                  </a:lnTo>
                  <a:lnTo>
                    <a:pt x="147" y="155"/>
                  </a:lnTo>
                  <a:lnTo>
                    <a:pt x="156" y="150"/>
                  </a:lnTo>
                  <a:lnTo>
                    <a:pt x="163" y="145"/>
                  </a:lnTo>
                  <a:lnTo>
                    <a:pt x="169" y="138"/>
                  </a:lnTo>
                  <a:lnTo>
                    <a:pt x="172" y="129"/>
                  </a:lnTo>
                  <a:lnTo>
                    <a:pt x="175" y="118"/>
                  </a:lnTo>
                  <a:lnTo>
                    <a:pt x="175" y="106"/>
                  </a:lnTo>
                  <a:lnTo>
                    <a:pt x="175" y="54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25000"/>
                </a:lnSpc>
                <a:defRPr/>
              </a:pPr>
              <a:endParaRPr lang="pt-BR" dirty="0"/>
            </a:p>
          </p:txBody>
        </p:sp>
        <p:sp>
          <p:nvSpPr>
            <p:cNvPr id="14" name="Freeform 21"/>
            <p:cNvSpPr>
              <a:spLocks/>
            </p:cNvSpPr>
            <p:nvPr/>
          </p:nvSpPr>
          <p:spPr bwMode="auto">
            <a:xfrm>
              <a:off x="3144" y="2497"/>
              <a:ext cx="26" cy="22"/>
            </a:xfrm>
            <a:custGeom>
              <a:avLst/>
              <a:gdLst/>
              <a:ahLst/>
              <a:cxnLst>
                <a:cxn ang="0">
                  <a:pos x="176" y="55"/>
                </a:cxn>
                <a:cxn ang="0">
                  <a:pos x="176" y="42"/>
                </a:cxn>
                <a:cxn ang="0">
                  <a:pos x="173" y="32"/>
                </a:cxn>
                <a:cxn ang="0">
                  <a:pos x="169" y="22"/>
                </a:cxn>
                <a:cxn ang="0">
                  <a:pos x="163" y="15"/>
                </a:cxn>
                <a:cxn ang="0">
                  <a:pos x="156" y="8"/>
                </a:cxn>
                <a:cxn ang="0">
                  <a:pos x="147" y="5"/>
                </a:cxn>
                <a:cxn ang="0">
                  <a:pos x="137" y="2"/>
                </a:cxn>
                <a:cxn ang="0">
                  <a:pos x="126" y="0"/>
                </a:cxn>
                <a:cxn ang="0">
                  <a:pos x="50" y="0"/>
                </a:cxn>
                <a:cxn ang="0">
                  <a:pos x="39" y="2"/>
                </a:cxn>
                <a:cxn ang="0">
                  <a:pos x="29" y="5"/>
                </a:cxn>
                <a:cxn ang="0">
                  <a:pos x="20" y="8"/>
                </a:cxn>
                <a:cxn ang="0">
                  <a:pos x="13" y="15"/>
                </a:cxn>
                <a:cxn ang="0">
                  <a:pos x="7" y="22"/>
                </a:cxn>
                <a:cxn ang="0">
                  <a:pos x="4" y="32"/>
                </a:cxn>
                <a:cxn ang="0">
                  <a:pos x="1" y="42"/>
                </a:cxn>
                <a:cxn ang="0">
                  <a:pos x="0" y="55"/>
                </a:cxn>
                <a:cxn ang="0">
                  <a:pos x="0" y="107"/>
                </a:cxn>
                <a:cxn ang="0">
                  <a:pos x="1" y="118"/>
                </a:cxn>
                <a:cxn ang="0">
                  <a:pos x="4" y="129"/>
                </a:cxn>
                <a:cxn ang="0">
                  <a:pos x="7" y="138"/>
                </a:cxn>
                <a:cxn ang="0">
                  <a:pos x="13" y="145"/>
                </a:cxn>
                <a:cxn ang="0">
                  <a:pos x="20" y="151"/>
                </a:cxn>
                <a:cxn ang="0">
                  <a:pos x="29" y="155"/>
                </a:cxn>
                <a:cxn ang="0">
                  <a:pos x="39" y="159"/>
                </a:cxn>
                <a:cxn ang="0">
                  <a:pos x="50" y="160"/>
                </a:cxn>
                <a:cxn ang="0">
                  <a:pos x="126" y="160"/>
                </a:cxn>
                <a:cxn ang="0">
                  <a:pos x="137" y="159"/>
                </a:cxn>
                <a:cxn ang="0">
                  <a:pos x="147" y="155"/>
                </a:cxn>
                <a:cxn ang="0">
                  <a:pos x="156" y="151"/>
                </a:cxn>
                <a:cxn ang="0">
                  <a:pos x="163" y="145"/>
                </a:cxn>
                <a:cxn ang="0">
                  <a:pos x="169" y="138"/>
                </a:cxn>
                <a:cxn ang="0">
                  <a:pos x="173" y="129"/>
                </a:cxn>
                <a:cxn ang="0">
                  <a:pos x="176" y="118"/>
                </a:cxn>
                <a:cxn ang="0">
                  <a:pos x="176" y="107"/>
                </a:cxn>
                <a:cxn ang="0">
                  <a:pos x="176" y="55"/>
                </a:cxn>
              </a:cxnLst>
              <a:rect l="0" t="0" r="r" b="b"/>
              <a:pathLst>
                <a:path w="176" h="160">
                  <a:moveTo>
                    <a:pt x="176" y="55"/>
                  </a:moveTo>
                  <a:lnTo>
                    <a:pt x="176" y="42"/>
                  </a:lnTo>
                  <a:lnTo>
                    <a:pt x="173" y="32"/>
                  </a:lnTo>
                  <a:lnTo>
                    <a:pt x="169" y="22"/>
                  </a:lnTo>
                  <a:lnTo>
                    <a:pt x="163" y="15"/>
                  </a:lnTo>
                  <a:lnTo>
                    <a:pt x="156" y="8"/>
                  </a:lnTo>
                  <a:lnTo>
                    <a:pt x="147" y="5"/>
                  </a:lnTo>
                  <a:lnTo>
                    <a:pt x="137" y="2"/>
                  </a:lnTo>
                  <a:lnTo>
                    <a:pt x="126" y="0"/>
                  </a:lnTo>
                  <a:lnTo>
                    <a:pt x="50" y="0"/>
                  </a:lnTo>
                  <a:lnTo>
                    <a:pt x="39" y="2"/>
                  </a:lnTo>
                  <a:lnTo>
                    <a:pt x="29" y="5"/>
                  </a:lnTo>
                  <a:lnTo>
                    <a:pt x="20" y="8"/>
                  </a:lnTo>
                  <a:lnTo>
                    <a:pt x="13" y="15"/>
                  </a:lnTo>
                  <a:lnTo>
                    <a:pt x="7" y="22"/>
                  </a:lnTo>
                  <a:lnTo>
                    <a:pt x="4" y="32"/>
                  </a:lnTo>
                  <a:lnTo>
                    <a:pt x="1" y="42"/>
                  </a:lnTo>
                  <a:lnTo>
                    <a:pt x="0" y="55"/>
                  </a:lnTo>
                  <a:lnTo>
                    <a:pt x="0" y="107"/>
                  </a:lnTo>
                  <a:lnTo>
                    <a:pt x="1" y="118"/>
                  </a:lnTo>
                  <a:lnTo>
                    <a:pt x="4" y="129"/>
                  </a:lnTo>
                  <a:lnTo>
                    <a:pt x="7" y="138"/>
                  </a:lnTo>
                  <a:lnTo>
                    <a:pt x="13" y="145"/>
                  </a:lnTo>
                  <a:lnTo>
                    <a:pt x="20" y="151"/>
                  </a:lnTo>
                  <a:lnTo>
                    <a:pt x="29" y="155"/>
                  </a:lnTo>
                  <a:lnTo>
                    <a:pt x="39" y="159"/>
                  </a:lnTo>
                  <a:lnTo>
                    <a:pt x="50" y="160"/>
                  </a:lnTo>
                  <a:lnTo>
                    <a:pt x="126" y="160"/>
                  </a:lnTo>
                  <a:lnTo>
                    <a:pt x="137" y="159"/>
                  </a:lnTo>
                  <a:lnTo>
                    <a:pt x="147" y="155"/>
                  </a:lnTo>
                  <a:lnTo>
                    <a:pt x="156" y="151"/>
                  </a:lnTo>
                  <a:lnTo>
                    <a:pt x="163" y="145"/>
                  </a:lnTo>
                  <a:lnTo>
                    <a:pt x="169" y="138"/>
                  </a:lnTo>
                  <a:lnTo>
                    <a:pt x="173" y="129"/>
                  </a:lnTo>
                  <a:lnTo>
                    <a:pt x="176" y="118"/>
                  </a:lnTo>
                  <a:lnTo>
                    <a:pt x="176" y="107"/>
                  </a:lnTo>
                  <a:lnTo>
                    <a:pt x="176" y="55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25000"/>
                </a:lnSpc>
                <a:defRPr/>
              </a:pPr>
              <a:endParaRPr lang="pt-BR" dirty="0"/>
            </a:p>
          </p:txBody>
        </p:sp>
        <p:sp>
          <p:nvSpPr>
            <p:cNvPr id="15" name="Freeform 22"/>
            <p:cNvSpPr>
              <a:spLocks/>
            </p:cNvSpPr>
            <p:nvPr/>
          </p:nvSpPr>
          <p:spPr bwMode="auto">
            <a:xfrm>
              <a:off x="3745" y="2497"/>
              <a:ext cx="26" cy="22"/>
            </a:xfrm>
            <a:custGeom>
              <a:avLst/>
              <a:gdLst/>
              <a:ahLst/>
              <a:cxnLst>
                <a:cxn ang="0">
                  <a:pos x="175" y="54"/>
                </a:cxn>
                <a:cxn ang="0">
                  <a:pos x="174" y="42"/>
                </a:cxn>
                <a:cxn ang="0">
                  <a:pos x="172" y="31"/>
                </a:cxn>
                <a:cxn ang="0">
                  <a:pos x="169" y="22"/>
                </a:cxn>
                <a:cxn ang="0">
                  <a:pos x="163" y="15"/>
                </a:cxn>
                <a:cxn ang="0">
                  <a:pos x="156" y="8"/>
                </a:cxn>
                <a:cxn ang="0">
                  <a:pos x="147" y="3"/>
                </a:cxn>
                <a:cxn ang="0">
                  <a:pos x="137" y="1"/>
                </a:cxn>
                <a:cxn ang="0">
                  <a:pos x="126" y="0"/>
                </a:cxn>
                <a:cxn ang="0">
                  <a:pos x="50" y="0"/>
                </a:cxn>
                <a:cxn ang="0">
                  <a:pos x="39" y="1"/>
                </a:cxn>
                <a:cxn ang="0">
                  <a:pos x="28" y="3"/>
                </a:cxn>
                <a:cxn ang="0">
                  <a:pos x="19" y="8"/>
                </a:cxn>
                <a:cxn ang="0">
                  <a:pos x="12" y="15"/>
                </a:cxn>
                <a:cxn ang="0">
                  <a:pos x="7" y="22"/>
                </a:cxn>
                <a:cxn ang="0">
                  <a:pos x="3" y="31"/>
                </a:cxn>
                <a:cxn ang="0">
                  <a:pos x="1" y="42"/>
                </a:cxn>
                <a:cxn ang="0">
                  <a:pos x="0" y="54"/>
                </a:cxn>
                <a:cxn ang="0">
                  <a:pos x="0" y="105"/>
                </a:cxn>
                <a:cxn ang="0">
                  <a:pos x="1" y="118"/>
                </a:cxn>
                <a:cxn ang="0">
                  <a:pos x="3" y="128"/>
                </a:cxn>
                <a:cxn ang="0">
                  <a:pos x="7" y="137"/>
                </a:cxn>
                <a:cxn ang="0">
                  <a:pos x="12" y="145"/>
                </a:cxn>
                <a:cxn ang="0">
                  <a:pos x="19" y="150"/>
                </a:cxn>
                <a:cxn ang="0">
                  <a:pos x="28" y="155"/>
                </a:cxn>
                <a:cxn ang="0">
                  <a:pos x="39" y="158"/>
                </a:cxn>
                <a:cxn ang="0">
                  <a:pos x="50" y="160"/>
                </a:cxn>
                <a:cxn ang="0">
                  <a:pos x="126" y="160"/>
                </a:cxn>
                <a:cxn ang="0">
                  <a:pos x="137" y="158"/>
                </a:cxn>
                <a:cxn ang="0">
                  <a:pos x="147" y="155"/>
                </a:cxn>
                <a:cxn ang="0">
                  <a:pos x="156" y="150"/>
                </a:cxn>
                <a:cxn ang="0">
                  <a:pos x="163" y="145"/>
                </a:cxn>
                <a:cxn ang="0">
                  <a:pos x="169" y="137"/>
                </a:cxn>
                <a:cxn ang="0">
                  <a:pos x="172" y="128"/>
                </a:cxn>
                <a:cxn ang="0">
                  <a:pos x="174" y="118"/>
                </a:cxn>
                <a:cxn ang="0">
                  <a:pos x="175" y="105"/>
                </a:cxn>
                <a:cxn ang="0">
                  <a:pos x="175" y="54"/>
                </a:cxn>
              </a:cxnLst>
              <a:rect l="0" t="0" r="r" b="b"/>
              <a:pathLst>
                <a:path w="175" h="160">
                  <a:moveTo>
                    <a:pt x="175" y="54"/>
                  </a:moveTo>
                  <a:lnTo>
                    <a:pt x="174" y="42"/>
                  </a:lnTo>
                  <a:lnTo>
                    <a:pt x="172" y="31"/>
                  </a:lnTo>
                  <a:lnTo>
                    <a:pt x="169" y="22"/>
                  </a:lnTo>
                  <a:lnTo>
                    <a:pt x="163" y="15"/>
                  </a:lnTo>
                  <a:lnTo>
                    <a:pt x="156" y="8"/>
                  </a:lnTo>
                  <a:lnTo>
                    <a:pt x="147" y="3"/>
                  </a:lnTo>
                  <a:lnTo>
                    <a:pt x="137" y="1"/>
                  </a:lnTo>
                  <a:lnTo>
                    <a:pt x="126" y="0"/>
                  </a:lnTo>
                  <a:lnTo>
                    <a:pt x="50" y="0"/>
                  </a:lnTo>
                  <a:lnTo>
                    <a:pt x="39" y="1"/>
                  </a:lnTo>
                  <a:lnTo>
                    <a:pt x="28" y="3"/>
                  </a:lnTo>
                  <a:lnTo>
                    <a:pt x="19" y="8"/>
                  </a:lnTo>
                  <a:lnTo>
                    <a:pt x="12" y="15"/>
                  </a:lnTo>
                  <a:lnTo>
                    <a:pt x="7" y="22"/>
                  </a:lnTo>
                  <a:lnTo>
                    <a:pt x="3" y="31"/>
                  </a:lnTo>
                  <a:lnTo>
                    <a:pt x="1" y="42"/>
                  </a:lnTo>
                  <a:lnTo>
                    <a:pt x="0" y="54"/>
                  </a:lnTo>
                  <a:lnTo>
                    <a:pt x="0" y="105"/>
                  </a:lnTo>
                  <a:lnTo>
                    <a:pt x="1" y="118"/>
                  </a:lnTo>
                  <a:lnTo>
                    <a:pt x="3" y="128"/>
                  </a:lnTo>
                  <a:lnTo>
                    <a:pt x="7" y="137"/>
                  </a:lnTo>
                  <a:lnTo>
                    <a:pt x="12" y="145"/>
                  </a:lnTo>
                  <a:lnTo>
                    <a:pt x="19" y="150"/>
                  </a:lnTo>
                  <a:lnTo>
                    <a:pt x="28" y="155"/>
                  </a:lnTo>
                  <a:lnTo>
                    <a:pt x="39" y="158"/>
                  </a:lnTo>
                  <a:lnTo>
                    <a:pt x="50" y="160"/>
                  </a:lnTo>
                  <a:lnTo>
                    <a:pt x="126" y="160"/>
                  </a:lnTo>
                  <a:lnTo>
                    <a:pt x="137" y="158"/>
                  </a:lnTo>
                  <a:lnTo>
                    <a:pt x="147" y="155"/>
                  </a:lnTo>
                  <a:lnTo>
                    <a:pt x="156" y="150"/>
                  </a:lnTo>
                  <a:lnTo>
                    <a:pt x="163" y="145"/>
                  </a:lnTo>
                  <a:lnTo>
                    <a:pt x="169" y="137"/>
                  </a:lnTo>
                  <a:lnTo>
                    <a:pt x="172" y="128"/>
                  </a:lnTo>
                  <a:lnTo>
                    <a:pt x="174" y="118"/>
                  </a:lnTo>
                  <a:lnTo>
                    <a:pt x="175" y="105"/>
                  </a:lnTo>
                  <a:lnTo>
                    <a:pt x="175" y="54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25000"/>
                </a:lnSpc>
                <a:defRPr/>
              </a:pPr>
              <a:endParaRPr lang="pt-BR" dirty="0"/>
            </a:p>
          </p:txBody>
        </p:sp>
      </p:grpSp>
      <p:sp>
        <p:nvSpPr>
          <p:cNvPr id="6" name="Retângulo 5"/>
          <p:cNvSpPr/>
          <p:nvPr/>
        </p:nvSpPr>
        <p:spPr bwMode="auto">
          <a:xfrm>
            <a:off x="2940355" y="4430466"/>
            <a:ext cx="228513" cy="425313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76213" marR="0" indent="-176213" algn="ctr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19" name="Retângulo 18"/>
          <p:cNvSpPr/>
          <p:nvPr/>
        </p:nvSpPr>
        <p:spPr bwMode="auto">
          <a:xfrm>
            <a:off x="3865602" y="4407013"/>
            <a:ext cx="228513" cy="425313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76213" marR="0" indent="-176213" algn="ctr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20" name="Retângulo 19"/>
          <p:cNvSpPr/>
          <p:nvPr/>
        </p:nvSpPr>
        <p:spPr bwMode="auto">
          <a:xfrm>
            <a:off x="4857809" y="4407013"/>
            <a:ext cx="228513" cy="425313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76213" marR="0" indent="-176213" algn="ctr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21" name="Retângulo 20"/>
          <p:cNvSpPr/>
          <p:nvPr/>
        </p:nvSpPr>
        <p:spPr bwMode="auto">
          <a:xfrm>
            <a:off x="5848367" y="4447425"/>
            <a:ext cx="228513" cy="425313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76213" marR="0" indent="-176213" algn="ctr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9881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8354" name="Picture 2" descr="S:\aaCESAR\Info do Cesar\Apresentacoes Gerais\SOFTEX - The Hub\PINTEC\Fontes de informação para Inovação PINTEC 20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653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8355" name="Picture 3" descr="S:\aaCESAR\Info do Cesar\Apresentacoes Gerais\SOFTEX - The Hub\PINTEC\Fontes de informação para Inovação PINTEC 20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320" y="0"/>
            <a:ext cx="46786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2967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7330" name="Picture 2" descr="S:\aaCESAR\Info do Cesar\Apresentacoes Gerais\SOFTEX - The Hub\PINTEC\Atividades de Inovação PINTEC 20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738" y="838201"/>
            <a:ext cx="4513262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331" name="Picture 3" descr="S:\aaCESAR\Info do Cesar\Apresentacoes Gerais\SOFTEX - The Hub\PINTEC\Atividades de Inovação PINTEC 200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38200"/>
            <a:ext cx="4630738" cy="559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5021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2450" name="Picture 2" descr="S:\aaCESAR\Info do Cesar\Apresentacoes Gerais\SOFTEX - The Hub\PINTEC\Tipos de Inovação PINTEC 20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67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2451" name="Picture 3" descr="S:\aaCESAR\Info do Cesar\Apresentacoes Gerais\SOFTEX - The Hub\PINTEC\Tipos de Inovação PINTEC 20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4876800" cy="652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3606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800" dirty="0" smtClean="0"/>
              <a:t>Cadê a inovação que </a:t>
            </a:r>
            <a:r>
              <a:rPr lang="pt-BR" sz="2800" dirty="0" err="1" smtClean="0"/>
              <a:t>tava</a:t>
            </a:r>
            <a:r>
              <a:rPr lang="pt-BR" sz="2800" dirty="0" smtClean="0"/>
              <a:t> aqui?</a:t>
            </a:r>
            <a:endParaRPr lang="en-US" sz="28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03491" y="6031830"/>
            <a:ext cx="8229600" cy="4319588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 err="1" smtClean="0"/>
              <a:t>Fonte</a:t>
            </a:r>
            <a:r>
              <a:rPr lang="en-US" sz="1600" dirty="0" smtClean="0"/>
              <a:t>: GII’13 Cornell University, INSEAD, WIPO</a:t>
            </a:r>
          </a:p>
        </p:txBody>
      </p:sp>
      <p:pic>
        <p:nvPicPr>
          <p:cNvPr id="4" name="Imagem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491" y="1620251"/>
            <a:ext cx="7122361" cy="428324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ângulo 4"/>
          <p:cNvSpPr/>
          <p:nvPr/>
        </p:nvSpPr>
        <p:spPr>
          <a:xfrm>
            <a:off x="1139002" y="909723"/>
            <a:ext cx="68740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u="sng" dirty="0" err="1">
                <a:solidFill>
                  <a:srgbClr val="FF0000"/>
                </a:solidFill>
              </a:rPr>
              <a:t>Brazil</a:t>
            </a:r>
            <a:r>
              <a:rPr lang="pt-BR" b="1" u="sng" dirty="0">
                <a:solidFill>
                  <a:srgbClr val="FF0000"/>
                </a:solidFill>
              </a:rPr>
              <a:t> </a:t>
            </a:r>
            <a:r>
              <a:rPr lang="pt-BR" b="1" u="sng" dirty="0" smtClean="0">
                <a:solidFill>
                  <a:srgbClr val="FF0000"/>
                </a:solidFill>
              </a:rPr>
              <a:t>é o 58º no Global </a:t>
            </a:r>
            <a:r>
              <a:rPr lang="pt-BR" b="1" u="sng" dirty="0" err="1" smtClean="0">
                <a:solidFill>
                  <a:srgbClr val="FF0000"/>
                </a:solidFill>
              </a:rPr>
              <a:t>Innovation</a:t>
            </a:r>
            <a:r>
              <a:rPr lang="pt-BR" b="1" u="sng" dirty="0" smtClean="0">
                <a:solidFill>
                  <a:srgbClr val="FF0000"/>
                </a:solidFill>
              </a:rPr>
              <a:t> Index.</a:t>
            </a:r>
          </a:p>
          <a:p>
            <a:r>
              <a:rPr lang="pt-BR" b="1" u="sng" dirty="0" smtClean="0">
                <a:solidFill>
                  <a:srgbClr val="FF0000"/>
                </a:solidFill>
              </a:rPr>
              <a:t>Caiu 11 posições em 2011, 6 em 2012 e subiu 6 em 2013.</a:t>
            </a:r>
            <a:endParaRPr lang="en-US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935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Modelo pedagógico brasileiro</a:t>
            </a:r>
            <a:endParaRPr lang="pt-BR" sz="4000" dirty="0" smtClean="0"/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Modelo </a:t>
            </a:r>
            <a:r>
              <a:rPr lang="en-US" u="sng" dirty="0" smtClean="0"/>
              <a:t>“</a:t>
            </a:r>
            <a:r>
              <a:rPr lang="en-US" u="sng" dirty="0" err="1" smtClean="0"/>
              <a:t>tudo</a:t>
            </a:r>
            <a:r>
              <a:rPr lang="en-US" u="sng" dirty="0" smtClean="0"/>
              <a:t> de </a:t>
            </a:r>
            <a:r>
              <a:rPr lang="en-US" u="sng" dirty="0" err="1" smtClean="0"/>
              <a:t>bandeja</a:t>
            </a:r>
            <a:r>
              <a:rPr lang="en-US" u="sng" dirty="0" smtClean="0"/>
              <a:t>”</a:t>
            </a:r>
          </a:p>
          <a:p>
            <a:endParaRPr lang="en-US" sz="800" dirty="0" smtClean="0"/>
          </a:p>
          <a:p>
            <a:r>
              <a:rPr lang="en-US" dirty="0" err="1" smtClean="0"/>
              <a:t>Não</a:t>
            </a:r>
            <a:r>
              <a:rPr lang="en-US" dirty="0" smtClean="0"/>
              <a:t> se </a:t>
            </a:r>
            <a:r>
              <a:rPr lang="en-US" dirty="0" err="1" smtClean="0"/>
              <a:t>ensina</a:t>
            </a:r>
            <a:r>
              <a:rPr lang="en-US" dirty="0" smtClean="0"/>
              <a:t> a </a:t>
            </a:r>
            <a:r>
              <a:rPr lang="en-US" dirty="0" err="1" smtClean="0"/>
              <a:t>ler</a:t>
            </a:r>
            <a:r>
              <a:rPr lang="en-US" dirty="0" smtClean="0"/>
              <a:t>, </a:t>
            </a:r>
            <a:r>
              <a:rPr lang="en-US" dirty="0" err="1" smtClean="0"/>
              <a:t>aprender</a:t>
            </a:r>
            <a:r>
              <a:rPr lang="en-US" dirty="0" smtClean="0"/>
              <a:t>, </a:t>
            </a:r>
            <a:br>
              <a:rPr lang="en-US" dirty="0" smtClean="0"/>
            </a:br>
            <a:r>
              <a:rPr lang="en-US" dirty="0" err="1" smtClean="0"/>
              <a:t>buscar</a:t>
            </a:r>
            <a:r>
              <a:rPr lang="en-US" dirty="0" smtClean="0"/>
              <a:t> e </a:t>
            </a:r>
            <a:r>
              <a:rPr lang="en-US" dirty="0" err="1" smtClean="0"/>
              <a:t>analisar</a:t>
            </a:r>
            <a:r>
              <a:rPr lang="en-US" dirty="0" smtClean="0"/>
              <a:t> </a:t>
            </a:r>
            <a:r>
              <a:rPr lang="en-US" dirty="0" err="1" smtClean="0"/>
              <a:t>informações</a:t>
            </a:r>
            <a:r>
              <a:rPr lang="en-US" dirty="0" smtClean="0"/>
              <a:t> </a:t>
            </a:r>
          </a:p>
          <a:p>
            <a:pPr lvl="1"/>
            <a:r>
              <a:rPr lang="en-US" dirty="0" err="1" smtClean="0"/>
              <a:t>Modelo</a:t>
            </a:r>
            <a:r>
              <a:rPr lang="en-US" dirty="0" smtClean="0"/>
              <a:t> </a:t>
            </a:r>
            <a:r>
              <a:rPr lang="en-US" dirty="0" err="1" smtClean="0"/>
              <a:t>livro-texto</a:t>
            </a:r>
            <a:r>
              <a:rPr lang="en-US" dirty="0" smtClean="0"/>
              <a:t>/</a:t>
            </a:r>
            <a:r>
              <a:rPr lang="en-US" dirty="0" err="1" smtClean="0"/>
              <a:t>apostila</a:t>
            </a:r>
            <a:r>
              <a:rPr lang="en-US" dirty="0" smtClean="0"/>
              <a:t> e </a:t>
            </a:r>
            <a:br>
              <a:rPr lang="en-US" dirty="0" smtClean="0"/>
            </a:br>
            <a:r>
              <a:rPr lang="en-US" dirty="0" err="1" smtClean="0"/>
              <a:t>transparências</a:t>
            </a:r>
            <a:r>
              <a:rPr lang="en-US" dirty="0" smtClean="0"/>
              <a:t>/</a:t>
            </a:r>
            <a:r>
              <a:rPr lang="en-US" dirty="0" err="1" smtClean="0"/>
              <a:t>quadro</a:t>
            </a:r>
            <a:r>
              <a:rPr lang="en-US" dirty="0" smtClean="0"/>
              <a:t>-negro</a:t>
            </a:r>
          </a:p>
          <a:p>
            <a:endParaRPr lang="en-US" sz="800" dirty="0" smtClean="0"/>
          </a:p>
          <a:p>
            <a:r>
              <a:rPr lang="en-US" dirty="0" err="1" smtClean="0"/>
              <a:t>Não</a:t>
            </a:r>
            <a:r>
              <a:rPr lang="en-US" dirty="0" smtClean="0"/>
              <a:t> se </a:t>
            </a:r>
            <a:r>
              <a:rPr lang="en-US" dirty="0" err="1" smtClean="0"/>
              <a:t>ensina</a:t>
            </a:r>
            <a:r>
              <a:rPr lang="en-US" dirty="0" smtClean="0"/>
              <a:t> a </a:t>
            </a:r>
            <a:r>
              <a:rPr lang="en-US" dirty="0" err="1" smtClean="0"/>
              <a:t>apresentar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resultados</a:t>
            </a:r>
            <a:endParaRPr lang="en-US" dirty="0" smtClean="0"/>
          </a:p>
          <a:p>
            <a:endParaRPr lang="en-US" sz="600" dirty="0" smtClean="0"/>
          </a:p>
          <a:p>
            <a:r>
              <a:rPr lang="en-US" dirty="0" err="1" smtClean="0"/>
              <a:t>Ensina</a:t>
            </a:r>
            <a:r>
              <a:rPr lang="en-US" dirty="0" smtClean="0"/>
              <a:t> a resolver </a:t>
            </a:r>
            <a:r>
              <a:rPr lang="en-US" dirty="0" err="1" smtClean="0"/>
              <a:t>problemas</a:t>
            </a:r>
            <a:r>
              <a:rPr lang="en-US" dirty="0" smtClean="0"/>
              <a:t> e </a:t>
            </a:r>
            <a:r>
              <a:rPr lang="en-US" dirty="0" err="1" smtClean="0"/>
              <a:t>não</a:t>
            </a:r>
            <a:r>
              <a:rPr lang="en-US" dirty="0" smtClean="0"/>
              <a:t> a </a:t>
            </a:r>
            <a:r>
              <a:rPr lang="en-US" dirty="0" err="1" smtClean="0"/>
              <a:t>encontrá</a:t>
            </a:r>
            <a:r>
              <a:rPr lang="en-US" dirty="0" smtClean="0"/>
              <a:t>-los</a:t>
            </a:r>
          </a:p>
          <a:p>
            <a:endParaRPr lang="en-US" sz="600" dirty="0" smtClean="0"/>
          </a:p>
          <a:p>
            <a:r>
              <a:rPr lang="pt-PT" dirty="0" smtClean="0"/>
              <a:t>Leva à Síndrome do Empregado: Dificuldade de auto-aprendizagem, não é auto-suficiente, exige supervisão e espera que </a:t>
            </a:r>
            <a:r>
              <a:rPr lang="pt-PT" b="1" u="sng" dirty="0" smtClean="0">
                <a:solidFill>
                  <a:srgbClr val="FF0000"/>
                </a:solidFill>
              </a:rPr>
              <a:t>alguém lhe forneça o caminho</a:t>
            </a:r>
            <a:r>
              <a:rPr lang="pt-PT" dirty="0" smtClean="0"/>
              <a:t>.          </a:t>
            </a:r>
            <a:r>
              <a:rPr lang="pt-PT" sz="1800" u="sng" dirty="0" smtClean="0">
                <a:hlinkClick r:id="rId3" tooltip="O Segredo de Luísa (ainda não escrito)"/>
              </a:rPr>
              <a:t>[O Segredo de Luísa</a:t>
            </a:r>
            <a:r>
              <a:rPr lang="pt-PT" sz="1800" dirty="0" smtClean="0"/>
              <a:t> de </a:t>
            </a:r>
            <a:r>
              <a:rPr lang="pt-PT" sz="1800" u="sng" dirty="0" smtClean="0">
                <a:hlinkClick r:id="rId4" tooltip="Fernando Dolabela (ainda não escrito)"/>
              </a:rPr>
              <a:t>Fernando Dolabela]</a:t>
            </a:r>
            <a:endParaRPr lang="pt-BR" sz="1800" dirty="0" smtClean="0"/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4" name="Picture 2" descr="http://www.foundationnews.org/files/ACF52C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7138" y="819150"/>
            <a:ext cx="2836862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602240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3437" y="1347060"/>
            <a:ext cx="796612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 smtClean="0"/>
              <a:t>No mercado há bem mais </a:t>
            </a:r>
            <a:br>
              <a:rPr lang="pt-BR" sz="3200" dirty="0" smtClean="0"/>
            </a:br>
            <a:r>
              <a:rPr lang="pt-BR" sz="3200" dirty="0" smtClean="0"/>
              <a:t>gente com capacidade para </a:t>
            </a:r>
            <a:r>
              <a:rPr lang="pt-BR" sz="3200" dirty="0" smtClean="0">
                <a:solidFill>
                  <a:srgbClr val="FF0000"/>
                </a:solidFill>
              </a:rPr>
              <a:t>resolver problemas</a:t>
            </a:r>
            <a:r>
              <a:rPr lang="pt-BR" sz="3200" dirty="0" smtClean="0"/>
              <a:t>, mas não para </a:t>
            </a:r>
            <a:r>
              <a:rPr lang="pt-BR" sz="3200" dirty="0" smtClean="0">
                <a:solidFill>
                  <a:srgbClr val="FF0000"/>
                </a:solidFill>
              </a:rPr>
              <a:t>encontrá-los</a:t>
            </a:r>
            <a:r>
              <a:rPr lang="pt-BR" sz="3200" dirty="0" smtClean="0"/>
              <a:t> </a:t>
            </a:r>
          </a:p>
          <a:p>
            <a:pPr lvl="1"/>
            <a:endParaRPr lang="pt-BR" sz="3200" dirty="0" smtClean="0">
              <a:sym typeface="Symbol"/>
            </a:endParaRPr>
          </a:p>
          <a:p>
            <a:pPr lvl="1"/>
            <a:r>
              <a:rPr lang="pt-BR" sz="3200" dirty="0" smtClean="0">
                <a:sym typeface="Symbol"/>
              </a:rPr>
              <a:t></a:t>
            </a:r>
            <a:r>
              <a:rPr lang="pt-BR" sz="3200" dirty="0" smtClean="0"/>
              <a:t> </a:t>
            </a:r>
            <a:r>
              <a:rPr lang="pt-BR" sz="3200" u="sng" dirty="0" smtClean="0"/>
              <a:t>Não enxergam as oportunidades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922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3200" dirty="0" smtClean="0"/>
              <a:t>Isolamento Acadêmico</a:t>
            </a:r>
            <a:endParaRPr lang="pt-BR" sz="2000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34736"/>
            <a:ext cx="8229600" cy="3916363"/>
          </a:xfrm>
        </p:spPr>
        <p:txBody>
          <a:bodyPr/>
          <a:lstStyle/>
          <a:p>
            <a:r>
              <a:rPr lang="en-US" sz="2000" i="1" dirty="0" err="1" smtClean="0"/>
              <a:t>Mercadofobia</a:t>
            </a:r>
            <a:r>
              <a:rPr lang="en-US" sz="2000" dirty="0" smtClean="0"/>
              <a:t> </a:t>
            </a:r>
            <a:r>
              <a:rPr lang="en-US" sz="2000" dirty="0" err="1" smtClean="0"/>
              <a:t>universitária</a:t>
            </a:r>
            <a:endParaRPr lang="en-US" sz="2000" dirty="0" smtClean="0"/>
          </a:p>
          <a:p>
            <a:r>
              <a:rPr lang="en-US" sz="2000" dirty="0" err="1" smtClean="0"/>
              <a:t>Modelo</a:t>
            </a:r>
            <a:r>
              <a:rPr lang="en-US" sz="2000" dirty="0" smtClean="0"/>
              <a:t> de </a:t>
            </a:r>
            <a:r>
              <a:rPr lang="en-US" sz="2000" dirty="0" err="1" smtClean="0"/>
              <a:t>geração</a:t>
            </a:r>
            <a:r>
              <a:rPr lang="en-US" sz="2000" dirty="0" smtClean="0"/>
              <a:t> de </a:t>
            </a:r>
            <a:r>
              <a:rPr lang="en-US" sz="2000" dirty="0" err="1" smtClean="0"/>
              <a:t>conhecimento</a:t>
            </a:r>
            <a:endParaRPr lang="en-US" sz="2000" dirty="0" smtClean="0"/>
          </a:p>
          <a:p>
            <a:pPr lvl="1"/>
            <a:r>
              <a:rPr lang="en-US" dirty="0" err="1" smtClean="0"/>
              <a:t>Falta</a:t>
            </a:r>
            <a:r>
              <a:rPr lang="en-US" dirty="0" smtClean="0"/>
              <a:t> de </a:t>
            </a:r>
            <a:r>
              <a:rPr lang="en-US" dirty="0" err="1" smtClean="0"/>
              <a:t>conexão</a:t>
            </a:r>
            <a:r>
              <a:rPr lang="en-US" dirty="0" smtClean="0"/>
              <a:t> com </a:t>
            </a:r>
            <a:r>
              <a:rPr lang="en-US" dirty="0" err="1" smtClean="0"/>
              <a:t>problemas</a:t>
            </a:r>
            <a:r>
              <a:rPr lang="en-US" dirty="0" smtClean="0"/>
              <a:t> </a:t>
            </a:r>
            <a:r>
              <a:rPr lang="en-US" dirty="0" err="1" smtClean="0"/>
              <a:t>reais</a:t>
            </a:r>
            <a:endParaRPr lang="en-US" dirty="0" smtClean="0"/>
          </a:p>
          <a:p>
            <a:pPr lvl="1"/>
            <a:r>
              <a:rPr lang="en-US" dirty="0" err="1" smtClean="0"/>
              <a:t>Não</a:t>
            </a:r>
            <a:r>
              <a:rPr lang="en-US" dirty="0" smtClean="0"/>
              <a:t> </a:t>
            </a:r>
            <a:r>
              <a:rPr lang="en-US" dirty="0" err="1" smtClean="0"/>
              <a:t>incentiva</a:t>
            </a:r>
            <a:r>
              <a:rPr lang="en-US" dirty="0" smtClean="0"/>
              <a:t> </a:t>
            </a:r>
            <a:r>
              <a:rPr lang="en-US" dirty="0" err="1" smtClean="0"/>
              <a:t>patentes</a:t>
            </a:r>
            <a:r>
              <a:rPr lang="en-US" dirty="0" smtClean="0"/>
              <a:t> </a:t>
            </a:r>
            <a:r>
              <a:rPr lang="pt-BR" dirty="0" smtClean="0"/>
              <a:t>ou relação com empresas</a:t>
            </a:r>
          </a:p>
          <a:p>
            <a:pPr lvl="1" eaLnBrk="1" hangingPunct="1">
              <a:spcBef>
                <a:spcPts val="900"/>
              </a:spcBef>
            </a:pPr>
            <a:r>
              <a:rPr lang="pt-BR" u="sng" dirty="0" smtClean="0"/>
              <a:t>De 1981 a 2001:</a:t>
            </a:r>
          </a:p>
          <a:p>
            <a:pPr lvl="2" eaLnBrk="1" hangingPunct="1">
              <a:spcBef>
                <a:spcPts val="900"/>
              </a:spcBef>
            </a:pPr>
            <a:r>
              <a:rPr lang="pt-BR" sz="2000" dirty="0" smtClean="0"/>
              <a:t>Brasil cresceu &gt;450% em publicações. </a:t>
            </a:r>
            <a:br>
              <a:rPr lang="pt-BR" sz="2000" dirty="0" smtClean="0"/>
            </a:br>
            <a:r>
              <a:rPr lang="pt-BR" sz="2000" dirty="0" smtClean="0"/>
              <a:t>Média mundial: 67%</a:t>
            </a:r>
          </a:p>
          <a:p>
            <a:pPr lvl="2" eaLnBrk="1" hangingPunct="1">
              <a:spcBef>
                <a:spcPts val="900"/>
              </a:spcBef>
            </a:pPr>
            <a:r>
              <a:rPr lang="pt-BR" sz="2000" dirty="0" smtClean="0"/>
              <a:t>Coréia do Sul passou de 33 para 3.472 patentes nos EUA. Brasil passou de 53 para 113 patentes.</a:t>
            </a:r>
          </a:p>
          <a:p>
            <a:pPr lvl="1" eaLnBrk="1" hangingPunct="1">
              <a:spcBef>
                <a:spcPts val="900"/>
              </a:spcBef>
            </a:pPr>
            <a:r>
              <a:rPr lang="pt-BR" dirty="0" smtClean="0"/>
              <a:t>2005: 270 patentes</a:t>
            </a:r>
          </a:p>
          <a:p>
            <a:pPr lvl="1" eaLnBrk="1" hangingPunct="1">
              <a:spcBef>
                <a:spcPts val="900"/>
              </a:spcBef>
            </a:pPr>
            <a:r>
              <a:rPr lang="pt-BR" dirty="0" smtClean="0"/>
              <a:t>2009: 480 patentes</a:t>
            </a:r>
          </a:p>
          <a:p>
            <a:pPr lvl="1" eaLnBrk="1" hangingPunct="1">
              <a:spcBef>
                <a:spcPts val="900"/>
              </a:spcBef>
            </a:pPr>
            <a:r>
              <a:rPr lang="pt-BR" dirty="0" smtClean="0"/>
              <a:t>Coréia do Sul 2009: 8.000 patentes</a:t>
            </a:r>
          </a:p>
          <a:p>
            <a:pPr lvl="1" eaLnBrk="1" hangingPunct="1">
              <a:spcBef>
                <a:spcPts val="900"/>
              </a:spcBef>
            </a:pPr>
            <a:r>
              <a:rPr lang="pt-BR" dirty="0" smtClean="0"/>
              <a:t>China 2009: &gt;7.900 patentes (+29,7% s/ 2008)</a:t>
            </a:r>
          </a:p>
        </p:txBody>
      </p:sp>
      <p:sp>
        <p:nvSpPr>
          <p:cNvPr id="6" name="Rectangle 5"/>
          <p:cNvSpPr/>
          <p:nvPr/>
        </p:nvSpPr>
        <p:spPr>
          <a:xfrm>
            <a:off x="5410200" y="4636530"/>
            <a:ext cx="35052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5000"/>
              </a:lnSpc>
              <a:defRPr/>
            </a:pPr>
            <a:r>
              <a:rPr lang="pt-BR" sz="16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[MCT - Livro Branco 2002]</a:t>
            </a:r>
          </a:p>
        </p:txBody>
      </p:sp>
    </p:spTree>
    <p:extLst>
      <p:ext uri="{BB962C8B-B14F-4D97-AF65-F5344CB8AC3E}">
        <p14:creationId xmlns:p14="http://schemas.microsoft.com/office/powerpoint/2010/main" val="424501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Problemas</a:t>
            </a:r>
            <a:r>
              <a:rPr lang="en-US" sz="3200" dirty="0" smtClean="0"/>
              <a:t>/</a:t>
            </a:r>
            <a:r>
              <a:rPr lang="en-US" sz="3200" dirty="0" err="1" smtClean="0"/>
              <a:t>Oportunidades</a:t>
            </a:r>
            <a:endParaRPr lang="en-US" sz="3200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536030" y="1196975"/>
            <a:ext cx="8362950" cy="2593975"/>
          </a:xfrm>
        </p:spPr>
        <p:txBody>
          <a:bodyPr/>
          <a:lstStyle/>
          <a:p>
            <a:pPr marL="0" indent="0">
              <a:lnSpc>
                <a:spcPct val="130000"/>
              </a:lnSpc>
              <a:buNone/>
            </a:pPr>
            <a:r>
              <a:rPr lang="pt-BR" sz="2800" u="sng" dirty="0" smtClean="0">
                <a:latin typeface="Arial" pitchFamily="34" charset="0"/>
                <a:cs typeface="Arial" pitchFamily="34" charset="0"/>
              </a:rPr>
              <a:t>Chamadas de </a:t>
            </a:r>
            <a:r>
              <a:rPr lang="pt-BR" sz="2800" u="sng" dirty="0" err="1" smtClean="0">
                <a:latin typeface="Arial" pitchFamily="34" charset="0"/>
                <a:cs typeface="Arial" pitchFamily="34" charset="0"/>
              </a:rPr>
              <a:t>idéias</a:t>
            </a:r>
            <a:r>
              <a:rPr lang="pt-BR" sz="2800" u="sng" dirty="0" smtClean="0">
                <a:latin typeface="Arial" pitchFamily="34" charset="0"/>
                <a:cs typeface="Arial" pitchFamily="34" charset="0"/>
              </a:rPr>
              <a:t> para Startups:</a:t>
            </a:r>
            <a:br>
              <a:rPr lang="pt-BR" sz="2800" u="sng" dirty="0" smtClean="0">
                <a:latin typeface="Arial" pitchFamily="34" charset="0"/>
                <a:cs typeface="Arial" pitchFamily="34" charset="0"/>
              </a:rPr>
            </a:br>
            <a:endParaRPr lang="pt-BR" sz="2800" u="sng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30000"/>
              </a:lnSpc>
              <a:buNone/>
            </a:pPr>
            <a:r>
              <a:rPr lang="pt-BR" sz="2800" dirty="0" smtClean="0">
                <a:latin typeface="Arial" pitchFamily="34" charset="0"/>
                <a:cs typeface="Arial" pitchFamily="34" charset="0"/>
              </a:rPr>
              <a:t>Quais as propostas trazidas geralmente?</a:t>
            </a:r>
          </a:p>
          <a:p>
            <a:pPr marL="0" indent="0">
              <a:lnSpc>
                <a:spcPct val="130000"/>
              </a:lnSpc>
              <a:buNone/>
            </a:pPr>
            <a:endParaRPr lang="pt-BR" sz="28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30000"/>
              </a:lnSpc>
            </a:pPr>
            <a:r>
              <a:rPr lang="pt-BR" sz="2800" dirty="0" err="1" smtClean="0">
                <a:latin typeface="Arial" pitchFamily="34" charset="0"/>
                <a:cs typeface="Arial" pitchFamily="34" charset="0"/>
              </a:rPr>
              <a:t>Apps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 para bares, restaurantes, festas, ônibus, ...</a:t>
            </a:r>
          </a:p>
          <a:p>
            <a:pPr>
              <a:lnSpc>
                <a:spcPct val="130000"/>
              </a:lnSpc>
            </a:pPr>
            <a:r>
              <a:rPr lang="pt-BR" sz="2800" dirty="0" err="1" smtClean="0">
                <a:latin typeface="Arial" pitchFamily="34" charset="0"/>
                <a:cs typeface="Arial" pitchFamily="34" charset="0"/>
              </a:rPr>
              <a:t>Apps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 B2C e não B2B</a:t>
            </a:r>
          </a:p>
          <a:p>
            <a:pPr>
              <a:lnSpc>
                <a:spcPct val="130000"/>
              </a:lnSpc>
            </a:pPr>
            <a:r>
              <a:rPr lang="pt-BR" sz="2800" dirty="0" err="1" smtClean="0">
                <a:latin typeface="Arial" pitchFamily="34" charset="0"/>
                <a:cs typeface="Arial" pitchFamily="34" charset="0"/>
              </a:rPr>
              <a:t>Apps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 de consumo geral e não de nicho</a:t>
            </a:r>
          </a:p>
          <a:p>
            <a:pPr>
              <a:lnSpc>
                <a:spcPct val="130000"/>
              </a:lnSpc>
            </a:pPr>
            <a:r>
              <a:rPr lang="pt-BR" sz="2800" dirty="0" err="1" smtClean="0">
                <a:latin typeface="Arial" pitchFamily="34" charset="0"/>
                <a:cs typeface="Arial" pitchFamily="34" charset="0"/>
              </a:rPr>
              <a:t>Apps</a:t>
            </a:r>
            <a:r>
              <a:rPr lang="pt-BR" sz="2800" dirty="0" smtClean="0">
                <a:latin typeface="Arial" pitchFamily="34" charset="0"/>
                <a:cs typeface="Arial" pitchFamily="34" charset="0"/>
              </a:rPr>
              <a:t> para desktops/celulares</a:t>
            </a:r>
          </a:p>
          <a:p>
            <a:pPr marL="0" indent="0">
              <a:lnSpc>
                <a:spcPct val="130000"/>
              </a:lnSpc>
              <a:buNone/>
            </a:pPr>
            <a:endParaRPr lang="pt-BR" sz="28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1892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Identificando</a:t>
            </a:r>
            <a:r>
              <a:rPr lang="en-US" sz="3200" dirty="0" smtClean="0"/>
              <a:t> </a:t>
            </a:r>
            <a:r>
              <a:rPr lang="en-US" sz="3200" dirty="0" err="1" smtClean="0"/>
              <a:t>Oportunidades</a:t>
            </a:r>
            <a:endParaRPr lang="en-US" sz="3200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2593975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pt-BR" dirty="0" smtClean="0">
                <a:latin typeface="Arial" pitchFamily="34" charset="0"/>
                <a:cs typeface="Arial" pitchFamily="34" charset="0"/>
              </a:rPr>
              <a:t>Acesso às empresas (inovadoras)</a:t>
            </a:r>
          </a:p>
          <a:p>
            <a:pPr lvl="1">
              <a:lnSpc>
                <a:spcPct val="130000"/>
              </a:lnSpc>
            </a:pPr>
            <a:r>
              <a:rPr lang="pt-BR" dirty="0" smtClean="0">
                <a:latin typeface="Arial" pitchFamily="34" charset="0"/>
                <a:cs typeface="Arial" pitchFamily="34" charset="0"/>
              </a:rPr>
              <a:t>Bons negócios muitas vezes vem de grandes problemas</a:t>
            </a:r>
          </a:p>
          <a:p>
            <a:pPr lvl="1">
              <a:lnSpc>
                <a:spcPct val="130000"/>
              </a:lnSpc>
            </a:pPr>
            <a:r>
              <a:rPr lang="pt-BR" dirty="0" smtClean="0">
                <a:latin typeface="Arial" pitchFamily="34" charset="0"/>
                <a:cs typeface="Arial" pitchFamily="34" charset="0"/>
              </a:rPr>
              <a:t>Difícil ter acesso a problemas “core” ou à estratégia</a:t>
            </a:r>
            <a:endParaRPr lang="pt-BR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5" name="Elipse 4"/>
          <p:cNvSpPr/>
          <p:nvPr/>
        </p:nvSpPr>
        <p:spPr bwMode="auto">
          <a:xfrm>
            <a:off x="2743201" y="3058511"/>
            <a:ext cx="3216166" cy="3042745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76213" marR="0" indent="-176213" algn="ctr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6" name="Elipse 5"/>
          <p:cNvSpPr/>
          <p:nvPr/>
        </p:nvSpPr>
        <p:spPr bwMode="auto">
          <a:xfrm>
            <a:off x="3105809" y="3376448"/>
            <a:ext cx="2446283" cy="2406870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76213" marR="0" indent="-176213" algn="ctr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7" name="Elipse 6"/>
          <p:cNvSpPr/>
          <p:nvPr/>
        </p:nvSpPr>
        <p:spPr bwMode="auto">
          <a:xfrm>
            <a:off x="3553816" y="3846781"/>
            <a:ext cx="1538449" cy="150560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76213" marR="0" indent="-176213" algn="ctr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6011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Ciclo de investimentos incompleto</a:t>
            </a:r>
            <a:endParaRPr lang="en-US" sz="3200" dirty="0"/>
          </a:p>
        </p:txBody>
      </p:sp>
      <p:pic>
        <p:nvPicPr>
          <p:cNvPr id="220162" name="Picture 2" descr="File:Startup financing cycle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50751"/>
            <a:ext cx="8678779" cy="580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ipse 5"/>
          <p:cNvSpPr/>
          <p:nvPr/>
        </p:nvSpPr>
        <p:spPr bwMode="auto">
          <a:xfrm rot="19103241">
            <a:off x="2206804" y="3354502"/>
            <a:ext cx="3589005" cy="1787497"/>
          </a:xfrm>
          <a:prstGeom prst="ellipse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6213" marR="0" indent="-176213" algn="ctr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3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rebuchet MS" pitchFamily="34" charset="0"/>
              </a:rPr>
              <a:t>Inexistente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rebuchet MS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5662855" y="6090719"/>
            <a:ext cx="32405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Fonte</a:t>
            </a:r>
            <a:r>
              <a:rPr lang="en-US" dirty="0" smtClean="0"/>
              <a:t>: Wikimedia Commons</a:t>
            </a:r>
          </a:p>
          <a:p>
            <a:r>
              <a:rPr lang="en-US" dirty="0"/>
              <a:t>http://goo.gl/qImYom</a:t>
            </a:r>
          </a:p>
        </p:txBody>
      </p:sp>
    </p:spTree>
    <p:extLst>
      <p:ext uri="{BB962C8B-B14F-4D97-AF65-F5344CB8AC3E}">
        <p14:creationId xmlns:p14="http://schemas.microsoft.com/office/powerpoint/2010/main" val="30886935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rot="5400000" flipH="1" flipV="1">
            <a:off x="-788987" y="4145924"/>
            <a:ext cx="4651375" cy="15875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lg" len="lg"/>
          </a:ln>
        </p:spPr>
      </p:cxnSp>
      <p:sp>
        <p:nvSpPr>
          <p:cNvPr id="4" name="Isosceles Triangle 3"/>
          <p:cNvSpPr/>
          <p:nvPr/>
        </p:nvSpPr>
        <p:spPr bwMode="auto">
          <a:xfrm>
            <a:off x="1671145" y="2126597"/>
            <a:ext cx="5691352" cy="4323845"/>
          </a:xfrm>
          <a:prstGeom prst="triangle">
            <a:avLst/>
          </a:prstGeom>
          <a:gradFill>
            <a:gsLst>
              <a:gs pos="50000">
                <a:srgbClr val="E04E20"/>
              </a:gs>
              <a:gs pos="20000">
                <a:schemeClr val="bg1"/>
              </a:gs>
            </a:gsLst>
            <a:lin ang="162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sunset" dir="t"/>
          </a:scene3d>
          <a:sp3d contourW="12700" prstMaterial="matte"/>
        </p:spPr>
        <p:txBody>
          <a:bodyPr anchor="ctr"/>
          <a:lstStyle/>
          <a:p>
            <a:pPr marL="176213" indent="-176213" algn="ctr">
              <a:lnSpc>
                <a:spcPct val="125000"/>
              </a:lnSpc>
              <a:defRPr/>
            </a:pPr>
            <a:endParaRPr lang="pt-BR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 rot="-5400000">
            <a:off x="-315119" y="3100556"/>
            <a:ext cx="2395537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lnSpc>
                <a:spcPct val="125000"/>
              </a:lnSpc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algn="ctr" eaLnBrk="0" hangingPunct="0">
              <a:lnSpc>
                <a:spcPct val="125000"/>
              </a:lnSpc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algn="ctr" eaLnBrk="0" hangingPunct="0">
              <a:lnSpc>
                <a:spcPct val="125000"/>
              </a:lnSpc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algn="ctr" eaLnBrk="0" hangingPunct="0">
              <a:lnSpc>
                <a:spcPct val="125000"/>
              </a:lnSpc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algn="ctr" eaLnBrk="0" hangingPunct="0">
              <a:lnSpc>
                <a:spcPct val="125000"/>
              </a:lnSpc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pt-BR" sz="2800"/>
              <a:t>Competência </a:t>
            </a:r>
          </a:p>
          <a:p>
            <a:pPr eaLnBrk="1" hangingPunct="1"/>
            <a:r>
              <a:rPr lang="pt-BR" sz="2800"/>
              <a:t>Profissional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800" dirty="0" smtClean="0"/>
              <a:t>Educação inclusiva </a:t>
            </a:r>
            <a:br>
              <a:rPr lang="pt-BR" sz="4800" dirty="0" smtClean="0"/>
            </a:br>
            <a:r>
              <a:rPr lang="pt-BR" sz="4800" dirty="0" smtClean="0"/>
              <a:t>para o protagonismo</a:t>
            </a:r>
            <a:endParaRPr lang="pt-BR" sz="4800" dirty="0"/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0317940"/>
              </p:ext>
            </p:extLst>
          </p:nvPr>
        </p:nvGraphicFramePr>
        <p:xfrm>
          <a:off x="1524000" y="1964578"/>
          <a:ext cx="6096000" cy="44858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/>
              </a:tblGrid>
              <a:tr h="897173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noFill/>
                  </a:tcPr>
                </a:tc>
              </a:tr>
              <a:tr h="897173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noFill/>
                  </a:tcPr>
                </a:tc>
              </a:tr>
              <a:tr h="897173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noFill/>
                  </a:tcPr>
                </a:tc>
              </a:tr>
              <a:tr h="897173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noFill/>
                  </a:tcPr>
                </a:tc>
              </a:tr>
              <a:tr h="897173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6798827"/>
              </p:ext>
            </p:extLst>
          </p:nvPr>
        </p:nvGraphicFramePr>
        <p:xfrm>
          <a:off x="1524000" y="1964578"/>
          <a:ext cx="6096000" cy="4485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/>
              </a:tblGrid>
              <a:tr h="448586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noFill/>
                  </a:tcPr>
                </a:tc>
              </a:tr>
              <a:tr h="448586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noFill/>
                  </a:tcPr>
                </a:tc>
              </a:tr>
              <a:tr h="448586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noFill/>
                  </a:tcPr>
                </a:tc>
              </a:tr>
              <a:tr h="448586">
                <a:tc>
                  <a:txBody>
                    <a:bodyPr/>
                    <a:lstStyle/>
                    <a:p>
                      <a:endParaRPr lang="pt-BR" dirty="0" smtClean="0"/>
                    </a:p>
                  </a:txBody>
                  <a:tcPr>
                    <a:noFill/>
                  </a:tcPr>
                </a:tc>
              </a:tr>
              <a:tr h="448586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noFill/>
                  </a:tcPr>
                </a:tc>
              </a:tr>
              <a:tr h="448586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noFill/>
                  </a:tcPr>
                </a:tc>
              </a:tr>
              <a:tr h="448586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noFill/>
                  </a:tcPr>
                </a:tc>
              </a:tr>
              <a:tr h="448586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noFill/>
                  </a:tcPr>
                </a:tc>
              </a:tr>
              <a:tr h="448586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noFill/>
                  </a:tcPr>
                </a:tc>
              </a:tr>
              <a:tr h="448586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27055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0" y="0"/>
            <a:ext cx="9142200" cy="6856200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rgbClr val="FFFFFF"/>
              </a:gs>
            </a:gsLst>
            <a:lin ang="16200000"/>
          </a:gradFill>
          <a:ln w="25560">
            <a:noFill/>
            <a:round/>
          </a:ln>
        </p:spPr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8214604" y="6262107"/>
            <a:ext cx="652053" cy="333577"/>
            <a:chOff x="4259" y="120"/>
            <a:chExt cx="1392" cy="834"/>
          </a:xfrm>
          <a:solidFill>
            <a:schemeClr val="bg1">
              <a:lumMod val="85000"/>
            </a:schemeClr>
          </a:solidFill>
        </p:grpSpPr>
        <p:sp>
          <p:nvSpPr>
            <p:cNvPr id="6" name="Freeform 4"/>
            <p:cNvSpPr>
              <a:spLocks noEditPoints="1"/>
            </p:cNvSpPr>
            <p:nvPr/>
          </p:nvSpPr>
          <p:spPr bwMode="auto">
            <a:xfrm>
              <a:off x="4260" y="815"/>
              <a:ext cx="1391" cy="139"/>
            </a:xfrm>
            <a:custGeom>
              <a:avLst/>
              <a:gdLst>
                <a:gd name="T0" fmla="*/ 0 w 18096"/>
                <a:gd name="T1" fmla="*/ 0 h 1806"/>
                <a:gd name="T2" fmla="*/ 0 w 18096"/>
                <a:gd name="T3" fmla="*/ 0 h 1806"/>
                <a:gd name="T4" fmla="*/ 0 w 18096"/>
                <a:gd name="T5" fmla="*/ 0 h 1806"/>
                <a:gd name="T6" fmla="*/ 0 w 18096"/>
                <a:gd name="T7" fmla="*/ 0 h 1806"/>
                <a:gd name="T8" fmla="*/ 0 w 18096"/>
                <a:gd name="T9" fmla="*/ 0 h 1806"/>
                <a:gd name="T10" fmla="*/ 0 w 18096"/>
                <a:gd name="T11" fmla="*/ 0 h 1806"/>
                <a:gd name="T12" fmla="*/ 0 w 18096"/>
                <a:gd name="T13" fmla="*/ 0 h 1806"/>
                <a:gd name="T14" fmla="*/ 0 w 18096"/>
                <a:gd name="T15" fmla="*/ 0 h 1806"/>
                <a:gd name="T16" fmla="*/ 0 w 18096"/>
                <a:gd name="T17" fmla="*/ 0 h 1806"/>
                <a:gd name="T18" fmla="*/ 0 w 18096"/>
                <a:gd name="T19" fmla="*/ 0 h 1806"/>
                <a:gd name="T20" fmla="*/ 0 w 18096"/>
                <a:gd name="T21" fmla="*/ 0 h 1806"/>
                <a:gd name="T22" fmla="*/ 0 w 18096"/>
                <a:gd name="T23" fmla="*/ 0 h 1806"/>
                <a:gd name="T24" fmla="*/ 0 w 18096"/>
                <a:gd name="T25" fmla="*/ 0 h 1806"/>
                <a:gd name="T26" fmla="*/ 0 w 18096"/>
                <a:gd name="T27" fmla="*/ 0 h 1806"/>
                <a:gd name="T28" fmla="*/ 0 w 18096"/>
                <a:gd name="T29" fmla="*/ 0 h 1806"/>
                <a:gd name="T30" fmla="*/ 0 w 18096"/>
                <a:gd name="T31" fmla="*/ 0 h 1806"/>
                <a:gd name="T32" fmla="*/ 0 w 18096"/>
                <a:gd name="T33" fmla="*/ 0 h 1806"/>
                <a:gd name="T34" fmla="*/ 0 w 18096"/>
                <a:gd name="T35" fmla="*/ 0 h 1806"/>
                <a:gd name="T36" fmla="*/ 0 w 18096"/>
                <a:gd name="T37" fmla="*/ 0 h 1806"/>
                <a:gd name="T38" fmla="*/ 0 w 18096"/>
                <a:gd name="T39" fmla="*/ 0 h 1806"/>
                <a:gd name="T40" fmla="*/ 0 w 18096"/>
                <a:gd name="T41" fmla="*/ 0 h 1806"/>
                <a:gd name="T42" fmla="*/ 0 w 18096"/>
                <a:gd name="T43" fmla="*/ 0 h 1806"/>
                <a:gd name="T44" fmla="*/ 0 w 18096"/>
                <a:gd name="T45" fmla="*/ 0 h 1806"/>
                <a:gd name="T46" fmla="*/ 0 w 18096"/>
                <a:gd name="T47" fmla="*/ 0 h 1806"/>
                <a:gd name="T48" fmla="*/ 0 w 18096"/>
                <a:gd name="T49" fmla="*/ 0 h 1806"/>
                <a:gd name="T50" fmla="*/ 0 w 18096"/>
                <a:gd name="T51" fmla="*/ 0 h 1806"/>
                <a:gd name="T52" fmla="*/ 0 w 18096"/>
                <a:gd name="T53" fmla="*/ 0 h 1806"/>
                <a:gd name="T54" fmla="*/ 0 w 18096"/>
                <a:gd name="T55" fmla="*/ 0 h 1806"/>
                <a:gd name="T56" fmla="*/ 0 w 18096"/>
                <a:gd name="T57" fmla="*/ 0 h 1806"/>
                <a:gd name="T58" fmla="*/ 0 w 18096"/>
                <a:gd name="T59" fmla="*/ 0 h 1806"/>
                <a:gd name="T60" fmla="*/ 0 w 18096"/>
                <a:gd name="T61" fmla="*/ 0 h 1806"/>
                <a:gd name="T62" fmla="*/ 0 w 18096"/>
                <a:gd name="T63" fmla="*/ 0 h 1806"/>
                <a:gd name="T64" fmla="*/ 0 w 18096"/>
                <a:gd name="T65" fmla="*/ 0 h 1806"/>
                <a:gd name="T66" fmla="*/ 0 w 18096"/>
                <a:gd name="T67" fmla="*/ 0 h 1806"/>
                <a:gd name="T68" fmla="*/ 0 w 18096"/>
                <a:gd name="T69" fmla="*/ 0 h 1806"/>
                <a:gd name="T70" fmla="*/ 0 w 18096"/>
                <a:gd name="T71" fmla="*/ 0 h 1806"/>
                <a:gd name="T72" fmla="*/ 0 w 18096"/>
                <a:gd name="T73" fmla="*/ 0 h 1806"/>
                <a:gd name="T74" fmla="*/ 0 w 18096"/>
                <a:gd name="T75" fmla="*/ 0 h 1806"/>
                <a:gd name="T76" fmla="*/ 0 w 18096"/>
                <a:gd name="T77" fmla="*/ 0 h 1806"/>
                <a:gd name="T78" fmla="*/ 0 w 18096"/>
                <a:gd name="T79" fmla="*/ 0 h 1806"/>
                <a:gd name="T80" fmla="*/ 0 w 18096"/>
                <a:gd name="T81" fmla="*/ 0 h 1806"/>
                <a:gd name="T82" fmla="*/ 0 w 18096"/>
                <a:gd name="T83" fmla="*/ 0 h 1806"/>
                <a:gd name="T84" fmla="*/ 0 w 18096"/>
                <a:gd name="T85" fmla="*/ 0 h 1806"/>
                <a:gd name="T86" fmla="*/ 0 w 18096"/>
                <a:gd name="T87" fmla="*/ 0 h 1806"/>
                <a:gd name="T88" fmla="*/ 0 w 18096"/>
                <a:gd name="T89" fmla="*/ 0 h 1806"/>
                <a:gd name="T90" fmla="*/ 0 w 18096"/>
                <a:gd name="T91" fmla="*/ 0 h 1806"/>
                <a:gd name="T92" fmla="*/ 0 w 18096"/>
                <a:gd name="T93" fmla="*/ 0 h 1806"/>
                <a:gd name="T94" fmla="*/ 0 w 18096"/>
                <a:gd name="T95" fmla="*/ 0 h 1806"/>
                <a:gd name="T96" fmla="*/ 0 w 18096"/>
                <a:gd name="T97" fmla="*/ 0 h 1806"/>
                <a:gd name="T98" fmla="*/ 0 w 18096"/>
                <a:gd name="T99" fmla="*/ 0 h 1806"/>
                <a:gd name="T100" fmla="*/ 0 w 18096"/>
                <a:gd name="T101" fmla="*/ 0 h 1806"/>
                <a:gd name="T102" fmla="*/ 0 w 18096"/>
                <a:gd name="T103" fmla="*/ 0 h 1806"/>
                <a:gd name="T104" fmla="*/ 0 w 18096"/>
                <a:gd name="T105" fmla="*/ 0 h 1806"/>
                <a:gd name="T106" fmla="*/ 0 w 18096"/>
                <a:gd name="T107" fmla="*/ 0 h 1806"/>
                <a:gd name="T108" fmla="*/ 0 w 18096"/>
                <a:gd name="T109" fmla="*/ 0 h 1806"/>
                <a:gd name="T110" fmla="*/ 0 w 18096"/>
                <a:gd name="T111" fmla="*/ 0 h 1806"/>
                <a:gd name="T112" fmla="*/ 0 w 18096"/>
                <a:gd name="T113" fmla="*/ 0 h 1806"/>
                <a:gd name="T114" fmla="*/ 0 w 18096"/>
                <a:gd name="T115" fmla="*/ 0 h 1806"/>
                <a:gd name="T116" fmla="*/ 0 w 18096"/>
                <a:gd name="T117" fmla="*/ 0 h 1806"/>
                <a:gd name="T118" fmla="*/ 0 w 18096"/>
                <a:gd name="T119" fmla="*/ 0 h 1806"/>
                <a:gd name="T120" fmla="*/ 0 w 18096"/>
                <a:gd name="T121" fmla="*/ 0 h 1806"/>
                <a:gd name="T122" fmla="*/ 0 w 18096"/>
                <a:gd name="T123" fmla="*/ 0 h 1806"/>
                <a:gd name="T124" fmla="*/ 0 w 18096"/>
                <a:gd name="T125" fmla="*/ 0 h 180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8096"/>
                <a:gd name="T190" fmla="*/ 0 h 1806"/>
                <a:gd name="T191" fmla="*/ 18096 w 18096"/>
                <a:gd name="T192" fmla="*/ 1806 h 180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8096" h="1806">
                  <a:moveTo>
                    <a:pt x="1129" y="1444"/>
                  </a:moveTo>
                  <a:lnTo>
                    <a:pt x="1133" y="1436"/>
                  </a:lnTo>
                  <a:lnTo>
                    <a:pt x="1137" y="1429"/>
                  </a:lnTo>
                  <a:lnTo>
                    <a:pt x="1139" y="1421"/>
                  </a:lnTo>
                  <a:lnTo>
                    <a:pt x="1140" y="1414"/>
                  </a:lnTo>
                  <a:lnTo>
                    <a:pt x="1141" y="1407"/>
                  </a:lnTo>
                  <a:lnTo>
                    <a:pt x="1141" y="1400"/>
                  </a:lnTo>
                  <a:lnTo>
                    <a:pt x="1140" y="1393"/>
                  </a:lnTo>
                  <a:lnTo>
                    <a:pt x="1139" y="1385"/>
                  </a:lnTo>
                  <a:lnTo>
                    <a:pt x="1137" y="1380"/>
                  </a:lnTo>
                  <a:lnTo>
                    <a:pt x="1133" y="1373"/>
                  </a:lnTo>
                  <a:lnTo>
                    <a:pt x="1129" y="1366"/>
                  </a:lnTo>
                  <a:lnTo>
                    <a:pt x="1124" y="1359"/>
                  </a:lnTo>
                  <a:lnTo>
                    <a:pt x="1117" y="1354"/>
                  </a:lnTo>
                  <a:lnTo>
                    <a:pt x="1112" y="1347"/>
                  </a:lnTo>
                  <a:lnTo>
                    <a:pt x="1104" y="1341"/>
                  </a:lnTo>
                  <a:lnTo>
                    <a:pt x="1096" y="1335"/>
                  </a:lnTo>
                  <a:lnTo>
                    <a:pt x="1013" y="1276"/>
                  </a:lnTo>
                  <a:lnTo>
                    <a:pt x="1005" y="1271"/>
                  </a:lnTo>
                  <a:lnTo>
                    <a:pt x="999" y="1268"/>
                  </a:lnTo>
                  <a:lnTo>
                    <a:pt x="991" y="1264"/>
                  </a:lnTo>
                  <a:lnTo>
                    <a:pt x="984" y="1262"/>
                  </a:lnTo>
                  <a:lnTo>
                    <a:pt x="977" y="1261"/>
                  </a:lnTo>
                  <a:lnTo>
                    <a:pt x="970" y="1261"/>
                  </a:lnTo>
                  <a:lnTo>
                    <a:pt x="964" y="1261"/>
                  </a:lnTo>
                  <a:lnTo>
                    <a:pt x="957" y="1263"/>
                  </a:lnTo>
                  <a:lnTo>
                    <a:pt x="950" y="1265"/>
                  </a:lnTo>
                  <a:lnTo>
                    <a:pt x="943" y="1268"/>
                  </a:lnTo>
                  <a:lnTo>
                    <a:pt x="938" y="1272"/>
                  </a:lnTo>
                  <a:lnTo>
                    <a:pt x="931" y="1277"/>
                  </a:lnTo>
                  <a:lnTo>
                    <a:pt x="924" y="1282"/>
                  </a:lnTo>
                  <a:lnTo>
                    <a:pt x="918" y="1289"/>
                  </a:lnTo>
                  <a:lnTo>
                    <a:pt x="912" y="1297"/>
                  </a:lnTo>
                  <a:lnTo>
                    <a:pt x="906" y="1305"/>
                  </a:lnTo>
                  <a:lnTo>
                    <a:pt x="902" y="1309"/>
                  </a:lnTo>
                  <a:lnTo>
                    <a:pt x="899" y="1315"/>
                  </a:lnTo>
                  <a:lnTo>
                    <a:pt x="896" y="1321"/>
                  </a:lnTo>
                  <a:lnTo>
                    <a:pt x="892" y="1328"/>
                  </a:lnTo>
                  <a:lnTo>
                    <a:pt x="888" y="1334"/>
                  </a:lnTo>
                  <a:lnTo>
                    <a:pt x="882" y="1341"/>
                  </a:lnTo>
                  <a:lnTo>
                    <a:pt x="878" y="1349"/>
                  </a:lnTo>
                  <a:lnTo>
                    <a:pt x="872" y="1357"/>
                  </a:lnTo>
                  <a:lnTo>
                    <a:pt x="866" y="1365"/>
                  </a:lnTo>
                  <a:lnTo>
                    <a:pt x="861" y="1374"/>
                  </a:lnTo>
                  <a:lnTo>
                    <a:pt x="854" y="1383"/>
                  </a:lnTo>
                  <a:lnTo>
                    <a:pt x="847" y="1391"/>
                  </a:lnTo>
                  <a:lnTo>
                    <a:pt x="839" y="1400"/>
                  </a:lnTo>
                  <a:lnTo>
                    <a:pt x="831" y="1409"/>
                  </a:lnTo>
                  <a:lnTo>
                    <a:pt x="822" y="1418"/>
                  </a:lnTo>
                  <a:lnTo>
                    <a:pt x="813" y="1427"/>
                  </a:lnTo>
                  <a:lnTo>
                    <a:pt x="804" y="1436"/>
                  </a:lnTo>
                  <a:lnTo>
                    <a:pt x="794" y="1445"/>
                  </a:lnTo>
                  <a:lnTo>
                    <a:pt x="784" y="1454"/>
                  </a:lnTo>
                  <a:lnTo>
                    <a:pt x="772" y="1462"/>
                  </a:lnTo>
                  <a:lnTo>
                    <a:pt x="761" y="1470"/>
                  </a:lnTo>
                  <a:lnTo>
                    <a:pt x="749" y="1477"/>
                  </a:lnTo>
                  <a:lnTo>
                    <a:pt x="736" y="1483"/>
                  </a:lnTo>
                  <a:lnTo>
                    <a:pt x="723" y="1488"/>
                  </a:lnTo>
                  <a:lnTo>
                    <a:pt x="709" y="1493"/>
                  </a:lnTo>
                  <a:lnTo>
                    <a:pt x="694" y="1497"/>
                  </a:lnTo>
                  <a:lnTo>
                    <a:pt x="680" y="1502"/>
                  </a:lnTo>
                  <a:lnTo>
                    <a:pt x="664" y="1504"/>
                  </a:lnTo>
                  <a:lnTo>
                    <a:pt x="648" y="1507"/>
                  </a:lnTo>
                  <a:lnTo>
                    <a:pt x="631" y="1509"/>
                  </a:lnTo>
                  <a:lnTo>
                    <a:pt x="613" y="1511"/>
                  </a:lnTo>
                  <a:lnTo>
                    <a:pt x="596" y="1511"/>
                  </a:lnTo>
                  <a:lnTo>
                    <a:pt x="577" y="1510"/>
                  </a:lnTo>
                  <a:lnTo>
                    <a:pt x="559" y="1509"/>
                  </a:lnTo>
                  <a:lnTo>
                    <a:pt x="540" y="1506"/>
                  </a:lnTo>
                  <a:lnTo>
                    <a:pt x="523" y="1503"/>
                  </a:lnTo>
                  <a:lnTo>
                    <a:pt x="507" y="1499"/>
                  </a:lnTo>
                  <a:lnTo>
                    <a:pt x="491" y="1495"/>
                  </a:lnTo>
                  <a:lnTo>
                    <a:pt x="476" y="1489"/>
                  </a:lnTo>
                  <a:lnTo>
                    <a:pt x="460" y="1483"/>
                  </a:lnTo>
                  <a:lnTo>
                    <a:pt x="445" y="1476"/>
                  </a:lnTo>
                  <a:lnTo>
                    <a:pt x="432" y="1468"/>
                  </a:lnTo>
                  <a:lnTo>
                    <a:pt x="418" y="1460"/>
                  </a:lnTo>
                  <a:lnTo>
                    <a:pt x="406" y="1450"/>
                  </a:lnTo>
                  <a:lnTo>
                    <a:pt x="393" y="1440"/>
                  </a:lnTo>
                  <a:lnTo>
                    <a:pt x="381" y="1429"/>
                  </a:lnTo>
                  <a:lnTo>
                    <a:pt x="370" y="1418"/>
                  </a:lnTo>
                  <a:lnTo>
                    <a:pt x="359" y="1406"/>
                  </a:lnTo>
                  <a:lnTo>
                    <a:pt x="349" y="1392"/>
                  </a:lnTo>
                  <a:lnTo>
                    <a:pt x="340" y="1380"/>
                  </a:lnTo>
                  <a:lnTo>
                    <a:pt x="331" y="1366"/>
                  </a:lnTo>
                  <a:lnTo>
                    <a:pt x="323" y="1352"/>
                  </a:lnTo>
                  <a:lnTo>
                    <a:pt x="315" y="1339"/>
                  </a:lnTo>
                  <a:lnTo>
                    <a:pt x="309" y="1325"/>
                  </a:lnTo>
                  <a:lnTo>
                    <a:pt x="303" y="1312"/>
                  </a:lnTo>
                  <a:lnTo>
                    <a:pt x="297" y="1297"/>
                  </a:lnTo>
                  <a:lnTo>
                    <a:pt x="293" y="1283"/>
                  </a:lnTo>
                  <a:lnTo>
                    <a:pt x="288" y="1269"/>
                  </a:lnTo>
                  <a:lnTo>
                    <a:pt x="285" y="1254"/>
                  </a:lnTo>
                  <a:lnTo>
                    <a:pt x="281" y="1238"/>
                  </a:lnTo>
                  <a:lnTo>
                    <a:pt x="279" y="1224"/>
                  </a:lnTo>
                  <a:lnTo>
                    <a:pt x="278" y="1208"/>
                  </a:lnTo>
                  <a:lnTo>
                    <a:pt x="277" y="1192"/>
                  </a:lnTo>
                  <a:lnTo>
                    <a:pt x="277" y="1176"/>
                  </a:lnTo>
                  <a:lnTo>
                    <a:pt x="277" y="592"/>
                  </a:lnTo>
                  <a:lnTo>
                    <a:pt x="277" y="577"/>
                  </a:lnTo>
                  <a:lnTo>
                    <a:pt x="278" y="560"/>
                  </a:lnTo>
                  <a:lnTo>
                    <a:pt x="279" y="544"/>
                  </a:lnTo>
                  <a:lnTo>
                    <a:pt x="281" y="528"/>
                  </a:lnTo>
                  <a:lnTo>
                    <a:pt x="285" y="512"/>
                  </a:lnTo>
                  <a:lnTo>
                    <a:pt x="288" y="497"/>
                  </a:lnTo>
                  <a:lnTo>
                    <a:pt x="293" y="483"/>
                  </a:lnTo>
                  <a:lnTo>
                    <a:pt x="297" y="468"/>
                  </a:lnTo>
                  <a:lnTo>
                    <a:pt x="303" y="453"/>
                  </a:lnTo>
                  <a:lnTo>
                    <a:pt x="309" y="440"/>
                  </a:lnTo>
                  <a:lnTo>
                    <a:pt x="315" y="425"/>
                  </a:lnTo>
                  <a:lnTo>
                    <a:pt x="323" y="411"/>
                  </a:lnTo>
                  <a:lnTo>
                    <a:pt x="331" y="399"/>
                  </a:lnTo>
                  <a:lnTo>
                    <a:pt x="340" y="385"/>
                  </a:lnTo>
                  <a:lnTo>
                    <a:pt x="349" y="373"/>
                  </a:lnTo>
                  <a:lnTo>
                    <a:pt x="359" y="361"/>
                  </a:lnTo>
                  <a:lnTo>
                    <a:pt x="370" y="348"/>
                  </a:lnTo>
                  <a:lnTo>
                    <a:pt x="381" y="337"/>
                  </a:lnTo>
                  <a:lnTo>
                    <a:pt x="393" y="327"/>
                  </a:lnTo>
                  <a:lnTo>
                    <a:pt x="406" y="316"/>
                  </a:lnTo>
                  <a:lnTo>
                    <a:pt x="418" y="307"/>
                  </a:lnTo>
                  <a:lnTo>
                    <a:pt x="432" y="299"/>
                  </a:lnTo>
                  <a:lnTo>
                    <a:pt x="445" y="292"/>
                  </a:lnTo>
                  <a:lnTo>
                    <a:pt x="460" y="285"/>
                  </a:lnTo>
                  <a:lnTo>
                    <a:pt x="476" y="279"/>
                  </a:lnTo>
                  <a:lnTo>
                    <a:pt x="491" y="275"/>
                  </a:lnTo>
                  <a:lnTo>
                    <a:pt x="507" y="269"/>
                  </a:lnTo>
                  <a:lnTo>
                    <a:pt x="523" y="266"/>
                  </a:lnTo>
                  <a:lnTo>
                    <a:pt x="540" y="262"/>
                  </a:lnTo>
                  <a:lnTo>
                    <a:pt x="559" y="260"/>
                  </a:lnTo>
                  <a:lnTo>
                    <a:pt x="577" y="259"/>
                  </a:lnTo>
                  <a:lnTo>
                    <a:pt x="596" y="258"/>
                  </a:lnTo>
                  <a:lnTo>
                    <a:pt x="614" y="258"/>
                  </a:lnTo>
                  <a:lnTo>
                    <a:pt x="632" y="259"/>
                  </a:lnTo>
                  <a:lnTo>
                    <a:pt x="649" y="261"/>
                  </a:lnTo>
                  <a:lnTo>
                    <a:pt x="666" y="263"/>
                  </a:lnTo>
                  <a:lnTo>
                    <a:pt x="682" y="266"/>
                  </a:lnTo>
                  <a:lnTo>
                    <a:pt x="698" y="270"/>
                  </a:lnTo>
                  <a:lnTo>
                    <a:pt x="714" y="275"/>
                  </a:lnTo>
                  <a:lnTo>
                    <a:pt x="727" y="279"/>
                  </a:lnTo>
                  <a:lnTo>
                    <a:pt x="741" y="287"/>
                  </a:lnTo>
                  <a:lnTo>
                    <a:pt x="753" y="294"/>
                  </a:lnTo>
                  <a:lnTo>
                    <a:pt x="766" y="302"/>
                  </a:lnTo>
                  <a:lnTo>
                    <a:pt x="777" y="310"/>
                  </a:lnTo>
                  <a:lnTo>
                    <a:pt x="788" y="318"/>
                  </a:lnTo>
                  <a:lnTo>
                    <a:pt x="798" y="326"/>
                  </a:lnTo>
                  <a:lnTo>
                    <a:pt x="807" y="333"/>
                  </a:lnTo>
                  <a:lnTo>
                    <a:pt x="818" y="342"/>
                  </a:lnTo>
                  <a:lnTo>
                    <a:pt x="827" y="350"/>
                  </a:lnTo>
                  <a:lnTo>
                    <a:pt x="835" y="358"/>
                  </a:lnTo>
                  <a:lnTo>
                    <a:pt x="843" y="367"/>
                  </a:lnTo>
                  <a:lnTo>
                    <a:pt x="850" y="375"/>
                  </a:lnTo>
                  <a:lnTo>
                    <a:pt x="857" y="384"/>
                  </a:lnTo>
                  <a:lnTo>
                    <a:pt x="864" y="393"/>
                  </a:lnTo>
                  <a:lnTo>
                    <a:pt x="870" y="402"/>
                  </a:lnTo>
                  <a:lnTo>
                    <a:pt x="875" y="413"/>
                  </a:lnTo>
                  <a:lnTo>
                    <a:pt x="881" y="421"/>
                  </a:lnTo>
                  <a:lnTo>
                    <a:pt x="886" y="427"/>
                  </a:lnTo>
                  <a:lnTo>
                    <a:pt x="890" y="435"/>
                  </a:lnTo>
                  <a:lnTo>
                    <a:pt x="895" y="443"/>
                  </a:lnTo>
                  <a:lnTo>
                    <a:pt x="898" y="450"/>
                  </a:lnTo>
                  <a:lnTo>
                    <a:pt x="900" y="458"/>
                  </a:lnTo>
                  <a:lnTo>
                    <a:pt x="904" y="465"/>
                  </a:lnTo>
                  <a:lnTo>
                    <a:pt x="906" y="471"/>
                  </a:lnTo>
                  <a:lnTo>
                    <a:pt x="912" y="478"/>
                  </a:lnTo>
                  <a:lnTo>
                    <a:pt x="917" y="485"/>
                  </a:lnTo>
                  <a:lnTo>
                    <a:pt x="923" y="491"/>
                  </a:lnTo>
                  <a:lnTo>
                    <a:pt x="930" y="495"/>
                  </a:lnTo>
                  <a:lnTo>
                    <a:pt x="935" y="500"/>
                  </a:lnTo>
                  <a:lnTo>
                    <a:pt x="942" y="502"/>
                  </a:lnTo>
                  <a:lnTo>
                    <a:pt x="949" y="504"/>
                  </a:lnTo>
                  <a:lnTo>
                    <a:pt x="956" y="506"/>
                  </a:lnTo>
                  <a:lnTo>
                    <a:pt x="962" y="506"/>
                  </a:lnTo>
                  <a:lnTo>
                    <a:pt x="969" y="506"/>
                  </a:lnTo>
                  <a:lnTo>
                    <a:pt x="976" y="506"/>
                  </a:lnTo>
                  <a:lnTo>
                    <a:pt x="983" y="504"/>
                  </a:lnTo>
                  <a:lnTo>
                    <a:pt x="991" y="502"/>
                  </a:lnTo>
                  <a:lnTo>
                    <a:pt x="998" y="499"/>
                  </a:lnTo>
                  <a:lnTo>
                    <a:pt x="1005" y="494"/>
                  </a:lnTo>
                  <a:lnTo>
                    <a:pt x="1013" y="490"/>
                  </a:lnTo>
                  <a:lnTo>
                    <a:pt x="1099" y="427"/>
                  </a:lnTo>
                  <a:lnTo>
                    <a:pt x="1107" y="421"/>
                  </a:lnTo>
                  <a:lnTo>
                    <a:pt x="1114" y="414"/>
                  </a:lnTo>
                  <a:lnTo>
                    <a:pt x="1120" y="407"/>
                  </a:lnTo>
                  <a:lnTo>
                    <a:pt x="1125" y="399"/>
                  </a:lnTo>
                  <a:lnTo>
                    <a:pt x="1130" y="391"/>
                  </a:lnTo>
                  <a:lnTo>
                    <a:pt x="1133" y="384"/>
                  </a:lnTo>
                  <a:lnTo>
                    <a:pt x="1136" y="375"/>
                  </a:lnTo>
                  <a:lnTo>
                    <a:pt x="1137" y="367"/>
                  </a:lnTo>
                  <a:lnTo>
                    <a:pt x="1137" y="361"/>
                  </a:lnTo>
                  <a:lnTo>
                    <a:pt x="1136" y="354"/>
                  </a:lnTo>
                  <a:lnTo>
                    <a:pt x="1134" y="347"/>
                  </a:lnTo>
                  <a:lnTo>
                    <a:pt x="1133" y="340"/>
                  </a:lnTo>
                  <a:lnTo>
                    <a:pt x="1131" y="335"/>
                  </a:lnTo>
                  <a:lnTo>
                    <a:pt x="1129" y="329"/>
                  </a:lnTo>
                  <a:lnTo>
                    <a:pt x="1125" y="322"/>
                  </a:lnTo>
                  <a:lnTo>
                    <a:pt x="1122" y="318"/>
                  </a:lnTo>
                  <a:lnTo>
                    <a:pt x="1116" y="301"/>
                  </a:lnTo>
                  <a:lnTo>
                    <a:pt x="1106" y="283"/>
                  </a:lnTo>
                  <a:lnTo>
                    <a:pt x="1094" y="262"/>
                  </a:lnTo>
                  <a:lnTo>
                    <a:pt x="1078" y="240"/>
                  </a:lnTo>
                  <a:lnTo>
                    <a:pt x="1059" y="216"/>
                  </a:lnTo>
                  <a:lnTo>
                    <a:pt x="1037" y="189"/>
                  </a:lnTo>
                  <a:lnTo>
                    <a:pt x="1012" y="160"/>
                  </a:lnTo>
                  <a:lnTo>
                    <a:pt x="984" y="131"/>
                  </a:lnTo>
                  <a:lnTo>
                    <a:pt x="969" y="117"/>
                  </a:lnTo>
                  <a:lnTo>
                    <a:pt x="953" y="104"/>
                  </a:lnTo>
                  <a:lnTo>
                    <a:pt x="935" y="91"/>
                  </a:lnTo>
                  <a:lnTo>
                    <a:pt x="917" y="80"/>
                  </a:lnTo>
                  <a:lnTo>
                    <a:pt x="897" y="69"/>
                  </a:lnTo>
                  <a:lnTo>
                    <a:pt x="875" y="57"/>
                  </a:lnTo>
                  <a:lnTo>
                    <a:pt x="853" y="47"/>
                  </a:lnTo>
                  <a:lnTo>
                    <a:pt x="830" y="37"/>
                  </a:lnTo>
                  <a:lnTo>
                    <a:pt x="804" y="28"/>
                  </a:lnTo>
                  <a:lnTo>
                    <a:pt x="778" y="20"/>
                  </a:lnTo>
                  <a:lnTo>
                    <a:pt x="751" y="14"/>
                  </a:lnTo>
                  <a:lnTo>
                    <a:pt x="721" y="9"/>
                  </a:lnTo>
                  <a:lnTo>
                    <a:pt x="692" y="5"/>
                  </a:lnTo>
                  <a:lnTo>
                    <a:pt x="660" y="2"/>
                  </a:lnTo>
                  <a:lnTo>
                    <a:pt x="629" y="0"/>
                  </a:lnTo>
                  <a:lnTo>
                    <a:pt x="596" y="0"/>
                  </a:lnTo>
                  <a:lnTo>
                    <a:pt x="562" y="1"/>
                  </a:lnTo>
                  <a:lnTo>
                    <a:pt x="530" y="3"/>
                  </a:lnTo>
                  <a:lnTo>
                    <a:pt x="499" y="7"/>
                  </a:lnTo>
                  <a:lnTo>
                    <a:pt x="468" y="12"/>
                  </a:lnTo>
                  <a:lnTo>
                    <a:pt x="439" y="19"/>
                  </a:lnTo>
                  <a:lnTo>
                    <a:pt x="409" y="27"/>
                  </a:lnTo>
                  <a:lnTo>
                    <a:pt x="381" y="36"/>
                  </a:lnTo>
                  <a:lnTo>
                    <a:pt x="354" y="46"/>
                  </a:lnTo>
                  <a:lnTo>
                    <a:pt x="328" y="57"/>
                  </a:lnTo>
                  <a:lnTo>
                    <a:pt x="302" y="71"/>
                  </a:lnTo>
                  <a:lnTo>
                    <a:pt x="277" y="86"/>
                  </a:lnTo>
                  <a:lnTo>
                    <a:pt x="253" y="100"/>
                  </a:lnTo>
                  <a:lnTo>
                    <a:pt x="230" y="119"/>
                  </a:lnTo>
                  <a:lnTo>
                    <a:pt x="208" y="137"/>
                  </a:lnTo>
                  <a:lnTo>
                    <a:pt x="186" y="156"/>
                  </a:lnTo>
                  <a:lnTo>
                    <a:pt x="166" y="177"/>
                  </a:lnTo>
                  <a:lnTo>
                    <a:pt x="146" y="199"/>
                  </a:lnTo>
                  <a:lnTo>
                    <a:pt x="128" y="221"/>
                  </a:lnTo>
                  <a:lnTo>
                    <a:pt x="109" y="244"/>
                  </a:lnTo>
                  <a:lnTo>
                    <a:pt x="94" y="268"/>
                  </a:lnTo>
                  <a:lnTo>
                    <a:pt x="79" y="292"/>
                  </a:lnTo>
                  <a:lnTo>
                    <a:pt x="65" y="316"/>
                  </a:lnTo>
                  <a:lnTo>
                    <a:pt x="53" y="342"/>
                  </a:lnTo>
                  <a:lnTo>
                    <a:pt x="42" y="367"/>
                  </a:lnTo>
                  <a:lnTo>
                    <a:pt x="31" y="394"/>
                  </a:lnTo>
                  <a:lnTo>
                    <a:pt x="23" y="422"/>
                  </a:lnTo>
                  <a:lnTo>
                    <a:pt x="17" y="449"/>
                  </a:lnTo>
                  <a:lnTo>
                    <a:pt x="10" y="477"/>
                  </a:lnTo>
                  <a:lnTo>
                    <a:pt x="5" y="505"/>
                  </a:lnTo>
                  <a:lnTo>
                    <a:pt x="3" y="535"/>
                  </a:lnTo>
                  <a:lnTo>
                    <a:pt x="1" y="564"/>
                  </a:lnTo>
                  <a:lnTo>
                    <a:pt x="0" y="595"/>
                  </a:lnTo>
                  <a:lnTo>
                    <a:pt x="0" y="1176"/>
                  </a:lnTo>
                  <a:lnTo>
                    <a:pt x="1" y="1205"/>
                  </a:lnTo>
                  <a:lnTo>
                    <a:pt x="3" y="1235"/>
                  </a:lnTo>
                  <a:lnTo>
                    <a:pt x="5" y="1264"/>
                  </a:lnTo>
                  <a:lnTo>
                    <a:pt x="10" y="1293"/>
                  </a:lnTo>
                  <a:lnTo>
                    <a:pt x="17" y="1321"/>
                  </a:lnTo>
                  <a:lnTo>
                    <a:pt x="23" y="1348"/>
                  </a:lnTo>
                  <a:lnTo>
                    <a:pt x="31" y="1374"/>
                  </a:lnTo>
                  <a:lnTo>
                    <a:pt x="42" y="1400"/>
                  </a:lnTo>
                  <a:lnTo>
                    <a:pt x="53" y="1426"/>
                  </a:lnTo>
                  <a:lnTo>
                    <a:pt x="64" y="1451"/>
                  </a:lnTo>
                  <a:lnTo>
                    <a:pt x="78" y="1476"/>
                  </a:lnTo>
                  <a:lnTo>
                    <a:pt x="94" y="1499"/>
                  </a:lnTo>
                  <a:lnTo>
                    <a:pt x="109" y="1523"/>
                  </a:lnTo>
                  <a:lnTo>
                    <a:pt x="126" y="1546"/>
                  </a:lnTo>
                  <a:lnTo>
                    <a:pt x="146" y="1568"/>
                  </a:lnTo>
                  <a:lnTo>
                    <a:pt x="165" y="1590"/>
                  </a:lnTo>
                  <a:lnTo>
                    <a:pt x="186" y="1611"/>
                  </a:lnTo>
                  <a:lnTo>
                    <a:pt x="208" y="1631"/>
                  </a:lnTo>
                  <a:lnTo>
                    <a:pt x="229" y="1650"/>
                  </a:lnTo>
                  <a:lnTo>
                    <a:pt x="253" y="1667"/>
                  </a:lnTo>
                  <a:lnTo>
                    <a:pt x="277" y="1683"/>
                  </a:lnTo>
                  <a:lnTo>
                    <a:pt x="302" y="1697"/>
                  </a:lnTo>
                  <a:lnTo>
                    <a:pt x="328" y="1711"/>
                  </a:lnTo>
                  <a:lnTo>
                    <a:pt x="354" y="1722"/>
                  </a:lnTo>
                  <a:lnTo>
                    <a:pt x="381" y="1734"/>
                  </a:lnTo>
                  <a:lnTo>
                    <a:pt x="409" y="1743"/>
                  </a:lnTo>
                  <a:lnTo>
                    <a:pt x="437" y="1751"/>
                  </a:lnTo>
                  <a:lnTo>
                    <a:pt x="468" y="1756"/>
                  </a:lnTo>
                  <a:lnTo>
                    <a:pt x="499" y="1762"/>
                  </a:lnTo>
                  <a:lnTo>
                    <a:pt x="529" y="1765"/>
                  </a:lnTo>
                  <a:lnTo>
                    <a:pt x="562" y="1769"/>
                  </a:lnTo>
                  <a:lnTo>
                    <a:pt x="595" y="1770"/>
                  </a:lnTo>
                  <a:lnTo>
                    <a:pt x="628" y="1768"/>
                  </a:lnTo>
                  <a:lnTo>
                    <a:pt x="659" y="1765"/>
                  </a:lnTo>
                  <a:lnTo>
                    <a:pt x="689" y="1762"/>
                  </a:lnTo>
                  <a:lnTo>
                    <a:pt x="719" y="1757"/>
                  </a:lnTo>
                  <a:lnTo>
                    <a:pt x="747" y="1751"/>
                  </a:lnTo>
                  <a:lnTo>
                    <a:pt x="775" y="1744"/>
                  </a:lnTo>
                  <a:lnTo>
                    <a:pt x="801" y="1736"/>
                  </a:lnTo>
                  <a:lnTo>
                    <a:pt x="826" y="1727"/>
                  </a:lnTo>
                  <a:lnTo>
                    <a:pt x="849" y="1717"/>
                  </a:lnTo>
                  <a:lnTo>
                    <a:pt x="872" y="1706"/>
                  </a:lnTo>
                  <a:lnTo>
                    <a:pt x="893" y="1696"/>
                  </a:lnTo>
                  <a:lnTo>
                    <a:pt x="914" y="1685"/>
                  </a:lnTo>
                  <a:lnTo>
                    <a:pt x="933" y="1674"/>
                  </a:lnTo>
                  <a:lnTo>
                    <a:pt x="951" y="1661"/>
                  </a:lnTo>
                  <a:lnTo>
                    <a:pt x="968" y="1649"/>
                  </a:lnTo>
                  <a:lnTo>
                    <a:pt x="984" y="1635"/>
                  </a:lnTo>
                  <a:lnTo>
                    <a:pt x="1000" y="1622"/>
                  </a:lnTo>
                  <a:lnTo>
                    <a:pt x="1016" y="1608"/>
                  </a:lnTo>
                  <a:lnTo>
                    <a:pt x="1029" y="1595"/>
                  </a:lnTo>
                  <a:lnTo>
                    <a:pt x="1042" y="1580"/>
                  </a:lnTo>
                  <a:lnTo>
                    <a:pt x="1054" y="1566"/>
                  </a:lnTo>
                  <a:lnTo>
                    <a:pt x="1065" y="1553"/>
                  </a:lnTo>
                  <a:lnTo>
                    <a:pt x="1076" y="1539"/>
                  </a:lnTo>
                  <a:lnTo>
                    <a:pt x="1085" y="1526"/>
                  </a:lnTo>
                  <a:lnTo>
                    <a:pt x="1093" y="1513"/>
                  </a:lnTo>
                  <a:lnTo>
                    <a:pt x="1099" y="1502"/>
                  </a:lnTo>
                  <a:lnTo>
                    <a:pt x="1106" y="1490"/>
                  </a:lnTo>
                  <a:lnTo>
                    <a:pt x="1112" y="1480"/>
                  </a:lnTo>
                  <a:lnTo>
                    <a:pt x="1117" y="1470"/>
                  </a:lnTo>
                  <a:lnTo>
                    <a:pt x="1122" y="1461"/>
                  </a:lnTo>
                  <a:lnTo>
                    <a:pt x="1125" y="1452"/>
                  </a:lnTo>
                  <a:lnTo>
                    <a:pt x="1129" y="1444"/>
                  </a:lnTo>
                  <a:close/>
                  <a:moveTo>
                    <a:pt x="5399" y="632"/>
                  </a:moveTo>
                  <a:lnTo>
                    <a:pt x="5397" y="601"/>
                  </a:lnTo>
                  <a:lnTo>
                    <a:pt x="5395" y="571"/>
                  </a:lnTo>
                  <a:lnTo>
                    <a:pt x="5392" y="543"/>
                  </a:lnTo>
                  <a:lnTo>
                    <a:pt x="5387" y="513"/>
                  </a:lnTo>
                  <a:lnTo>
                    <a:pt x="5382" y="485"/>
                  </a:lnTo>
                  <a:lnTo>
                    <a:pt x="5374" y="458"/>
                  </a:lnTo>
                  <a:lnTo>
                    <a:pt x="5366" y="431"/>
                  </a:lnTo>
                  <a:lnTo>
                    <a:pt x="5357" y="405"/>
                  </a:lnTo>
                  <a:lnTo>
                    <a:pt x="5345" y="379"/>
                  </a:lnTo>
                  <a:lnTo>
                    <a:pt x="5334" y="354"/>
                  </a:lnTo>
                  <a:lnTo>
                    <a:pt x="5321" y="329"/>
                  </a:lnTo>
                  <a:lnTo>
                    <a:pt x="5306" y="305"/>
                  </a:lnTo>
                  <a:lnTo>
                    <a:pt x="5291" y="281"/>
                  </a:lnTo>
                  <a:lnTo>
                    <a:pt x="5274" y="258"/>
                  </a:lnTo>
                  <a:lnTo>
                    <a:pt x="5256" y="236"/>
                  </a:lnTo>
                  <a:lnTo>
                    <a:pt x="5237" y="214"/>
                  </a:lnTo>
                  <a:lnTo>
                    <a:pt x="5216" y="193"/>
                  </a:lnTo>
                  <a:lnTo>
                    <a:pt x="5195" y="173"/>
                  </a:lnTo>
                  <a:lnTo>
                    <a:pt x="5173" y="155"/>
                  </a:lnTo>
                  <a:lnTo>
                    <a:pt x="5150" y="138"/>
                  </a:lnTo>
                  <a:lnTo>
                    <a:pt x="5126" y="122"/>
                  </a:lnTo>
                  <a:lnTo>
                    <a:pt x="5101" y="107"/>
                  </a:lnTo>
                  <a:lnTo>
                    <a:pt x="5076" y="95"/>
                  </a:lnTo>
                  <a:lnTo>
                    <a:pt x="5049" y="82"/>
                  </a:lnTo>
                  <a:lnTo>
                    <a:pt x="5022" y="72"/>
                  </a:lnTo>
                  <a:lnTo>
                    <a:pt x="4994" y="63"/>
                  </a:lnTo>
                  <a:lnTo>
                    <a:pt x="4964" y="55"/>
                  </a:lnTo>
                  <a:lnTo>
                    <a:pt x="4934" y="48"/>
                  </a:lnTo>
                  <a:lnTo>
                    <a:pt x="4902" y="44"/>
                  </a:lnTo>
                  <a:lnTo>
                    <a:pt x="4870" y="40"/>
                  </a:lnTo>
                  <a:lnTo>
                    <a:pt x="4837" y="37"/>
                  </a:lnTo>
                  <a:lnTo>
                    <a:pt x="4803" y="36"/>
                  </a:lnTo>
                  <a:lnTo>
                    <a:pt x="4771" y="37"/>
                  </a:lnTo>
                  <a:lnTo>
                    <a:pt x="4739" y="40"/>
                  </a:lnTo>
                  <a:lnTo>
                    <a:pt x="4707" y="44"/>
                  </a:lnTo>
                  <a:lnTo>
                    <a:pt x="4677" y="48"/>
                  </a:lnTo>
                  <a:lnTo>
                    <a:pt x="4647" y="55"/>
                  </a:lnTo>
                  <a:lnTo>
                    <a:pt x="4618" y="63"/>
                  </a:lnTo>
                  <a:lnTo>
                    <a:pt x="4591" y="72"/>
                  </a:lnTo>
                  <a:lnTo>
                    <a:pt x="4564" y="82"/>
                  </a:lnTo>
                  <a:lnTo>
                    <a:pt x="4536" y="95"/>
                  </a:lnTo>
                  <a:lnTo>
                    <a:pt x="4512" y="107"/>
                  </a:lnTo>
                  <a:lnTo>
                    <a:pt x="4487" y="122"/>
                  </a:lnTo>
                  <a:lnTo>
                    <a:pt x="4462" y="138"/>
                  </a:lnTo>
                  <a:lnTo>
                    <a:pt x="4439" y="155"/>
                  </a:lnTo>
                  <a:lnTo>
                    <a:pt x="4417" y="173"/>
                  </a:lnTo>
                  <a:lnTo>
                    <a:pt x="4395" y="193"/>
                  </a:lnTo>
                  <a:lnTo>
                    <a:pt x="4374" y="214"/>
                  </a:lnTo>
                  <a:lnTo>
                    <a:pt x="4354" y="236"/>
                  </a:lnTo>
                  <a:lnTo>
                    <a:pt x="4335" y="258"/>
                  </a:lnTo>
                  <a:lnTo>
                    <a:pt x="4318" y="281"/>
                  </a:lnTo>
                  <a:lnTo>
                    <a:pt x="4301" y="305"/>
                  </a:lnTo>
                  <a:lnTo>
                    <a:pt x="4286" y="329"/>
                  </a:lnTo>
                  <a:lnTo>
                    <a:pt x="4273" y="354"/>
                  </a:lnTo>
                  <a:lnTo>
                    <a:pt x="4260" y="379"/>
                  </a:lnTo>
                  <a:lnTo>
                    <a:pt x="4249" y="405"/>
                  </a:lnTo>
                  <a:lnTo>
                    <a:pt x="4240" y="431"/>
                  </a:lnTo>
                  <a:lnTo>
                    <a:pt x="4231" y="458"/>
                  </a:lnTo>
                  <a:lnTo>
                    <a:pt x="4224" y="485"/>
                  </a:lnTo>
                  <a:lnTo>
                    <a:pt x="4219" y="513"/>
                  </a:lnTo>
                  <a:lnTo>
                    <a:pt x="4214" y="543"/>
                  </a:lnTo>
                  <a:lnTo>
                    <a:pt x="4211" y="571"/>
                  </a:lnTo>
                  <a:lnTo>
                    <a:pt x="4208" y="601"/>
                  </a:lnTo>
                  <a:lnTo>
                    <a:pt x="4208" y="632"/>
                  </a:lnTo>
                  <a:lnTo>
                    <a:pt x="4208" y="1212"/>
                  </a:lnTo>
                  <a:lnTo>
                    <a:pt x="4208" y="1243"/>
                  </a:lnTo>
                  <a:lnTo>
                    <a:pt x="4211" y="1272"/>
                  </a:lnTo>
                  <a:lnTo>
                    <a:pt x="4214" y="1300"/>
                  </a:lnTo>
                  <a:lnTo>
                    <a:pt x="4219" y="1329"/>
                  </a:lnTo>
                  <a:lnTo>
                    <a:pt x="4224" y="1357"/>
                  </a:lnTo>
                  <a:lnTo>
                    <a:pt x="4231" y="1384"/>
                  </a:lnTo>
                  <a:lnTo>
                    <a:pt x="4240" y="1411"/>
                  </a:lnTo>
                  <a:lnTo>
                    <a:pt x="4249" y="1437"/>
                  </a:lnTo>
                  <a:lnTo>
                    <a:pt x="4260" y="1462"/>
                  </a:lnTo>
                  <a:lnTo>
                    <a:pt x="4273" y="1488"/>
                  </a:lnTo>
                  <a:lnTo>
                    <a:pt x="4286" y="1512"/>
                  </a:lnTo>
                  <a:lnTo>
                    <a:pt x="4301" y="1536"/>
                  </a:lnTo>
                  <a:lnTo>
                    <a:pt x="4318" y="1559"/>
                  </a:lnTo>
                  <a:lnTo>
                    <a:pt x="4335" y="1582"/>
                  </a:lnTo>
                  <a:lnTo>
                    <a:pt x="4354" y="1605"/>
                  </a:lnTo>
                  <a:lnTo>
                    <a:pt x="4374" y="1626"/>
                  </a:lnTo>
                  <a:lnTo>
                    <a:pt x="4395" y="1648"/>
                  </a:lnTo>
                  <a:lnTo>
                    <a:pt x="4417" y="1668"/>
                  </a:lnTo>
                  <a:lnTo>
                    <a:pt x="4439" y="1686"/>
                  </a:lnTo>
                  <a:lnTo>
                    <a:pt x="4462" y="1704"/>
                  </a:lnTo>
                  <a:lnTo>
                    <a:pt x="4487" y="1720"/>
                  </a:lnTo>
                  <a:lnTo>
                    <a:pt x="4512" y="1734"/>
                  </a:lnTo>
                  <a:lnTo>
                    <a:pt x="4536" y="1747"/>
                  </a:lnTo>
                  <a:lnTo>
                    <a:pt x="4564" y="1760"/>
                  </a:lnTo>
                  <a:lnTo>
                    <a:pt x="4591" y="1770"/>
                  </a:lnTo>
                  <a:lnTo>
                    <a:pt x="4618" y="1779"/>
                  </a:lnTo>
                  <a:lnTo>
                    <a:pt x="4647" y="1787"/>
                  </a:lnTo>
                  <a:lnTo>
                    <a:pt x="4677" y="1794"/>
                  </a:lnTo>
                  <a:lnTo>
                    <a:pt x="4707" y="1798"/>
                  </a:lnTo>
                  <a:lnTo>
                    <a:pt x="4739" y="1803"/>
                  </a:lnTo>
                  <a:lnTo>
                    <a:pt x="4771" y="1805"/>
                  </a:lnTo>
                  <a:lnTo>
                    <a:pt x="4803" y="1806"/>
                  </a:lnTo>
                  <a:lnTo>
                    <a:pt x="4832" y="1805"/>
                  </a:lnTo>
                  <a:lnTo>
                    <a:pt x="4859" y="1804"/>
                  </a:lnTo>
                  <a:lnTo>
                    <a:pt x="4886" y="1801"/>
                  </a:lnTo>
                  <a:lnTo>
                    <a:pt x="4912" y="1798"/>
                  </a:lnTo>
                  <a:lnTo>
                    <a:pt x="4937" y="1795"/>
                  </a:lnTo>
                  <a:lnTo>
                    <a:pt x="4962" y="1789"/>
                  </a:lnTo>
                  <a:lnTo>
                    <a:pt x="4986" y="1785"/>
                  </a:lnTo>
                  <a:lnTo>
                    <a:pt x="5009" y="1778"/>
                  </a:lnTo>
                  <a:lnTo>
                    <a:pt x="5032" y="1771"/>
                  </a:lnTo>
                  <a:lnTo>
                    <a:pt x="5054" y="1763"/>
                  </a:lnTo>
                  <a:lnTo>
                    <a:pt x="5075" y="1755"/>
                  </a:lnTo>
                  <a:lnTo>
                    <a:pt x="5095" y="1746"/>
                  </a:lnTo>
                  <a:lnTo>
                    <a:pt x="5116" y="1736"/>
                  </a:lnTo>
                  <a:lnTo>
                    <a:pt x="5135" y="1725"/>
                  </a:lnTo>
                  <a:lnTo>
                    <a:pt x="5154" y="1713"/>
                  </a:lnTo>
                  <a:lnTo>
                    <a:pt x="5172" y="1701"/>
                  </a:lnTo>
                  <a:lnTo>
                    <a:pt x="5189" y="1688"/>
                  </a:lnTo>
                  <a:lnTo>
                    <a:pt x="5206" y="1675"/>
                  </a:lnTo>
                  <a:lnTo>
                    <a:pt x="5222" y="1662"/>
                  </a:lnTo>
                  <a:lnTo>
                    <a:pt x="5238" y="1649"/>
                  </a:lnTo>
                  <a:lnTo>
                    <a:pt x="5253" y="1636"/>
                  </a:lnTo>
                  <a:lnTo>
                    <a:pt x="5266" y="1623"/>
                  </a:lnTo>
                  <a:lnTo>
                    <a:pt x="5279" y="1609"/>
                  </a:lnTo>
                  <a:lnTo>
                    <a:pt x="5291" y="1596"/>
                  </a:lnTo>
                  <a:lnTo>
                    <a:pt x="5302" y="1582"/>
                  </a:lnTo>
                  <a:lnTo>
                    <a:pt x="5314" y="1568"/>
                  </a:lnTo>
                  <a:lnTo>
                    <a:pt x="5324" y="1555"/>
                  </a:lnTo>
                  <a:lnTo>
                    <a:pt x="5334" y="1541"/>
                  </a:lnTo>
                  <a:lnTo>
                    <a:pt x="5344" y="1528"/>
                  </a:lnTo>
                  <a:lnTo>
                    <a:pt x="5353" y="1515"/>
                  </a:lnTo>
                  <a:lnTo>
                    <a:pt x="5362" y="1502"/>
                  </a:lnTo>
                  <a:lnTo>
                    <a:pt x="5370" y="1489"/>
                  </a:lnTo>
                  <a:lnTo>
                    <a:pt x="5375" y="1483"/>
                  </a:lnTo>
                  <a:lnTo>
                    <a:pt x="5378" y="1476"/>
                  </a:lnTo>
                  <a:lnTo>
                    <a:pt x="5382" y="1469"/>
                  </a:lnTo>
                  <a:lnTo>
                    <a:pt x="5384" y="1462"/>
                  </a:lnTo>
                  <a:lnTo>
                    <a:pt x="5386" y="1454"/>
                  </a:lnTo>
                  <a:lnTo>
                    <a:pt x="5387" y="1447"/>
                  </a:lnTo>
                  <a:lnTo>
                    <a:pt x="5388" y="1440"/>
                  </a:lnTo>
                  <a:lnTo>
                    <a:pt x="5388" y="1432"/>
                  </a:lnTo>
                  <a:lnTo>
                    <a:pt x="5387" y="1424"/>
                  </a:lnTo>
                  <a:lnTo>
                    <a:pt x="5385" y="1417"/>
                  </a:lnTo>
                  <a:lnTo>
                    <a:pt x="5382" y="1409"/>
                  </a:lnTo>
                  <a:lnTo>
                    <a:pt x="5378" y="1402"/>
                  </a:lnTo>
                  <a:lnTo>
                    <a:pt x="5373" y="1395"/>
                  </a:lnTo>
                  <a:lnTo>
                    <a:pt x="5367" y="1389"/>
                  </a:lnTo>
                  <a:lnTo>
                    <a:pt x="5359" y="1382"/>
                  </a:lnTo>
                  <a:lnTo>
                    <a:pt x="5351" y="1376"/>
                  </a:lnTo>
                  <a:lnTo>
                    <a:pt x="5272" y="1316"/>
                  </a:lnTo>
                  <a:lnTo>
                    <a:pt x="5266" y="1312"/>
                  </a:lnTo>
                  <a:lnTo>
                    <a:pt x="5259" y="1307"/>
                  </a:lnTo>
                  <a:lnTo>
                    <a:pt x="5253" y="1304"/>
                  </a:lnTo>
                  <a:lnTo>
                    <a:pt x="5246" y="1302"/>
                  </a:lnTo>
                  <a:lnTo>
                    <a:pt x="5240" y="1299"/>
                  </a:lnTo>
                  <a:lnTo>
                    <a:pt x="5233" y="1298"/>
                  </a:lnTo>
                  <a:lnTo>
                    <a:pt x="5227" y="1298"/>
                  </a:lnTo>
                  <a:lnTo>
                    <a:pt x="5219" y="1298"/>
                  </a:lnTo>
                  <a:lnTo>
                    <a:pt x="5211" y="1300"/>
                  </a:lnTo>
                  <a:lnTo>
                    <a:pt x="5203" y="1303"/>
                  </a:lnTo>
                  <a:lnTo>
                    <a:pt x="5196" y="1305"/>
                  </a:lnTo>
                  <a:lnTo>
                    <a:pt x="5188" y="1308"/>
                  </a:lnTo>
                  <a:lnTo>
                    <a:pt x="5181" y="1313"/>
                  </a:lnTo>
                  <a:lnTo>
                    <a:pt x="5176" y="1319"/>
                  </a:lnTo>
                  <a:lnTo>
                    <a:pt x="5170" y="1324"/>
                  </a:lnTo>
                  <a:lnTo>
                    <a:pt x="5164" y="1331"/>
                  </a:lnTo>
                  <a:lnTo>
                    <a:pt x="5153" y="1348"/>
                  </a:lnTo>
                  <a:lnTo>
                    <a:pt x="5139" y="1365"/>
                  </a:lnTo>
                  <a:lnTo>
                    <a:pt x="5125" y="1382"/>
                  </a:lnTo>
                  <a:lnTo>
                    <a:pt x="5109" y="1399"/>
                  </a:lnTo>
                  <a:lnTo>
                    <a:pt x="5092" y="1417"/>
                  </a:lnTo>
                  <a:lnTo>
                    <a:pt x="5074" y="1434"/>
                  </a:lnTo>
                  <a:lnTo>
                    <a:pt x="5055" y="1452"/>
                  </a:lnTo>
                  <a:lnTo>
                    <a:pt x="5033" y="1471"/>
                  </a:lnTo>
                  <a:lnTo>
                    <a:pt x="5022" y="1479"/>
                  </a:lnTo>
                  <a:lnTo>
                    <a:pt x="5011" y="1488"/>
                  </a:lnTo>
                  <a:lnTo>
                    <a:pt x="4998" y="1496"/>
                  </a:lnTo>
                  <a:lnTo>
                    <a:pt x="4986" y="1503"/>
                  </a:lnTo>
                  <a:lnTo>
                    <a:pt x="4972" y="1510"/>
                  </a:lnTo>
                  <a:lnTo>
                    <a:pt x="4958" y="1516"/>
                  </a:lnTo>
                  <a:lnTo>
                    <a:pt x="4945" y="1522"/>
                  </a:lnTo>
                  <a:lnTo>
                    <a:pt x="4931" y="1527"/>
                  </a:lnTo>
                  <a:lnTo>
                    <a:pt x="4917" y="1531"/>
                  </a:lnTo>
                  <a:lnTo>
                    <a:pt x="4901" y="1536"/>
                  </a:lnTo>
                  <a:lnTo>
                    <a:pt x="4886" y="1539"/>
                  </a:lnTo>
                  <a:lnTo>
                    <a:pt x="4870" y="1541"/>
                  </a:lnTo>
                  <a:lnTo>
                    <a:pt x="4853" y="1544"/>
                  </a:lnTo>
                  <a:lnTo>
                    <a:pt x="4836" y="1546"/>
                  </a:lnTo>
                  <a:lnTo>
                    <a:pt x="4819" y="1547"/>
                  </a:lnTo>
                  <a:lnTo>
                    <a:pt x="4802" y="1548"/>
                  </a:lnTo>
                  <a:lnTo>
                    <a:pt x="4783" y="1547"/>
                  </a:lnTo>
                  <a:lnTo>
                    <a:pt x="4765" y="1546"/>
                  </a:lnTo>
                  <a:lnTo>
                    <a:pt x="4748" y="1542"/>
                  </a:lnTo>
                  <a:lnTo>
                    <a:pt x="4731" y="1540"/>
                  </a:lnTo>
                  <a:lnTo>
                    <a:pt x="4714" y="1536"/>
                  </a:lnTo>
                  <a:lnTo>
                    <a:pt x="4698" y="1531"/>
                  </a:lnTo>
                  <a:lnTo>
                    <a:pt x="4682" y="1526"/>
                  </a:lnTo>
                  <a:lnTo>
                    <a:pt x="4668" y="1520"/>
                  </a:lnTo>
                  <a:lnTo>
                    <a:pt x="4653" y="1512"/>
                  </a:lnTo>
                  <a:lnTo>
                    <a:pt x="4639" y="1504"/>
                  </a:lnTo>
                  <a:lnTo>
                    <a:pt x="4626" y="1496"/>
                  </a:lnTo>
                  <a:lnTo>
                    <a:pt x="4613" y="1487"/>
                  </a:lnTo>
                  <a:lnTo>
                    <a:pt x="4601" y="1477"/>
                  </a:lnTo>
                  <a:lnTo>
                    <a:pt x="4590" y="1466"/>
                  </a:lnTo>
                  <a:lnTo>
                    <a:pt x="4578" y="1454"/>
                  </a:lnTo>
                  <a:lnTo>
                    <a:pt x="4567" y="1442"/>
                  </a:lnTo>
                  <a:lnTo>
                    <a:pt x="4557" y="1428"/>
                  </a:lnTo>
                  <a:lnTo>
                    <a:pt x="4548" y="1416"/>
                  </a:lnTo>
                  <a:lnTo>
                    <a:pt x="4539" y="1402"/>
                  </a:lnTo>
                  <a:lnTo>
                    <a:pt x="4531" y="1389"/>
                  </a:lnTo>
                  <a:lnTo>
                    <a:pt x="4524" y="1375"/>
                  </a:lnTo>
                  <a:lnTo>
                    <a:pt x="4517" y="1362"/>
                  </a:lnTo>
                  <a:lnTo>
                    <a:pt x="4510" y="1348"/>
                  </a:lnTo>
                  <a:lnTo>
                    <a:pt x="4505" y="1333"/>
                  </a:lnTo>
                  <a:lnTo>
                    <a:pt x="4500" y="1319"/>
                  </a:lnTo>
                  <a:lnTo>
                    <a:pt x="4496" y="1304"/>
                  </a:lnTo>
                  <a:lnTo>
                    <a:pt x="4492" y="1289"/>
                  </a:lnTo>
                  <a:lnTo>
                    <a:pt x="4490" y="1274"/>
                  </a:lnTo>
                  <a:lnTo>
                    <a:pt x="4488" y="1259"/>
                  </a:lnTo>
                  <a:lnTo>
                    <a:pt x="4486" y="1244"/>
                  </a:lnTo>
                  <a:lnTo>
                    <a:pt x="4486" y="1228"/>
                  </a:lnTo>
                  <a:lnTo>
                    <a:pt x="4484" y="1212"/>
                  </a:lnTo>
                  <a:lnTo>
                    <a:pt x="4484" y="1123"/>
                  </a:lnTo>
                  <a:lnTo>
                    <a:pt x="4486" y="1113"/>
                  </a:lnTo>
                  <a:lnTo>
                    <a:pt x="4486" y="1104"/>
                  </a:lnTo>
                  <a:lnTo>
                    <a:pt x="4488" y="1096"/>
                  </a:lnTo>
                  <a:lnTo>
                    <a:pt x="4490" y="1088"/>
                  </a:lnTo>
                  <a:lnTo>
                    <a:pt x="4492" y="1080"/>
                  </a:lnTo>
                  <a:lnTo>
                    <a:pt x="4496" y="1073"/>
                  </a:lnTo>
                  <a:lnTo>
                    <a:pt x="4500" y="1067"/>
                  </a:lnTo>
                  <a:lnTo>
                    <a:pt x="4505" y="1062"/>
                  </a:lnTo>
                  <a:lnTo>
                    <a:pt x="4510" y="1057"/>
                  </a:lnTo>
                  <a:lnTo>
                    <a:pt x="4516" y="1053"/>
                  </a:lnTo>
                  <a:lnTo>
                    <a:pt x="4523" y="1049"/>
                  </a:lnTo>
                  <a:lnTo>
                    <a:pt x="4530" y="1047"/>
                  </a:lnTo>
                  <a:lnTo>
                    <a:pt x="4538" y="1045"/>
                  </a:lnTo>
                  <a:lnTo>
                    <a:pt x="4546" y="1043"/>
                  </a:lnTo>
                  <a:lnTo>
                    <a:pt x="4555" y="1043"/>
                  </a:lnTo>
                  <a:lnTo>
                    <a:pt x="4565" y="1041"/>
                  </a:lnTo>
                  <a:lnTo>
                    <a:pt x="5240" y="1041"/>
                  </a:lnTo>
                  <a:lnTo>
                    <a:pt x="5258" y="1041"/>
                  </a:lnTo>
                  <a:lnTo>
                    <a:pt x="5276" y="1039"/>
                  </a:lnTo>
                  <a:lnTo>
                    <a:pt x="5292" y="1036"/>
                  </a:lnTo>
                  <a:lnTo>
                    <a:pt x="5308" y="1031"/>
                  </a:lnTo>
                  <a:lnTo>
                    <a:pt x="5322" y="1026"/>
                  </a:lnTo>
                  <a:lnTo>
                    <a:pt x="5335" y="1019"/>
                  </a:lnTo>
                  <a:lnTo>
                    <a:pt x="5347" y="1011"/>
                  </a:lnTo>
                  <a:lnTo>
                    <a:pt x="5357" y="1002"/>
                  </a:lnTo>
                  <a:lnTo>
                    <a:pt x="5367" y="991"/>
                  </a:lnTo>
                  <a:lnTo>
                    <a:pt x="5375" y="979"/>
                  </a:lnTo>
                  <a:lnTo>
                    <a:pt x="5382" y="966"/>
                  </a:lnTo>
                  <a:lnTo>
                    <a:pt x="5387" y="951"/>
                  </a:lnTo>
                  <a:lnTo>
                    <a:pt x="5392" y="935"/>
                  </a:lnTo>
                  <a:lnTo>
                    <a:pt x="5395" y="918"/>
                  </a:lnTo>
                  <a:lnTo>
                    <a:pt x="5397" y="900"/>
                  </a:lnTo>
                  <a:lnTo>
                    <a:pt x="5399" y="881"/>
                  </a:lnTo>
                  <a:lnTo>
                    <a:pt x="5399" y="632"/>
                  </a:lnTo>
                  <a:close/>
                  <a:moveTo>
                    <a:pt x="5123" y="720"/>
                  </a:moveTo>
                  <a:lnTo>
                    <a:pt x="5121" y="730"/>
                  </a:lnTo>
                  <a:lnTo>
                    <a:pt x="5121" y="739"/>
                  </a:lnTo>
                  <a:lnTo>
                    <a:pt x="5119" y="749"/>
                  </a:lnTo>
                  <a:lnTo>
                    <a:pt x="5117" y="755"/>
                  </a:lnTo>
                  <a:lnTo>
                    <a:pt x="5115" y="763"/>
                  </a:lnTo>
                  <a:lnTo>
                    <a:pt x="5111" y="770"/>
                  </a:lnTo>
                  <a:lnTo>
                    <a:pt x="5107" y="776"/>
                  </a:lnTo>
                  <a:lnTo>
                    <a:pt x="5102" y="781"/>
                  </a:lnTo>
                  <a:lnTo>
                    <a:pt x="5097" y="786"/>
                  </a:lnTo>
                  <a:lnTo>
                    <a:pt x="5091" y="790"/>
                  </a:lnTo>
                  <a:lnTo>
                    <a:pt x="5084" y="794"/>
                  </a:lnTo>
                  <a:lnTo>
                    <a:pt x="5077" y="796"/>
                  </a:lnTo>
                  <a:lnTo>
                    <a:pt x="5069" y="798"/>
                  </a:lnTo>
                  <a:lnTo>
                    <a:pt x="5061" y="801"/>
                  </a:lnTo>
                  <a:lnTo>
                    <a:pt x="5052" y="801"/>
                  </a:lnTo>
                  <a:lnTo>
                    <a:pt x="5042" y="802"/>
                  </a:lnTo>
                  <a:lnTo>
                    <a:pt x="4565" y="802"/>
                  </a:lnTo>
                  <a:lnTo>
                    <a:pt x="4555" y="801"/>
                  </a:lnTo>
                  <a:lnTo>
                    <a:pt x="4546" y="801"/>
                  </a:lnTo>
                  <a:lnTo>
                    <a:pt x="4538" y="798"/>
                  </a:lnTo>
                  <a:lnTo>
                    <a:pt x="4530" y="796"/>
                  </a:lnTo>
                  <a:lnTo>
                    <a:pt x="4523" y="794"/>
                  </a:lnTo>
                  <a:lnTo>
                    <a:pt x="4516" y="790"/>
                  </a:lnTo>
                  <a:lnTo>
                    <a:pt x="4510" y="786"/>
                  </a:lnTo>
                  <a:lnTo>
                    <a:pt x="4505" y="781"/>
                  </a:lnTo>
                  <a:lnTo>
                    <a:pt x="4500" y="776"/>
                  </a:lnTo>
                  <a:lnTo>
                    <a:pt x="4496" y="770"/>
                  </a:lnTo>
                  <a:lnTo>
                    <a:pt x="4492" y="763"/>
                  </a:lnTo>
                  <a:lnTo>
                    <a:pt x="4490" y="755"/>
                  </a:lnTo>
                  <a:lnTo>
                    <a:pt x="4488" y="749"/>
                  </a:lnTo>
                  <a:lnTo>
                    <a:pt x="4486" y="739"/>
                  </a:lnTo>
                  <a:lnTo>
                    <a:pt x="4486" y="730"/>
                  </a:lnTo>
                  <a:lnTo>
                    <a:pt x="4484" y="720"/>
                  </a:lnTo>
                  <a:lnTo>
                    <a:pt x="4484" y="632"/>
                  </a:lnTo>
                  <a:lnTo>
                    <a:pt x="4486" y="615"/>
                  </a:lnTo>
                  <a:lnTo>
                    <a:pt x="4486" y="598"/>
                  </a:lnTo>
                  <a:lnTo>
                    <a:pt x="4488" y="582"/>
                  </a:lnTo>
                  <a:lnTo>
                    <a:pt x="4490" y="566"/>
                  </a:lnTo>
                  <a:lnTo>
                    <a:pt x="4492" y="551"/>
                  </a:lnTo>
                  <a:lnTo>
                    <a:pt x="4497" y="536"/>
                  </a:lnTo>
                  <a:lnTo>
                    <a:pt x="4500" y="521"/>
                  </a:lnTo>
                  <a:lnTo>
                    <a:pt x="4506" y="506"/>
                  </a:lnTo>
                  <a:lnTo>
                    <a:pt x="4512" y="492"/>
                  </a:lnTo>
                  <a:lnTo>
                    <a:pt x="4517" y="477"/>
                  </a:lnTo>
                  <a:lnTo>
                    <a:pt x="4524" y="463"/>
                  </a:lnTo>
                  <a:lnTo>
                    <a:pt x="4532" y="450"/>
                  </a:lnTo>
                  <a:lnTo>
                    <a:pt x="4540" y="436"/>
                  </a:lnTo>
                  <a:lnTo>
                    <a:pt x="4549" y="424"/>
                  </a:lnTo>
                  <a:lnTo>
                    <a:pt x="4558" y="410"/>
                  </a:lnTo>
                  <a:lnTo>
                    <a:pt x="4568" y="398"/>
                  </a:lnTo>
                  <a:lnTo>
                    <a:pt x="4578" y="385"/>
                  </a:lnTo>
                  <a:lnTo>
                    <a:pt x="4590" y="374"/>
                  </a:lnTo>
                  <a:lnTo>
                    <a:pt x="4601" y="364"/>
                  </a:lnTo>
                  <a:lnTo>
                    <a:pt x="4613" y="354"/>
                  </a:lnTo>
                  <a:lnTo>
                    <a:pt x="4627" y="345"/>
                  </a:lnTo>
                  <a:lnTo>
                    <a:pt x="4641" y="337"/>
                  </a:lnTo>
                  <a:lnTo>
                    <a:pt x="4654" y="329"/>
                  </a:lnTo>
                  <a:lnTo>
                    <a:pt x="4669" y="322"/>
                  </a:lnTo>
                  <a:lnTo>
                    <a:pt x="4684" y="316"/>
                  </a:lnTo>
                  <a:lnTo>
                    <a:pt x="4699" y="311"/>
                  </a:lnTo>
                  <a:lnTo>
                    <a:pt x="4715" y="306"/>
                  </a:lnTo>
                  <a:lnTo>
                    <a:pt x="4732" y="303"/>
                  </a:lnTo>
                  <a:lnTo>
                    <a:pt x="4749" y="299"/>
                  </a:lnTo>
                  <a:lnTo>
                    <a:pt x="4766" y="297"/>
                  </a:lnTo>
                  <a:lnTo>
                    <a:pt x="4784" y="295"/>
                  </a:lnTo>
                  <a:lnTo>
                    <a:pt x="4803" y="295"/>
                  </a:lnTo>
                  <a:lnTo>
                    <a:pt x="4823" y="295"/>
                  </a:lnTo>
                  <a:lnTo>
                    <a:pt x="4841" y="297"/>
                  </a:lnTo>
                  <a:lnTo>
                    <a:pt x="4858" y="299"/>
                  </a:lnTo>
                  <a:lnTo>
                    <a:pt x="4875" y="303"/>
                  </a:lnTo>
                  <a:lnTo>
                    <a:pt x="4892" y="306"/>
                  </a:lnTo>
                  <a:lnTo>
                    <a:pt x="4908" y="311"/>
                  </a:lnTo>
                  <a:lnTo>
                    <a:pt x="4923" y="316"/>
                  </a:lnTo>
                  <a:lnTo>
                    <a:pt x="4938" y="322"/>
                  </a:lnTo>
                  <a:lnTo>
                    <a:pt x="4953" y="329"/>
                  </a:lnTo>
                  <a:lnTo>
                    <a:pt x="4966" y="337"/>
                  </a:lnTo>
                  <a:lnTo>
                    <a:pt x="4980" y="345"/>
                  </a:lnTo>
                  <a:lnTo>
                    <a:pt x="4994" y="354"/>
                  </a:lnTo>
                  <a:lnTo>
                    <a:pt x="5005" y="364"/>
                  </a:lnTo>
                  <a:lnTo>
                    <a:pt x="5017" y="374"/>
                  </a:lnTo>
                  <a:lnTo>
                    <a:pt x="5029" y="385"/>
                  </a:lnTo>
                  <a:lnTo>
                    <a:pt x="5039" y="398"/>
                  </a:lnTo>
                  <a:lnTo>
                    <a:pt x="5049" y="410"/>
                  </a:lnTo>
                  <a:lnTo>
                    <a:pt x="5058" y="424"/>
                  </a:lnTo>
                  <a:lnTo>
                    <a:pt x="5067" y="436"/>
                  </a:lnTo>
                  <a:lnTo>
                    <a:pt x="5075" y="450"/>
                  </a:lnTo>
                  <a:lnTo>
                    <a:pt x="5083" y="463"/>
                  </a:lnTo>
                  <a:lnTo>
                    <a:pt x="5090" y="477"/>
                  </a:lnTo>
                  <a:lnTo>
                    <a:pt x="5095" y="492"/>
                  </a:lnTo>
                  <a:lnTo>
                    <a:pt x="5101" y="506"/>
                  </a:lnTo>
                  <a:lnTo>
                    <a:pt x="5107" y="521"/>
                  </a:lnTo>
                  <a:lnTo>
                    <a:pt x="5110" y="536"/>
                  </a:lnTo>
                  <a:lnTo>
                    <a:pt x="5115" y="551"/>
                  </a:lnTo>
                  <a:lnTo>
                    <a:pt x="5117" y="566"/>
                  </a:lnTo>
                  <a:lnTo>
                    <a:pt x="5119" y="582"/>
                  </a:lnTo>
                  <a:lnTo>
                    <a:pt x="5121" y="598"/>
                  </a:lnTo>
                  <a:lnTo>
                    <a:pt x="5121" y="615"/>
                  </a:lnTo>
                  <a:lnTo>
                    <a:pt x="5123" y="632"/>
                  </a:lnTo>
                  <a:lnTo>
                    <a:pt x="5123" y="720"/>
                  </a:lnTo>
                  <a:close/>
                  <a:moveTo>
                    <a:pt x="9606" y="1219"/>
                  </a:moveTo>
                  <a:lnTo>
                    <a:pt x="9605" y="1187"/>
                  </a:lnTo>
                  <a:lnTo>
                    <a:pt x="9603" y="1157"/>
                  </a:lnTo>
                  <a:lnTo>
                    <a:pt x="9599" y="1127"/>
                  </a:lnTo>
                  <a:lnTo>
                    <a:pt x="9594" y="1099"/>
                  </a:lnTo>
                  <a:lnTo>
                    <a:pt x="9588" y="1072"/>
                  </a:lnTo>
                  <a:lnTo>
                    <a:pt x="9580" y="1045"/>
                  </a:lnTo>
                  <a:lnTo>
                    <a:pt x="9571" y="1020"/>
                  </a:lnTo>
                  <a:lnTo>
                    <a:pt x="9561" y="996"/>
                  </a:lnTo>
                  <a:lnTo>
                    <a:pt x="9548" y="972"/>
                  </a:lnTo>
                  <a:lnTo>
                    <a:pt x="9536" y="950"/>
                  </a:lnTo>
                  <a:lnTo>
                    <a:pt x="9521" y="929"/>
                  </a:lnTo>
                  <a:lnTo>
                    <a:pt x="9505" y="909"/>
                  </a:lnTo>
                  <a:lnTo>
                    <a:pt x="9488" y="890"/>
                  </a:lnTo>
                  <a:lnTo>
                    <a:pt x="9470" y="872"/>
                  </a:lnTo>
                  <a:lnTo>
                    <a:pt x="9451" y="855"/>
                  </a:lnTo>
                  <a:lnTo>
                    <a:pt x="9430" y="839"/>
                  </a:lnTo>
                  <a:lnTo>
                    <a:pt x="9408" y="824"/>
                  </a:lnTo>
                  <a:lnTo>
                    <a:pt x="9386" y="811"/>
                  </a:lnTo>
                  <a:lnTo>
                    <a:pt x="9363" y="798"/>
                  </a:lnTo>
                  <a:lnTo>
                    <a:pt x="9339" y="786"/>
                  </a:lnTo>
                  <a:lnTo>
                    <a:pt x="9315" y="775"/>
                  </a:lnTo>
                  <a:lnTo>
                    <a:pt x="9291" y="764"/>
                  </a:lnTo>
                  <a:lnTo>
                    <a:pt x="9266" y="755"/>
                  </a:lnTo>
                  <a:lnTo>
                    <a:pt x="9240" y="747"/>
                  </a:lnTo>
                  <a:lnTo>
                    <a:pt x="9214" y="739"/>
                  </a:lnTo>
                  <a:lnTo>
                    <a:pt x="9186" y="733"/>
                  </a:lnTo>
                  <a:lnTo>
                    <a:pt x="9158" y="727"/>
                  </a:lnTo>
                  <a:lnTo>
                    <a:pt x="9130" y="722"/>
                  </a:lnTo>
                  <a:lnTo>
                    <a:pt x="9100" y="718"/>
                  </a:lnTo>
                  <a:lnTo>
                    <a:pt x="9071" y="715"/>
                  </a:lnTo>
                  <a:lnTo>
                    <a:pt x="9042" y="712"/>
                  </a:lnTo>
                  <a:lnTo>
                    <a:pt x="9010" y="711"/>
                  </a:lnTo>
                  <a:lnTo>
                    <a:pt x="9005" y="711"/>
                  </a:lnTo>
                  <a:lnTo>
                    <a:pt x="8997" y="710"/>
                  </a:lnTo>
                  <a:lnTo>
                    <a:pt x="8985" y="708"/>
                  </a:lnTo>
                  <a:lnTo>
                    <a:pt x="8969" y="704"/>
                  </a:lnTo>
                  <a:lnTo>
                    <a:pt x="8949" y="699"/>
                  </a:lnTo>
                  <a:lnTo>
                    <a:pt x="8925" y="692"/>
                  </a:lnTo>
                  <a:lnTo>
                    <a:pt x="8898" y="684"/>
                  </a:lnTo>
                  <a:lnTo>
                    <a:pt x="8866" y="674"/>
                  </a:lnTo>
                  <a:lnTo>
                    <a:pt x="8852" y="668"/>
                  </a:lnTo>
                  <a:lnTo>
                    <a:pt x="8838" y="661"/>
                  </a:lnTo>
                  <a:lnTo>
                    <a:pt x="8826" y="654"/>
                  </a:lnTo>
                  <a:lnTo>
                    <a:pt x="8813" y="646"/>
                  </a:lnTo>
                  <a:lnTo>
                    <a:pt x="8801" y="637"/>
                  </a:lnTo>
                  <a:lnTo>
                    <a:pt x="8789" y="626"/>
                  </a:lnTo>
                  <a:lnTo>
                    <a:pt x="8779" y="615"/>
                  </a:lnTo>
                  <a:lnTo>
                    <a:pt x="8769" y="604"/>
                  </a:lnTo>
                  <a:lnTo>
                    <a:pt x="8758" y="592"/>
                  </a:lnTo>
                  <a:lnTo>
                    <a:pt x="8749" y="580"/>
                  </a:lnTo>
                  <a:lnTo>
                    <a:pt x="8740" y="566"/>
                  </a:lnTo>
                  <a:lnTo>
                    <a:pt x="8733" y="552"/>
                  </a:lnTo>
                  <a:lnTo>
                    <a:pt x="8728" y="536"/>
                  </a:lnTo>
                  <a:lnTo>
                    <a:pt x="8725" y="520"/>
                  </a:lnTo>
                  <a:lnTo>
                    <a:pt x="8723" y="502"/>
                  </a:lnTo>
                  <a:lnTo>
                    <a:pt x="8721" y="483"/>
                  </a:lnTo>
                  <a:lnTo>
                    <a:pt x="8723" y="466"/>
                  </a:lnTo>
                  <a:lnTo>
                    <a:pt x="8725" y="448"/>
                  </a:lnTo>
                  <a:lnTo>
                    <a:pt x="8730" y="430"/>
                  </a:lnTo>
                  <a:lnTo>
                    <a:pt x="8737" y="410"/>
                  </a:lnTo>
                  <a:lnTo>
                    <a:pt x="8745" y="392"/>
                  </a:lnTo>
                  <a:lnTo>
                    <a:pt x="8756" y="373"/>
                  </a:lnTo>
                  <a:lnTo>
                    <a:pt x="8769" y="355"/>
                  </a:lnTo>
                  <a:lnTo>
                    <a:pt x="8783" y="335"/>
                  </a:lnTo>
                  <a:lnTo>
                    <a:pt x="8792" y="326"/>
                  </a:lnTo>
                  <a:lnTo>
                    <a:pt x="8801" y="316"/>
                  </a:lnTo>
                  <a:lnTo>
                    <a:pt x="8810" y="309"/>
                  </a:lnTo>
                  <a:lnTo>
                    <a:pt x="8821" y="301"/>
                  </a:lnTo>
                  <a:lnTo>
                    <a:pt x="8832" y="294"/>
                  </a:lnTo>
                  <a:lnTo>
                    <a:pt x="8845" y="287"/>
                  </a:lnTo>
                  <a:lnTo>
                    <a:pt x="8857" y="281"/>
                  </a:lnTo>
                  <a:lnTo>
                    <a:pt x="8871" y="276"/>
                  </a:lnTo>
                  <a:lnTo>
                    <a:pt x="8885" y="271"/>
                  </a:lnTo>
                  <a:lnTo>
                    <a:pt x="8901" y="268"/>
                  </a:lnTo>
                  <a:lnTo>
                    <a:pt x="8917" y="263"/>
                  </a:lnTo>
                  <a:lnTo>
                    <a:pt x="8934" y="261"/>
                  </a:lnTo>
                  <a:lnTo>
                    <a:pt x="8952" y="258"/>
                  </a:lnTo>
                  <a:lnTo>
                    <a:pt x="8971" y="257"/>
                  </a:lnTo>
                  <a:lnTo>
                    <a:pt x="8991" y="255"/>
                  </a:lnTo>
                  <a:lnTo>
                    <a:pt x="9011" y="254"/>
                  </a:lnTo>
                  <a:lnTo>
                    <a:pt x="9028" y="254"/>
                  </a:lnTo>
                  <a:lnTo>
                    <a:pt x="9044" y="255"/>
                  </a:lnTo>
                  <a:lnTo>
                    <a:pt x="9061" y="258"/>
                  </a:lnTo>
                  <a:lnTo>
                    <a:pt x="9077" y="261"/>
                  </a:lnTo>
                  <a:lnTo>
                    <a:pt x="9093" y="264"/>
                  </a:lnTo>
                  <a:lnTo>
                    <a:pt x="9108" y="269"/>
                  </a:lnTo>
                  <a:lnTo>
                    <a:pt x="9123" y="273"/>
                  </a:lnTo>
                  <a:lnTo>
                    <a:pt x="9139" y="280"/>
                  </a:lnTo>
                  <a:lnTo>
                    <a:pt x="9154" y="287"/>
                  </a:lnTo>
                  <a:lnTo>
                    <a:pt x="9168" y="294"/>
                  </a:lnTo>
                  <a:lnTo>
                    <a:pt x="9183" y="303"/>
                  </a:lnTo>
                  <a:lnTo>
                    <a:pt x="9197" y="312"/>
                  </a:lnTo>
                  <a:lnTo>
                    <a:pt x="9211" y="322"/>
                  </a:lnTo>
                  <a:lnTo>
                    <a:pt x="9225" y="332"/>
                  </a:lnTo>
                  <a:lnTo>
                    <a:pt x="9240" y="344"/>
                  </a:lnTo>
                  <a:lnTo>
                    <a:pt x="9253" y="356"/>
                  </a:lnTo>
                  <a:lnTo>
                    <a:pt x="9260" y="362"/>
                  </a:lnTo>
                  <a:lnTo>
                    <a:pt x="9267" y="367"/>
                  </a:lnTo>
                  <a:lnTo>
                    <a:pt x="9274" y="372"/>
                  </a:lnTo>
                  <a:lnTo>
                    <a:pt x="9280" y="375"/>
                  </a:lnTo>
                  <a:lnTo>
                    <a:pt x="9287" y="379"/>
                  </a:lnTo>
                  <a:lnTo>
                    <a:pt x="9294" y="381"/>
                  </a:lnTo>
                  <a:lnTo>
                    <a:pt x="9302" y="382"/>
                  </a:lnTo>
                  <a:lnTo>
                    <a:pt x="9309" y="383"/>
                  </a:lnTo>
                  <a:lnTo>
                    <a:pt x="9315" y="384"/>
                  </a:lnTo>
                  <a:lnTo>
                    <a:pt x="9322" y="383"/>
                  </a:lnTo>
                  <a:lnTo>
                    <a:pt x="9330" y="382"/>
                  </a:lnTo>
                  <a:lnTo>
                    <a:pt x="9337" y="381"/>
                  </a:lnTo>
                  <a:lnTo>
                    <a:pt x="9344" y="379"/>
                  </a:lnTo>
                  <a:lnTo>
                    <a:pt x="9352" y="375"/>
                  </a:lnTo>
                  <a:lnTo>
                    <a:pt x="9358" y="372"/>
                  </a:lnTo>
                  <a:lnTo>
                    <a:pt x="9366" y="367"/>
                  </a:lnTo>
                  <a:lnTo>
                    <a:pt x="9452" y="304"/>
                  </a:lnTo>
                  <a:lnTo>
                    <a:pt x="9460" y="298"/>
                  </a:lnTo>
                  <a:lnTo>
                    <a:pt x="9466" y="293"/>
                  </a:lnTo>
                  <a:lnTo>
                    <a:pt x="9472" y="287"/>
                  </a:lnTo>
                  <a:lnTo>
                    <a:pt x="9477" y="280"/>
                  </a:lnTo>
                  <a:lnTo>
                    <a:pt x="9481" y="275"/>
                  </a:lnTo>
                  <a:lnTo>
                    <a:pt x="9484" y="268"/>
                  </a:lnTo>
                  <a:lnTo>
                    <a:pt x="9485" y="261"/>
                  </a:lnTo>
                  <a:lnTo>
                    <a:pt x="9486" y="254"/>
                  </a:lnTo>
                  <a:lnTo>
                    <a:pt x="9487" y="247"/>
                  </a:lnTo>
                  <a:lnTo>
                    <a:pt x="9486" y="241"/>
                  </a:lnTo>
                  <a:lnTo>
                    <a:pt x="9484" y="234"/>
                  </a:lnTo>
                  <a:lnTo>
                    <a:pt x="9482" y="226"/>
                  </a:lnTo>
                  <a:lnTo>
                    <a:pt x="9478" y="219"/>
                  </a:lnTo>
                  <a:lnTo>
                    <a:pt x="9474" y="211"/>
                  </a:lnTo>
                  <a:lnTo>
                    <a:pt x="9469" y="204"/>
                  </a:lnTo>
                  <a:lnTo>
                    <a:pt x="9462" y="197"/>
                  </a:lnTo>
                  <a:lnTo>
                    <a:pt x="9444" y="176"/>
                  </a:lnTo>
                  <a:lnTo>
                    <a:pt x="9424" y="157"/>
                  </a:lnTo>
                  <a:lnTo>
                    <a:pt x="9404" y="138"/>
                  </a:lnTo>
                  <a:lnTo>
                    <a:pt x="9381" y="120"/>
                  </a:lnTo>
                  <a:lnTo>
                    <a:pt x="9358" y="103"/>
                  </a:lnTo>
                  <a:lnTo>
                    <a:pt x="9335" y="86"/>
                  </a:lnTo>
                  <a:lnTo>
                    <a:pt x="9309" y="70"/>
                  </a:lnTo>
                  <a:lnTo>
                    <a:pt x="9283" y="55"/>
                  </a:lnTo>
                  <a:lnTo>
                    <a:pt x="9253" y="43"/>
                  </a:lnTo>
                  <a:lnTo>
                    <a:pt x="9224" y="33"/>
                  </a:lnTo>
                  <a:lnTo>
                    <a:pt x="9192" y="22"/>
                  </a:lnTo>
                  <a:lnTo>
                    <a:pt x="9158" y="16"/>
                  </a:lnTo>
                  <a:lnTo>
                    <a:pt x="9124" y="9"/>
                  </a:lnTo>
                  <a:lnTo>
                    <a:pt x="9088" y="4"/>
                  </a:lnTo>
                  <a:lnTo>
                    <a:pt x="9051" y="1"/>
                  </a:lnTo>
                  <a:lnTo>
                    <a:pt x="9011" y="0"/>
                  </a:lnTo>
                  <a:lnTo>
                    <a:pt x="8977" y="1"/>
                  </a:lnTo>
                  <a:lnTo>
                    <a:pt x="8944" y="3"/>
                  </a:lnTo>
                  <a:lnTo>
                    <a:pt x="8913" y="7"/>
                  </a:lnTo>
                  <a:lnTo>
                    <a:pt x="8882" y="11"/>
                  </a:lnTo>
                  <a:lnTo>
                    <a:pt x="8853" y="17"/>
                  </a:lnTo>
                  <a:lnTo>
                    <a:pt x="8824" y="24"/>
                  </a:lnTo>
                  <a:lnTo>
                    <a:pt x="8796" y="31"/>
                  </a:lnTo>
                  <a:lnTo>
                    <a:pt x="8770" y="40"/>
                  </a:lnTo>
                  <a:lnTo>
                    <a:pt x="8744" y="51"/>
                  </a:lnTo>
                  <a:lnTo>
                    <a:pt x="8720" y="62"/>
                  </a:lnTo>
                  <a:lnTo>
                    <a:pt x="8697" y="74"/>
                  </a:lnTo>
                  <a:lnTo>
                    <a:pt x="8675" y="88"/>
                  </a:lnTo>
                  <a:lnTo>
                    <a:pt x="8654" y="103"/>
                  </a:lnTo>
                  <a:lnTo>
                    <a:pt x="8633" y="119"/>
                  </a:lnTo>
                  <a:lnTo>
                    <a:pt x="8615" y="135"/>
                  </a:lnTo>
                  <a:lnTo>
                    <a:pt x="8597" y="154"/>
                  </a:lnTo>
                  <a:lnTo>
                    <a:pt x="8580" y="173"/>
                  </a:lnTo>
                  <a:lnTo>
                    <a:pt x="8563" y="191"/>
                  </a:lnTo>
                  <a:lnTo>
                    <a:pt x="8548" y="210"/>
                  </a:lnTo>
                  <a:lnTo>
                    <a:pt x="8535" y="231"/>
                  </a:lnTo>
                  <a:lnTo>
                    <a:pt x="8522" y="250"/>
                  </a:lnTo>
                  <a:lnTo>
                    <a:pt x="8511" y="270"/>
                  </a:lnTo>
                  <a:lnTo>
                    <a:pt x="8500" y="290"/>
                  </a:lnTo>
                  <a:lnTo>
                    <a:pt x="8491" y="311"/>
                  </a:lnTo>
                  <a:lnTo>
                    <a:pt x="8483" y="332"/>
                  </a:lnTo>
                  <a:lnTo>
                    <a:pt x="8476" y="353"/>
                  </a:lnTo>
                  <a:lnTo>
                    <a:pt x="8469" y="374"/>
                  </a:lnTo>
                  <a:lnTo>
                    <a:pt x="8465" y="396"/>
                  </a:lnTo>
                  <a:lnTo>
                    <a:pt x="8460" y="418"/>
                  </a:lnTo>
                  <a:lnTo>
                    <a:pt x="8458" y="441"/>
                  </a:lnTo>
                  <a:lnTo>
                    <a:pt x="8456" y="463"/>
                  </a:lnTo>
                  <a:lnTo>
                    <a:pt x="8456" y="486"/>
                  </a:lnTo>
                  <a:lnTo>
                    <a:pt x="8457" y="513"/>
                  </a:lnTo>
                  <a:lnTo>
                    <a:pt x="8459" y="539"/>
                  </a:lnTo>
                  <a:lnTo>
                    <a:pt x="8461" y="564"/>
                  </a:lnTo>
                  <a:lnTo>
                    <a:pt x="8466" y="589"/>
                  </a:lnTo>
                  <a:lnTo>
                    <a:pt x="8471" y="613"/>
                  </a:lnTo>
                  <a:lnTo>
                    <a:pt x="8477" y="637"/>
                  </a:lnTo>
                  <a:lnTo>
                    <a:pt x="8485" y="658"/>
                  </a:lnTo>
                  <a:lnTo>
                    <a:pt x="8493" y="680"/>
                  </a:lnTo>
                  <a:lnTo>
                    <a:pt x="8502" y="701"/>
                  </a:lnTo>
                  <a:lnTo>
                    <a:pt x="8513" y="721"/>
                  </a:lnTo>
                  <a:lnTo>
                    <a:pt x="8525" y="741"/>
                  </a:lnTo>
                  <a:lnTo>
                    <a:pt x="8537" y="759"/>
                  </a:lnTo>
                  <a:lnTo>
                    <a:pt x="8551" y="777"/>
                  </a:lnTo>
                  <a:lnTo>
                    <a:pt x="8565" y="794"/>
                  </a:lnTo>
                  <a:lnTo>
                    <a:pt x="8581" y="810"/>
                  </a:lnTo>
                  <a:lnTo>
                    <a:pt x="8598" y="825"/>
                  </a:lnTo>
                  <a:lnTo>
                    <a:pt x="8616" y="840"/>
                  </a:lnTo>
                  <a:lnTo>
                    <a:pt x="8635" y="854"/>
                  </a:lnTo>
                  <a:lnTo>
                    <a:pt x="8655" y="867"/>
                  </a:lnTo>
                  <a:lnTo>
                    <a:pt x="8676" y="880"/>
                  </a:lnTo>
                  <a:lnTo>
                    <a:pt x="8698" y="892"/>
                  </a:lnTo>
                  <a:lnTo>
                    <a:pt x="8721" y="902"/>
                  </a:lnTo>
                  <a:lnTo>
                    <a:pt x="8745" y="913"/>
                  </a:lnTo>
                  <a:lnTo>
                    <a:pt x="8771" y="923"/>
                  </a:lnTo>
                  <a:lnTo>
                    <a:pt x="8797" y="931"/>
                  </a:lnTo>
                  <a:lnTo>
                    <a:pt x="8824" y="939"/>
                  </a:lnTo>
                  <a:lnTo>
                    <a:pt x="8854" y="946"/>
                  </a:lnTo>
                  <a:lnTo>
                    <a:pt x="8883" y="952"/>
                  </a:lnTo>
                  <a:lnTo>
                    <a:pt x="8914" y="958"/>
                  </a:lnTo>
                  <a:lnTo>
                    <a:pt x="8945" y="963"/>
                  </a:lnTo>
                  <a:lnTo>
                    <a:pt x="8978" y="968"/>
                  </a:lnTo>
                  <a:lnTo>
                    <a:pt x="9012" y="970"/>
                  </a:lnTo>
                  <a:lnTo>
                    <a:pt x="9017" y="970"/>
                  </a:lnTo>
                  <a:lnTo>
                    <a:pt x="9026" y="971"/>
                  </a:lnTo>
                  <a:lnTo>
                    <a:pt x="9039" y="974"/>
                  </a:lnTo>
                  <a:lnTo>
                    <a:pt x="9057" y="976"/>
                  </a:lnTo>
                  <a:lnTo>
                    <a:pt x="9079" y="980"/>
                  </a:lnTo>
                  <a:lnTo>
                    <a:pt x="9105" y="986"/>
                  </a:lnTo>
                  <a:lnTo>
                    <a:pt x="9136" y="992"/>
                  </a:lnTo>
                  <a:lnTo>
                    <a:pt x="9171" y="1000"/>
                  </a:lnTo>
                  <a:lnTo>
                    <a:pt x="9186" y="1005"/>
                  </a:lnTo>
                  <a:lnTo>
                    <a:pt x="9201" y="1012"/>
                  </a:lnTo>
                  <a:lnTo>
                    <a:pt x="9216" y="1019"/>
                  </a:lnTo>
                  <a:lnTo>
                    <a:pt x="9231" y="1028"/>
                  </a:lnTo>
                  <a:lnTo>
                    <a:pt x="9244" y="1038"/>
                  </a:lnTo>
                  <a:lnTo>
                    <a:pt x="9258" y="1048"/>
                  </a:lnTo>
                  <a:lnTo>
                    <a:pt x="9271" y="1061"/>
                  </a:lnTo>
                  <a:lnTo>
                    <a:pt x="9284" y="1073"/>
                  </a:lnTo>
                  <a:lnTo>
                    <a:pt x="9295" y="1088"/>
                  </a:lnTo>
                  <a:lnTo>
                    <a:pt x="9304" y="1104"/>
                  </a:lnTo>
                  <a:lnTo>
                    <a:pt x="9312" y="1119"/>
                  </a:lnTo>
                  <a:lnTo>
                    <a:pt x="9319" y="1138"/>
                  </a:lnTo>
                  <a:lnTo>
                    <a:pt x="9323" y="1157"/>
                  </a:lnTo>
                  <a:lnTo>
                    <a:pt x="9327" y="1177"/>
                  </a:lnTo>
                  <a:lnTo>
                    <a:pt x="9329" y="1198"/>
                  </a:lnTo>
                  <a:lnTo>
                    <a:pt x="9330" y="1220"/>
                  </a:lnTo>
                  <a:lnTo>
                    <a:pt x="9329" y="1234"/>
                  </a:lnTo>
                  <a:lnTo>
                    <a:pt x="9329" y="1247"/>
                  </a:lnTo>
                  <a:lnTo>
                    <a:pt x="9327" y="1260"/>
                  </a:lnTo>
                  <a:lnTo>
                    <a:pt x="9326" y="1273"/>
                  </a:lnTo>
                  <a:lnTo>
                    <a:pt x="9322" y="1286"/>
                  </a:lnTo>
                  <a:lnTo>
                    <a:pt x="9320" y="1298"/>
                  </a:lnTo>
                  <a:lnTo>
                    <a:pt x="9315" y="1311"/>
                  </a:lnTo>
                  <a:lnTo>
                    <a:pt x="9312" y="1323"/>
                  </a:lnTo>
                  <a:lnTo>
                    <a:pt x="9302" y="1347"/>
                  </a:lnTo>
                  <a:lnTo>
                    <a:pt x="9289" y="1371"/>
                  </a:lnTo>
                  <a:lnTo>
                    <a:pt x="9275" y="1394"/>
                  </a:lnTo>
                  <a:lnTo>
                    <a:pt x="9258" y="1416"/>
                  </a:lnTo>
                  <a:lnTo>
                    <a:pt x="9249" y="1427"/>
                  </a:lnTo>
                  <a:lnTo>
                    <a:pt x="9238" y="1437"/>
                  </a:lnTo>
                  <a:lnTo>
                    <a:pt x="9227" y="1447"/>
                  </a:lnTo>
                  <a:lnTo>
                    <a:pt x="9215" y="1457"/>
                  </a:lnTo>
                  <a:lnTo>
                    <a:pt x="9202" y="1464"/>
                  </a:lnTo>
                  <a:lnTo>
                    <a:pt x="9189" y="1472"/>
                  </a:lnTo>
                  <a:lnTo>
                    <a:pt x="9175" y="1479"/>
                  </a:lnTo>
                  <a:lnTo>
                    <a:pt x="9160" y="1486"/>
                  </a:lnTo>
                  <a:lnTo>
                    <a:pt x="9145" y="1492"/>
                  </a:lnTo>
                  <a:lnTo>
                    <a:pt x="9128" y="1496"/>
                  </a:lnTo>
                  <a:lnTo>
                    <a:pt x="9111" y="1501"/>
                  </a:lnTo>
                  <a:lnTo>
                    <a:pt x="9093" y="1504"/>
                  </a:lnTo>
                  <a:lnTo>
                    <a:pt x="9073" y="1506"/>
                  </a:lnTo>
                  <a:lnTo>
                    <a:pt x="9053" y="1509"/>
                  </a:lnTo>
                  <a:lnTo>
                    <a:pt x="9033" y="1511"/>
                  </a:lnTo>
                  <a:lnTo>
                    <a:pt x="9012" y="1511"/>
                  </a:lnTo>
                  <a:lnTo>
                    <a:pt x="8996" y="1511"/>
                  </a:lnTo>
                  <a:lnTo>
                    <a:pt x="8982" y="1510"/>
                  </a:lnTo>
                  <a:lnTo>
                    <a:pt x="8967" y="1509"/>
                  </a:lnTo>
                  <a:lnTo>
                    <a:pt x="8952" y="1506"/>
                  </a:lnTo>
                  <a:lnTo>
                    <a:pt x="8938" y="1504"/>
                  </a:lnTo>
                  <a:lnTo>
                    <a:pt x="8923" y="1501"/>
                  </a:lnTo>
                  <a:lnTo>
                    <a:pt x="8909" y="1497"/>
                  </a:lnTo>
                  <a:lnTo>
                    <a:pt x="8896" y="1493"/>
                  </a:lnTo>
                  <a:lnTo>
                    <a:pt x="8882" y="1488"/>
                  </a:lnTo>
                  <a:lnTo>
                    <a:pt x="8869" y="1483"/>
                  </a:lnTo>
                  <a:lnTo>
                    <a:pt x="8856" y="1477"/>
                  </a:lnTo>
                  <a:lnTo>
                    <a:pt x="8844" y="1470"/>
                  </a:lnTo>
                  <a:lnTo>
                    <a:pt x="8831" y="1462"/>
                  </a:lnTo>
                  <a:lnTo>
                    <a:pt x="8819" y="1455"/>
                  </a:lnTo>
                  <a:lnTo>
                    <a:pt x="8806" y="1446"/>
                  </a:lnTo>
                  <a:lnTo>
                    <a:pt x="8795" y="1437"/>
                  </a:lnTo>
                  <a:lnTo>
                    <a:pt x="8772" y="1420"/>
                  </a:lnTo>
                  <a:lnTo>
                    <a:pt x="8751" y="1402"/>
                  </a:lnTo>
                  <a:lnTo>
                    <a:pt x="8732" y="1384"/>
                  </a:lnTo>
                  <a:lnTo>
                    <a:pt x="8711" y="1365"/>
                  </a:lnTo>
                  <a:lnTo>
                    <a:pt x="8693" y="1346"/>
                  </a:lnTo>
                  <a:lnTo>
                    <a:pt x="8675" y="1326"/>
                  </a:lnTo>
                  <a:lnTo>
                    <a:pt x="8658" y="1307"/>
                  </a:lnTo>
                  <a:lnTo>
                    <a:pt x="8642" y="1287"/>
                  </a:lnTo>
                  <a:lnTo>
                    <a:pt x="8638" y="1280"/>
                  </a:lnTo>
                  <a:lnTo>
                    <a:pt x="8632" y="1274"/>
                  </a:lnTo>
                  <a:lnTo>
                    <a:pt x="8628" y="1269"/>
                  </a:lnTo>
                  <a:lnTo>
                    <a:pt x="8622" y="1264"/>
                  </a:lnTo>
                  <a:lnTo>
                    <a:pt x="8616" y="1260"/>
                  </a:lnTo>
                  <a:lnTo>
                    <a:pt x="8609" y="1256"/>
                  </a:lnTo>
                  <a:lnTo>
                    <a:pt x="8604" y="1254"/>
                  </a:lnTo>
                  <a:lnTo>
                    <a:pt x="8597" y="1252"/>
                  </a:lnTo>
                  <a:lnTo>
                    <a:pt x="8591" y="1252"/>
                  </a:lnTo>
                  <a:lnTo>
                    <a:pt x="8583" y="1251"/>
                  </a:lnTo>
                  <a:lnTo>
                    <a:pt x="8577" y="1252"/>
                  </a:lnTo>
                  <a:lnTo>
                    <a:pt x="8570" y="1253"/>
                  </a:lnTo>
                  <a:lnTo>
                    <a:pt x="8562" y="1255"/>
                  </a:lnTo>
                  <a:lnTo>
                    <a:pt x="8555" y="1257"/>
                  </a:lnTo>
                  <a:lnTo>
                    <a:pt x="8547" y="1261"/>
                  </a:lnTo>
                  <a:lnTo>
                    <a:pt x="8539" y="1265"/>
                  </a:lnTo>
                  <a:lnTo>
                    <a:pt x="8456" y="1325"/>
                  </a:lnTo>
                  <a:lnTo>
                    <a:pt x="8448" y="1331"/>
                  </a:lnTo>
                  <a:lnTo>
                    <a:pt x="8442" y="1338"/>
                  </a:lnTo>
                  <a:lnTo>
                    <a:pt x="8435" y="1345"/>
                  </a:lnTo>
                  <a:lnTo>
                    <a:pt x="8431" y="1350"/>
                  </a:lnTo>
                  <a:lnTo>
                    <a:pt x="8426" y="1357"/>
                  </a:lnTo>
                  <a:lnTo>
                    <a:pt x="8423" y="1364"/>
                  </a:lnTo>
                  <a:lnTo>
                    <a:pt x="8420" y="1372"/>
                  </a:lnTo>
                  <a:lnTo>
                    <a:pt x="8418" y="1378"/>
                  </a:lnTo>
                  <a:lnTo>
                    <a:pt x="8417" y="1385"/>
                  </a:lnTo>
                  <a:lnTo>
                    <a:pt x="8417" y="1392"/>
                  </a:lnTo>
                  <a:lnTo>
                    <a:pt x="8418" y="1400"/>
                  </a:lnTo>
                  <a:lnTo>
                    <a:pt x="8419" y="1407"/>
                  </a:lnTo>
                  <a:lnTo>
                    <a:pt x="8422" y="1415"/>
                  </a:lnTo>
                  <a:lnTo>
                    <a:pt x="8424" y="1423"/>
                  </a:lnTo>
                  <a:lnTo>
                    <a:pt x="8428" y="1429"/>
                  </a:lnTo>
                  <a:lnTo>
                    <a:pt x="8433" y="1437"/>
                  </a:lnTo>
                  <a:lnTo>
                    <a:pt x="8450" y="1466"/>
                  </a:lnTo>
                  <a:lnTo>
                    <a:pt x="8470" y="1493"/>
                  </a:lnTo>
                  <a:lnTo>
                    <a:pt x="8492" y="1520"/>
                  </a:lnTo>
                  <a:lnTo>
                    <a:pt x="8517" y="1547"/>
                  </a:lnTo>
                  <a:lnTo>
                    <a:pt x="8544" y="1574"/>
                  </a:lnTo>
                  <a:lnTo>
                    <a:pt x="8573" y="1601"/>
                  </a:lnTo>
                  <a:lnTo>
                    <a:pt x="8605" y="1627"/>
                  </a:lnTo>
                  <a:lnTo>
                    <a:pt x="8639" y="1653"/>
                  </a:lnTo>
                  <a:lnTo>
                    <a:pt x="8657" y="1667"/>
                  </a:lnTo>
                  <a:lnTo>
                    <a:pt x="8675" y="1679"/>
                  </a:lnTo>
                  <a:lnTo>
                    <a:pt x="8694" y="1691"/>
                  </a:lnTo>
                  <a:lnTo>
                    <a:pt x="8715" y="1702"/>
                  </a:lnTo>
                  <a:lnTo>
                    <a:pt x="8736" y="1711"/>
                  </a:lnTo>
                  <a:lnTo>
                    <a:pt x="8758" y="1721"/>
                  </a:lnTo>
                  <a:lnTo>
                    <a:pt x="8779" y="1729"/>
                  </a:lnTo>
                  <a:lnTo>
                    <a:pt x="8802" y="1737"/>
                  </a:lnTo>
                  <a:lnTo>
                    <a:pt x="8826" y="1744"/>
                  </a:lnTo>
                  <a:lnTo>
                    <a:pt x="8850" y="1749"/>
                  </a:lnTo>
                  <a:lnTo>
                    <a:pt x="8875" y="1755"/>
                  </a:lnTo>
                  <a:lnTo>
                    <a:pt x="8901" y="1760"/>
                  </a:lnTo>
                  <a:lnTo>
                    <a:pt x="8927" y="1763"/>
                  </a:lnTo>
                  <a:lnTo>
                    <a:pt x="8954" y="1766"/>
                  </a:lnTo>
                  <a:lnTo>
                    <a:pt x="8983" y="1768"/>
                  </a:lnTo>
                  <a:lnTo>
                    <a:pt x="9011" y="1770"/>
                  </a:lnTo>
                  <a:lnTo>
                    <a:pt x="9046" y="1769"/>
                  </a:lnTo>
                  <a:lnTo>
                    <a:pt x="9080" y="1766"/>
                  </a:lnTo>
                  <a:lnTo>
                    <a:pt x="9113" y="1763"/>
                  </a:lnTo>
                  <a:lnTo>
                    <a:pt x="9146" y="1757"/>
                  </a:lnTo>
                  <a:lnTo>
                    <a:pt x="9176" y="1752"/>
                  </a:lnTo>
                  <a:lnTo>
                    <a:pt x="9207" y="1745"/>
                  </a:lnTo>
                  <a:lnTo>
                    <a:pt x="9235" y="1737"/>
                  </a:lnTo>
                  <a:lnTo>
                    <a:pt x="9263" y="1727"/>
                  </a:lnTo>
                  <a:lnTo>
                    <a:pt x="9291" y="1717"/>
                  </a:lnTo>
                  <a:lnTo>
                    <a:pt x="9317" y="1704"/>
                  </a:lnTo>
                  <a:lnTo>
                    <a:pt x="9341" y="1692"/>
                  </a:lnTo>
                  <a:lnTo>
                    <a:pt x="9365" y="1677"/>
                  </a:lnTo>
                  <a:lnTo>
                    <a:pt x="9388" y="1662"/>
                  </a:lnTo>
                  <a:lnTo>
                    <a:pt x="9410" y="1645"/>
                  </a:lnTo>
                  <a:lnTo>
                    <a:pt x="9431" y="1627"/>
                  </a:lnTo>
                  <a:lnTo>
                    <a:pt x="9451" y="1608"/>
                  </a:lnTo>
                  <a:lnTo>
                    <a:pt x="9469" y="1589"/>
                  </a:lnTo>
                  <a:lnTo>
                    <a:pt x="9487" y="1568"/>
                  </a:lnTo>
                  <a:lnTo>
                    <a:pt x="9504" y="1548"/>
                  </a:lnTo>
                  <a:lnTo>
                    <a:pt x="9519" y="1527"/>
                  </a:lnTo>
                  <a:lnTo>
                    <a:pt x="9533" y="1504"/>
                  </a:lnTo>
                  <a:lnTo>
                    <a:pt x="9546" y="1481"/>
                  </a:lnTo>
                  <a:lnTo>
                    <a:pt x="9558" y="1458"/>
                  </a:lnTo>
                  <a:lnTo>
                    <a:pt x="9568" y="1434"/>
                  </a:lnTo>
                  <a:lnTo>
                    <a:pt x="9577" y="1409"/>
                  </a:lnTo>
                  <a:lnTo>
                    <a:pt x="9585" y="1384"/>
                  </a:lnTo>
                  <a:lnTo>
                    <a:pt x="9591" y="1358"/>
                  </a:lnTo>
                  <a:lnTo>
                    <a:pt x="9597" y="1332"/>
                  </a:lnTo>
                  <a:lnTo>
                    <a:pt x="9601" y="1305"/>
                  </a:lnTo>
                  <a:lnTo>
                    <a:pt x="9604" y="1277"/>
                  </a:lnTo>
                  <a:lnTo>
                    <a:pt x="9606" y="1248"/>
                  </a:lnTo>
                  <a:lnTo>
                    <a:pt x="9606" y="1219"/>
                  </a:lnTo>
                  <a:close/>
                  <a:moveTo>
                    <a:pt x="13851" y="596"/>
                  </a:moveTo>
                  <a:lnTo>
                    <a:pt x="13850" y="565"/>
                  </a:lnTo>
                  <a:lnTo>
                    <a:pt x="13848" y="536"/>
                  </a:lnTo>
                  <a:lnTo>
                    <a:pt x="13844" y="506"/>
                  </a:lnTo>
                  <a:lnTo>
                    <a:pt x="13840" y="477"/>
                  </a:lnTo>
                  <a:lnTo>
                    <a:pt x="13834" y="449"/>
                  </a:lnTo>
                  <a:lnTo>
                    <a:pt x="13826" y="422"/>
                  </a:lnTo>
                  <a:lnTo>
                    <a:pt x="13818" y="394"/>
                  </a:lnTo>
                  <a:lnTo>
                    <a:pt x="13809" y="368"/>
                  </a:lnTo>
                  <a:lnTo>
                    <a:pt x="13798" y="342"/>
                  </a:lnTo>
                  <a:lnTo>
                    <a:pt x="13787" y="316"/>
                  </a:lnTo>
                  <a:lnTo>
                    <a:pt x="13773" y="293"/>
                  </a:lnTo>
                  <a:lnTo>
                    <a:pt x="13758" y="268"/>
                  </a:lnTo>
                  <a:lnTo>
                    <a:pt x="13742" y="244"/>
                  </a:lnTo>
                  <a:lnTo>
                    <a:pt x="13727" y="221"/>
                  </a:lnTo>
                  <a:lnTo>
                    <a:pt x="13709" y="199"/>
                  </a:lnTo>
                  <a:lnTo>
                    <a:pt x="13689" y="177"/>
                  </a:lnTo>
                  <a:lnTo>
                    <a:pt x="13669" y="156"/>
                  </a:lnTo>
                  <a:lnTo>
                    <a:pt x="13647" y="137"/>
                  </a:lnTo>
                  <a:lnTo>
                    <a:pt x="13626" y="119"/>
                  </a:lnTo>
                  <a:lnTo>
                    <a:pt x="13602" y="100"/>
                  </a:lnTo>
                  <a:lnTo>
                    <a:pt x="13578" y="86"/>
                  </a:lnTo>
                  <a:lnTo>
                    <a:pt x="13554" y="71"/>
                  </a:lnTo>
                  <a:lnTo>
                    <a:pt x="13529" y="57"/>
                  </a:lnTo>
                  <a:lnTo>
                    <a:pt x="13501" y="46"/>
                  </a:lnTo>
                  <a:lnTo>
                    <a:pt x="13474" y="36"/>
                  </a:lnTo>
                  <a:lnTo>
                    <a:pt x="13446" y="27"/>
                  </a:lnTo>
                  <a:lnTo>
                    <a:pt x="13417" y="19"/>
                  </a:lnTo>
                  <a:lnTo>
                    <a:pt x="13386" y="12"/>
                  </a:lnTo>
                  <a:lnTo>
                    <a:pt x="13354" y="7"/>
                  </a:lnTo>
                  <a:lnTo>
                    <a:pt x="13323" y="3"/>
                  </a:lnTo>
                  <a:lnTo>
                    <a:pt x="13290" y="1"/>
                  </a:lnTo>
                  <a:lnTo>
                    <a:pt x="13256" y="0"/>
                  </a:lnTo>
                  <a:lnTo>
                    <a:pt x="13223" y="1"/>
                  </a:lnTo>
                  <a:lnTo>
                    <a:pt x="13191" y="3"/>
                  </a:lnTo>
                  <a:lnTo>
                    <a:pt x="13160" y="7"/>
                  </a:lnTo>
                  <a:lnTo>
                    <a:pt x="13129" y="12"/>
                  </a:lnTo>
                  <a:lnTo>
                    <a:pt x="13100" y="19"/>
                  </a:lnTo>
                  <a:lnTo>
                    <a:pt x="13070" y="27"/>
                  </a:lnTo>
                  <a:lnTo>
                    <a:pt x="13043" y="36"/>
                  </a:lnTo>
                  <a:lnTo>
                    <a:pt x="13015" y="46"/>
                  </a:lnTo>
                  <a:lnTo>
                    <a:pt x="12989" y="57"/>
                  </a:lnTo>
                  <a:lnTo>
                    <a:pt x="12963" y="71"/>
                  </a:lnTo>
                  <a:lnTo>
                    <a:pt x="12938" y="86"/>
                  </a:lnTo>
                  <a:lnTo>
                    <a:pt x="12914" y="100"/>
                  </a:lnTo>
                  <a:lnTo>
                    <a:pt x="12892" y="119"/>
                  </a:lnTo>
                  <a:lnTo>
                    <a:pt x="12869" y="137"/>
                  </a:lnTo>
                  <a:lnTo>
                    <a:pt x="12848" y="156"/>
                  </a:lnTo>
                  <a:lnTo>
                    <a:pt x="12826" y="177"/>
                  </a:lnTo>
                  <a:lnTo>
                    <a:pt x="12807" y="199"/>
                  </a:lnTo>
                  <a:lnTo>
                    <a:pt x="12788" y="221"/>
                  </a:lnTo>
                  <a:lnTo>
                    <a:pt x="12769" y="244"/>
                  </a:lnTo>
                  <a:lnTo>
                    <a:pt x="12754" y="268"/>
                  </a:lnTo>
                  <a:lnTo>
                    <a:pt x="12739" y="293"/>
                  </a:lnTo>
                  <a:lnTo>
                    <a:pt x="12725" y="316"/>
                  </a:lnTo>
                  <a:lnTo>
                    <a:pt x="12713" y="342"/>
                  </a:lnTo>
                  <a:lnTo>
                    <a:pt x="12702" y="368"/>
                  </a:lnTo>
                  <a:lnTo>
                    <a:pt x="12693" y="394"/>
                  </a:lnTo>
                  <a:lnTo>
                    <a:pt x="12684" y="422"/>
                  </a:lnTo>
                  <a:lnTo>
                    <a:pt x="12677" y="449"/>
                  </a:lnTo>
                  <a:lnTo>
                    <a:pt x="12671" y="477"/>
                  </a:lnTo>
                  <a:lnTo>
                    <a:pt x="12667" y="506"/>
                  </a:lnTo>
                  <a:lnTo>
                    <a:pt x="12663" y="536"/>
                  </a:lnTo>
                  <a:lnTo>
                    <a:pt x="12661" y="565"/>
                  </a:lnTo>
                  <a:lnTo>
                    <a:pt x="12661" y="596"/>
                  </a:lnTo>
                  <a:lnTo>
                    <a:pt x="12661" y="1654"/>
                  </a:lnTo>
                  <a:lnTo>
                    <a:pt x="12661" y="1663"/>
                  </a:lnTo>
                  <a:lnTo>
                    <a:pt x="12662" y="1673"/>
                  </a:lnTo>
                  <a:lnTo>
                    <a:pt x="12663" y="1682"/>
                  </a:lnTo>
                  <a:lnTo>
                    <a:pt x="12665" y="1688"/>
                  </a:lnTo>
                  <a:lnTo>
                    <a:pt x="12668" y="1696"/>
                  </a:lnTo>
                  <a:lnTo>
                    <a:pt x="12671" y="1702"/>
                  </a:lnTo>
                  <a:lnTo>
                    <a:pt x="12676" y="1709"/>
                  </a:lnTo>
                  <a:lnTo>
                    <a:pt x="12680" y="1713"/>
                  </a:lnTo>
                  <a:lnTo>
                    <a:pt x="12686" y="1718"/>
                  </a:lnTo>
                  <a:lnTo>
                    <a:pt x="12691" y="1722"/>
                  </a:lnTo>
                  <a:lnTo>
                    <a:pt x="12698" y="1726"/>
                  </a:lnTo>
                  <a:lnTo>
                    <a:pt x="12705" y="1728"/>
                  </a:lnTo>
                  <a:lnTo>
                    <a:pt x="12713" y="1730"/>
                  </a:lnTo>
                  <a:lnTo>
                    <a:pt x="12721" y="1732"/>
                  </a:lnTo>
                  <a:lnTo>
                    <a:pt x="12730" y="1732"/>
                  </a:lnTo>
                  <a:lnTo>
                    <a:pt x="12739" y="1734"/>
                  </a:lnTo>
                  <a:lnTo>
                    <a:pt x="12858" y="1734"/>
                  </a:lnTo>
                  <a:lnTo>
                    <a:pt x="12868" y="1732"/>
                  </a:lnTo>
                  <a:lnTo>
                    <a:pt x="12877" y="1732"/>
                  </a:lnTo>
                  <a:lnTo>
                    <a:pt x="12885" y="1730"/>
                  </a:lnTo>
                  <a:lnTo>
                    <a:pt x="12893" y="1728"/>
                  </a:lnTo>
                  <a:lnTo>
                    <a:pt x="12900" y="1726"/>
                  </a:lnTo>
                  <a:lnTo>
                    <a:pt x="12906" y="1722"/>
                  </a:lnTo>
                  <a:lnTo>
                    <a:pt x="12912" y="1718"/>
                  </a:lnTo>
                  <a:lnTo>
                    <a:pt x="12918" y="1713"/>
                  </a:lnTo>
                  <a:lnTo>
                    <a:pt x="12922" y="1709"/>
                  </a:lnTo>
                  <a:lnTo>
                    <a:pt x="12926" y="1702"/>
                  </a:lnTo>
                  <a:lnTo>
                    <a:pt x="12929" y="1696"/>
                  </a:lnTo>
                  <a:lnTo>
                    <a:pt x="12932" y="1688"/>
                  </a:lnTo>
                  <a:lnTo>
                    <a:pt x="12935" y="1682"/>
                  </a:lnTo>
                  <a:lnTo>
                    <a:pt x="12936" y="1673"/>
                  </a:lnTo>
                  <a:lnTo>
                    <a:pt x="12937" y="1663"/>
                  </a:lnTo>
                  <a:lnTo>
                    <a:pt x="12937" y="1654"/>
                  </a:lnTo>
                  <a:lnTo>
                    <a:pt x="12937" y="1087"/>
                  </a:lnTo>
                  <a:lnTo>
                    <a:pt x="12937" y="1076"/>
                  </a:lnTo>
                  <a:lnTo>
                    <a:pt x="12938" y="1067"/>
                  </a:lnTo>
                  <a:lnTo>
                    <a:pt x="12940" y="1058"/>
                  </a:lnTo>
                  <a:lnTo>
                    <a:pt x="12943" y="1050"/>
                  </a:lnTo>
                  <a:lnTo>
                    <a:pt x="12945" y="1044"/>
                  </a:lnTo>
                  <a:lnTo>
                    <a:pt x="12948" y="1037"/>
                  </a:lnTo>
                  <a:lnTo>
                    <a:pt x="12953" y="1031"/>
                  </a:lnTo>
                  <a:lnTo>
                    <a:pt x="12957" y="1026"/>
                  </a:lnTo>
                  <a:lnTo>
                    <a:pt x="12962" y="1021"/>
                  </a:lnTo>
                  <a:lnTo>
                    <a:pt x="12969" y="1017"/>
                  </a:lnTo>
                  <a:lnTo>
                    <a:pt x="12974" y="1013"/>
                  </a:lnTo>
                  <a:lnTo>
                    <a:pt x="12982" y="1010"/>
                  </a:lnTo>
                  <a:lnTo>
                    <a:pt x="12990" y="1008"/>
                  </a:lnTo>
                  <a:lnTo>
                    <a:pt x="12998" y="1006"/>
                  </a:lnTo>
                  <a:lnTo>
                    <a:pt x="13007" y="1005"/>
                  </a:lnTo>
                  <a:lnTo>
                    <a:pt x="13016" y="1005"/>
                  </a:lnTo>
                  <a:lnTo>
                    <a:pt x="13495" y="1005"/>
                  </a:lnTo>
                  <a:lnTo>
                    <a:pt x="13505" y="1005"/>
                  </a:lnTo>
                  <a:lnTo>
                    <a:pt x="13514" y="1006"/>
                  </a:lnTo>
                  <a:lnTo>
                    <a:pt x="13522" y="1008"/>
                  </a:lnTo>
                  <a:lnTo>
                    <a:pt x="13530" y="1010"/>
                  </a:lnTo>
                  <a:lnTo>
                    <a:pt x="13537" y="1013"/>
                  </a:lnTo>
                  <a:lnTo>
                    <a:pt x="13543" y="1017"/>
                  </a:lnTo>
                  <a:lnTo>
                    <a:pt x="13549" y="1021"/>
                  </a:lnTo>
                  <a:lnTo>
                    <a:pt x="13555" y="1026"/>
                  </a:lnTo>
                  <a:lnTo>
                    <a:pt x="13559" y="1031"/>
                  </a:lnTo>
                  <a:lnTo>
                    <a:pt x="13564" y="1037"/>
                  </a:lnTo>
                  <a:lnTo>
                    <a:pt x="13567" y="1044"/>
                  </a:lnTo>
                  <a:lnTo>
                    <a:pt x="13569" y="1050"/>
                  </a:lnTo>
                  <a:lnTo>
                    <a:pt x="13572" y="1058"/>
                  </a:lnTo>
                  <a:lnTo>
                    <a:pt x="13574" y="1067"/>
                  </a:lnTo>
                  <a:lnTo>
                    <a:pt x="13574" y="1076"/>
                  </a:lnTo>
                  <a:lnTo>
                    <a:pt x="13575" y="1087"/>
                  </a:lnTo>
                  <a:lnTo>
                    <a:pt x="13575" y="1654"/>
                  </a:lnTo>
                  <a:lnTo>
                    <a:pt x="13575" y="1663"/>
                  </a:lnTo>
                  <a:lnTo>
                    <a:pt x="13576" y="1673"/>
                  </a:lnTo>
                  <a:lnTo>
                    <a:pt x="13577" y="1682"/>
                  </a:lnTo>
                  <a:lnTo>
                    <a:pt x="13580" y="1688"/>
                  </a:lnTo>
                  <a:lnTo>
                    <a:pt x="13582" y="1696"/>
                  </a:lnTo>
                  <a:lnTo>
                    <a:pt x="13585" y="1702"/>
                  </a:lnTo>
                  <a:lnTo>
                    <a:pt x="13590" y="1709"/>
                  </a:lnTo>
                  <a:lnTo>
                    <a:pt x="13594" y="1713"/>
                  </a:lnTo>
                  <a:lnTo>
                    <a:pt x="13600" y="1718"/>
                  </a:lnTo>
                  <a:lnTo>
                    <a:pt x="13606" y="1722"/>
                  </a:lnTo>
                  <a:lnTo>
                    <a:pt x="13612" y="1726"/>
                  </a:lnTo>
                  <a:lnTo>
                    <a:pt x="13619" y="1728"/>
                  </a:lnTo>
                  <a:lnTo>
                    <a:pt x="13627" y="1730"/>
                  </a:lnTo>
                  <a:lnTo>
                    <a:pt x="13635" y="1732"/>
                  </a:lnTo>
                  <a:lnTo>
                    <a:pt x="13644" y="1732"/>
                  </a:lnTo>
                  <a:lnTo>
                    <a:pt x="13653" y="1734"/>
                  </a:lnTo>
                  <a:lnTo>
                    <a:pt x="13772" y="1734"/>
                  </a:lnTo>
                  <a:lnTo>
                    <a:pt x="13782" y="1732"/>
                  </a:lnTo>
                  <a:lnTo>
                    <a:pt x="13791" y="1732"/>
                  </a:lnTo>
                  <a:lnTo>
                    <a:pt x="13799" y="1730"/>
                  </a:lnTo>
                  <a:lnTo>
                    <a:pt x="13807" y="1728"/>
                  </a:lnTo>
                  <a:lnTo>
                    <a:pt x="13814" y="1726"/>
                  </a:lnTo>
                  <a:lnTo>
                    <a:pt x="13821" y="1722"/>
                  </a:lnTo>
                  <a:lnTo>
                    <a:pt x="13826" y="1718"/>
                  </a:lnTo>
                  <a:lnTo>
                    <a:pt x="13832" y="1713"/>
                  </a:lnTo>
                  <a:lnTo>
                    <a:pt x="13836" y="1709"/>
                  </a:lnTo>
                  <a:lnTo>
                    <a:pt x="13840" y="1702"/>
                  </a:lnTo>
                  <a:lnTo>
                    <a:pt x="13843" y="1696"/>
                  </a:lnTo>
                  <a:lnTo>
                    <a:pt x="13847" y="1688"/>
                  </a:lnTo>
                  <a:lnTo>
                    <a:pt x="13849" y="1682"/>
                  </a:lnTo>
                  <a:lnTo>
                    <a:pt x="13850" y="1673"/>
                  </a:lnTo>
                  <a:lnTo>
                    <a:pt x="13851" y="1663"/>
                  </a:lnTo>
                  <a:lnTo>
                    <a:pt x="13851" y="1654"/>
                  </a:lnTo>
                  <a:lnTo>
                    <a:pt x="13851" y="596"/>
                  </a:lnTo>
                  <a:close/>
                  <a:moveTo>
                    <a:pt x="13575" y="684"/>
                  </a:moveTo>
                  <a:lnTo>
                    <a:pt x="13574" y="693"/>
                  </a:lnTo>
                  <a:lnTo>
                    <a:pt x="13574" y="703"/>
                  </a:lnTo>
                  <a:lnTo>
                    <a:pt x="13572" y="711"/>
                  </a:lnTo>
                  <a:lnTo>
                    <a:pt x="13569" y="719"/>
                  </a:lnTo>
                  <a:lnTo>
                    <a:pt x="13567" y="726"/>
                  </a:lnTo>
                  <a:lnTo>
                    <a:pt x="13564" y="733"/>
                  </a:lnTo>
                  <a:lnTo>
                    <a:pt x="13559" y="739"/>
                  </a:lnTo>
                  <a:lnTo>
                    <a:pt x="13555" y="744"/>
                  </a:lnTo>
                  <a:lnTo>
                    <a:pt x="13549" y="750"/>
                  </a:lnTo>
                  <a:lnTo>
                    <a:pt x="13543" y="753"/>
                  </a:lnTo>
                  <a:lnTo>
                    <a:pt x="13537" y="756"/>
                  </a:lnTo>
                  <a:lnTo>
                    <a:pt x="13530" y="760"/>
                  </a:lnTo>
                  <a:lnTo>
                    <a:pt x="13522" y="762"/>
                  </a:lnTo>
                  <a:lnTo>
                    <a:pt x="13514" y="763"/>
                  </a:lnTo>
                  <a:lnTo>
                    <a:pt x="13505" y="764"/>
                  </a:lnTo>
                  <a:lnTo>
                    <a:pt x="13495" y="764"/>
                  </a:lnTo>
                  <a:lnTo>
                    <a:pt x="13016" y="764"/>
                  </a:lnTo>
                  <a:lnTo>
                    <a:pt x="13007" y="764"/>
                  </a:lnTo>
                  <a:lnTo>
                    <a:pt x="12998" y="763"/>
                  </a:lnTo>
                  <a:lnTo>
                    <a:pt x="12990" y="762"/>
                  </a:lnTo>
                  <a:lnTo>
                    <a:pt x="12982" y="760"/>
                  </a:lnTo>
                  <a:lnTo>
                    <a:pt x="12974" y="756"/>
                  </a:lnTo>
                  <a:lnTo>
                    <a:pt x="12969" y="753"/>
                  </a:lnTo>
                  <a:lnTo>
                    <a:pt x="12962" y="750"/>
                  </a:lnTo>
                  <a:lnTo>
                    <a:pt x="12957" y="744"/>
                  </a:lnTo>
                  <a:lnTo>
                    <a:pt x="12953" y="739"/>
                  </a:lnTo>
                  <a:lnTo>
                    <a:pt x="12948" y="733"/>
                  </a:lnTo>
                  <a:lnTo>
                    <a:pt x="12945" y="726"/>
                  </a:lnTo>
                  <a:lnTo>
                    <a:pt x="12943" y="719"/>
                  </a:lnTo>
                  <a:lnTo>
                    <a:pt x="12940" y="711"/>
                  </a:lnTo>
                  <a:lnTo>
                    <a:pt x="12938" y="703"/>
                  </a:lnTo>
                  <a:lnTo>
                    <a:pt x="12937" y="693"/>
                  </a:lnTo>
                  <a:lnTo>
                    <a:pt x="12937" y="684"/>
                  </a:lnTo>
                  <a:lnTo>
                    <a:pt x="12937" y="595"/>
                  </a:lnTo>
                  <a:lnTo>
                    <a:pt x="12937" y="579"/>
                  </a:lnTo>
                  <a:lnTo>
                    <a:pt x="12938" y="562"/>
                  </a:lnTo>
                  <a:lnTo>
                    <a:pt x="12940" y="546"/>
                  </a:lnTo>
                  <a:lnTo>
                    <a:pt x="12943" y="530"/>
                  </a:lnTo>
                  <a:lnTo>
                    <a:pt x="12945" y="514"/>
                  </a:lnTo>
                  <a:lnTo>
                    <a:pt x="12949" y="499"/>
                  </a:lnTo>
                  <a:lnTo>
                    <a:pt x="12953" y="484"/>
                  </a:lnTo>
                  <a:lnTo>
                    <a:pt x="12958" y="469"/>
                  </a:lnTo>
                  <a:lnTo>
                    <a:pt x="12963" y="454"/>
                  </a:lnTo>
                  <a:lnTo>
                    <a:pt x="12970" y="441"/>
                  </a:lnTo>
                  <a:lnTo>
                    <a:pt x="12977" y="426"/>
                  </a:lnTo>
                  <a:lnTo>
                    <a:pt x="12984" y="413"/>
                  </a:lnTo>
                  <a:lnTo>
                    <a:pt x="12992" y="400"/>
                  </a:lnTo>
                  <a:lnTo>
                    <a:pt x="13001" y="387"/>
                  </a:lnTo>
                  <a:lnTo>
                    <a:pt x="13010" y="374"/>
                  </a:lnTo>
                  <a:lnTo>
                    <a:pt x="13021" y="362"/>
                  </a:lnTo>
                  <a:lnTo>
                    <a:pt x="13031" y="349"/>
                  </a:lnTo>
                  <a:lnTo>
                    <a:pt x="13042" y="338"/>
                  </a:lnTo>
                  <a:lnTo>
                    <a:pt x="13053" y="328"/>
                  </a:lnTo>
                  <a:lnTo>
                    <a:pt x="13066" y="318"/>
                  </a:lnTo>
                  <a:lnTo>
                    <a:pt x="13079" y="309"/>
                  </a:lnTo>
                  <a:lnTo>
                    <a:pt x="13092" y="299"/>
                  </a:lnTo>
                  <a:lnTo>
                    <a:pt x="13107" y="293"/>
                  </a:lnTo>
                  <a:lnTo>
                    <a:pt x="13121" y="286"/>
                  </a:lnTo>
                  <a:lnTo>
                    <a:pt x="13136" y="279"/>
                  </a:lnTo>
                  <a:lnTo>
                    <a:pt x="13152" y="275"/>
                  </a:lnTo>
                  <a:lnTo>
                    <a:pt x="13168" y="270"/>
                  </a:lnTo>
                  <a:lnTo>
                    <a:pt x="13184" y="266"/>
                  </a:lnTo>
                  <a:lnTo>
                    <a:pt x="13202" y="262"/>
                  </a:lnTo>
                  <a:lnTo>
                    <a:pt x="13219" y="260"/>
                  </a:lnTo>
                  <a:lnTo>
                    <a:pt x="13237" y="259"/>
                  </a:lnTo>
                  <a:lnTo>
                    <a:pt x="13256" y="258"/>
                  </a:lnTo>
                  <a:lnTo>
                    <a:pt x="13274" y="259"/>
                  </a:lnTo>
                  <a:lnTo>
                    <a:pt x="13293" y="260"/>
                  </a:lnTo>
                  <a:lnTo>
                    <a:pt x="13310" y="262"/>
                  </a:lnTo>
                  <a:lnTo>
                    <a:pt x="13327" y="266"/>
                  </a:lnTo>
                  <a:lnTo>
                    <a:pt x="13344" y="270"/>
                  </a:lnTo>
                  <a:lnTo>
                    <a:pt x="13360" y="275"/>
                  </a:lnTo>
                  <a:lnTo>
                    <a:pt x="13376" y="279"/>
                  </a:lnTo>
                  <a:lnTo>
                    <a:pt x="13391" y="286"/>
                  </a:lnTo>
                  <a:lnTo>
                    <a:pt x="13405" y="293"/>
                  </a:lnTo>
                  <a:lnTo>
                    <a:pt x="13419" y="299"/>
                  </a:lnTo>
                  <a:lnTo>
                    <a:pt x="13432" y="309"/>
                  </a:lnTo>
                  <a:lnTo>
                    <a:pt x="13445" y="318"/>
                  </a:lnTo>
                  <a:lnTo>
                    <a:pt x="13457" y="328"/>
                  </a:lnTo>
                  <a:lnTo>
                    <a:pt x="13470" y="338"/>
                  </a:lnTo>
                  <a:lnTo>
                    <a:pt x="13481" y="349"/>
                  </a:lnTo>
                  <a:lnTo>
                    <a:pt x="13491" y="362"/>
                  </a:lnTo>
                  <a:lnTo>
                    <a:pt x="13501" y="374"/>
                  </a:lnTo>
                  <a:lnTo>
                    <a:pt x="13511" y="387"/>
                  </a:lnTo>
                  <a:lnTo>
                    <a:pt x="13520" y="400"/>
                  </a:lnTo>
                  <a:lnTo>
                    <a:pt x="13528" y="413"/>
                  </a:lnTo>
                  <a:lnTo>
                    <a:pt x="13535" y="426"/>
                  </a:lnTo>
                  <a:lnTo>
                    <a:pt x="13542" y="441"/>
                  </a:lnTo>
                  <a:lnTo>
                    <a:pt x="13548" y="454"/>
                  </a:lnTo>
                  <a:lnTo>
                    <a:pt x="13554" y="469"/>
                  </a:lnTo>
                  <a:lnTo>
                    <a:pt x="13559" y="484"/>
                  </a:lnTo>
                  <a:lnTo>
                    <a:pt x="13563" y="499"/>
                  </a:lnTo>
                  <a:lnTo>
                    <a:pt x="13566" y="514"/>
                  </a:lnTo>
                  <a:lnTo>
                    <a:pt x="13569" y="530"/>
                  </a:lnTo>
                  <a:lnTo>
                    <a:pt x="13572" y="546"/>
                  </a:lnTo>
                  <a:lnTo>
                    <a:pt x="13573" y="562"/>
                  </a:lnTo>
                  <a:lnTo>
                    <a:pt x="13574" y="579"/>
                  </a:lnTo>
                  <a:lnTo>
                    <a:pt x="13575" y="595"/>
                  </a:lnTo>
                  <a:lnTo>
                    <a:pt x="13575" y="684"/>
                  </a:lnTo>
                  <a:close/>
                  <a:moveTo>
                    <a:pt x="18096" y="1340"/>
                  </a:moveTo>
                  <a:lnTo>
                    <a:pt x="18095" y="1299"/>
                  </a:lnTo>
                  <a:lnTo>
                    <a:pt x="18093" y="1261"/>
                  </a:lnTo>
                  <a:lnTo>
                    <a:pt x="18089" y="1224"/>
                  </a:lnTo>
                  <a:lnTo>
                    <a:pt x="18084" y="1190"/>
                  </a:lnTo>
                  <a:lnTo>
                    <a:pt x="18077" y="1157"/>
                  </a:lnTo>
                  <a:lnTo>
                    <a:pt x="18069" y="1126"/>
                  </a:lnTo>
                  <a:lnTo>
                    <a:pt x="18059" y="1098"/>
                  </a:lnTo>
                  <a:lnTo>
                    <a:pt x="18047" y="1072"/>
                  </a:lnTo>
                  <a:lnTo>
                    <a:pt x="18034" y="1048"/>
                  </a:lnTo>
                  <a:lnTo>
                    <a:pt x="18020" y="1027"/>
                  </a:lnTo>
                  <a:lnTo>
                    <a:pt x="18007" y="1008"/>
                  </a:lnTo>
                  <a:lnTo>
                    <a:pt x="17992" y="988"/>
                  </a:lnTo>
                  <a:lnTo>
                    <a:pt x="17977" y="971"/>
                  </a:lnTo>
                  <a:lnTo>
                    <a:pt x="17961" y="957"/>
                  </a:lnTo>
                  <a:lnTo>
                    <a:pt x="17944" y="942"/>
                  </a:lnTo>
                  <a:lnTo>
                    <a:pt x="17929" y="929"/>
                  </a:lnTo>
                  <a:lnTo>
                    <a:pt x="17918" y="919"/>
                  </a:lnTo>
                  <a:lnTo>
                    <a:pt x="17912" y="910"/>
                  </a:lnTo>
                  <a:lnTo>
                    <a:pt x="17909" y="905"/>
                  </a:lnTo>
                  <a:lnTo>
                    <a:pt x="17907" y="900"/>
                  </a:lnTo>
                  <a:lnTo>
                    <a:pt x="17906" y="896"/>
                  </a:lnTo>
                  <a:lnTo>
                    <a:pt x="17906" y="890"/>
                  </a:lnTo>
                  <a:lnTo>
                    <a:pt x="17906" y="885"/>
                  </a:lnTo>
                  <a:lnTo>
                    <a:pt x="17907" y="881"/>
                  </a:lnTo>
                  <a:lnTo>
                    <a:pt x="17909" y="876"/>
                  </a:lnTo>
                  <a:lnTo>
                    <a:pt x="17912" y="872"/>
                  </a:lnTo>
                  <a:lnTo>
                    <a:pt x="17918" y="862"/>
                  </a:lnTo>
                  <a:lnTo>
                    <a:pt x="17929" y="853"/>
                  </a:lnTo>
                  <a:lnTo>
                    <a:pt x="17940" y="846"/>
                  </a:lnTo>
                  <a:lnTo>
                    <a:pt x="17951" y="837"/>
                  </a:lnTo>
                  <a:lnTo>
                    <a:pt x="17964" y="825"/>
                  </a:lnTo>
                  <a:lnTo>
                    <a:pt x="17976" y="814"/>
                  </a:lnTo>
                  <a:lnTo>
                    <a:pt x="17990" y="799"/>
                  </a:lnTo>
                  <a:lnTo>
                    <a:pt x="18003" y="785"/>
                  </a:lnTo>
                  <a:lnTo>
                    <a:pt x="18017" y="768"/>
                  </a:lnTo>
                  <a:lnTo>
                    <a:pt x="18032" y="750"/>
                  </a:lnTo>
                  <a:lnTo>
                    <a:pt x="18039" y="739"/>
                  </a:lnTo>
                  <a:lnTo>
                    <a:pt x="18046" y="729"/>
                  </a:lnTo>
                  <a:lnTo>
                    <a:pt x="18053" y="718"/>
                  </a:lnTo>
                  <a:lnTo>
                    <a:pt x="18059" y="707"/>
                  </a:lnTo>
                  <a:lnTo>
                    <a:pt x="18064" y="694"/>
                  </a:lnTo>
                  <a:lnTo>
                    <a:pt x="18069" y="681"/>
                  </a:lnTo>
                  <a:lnTo>
                    <a:pt x="18075" y="668"/>
                  </a:lnTo>
                  <a:lnTo>
                    <a:pt x="18078" y="654"/>
                  </a:lnTo>
                  <a:lnTo>
                    <a:pt x="18086" y="624"/>
                  </a:lnTo>
                  <a:lnTo>
                    <a:pt x="18090" y="592"/>
                  </a:lnTo>
                  <a:lnTo>
                    <a:pt x="18094" y="557"/>
                  </a:lnTo>
                  <a:lnTo>
                    <a:pt x="18096" y="521"/>
                  </a:lnTo>
                  <a:lnTo>
                    <a:pt x="18095" y="491"/>
                  </a:lnTo>
                  <a:lnTo>
                    <a:pt x="18093" y="460"/>
                  </a:lnTo>
                  <a:lnTo>
                    <a:pt x="18089" y="432"/>
                  </a:lnTo>
                  <a:lnTo>
                    <a:pt x="18085" y="404"/>
                  </a:lnTo>
                  <a:lnTo>
                    <a:pt x="18078" y="376"/>
                  </a:lnTo>
                  <a:lnTo>
                    <a:pt x="18071" y="350"/>
                  </a:lnTo>
                  <a:lnTo>
                    <a:pt x="18062" y="324"/>
                  </a:lnTo>
                  <a:lnTo>
                    <a:pt x="18053" y="301"/>
                  </a:lnTo>
                  <a:lnTo>
                    <a:pt x="18042" y="277"/>
                  </a:lnTo>
                  <a:lnTo>
                    <a:pt x="18029" y="254"/>
                  </a:lnTo>
                  <a:lnTo>
                    <a:pt x="18016" y="232"/>
                  </a:lnTo>
                  <a:lnTo>
                    <a:pt x="18002" y="211"/>
                  </a:lnTo>
                  <a:lnTo>
                    <a:pt x="17985" y="191"/>
                  </a:lnTo>
                  <a:lnTo>
                    <a:pt x="17968" y="172"/>
                  </a:lnTo>
                  <a:lnTo>
                    <a:pt x="17950" y="154"/>
                  </a:lnTo>
                  <a:lnTo>
                    <a:pt x="17931" y="137"/>
                  </a:lnTo>
                  <a:lnTo>
                    <a:pt x="17909" y="120"/>
                  </a:lnTo>
                  <a:lnTo>
                    <a:pt x="17887" y="104"/>
                  </a:lnTo>
                  <a:lnTo>
                    <a:pt x="17863" y="90"/>
                  </a:lnTo>
                  <a:lnTo>
                    <a:pt x="17839" y="77"/>
                  </a:lnTo>
                  <a:lnTo>
                    <a:pt x="17815" y="64"/>
                  </a:lnTo>
                  <a:lnTo>
                    <a:pt x="17789" y="53"/>
                  </a:lnTo>
                  <a:lnTo>
                    <a:pt x="17765" y="43"/>
                  </a:lnTo>
                  <a:lnTo>
                    <a:pt x="17737" y="34"/>
                  </a:lnTo>
                  <a:lnTo>
                    <a:pt x="17710" y="26"/>
                  </a:lnTo>
                  <a:lnTo>
                    <a:pt x="17683" y="19"/>
                  </a:lnTo>
                  <a:lnTo>
                    <a:pt x="17654" y="13"/>
                  </a:lnTo>
                  <a:lnTo>
                    <a:pt x="17624" y="8"/>
                  </a:lnTo>
                  <a:lnTo>
                    <a:pt x="17595" y="4"/>
                  </a:lnTo>
                  <a:lnTo>
                    <a:pt x="17564" y="2"/>
                  </a:lnTo>
                  <a:lnTo>
                    <a:pt x="17533" y="0"/>
                  </a:lnTo>
                  <a:lnTo>
                    <a:pt x="17501" y="0"/>
                  </a:lnTo>
                  <a:lnTo>
                    <a:pt x="17468" y="1"/>
                  </a:lnTo>
                  <a:lnTo>
                    <a:pt x="17435" y="3"/>
                  </a:lnTo>
                  <a:lnTo>
                    <a:pt x="17405" y="7"/>
                  </a:lnTo>
                  <a:lnTo>
                    <a:pt x="17374" y="12"/>
                  </a:lnTo>
                  <a:lnTo>
                    <a:pt x="17345" y="19"/>
                  </a:lnTo>
                  <a:lnTo>
                    <a:pt x="17315" y="27"/>
                  </a:lnTo>
                  <a:lnTo>
                    <a:pt x="17287" y="36"/>
                  </a:lnTo>
                  <a:lnTo>
                    <a:pt x="17260" y="46"/>
                  </a:lnTo>
                  <a:lnTo>
                    <a:pt x="17234" y="57"/>
                  </a:lnTo>
                  <a:lnTo>
                    <a:pt x="17208" y="71"/>
                  </a:lnTo>
                  <a:lnTo>
                    <a:pt x="17183" y="86"/>
                  </a:lnTo>
                  <a:lnTo>
                    <a:pt x="17159" y="100"/>
                  </a:lnTo>
                  <a:lnTo>
                    <a:pt x="17137" y="119"/>
                  </a:lnTo>
                  <a:lnTo>
                    <a:pt x="17114" y="137"/>
                  </a:lnTo>
                  <a:lnTo>
                    <a:pt x="17092" y="156"/>
                  </a:lnTo>
                  <a:lnTo>
                    <a:pt x="17071" y="177"/>
                  </a:lnTo>
                  <a:lnTo>
                    <a:pt x="17051" y="199"/>
                  </a:lnTo>
                  <a:lnTo>
                    <a:pt x="17033" y="221"/>
                  </a:lnTo>
                  <a:lnTo>
                    <a:pt x="17014" y="244"/>
                  </a:lnTo>
                  <a:lnTo>
                    <a:pt x="16999" y="268"/>
                  </a:lnTo>
                  <a:lnTo>
                    <a:pt x="16984" y="293"/>
                  </a:lnTo>
                  <a:lnTo>
                    <a:pt x="16970" y="316"/>
                  </a:lnTo>
                  <a:lnTo>
                    <a:pt x="16958" y="342"/>
                  </a:lnTo>
                  <a:lnTo>
                    <a:pt x="16947" y="368"/>
                  </a:lnTo>
                  <a:lnTo>
                    <a:pt x="16937" y="394"/>
                  </a:lnTo>
                  <a:lnTo>
                    <a:pt x="16928" y="422"/>
                  </a:lnTo>
                  <a:lnTo>
                    <a:pt x="16922" y="449"/>
                  </a:lnTo>
                  <a:lnTo>
                    <a:pt x="16916" y="477"/>
                  </a:lnTo>
                  <a:lnTo>
                    <a:pt x="16911" y="506"/>
                  </a:lnTo>
                  <a:lnTo>
                    <a:pt x="16908" y="536"/>
                  </a:lnTo>
                  <a:lnTo>
                    <a:pt x="16906" y="565"/>
                  </a:lnTo>
                  <a:lnTo>
                    <a:pt x="16906" y="596"/>
                  </a:lnTo>
                  <a:lnTo>
                    <a:pt x="16906" y="1654"/>
                  </a:lnTo>
                  <a:lnTo>
                    <a:pt x="16906" y="1663"/>
                  </a:lnTo>
                  <a:lnTo>
                    <a:pt x="16907" y="1673"/>
                  </a:lnTo>
                  <a:lnTo>
                    <a:pt x="16908" y="1682"/>
                  </a:lnTo>
                  <a:lnTo>
                    <a:pt x="16910" y="1688"/>
                  </a:lnTo>
                  <a:lnTo>
                    <a:pt x="16913" y="1696"/>
                  </a:lnTo>
                  <a:lnTo>
                    <a:pt x="16916" y="1702"/>
                  </a:lnTo>
                  <a:lnTo>
                    <a:pt x="16921" y="1709"/>
                  </a:lnTo>
                  <a:lnTo>
                    <a:pt x="16925" y="1713"/>
                  </a:lnTo>
                  <a:lnTo>
                    <a:pt x="16931" y="1718"/>
                  </a:lnTo>
                  <a:lnTo>
                    <a:pt x="16936" y="1722"/>
                  </a:lnTo>
                  <a:lnTo>
                    <a:pt x="16942" y="1726"/>
                  </a:lnTo>
                  <a:lnTo>
                    <a:pt x="16950" y="1728"/>
                  </a:lnTo>
                  <a:lnTo>
                    <a:pt x="16958" y="1730"/>
                  </a:lnTo>
                  <a:lnTo>
                    <a:pt x="16966" y="1732"/>
                  </a:lnTo>
                  <a:lnTo>
                    <a:pt x="16975" y="1732"/>
                  </a:lnTo>
                  <a:lnTo>
                    <a:pt x="16984" y="1734"/>
                  </a:lnTo>
                  <a:lnTo>
                    <a:pt x="17103" y="1734"/>
                  </a:lnTo>
                  <a:lnTo>
                    <a:pt x="17113" y="1732"/>
                  </a:lnTo>
                  <a:lnTo>
                    <a:pt x="17122" y="1732"/>
                  </a:lnTo>
                  <a:lnTo>
                    <a:pt x="17130" y="1730"/>
                  </a:lnTo>
                  <a:lnTo>
                    <a:pt x="17138" y="1728"/>
                  </a:lnTo>
                  <a:lnTo>
                    <a:pt x="17145" y="1726"/>
                  </a:lnTo>
                  <a:lnTo>
                    <a:pt x="17151" y="1722"/>
                  </a:lnTo>
                  <a:lnTo>
                    <a:pt x="17157" y="1718"/>
                  </a:lnTo>
                  <a:lnTo>
                    <a:pt x="17163" y="1713"/>
                  </a:lnTo>
                  <a:lnTo>
                    <a:pt x="17167" y="1709"/>
                  </a:lnTo>
                  <a:lnTo>
                    <a:pt x="17171" y="1702"/>
                  </a:lnTo>
                  <a:lnTo>
                    <a:pt x="17174" y="1696"/>
                  </a:lnTo>
                  <a:lnTo>
                    <a:pt x="17177" y="1688"/>
                  </a:lnTo>
                  <a:lnTo>
                    <a:pt x="17180" y="1682"/>
                  </a:lnTo>
                  <a:lnTo>
                    <a:pt x="17181" y="1673"/>
                  </a:lnTo>
                  <a:lnTo>
                    <a:pt x="17182" y="1663"/>
                  </a:lnTo>
                  <a:lnTo>
                    <a:pt x="17182" y="1654"/>
                  </a:lnTo>
                  <a:lnTo>
                    <a:pt x="17182" y="1087"/>
                  </a:lnTo>
                  <a:lnTo>
                    <a:pt x="17182" y="1076"/>
                  </a:lnTo>
                  <a:lnTo>
                    <a:pt x="17183" y="1067"/>
                  </a:lnTo>
                  <a:lnTo>
                    <a:pt x="17185" y="1058"/>
                  </a:lnTo>
                  <a:lnTo>
                    <a:pt x="17186" y="1050"/>
                  </a:lnTo>
                  <a:lnTo>
                    <a:pt x="17190" y="1044"/>
                  </a:lnTo>
                  <a:lnTo>
                    <a:pt x="17193" y="1037"/>
                  </a:lnTo>
                  <a:lnTo>
                    <a:pt x="17198" y="1031"/>
                  </a:lnTo>
                  <a:lnTo>
                    <a:pt x="17202" y="1026"/>
                  </a:lnTo>
                  <a:lnTo>
                    <a:pt x="17207" y="1021"/>
                  </a:lnTo>
                  <a:lnTo>
                    <a:pt x="17214" y="1017"/>
                  </a:lnTo>
                  <a:lnTo>
                    <a:pt x="17219" y="1013"/>
                  </a:lnTo>
                  <a:lnTo>
                    <a:pt x="17227" y="1010"/>
                  </a:lnTo>
                  <a:lnTo>
                    <a:pt x="17234" y="1008"/>
                  </a:lnTo>
                  <a:lnTo>
                    <a:pt x="17243" y="1006"/>
                  </a:lnTo>
                  <a:lnTo>
                    <a:pt x="17252" y="1005"/>
                  </a:lnTo>
                  <a:lnTo>
                    <a:pt x="17261" y="1005"/>
                  </a:lnTo>
                  <a:lnTo>
                    <a:pt x="17501" y="1005"/>
                  </a:lnTo>
                  <a:lnTo>
                    <a:pt x="17519" y="1006"/>
                  </a:lnTo>
                  <a:lnTo>
                    <a:pt x="17537" y="1008"/>
                  </a:lnTo>
                  <a:lnTo>
                    <a:pt x="17555" y="1010"/>
                  </a:lnTo>
                  <a:lnTo>
                    <a:pt x="17572" y="1013"/>
                  </a:lnTo>
                  <a:lnTo>
                    <a:pt x="17589" y="1017"/>
                  </a:lnTo>
                  <a:lnTo>
                    <a:pt x="17605" y="1021"/>
                  </a:lnTo>
                  <a:lnTo>
                    <a:pt x="17621" y="1027"/>
                  </a:lnTo>
                  <a:lnTo>
                    <a:pt x="17636" y="1032"/>
                  </a:lnTo>
                  <a:lnTo>
                    <a:pt x="17650" y="1039"/>
                  </a:lnTo>
                  <a:lnTo>
                    <a:pt x="17664" y="1047"/>
                  </a:lnTo>
                  <a:lnTo>
                    <a:pt x="17677" y="1055"/>
                  </a:lnTo>
                  <a:lnTo>
                    <a:pt x="17690" y="1064"/>
                  </a:lnTo>
                  <a:lnTo>
                    <a:pt x="17702" y="1074"/>
                  </a:lnTo>
                  <a:lnTo>
                    <a:pt x="17715" y="1084"/>
                  </a:lnTo>
                  <a:lnTo>
                    <a:pt x="17726" y="1096"/>
                  </a:lnTo>
                  <a:lnTo>
                    <a:pt x="17736" y="1108"/>
                  </a:lnTo>
                  <a:lnTo>
                    <a:pt x="17746" y="1121"/>
                  </a:lnTo>
                  <a:lnTo>
                    <a:pt x="17755" y="1133"/>
                  </a:lnTo>
                  <a:lnTo>
                    <a:pt x="17765" y="1147"/>
                  </a:lnTo>
                  <a:lnTo>
                    <a:pt x="17772" y="1159"/>
                  </a:lnTo>
                  <a:lnTo>
                    <a:pt x="17780" y="1173"/>
                  </a:lnTo>
                  <a:lnTo>
                    <a:pt x="17787" y="1187"/>
                  </a:lnTo>
                  <a:lnTo>
                    <a:pt x="17793" y="1201"/>
                  </a:lnTo>
                  <a:lnTo>
                    <a:pt x="17798" y="1216"/>
                  </a:lnTo>
                  <a:lnTo>
                    <a:pt x="17803" y="1230"/>
                  </a:lnTo>
                  <a:lnTo>
                    <a:pt x="17807" y="1245"/>
                  </a:lnTo>
                  <a:lnTo>
                    <a:pt x="17811" y="1261"/>
                  </a:lnTo>
                  <a:lnTo>
                    <a:pt x="17814" y="1276"/>
                  </a:lnTo>
                  <a:lnTo>
                    <a:pt x="17817" y="1291"/>
                  </a:lnTo>
                  <a:lnTo>
                    <a:pt x="17818" y="1307"/>
                  </a:lnTo>
                  <a:lnTo>
                    <a:pt x="17819" y="1324"/>
                  </a:lnTo>
                  <a:lnTo>
                    <a:pt x="17820" y="1340"/>
                  </a:lnTo>
                  <a:lnTo>
                    <a:pt x="17820" y="1654"/>
                  </a:lnTo>
                  <a:lnTo>
                    <a:pt x="17820" y="1663"/>
                  </a:lnTo>
                  <a:lnTo>
                    <a:pt x="17821" y="1673"/>
                  </a:lnTo>
                  <a:lnTo>
                    <a:pt x="17822" y="1682"/>
                  </a:lnTo>
                  <a:lnTo>
                    <a:pt x="17824" y="1688"/>
                  </a:lnTo>
                  <a:lnTo>
                    <a:pt x="17827" y="1696"/>
                  </a:lnTo>
                  <a:lnTo>
                    <a:pt x="17830" y="1702"/>
                  </a:lnTo>
                  <a:lnTo>
                    <a:pt x="17835" y="1709"/>
                  </a:lnTo>
                  <a:lnTo>
                    <a:pt x="17839" y="1713"/>
                  </a:lnTo>
                  <a:lnTo>
                    <a:pt x="17845" y="1718"/>
                  </a:lnTo>
                  <a:lnTo>
                    <a:pt x="17850" y="1722"/>
                  </a:lnTo>
                  <a:lnTo>
                    <a:pt x="17856" y="1726"/>
                  </a:lnTo>
                  <a:lnTo>
                    <a:pt x="17864" y="1728"/>
                  </a:lnTo>
                  <a:lnTo>
                    <a:pt x="17872" y="1730"/>
                  </a:lnTo>
                  <a:lnTo>
                    <a:pt x="17880" y="1732"/>
                  </a:lnTo>
                  <a:lnTo>
                    <a:pt x="17889" y="1732"/>
                  </a:lnTo>
                  <a:lnTo>
                    <a:pt x="17898" y="1734"/>
                  </a:lnTo>
                  <a:lnTo>
                    <a:pt x="18017" y="1734"/>
                  </a:lnTo>
                  <a:lnTo>
                    <a:pt x="18027" y="1732"/>
                  </a:lnTo>
                  <a:lnTo>
                    <a:pt x="18036" y="1732"/>
                  </a:lnTo>
                  <a:lnTo>
                    <a:pt x="18044" y="1730"/>
                  </a:lnTo>
                  <a:lnTo>
                    <a:pt x="18052" y="1728"/>
                  </a:lnTo>
                  <a:lnTo>
                    <a:pt x="18059" y="1726"/>
                  </a:lnTo>
                  <a:lnTo>
                    <a:pt x="18065" y="1722"/>
                  </a:lnTo>
                  <a:lnTo>
                    <a:pt x="18071" y="1718"/>
                  </a:lnTo>
                  <a:lnTo>
                    <a:pt x="18077" y="1713"/>
                  </a:lnTo>
                  <a:lnTo>
                    <a:pt x="18081" y="1709"/>
                  </a:lnTo>
                  <a:lnTo>
                    <a:pt x="18085" y="1702"/>
                  </a:lnTo>
                  <a:lnTo>
                    <a:pt x="18088" y="1696"/>
                  </a:lnTo>
                  <a:lnTo>
                    <a:pt x="18091" y="1688"/>
                  </a:lnTo>
                  <a:lnTo>
                    <a:pt x="18094" y="1682"/>
                  </a:lnTo>
                  <a:lnTo>
                    <a:pt x="18095" y="1673"/>
                  </a:lnTo>
                  <a:lnTo>
                    <a:pt x="18096" y="1663"/>
                  </a:lnTo>
                  <a:lnTo>
                    <a:pt x="18096" y="1654"/>
                  </a:lnTo>
                  <a:lnTo>
                    <a:pt x="18096" y="1340"/>
                  </a:lnTo>
                  <a:close/>
                  <a:moveTo>
                    <a:pt x="17820" y="520"/>
                  </a:moveTo>
                  <a:lnTo>
                    <a:pt x="17818" y="539"/>
                  </a:lnTo>
                  <a:lnTo>
                    <a:pt x="17815" y="556"/>
                  </a:lnTo>
                  <a:lnTo>
                    <a:pt x="17813" y="573"/>
                  </a:lnTo>
                  <a:lnTo>
                    <a:pt x="17809" y="590"/>
                  </a:lnTo>
                  <a:lnTo>
                    <a:pt x="17804" y="605"/>
                  </a:lnTo>
                  <a:lnTo>
                    <a:pt x="17798" y="620"/>
                  </a:lnTo>
                  <a:lnTo>
                    <a:pt x="17793" y="633"/>
                  </a:lnTo>
                  <a:lnTo>
                    <a:pt x="17785" y="646"/>
                  </a:lnTo>
                  <a:lnTo>
                    <a:pt x="17777" y="658"/>
                  </a:lnTo>
                  <a:lnTo>
                    <a:pt x="17768" y="668"/>
                  </a:lnTo>
                  <a:lnTo>
                    <a:pt x="17759" y="678"/>
                  </a:lnTo>
                  <a:lnTo>
                    <a:pt x="17748" y="689"/>
                  </a:lnTo>
                  <a:lnTo>
                    <a:pt x="17736" y="696"/>
                  </a:lnTo>
                  <a:lnTo>
                    <a:pt x="17724" y="704"/>
                  </a:lnTo>
                  <a:lnTo>
                    <a:pt x="17711" y="711"/>
                  </a:lnTo>
                  <a:lnTo>
                    <a:pt x="17697" y="718"/>
                  </a:lnTo>
                  <a:lnTo>
                    <a:pt x="17669" y="729"/>
                  </a:lnTo>
                  <a:lnTo>
                    <a:pt x="17642" y="739"/>
                  </a:lnTo>
                  <a:lnTo>
                    <a:pt x="17616" y="749"/>
                  </a:lnTo>
                  <a:lnTo>
                    <a:pt x="17591" y="755"/>
                  </a:lnTo>
                  <a:lnTo>
                    <a:pt x="17568" y="760"/>
                  </a:lnTo>
                  <a:lnTo>
                    <a:pt x="17544" y="763"/>
                  </a:lnTo>
                  <a:lnTo>
                    <a:pt x="17522" y="764"/>
                  </a:lnTo>
                  <a:lnTo>
                    <a:pt x="17501" y="764"/>
                  </a:lnTo>
                  <a:lnTo>
                    <a:pt x="17261" y="764"/>
                  </a:lnTo>
                  <a:lnTo>
                    <a:pt x="17252" y="764"/>
                  </a:lnTo>
                  <a:lnTo>
                    <a:pt x="17243" y="763"/>
                  </a:lnTo>
                  <a:lnTo>
                    <a:pt x="17234" y="762"/>
                  </a:lnTo>
                  <a:lnTo>
                    <a:pt x="17227" y="760"/>
                  </a:lnTo>
                  <a:lnTo>
                    <a:pt x="17219" y="756"/>
                  </a:lnTo>
                  <a:lnTo>
                    <a:pt x="17214" y="753"/>
                  </a:lnTo>
                  <a:lnTo>
                    <a:pt x="17207" y="750"/>
                  </a:lnTo>
                  <a:lnTo>
                    <a:pt x="17202" y="744"/>
                  </a:lnTo>
                  <a:lnTo>
                    <a:pt x="17198" y="739"/>
                  </a:lnTo>
                  <a:lnTo>
                    <a:pt x="17193" y="733"/>
                  </a:lnTo>
                  <a:lnTo>
                    <a:pt x="17190" y="726"/>
                  </a:lnTo>
                  <a:lnTo>
                    <a:pt x="17186" y="719"/>
                  </a:lnTo>
                  <a:lnTo>
                    <a:pt x="17185" y="711"/>
                  </a:lnTo>
                  <a:lnTo>
                    <a:pt x="17183" y="703"/>
                  </a:lnTo>
                  <a:lnTo>
                    <a:pt x="17182" y="693"/>
                  </a:lnTo>
                  <a:lnTo>
                    <a:pt x="17182" y="684"/>
                  </a:lnTo>
                  <a:lnTo>
                    <a:pt x="17182" y="595"/>
                  </a:lnTo>
                  <a:lnTo>
                    <a:pt x="17182" y="579"/>
                  </a:lnTo>
                  <a:lnTo>
                    <a:pt x="17183" y="562"/>
                  </a:lnTo>
                  <a:lnTo>
                    <a:pt x="17185" y="546"/>
                  </a:lnTo>
                  <a:lnTo>
                    <a:pt x="17188" y="530"/>
                  </a:lnTo>
                  <a:lnTo>
                    <a:pt x="17190" y="514"/>
                  </a:lnTo>
                  <a:lnTo>
                    <a:pt x="17193" y="499"/>
                  </a:lnTo>
                  <a:lnTo>
                    <a:pt x="17198" y="484"/>
                  </a:lnTo>
                  <a:lnTo>
                    <a:pt x="17203" y="469"/>
                  </a:lnTo>
                  <a:lnTo>
                    <a:pt x="17208" y="454"/>
                  </a:lnTo>
                  <a:lnTo>
                    <a:pt x="17215" y="441"/>
                  </a:lnTo>
                  <a:lnTo>
                    <a:pt x="17221" y="426"/>
                  </a:lnTo>
                  <a:lnTo>
                    <a:pt x="17229" y="413"/>
                  </a:lnTo>
                  <a:lnTo>
                    <a:pt x="17237" y="400"/>
                  </a:lnTo>
                  <a:lnTo>
                    <a:pt x="17245" y="387"/>
                  </a:lnTo>
                  <a:lnTo>
                    <a:pt x="17255" y="374"/>
                  </a:lnTo>
                  <a:lnTo>
                    <a:pt x="17266" y="362"/>
                  </a:lnTo>
                  <a:lnTo>
                    <a:pt x="17276" y="349"/>
                  </a:lnTo>
                  <a:lnTo>
                    <a:pt x="17287" y="338"/>
                  </a:lnTo>
                  <a:lnTo>
                    <a:pt x="17298" y="328"/>
                  </a:lnTo>
                  <a:lnTo>
                    <a:pt x="17311" y="318"/>
                  </a:lnTo>
                  <a:lnTo>
                    <a:pt x="17324" y="309"/>
                  </a:lnTo>
                  <a:lnTo>
                    <a:pt x="17337" y="299"/>
                  </a:lnTo>
                  <a:lnTo>
                    <a:pt x="17352" y="293"/>
                  </a:lnTo>
                  <a:lnTo>
                    <a:pt x="17365" y="286"/>
                  </a:lnTo>
                  <a:lnTo>
                    <a:pt x="17381" y="279"/>
                  </a:lnTo>
                  <a:lnTo>
                    <a:pt x="17396" y="275"/>
                  </a:lnTo>
                  <a:lnTo>
                    <a:pt x="17413" y="270"/>
                  </a:lnTo>
                  <a:lnTo>
                    <a:pt x="17428" y="266"/>
                  </a:lnTo>
                  <a:lnTo>
                    <a:pt x="17447" y="262"/>
                  </a:lnTo>
                  <a:lnTo>
                    <a:pt x="17464" y="260"/>
                  </a:lnTo>
                  <a:lnTo>
                    <a:pt x="17482" y="259"/>
                  </a:lnTo>
                  <a:lnTo>
                    <a:pt x="17501" y="258"/>
                  </a:lnTo>
                  <a:lnTo>
                    <a:pt x="17534" y="259"/>
                  </a:lnTo>
                  <a:lnTo>
                    <a:pt x="17565" y="262"/>
                  </a:lnTo>
                  <a:lnTo>
                    <a:pt x="17595" y="267"/>
                  </a:lnTo>
                  <a:lnTo>
                    <a:pt x="17624" y="273"/>
                  </a:lnTo>
                  <a:lnTo>
                    <a:pt x="17638" y="278"/>
                  </a:lnTo>
                  <a:lnTo>
                    <a:pt x="17651" y="283"/>
                  </a:lnTo>
                  <a:lnTo>
                    <a:pt x="17665" y="287"/>
                  </a:lnTo>
                  <a:lnTo>
                    <a:pt x="17677" y="293"/>
                  </a:lnTo>
                  <a:lnTo>
                    <a:pt x="17690" y="299"/>
                  </a:lnTo>
                  <a:lnTo>
                    <a:pt x="17702" y="306"/>
                  </a:lnTo>
                  <a:lnTo>
                    <a:pt x="17714" y="313"/>
                  </a:lnTo>
                  <a:lnTo>
                    <a:pt x="17726" y="321"/>
                  </a:lnTo>
                  <a:lnTo>
                    <a:pt x="17736" y="329"/>
                  </a:lnTo>
                  <a:lnTo>
                    <a:pt x="17746" y="338"/>
                  </a:lnTo>
                  <a:lnTo>
                    <a:pt x="17757" y="348"/>
                  </a:lnTo>
                  <a:lnTo>
                    <a:pt x="17766" y="358"/>
                  </a:lnTo>
                  <a:lnTo>
                    <a:pt x="17774" y="368"/>
                  </a:lnTo>
                  <a:lnTo>
                    <a:pt x="17781" y="380"/>
                  </a:lnTo>
                  <a:lnTo>
                    <a:pt x="17788" y="391"/>
                  </a:lnTo>
                  <a:lnTo>
                    <a:pt x="17794" y="404"/>
                  </a:lnTo>
                  <a:lnTo>
                    <a:pt x="17800" y="416"/>
                  </a:lnTo>
                  <a:lnTo>
                    <a:pt x="17804" y="430"/>
                  </a:lnTo>
                  <a:lnTo>
                    <a:pt x="17809" y="443"/>
                  </a:lnTo>
                  <a:lnTo>
                    <a:pt x="17812" y="458"/>
                  </a:lnTo>
                  <a:lnTo>
                    <a:pt x="17815" y="473"/>
                  </a:lnTo>
                  <a:lnTo>
                    <a:pt x="17818" y="488"/>
                  </a:lnTo>
                  <a:lnTo>
                    <a:pt x="17819" y="504"/>
                  </a:lnTo>
                  <a:lnTo>
                    <a:pt x="17820" y="5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4259" y="120"/>
              <a:ext cx="1391" cy="557"/>
            </a:xfrm>
            <a:custGeom>
              <a:avLst/>
              <a:gdLst>
                <a:gd name="T0" fmla="*/ 0 w 18094"/>
                <a:gd name="T1" fmla="*/ 0 h 7235"/>
                <a:gd name="T2" fmla="*/ 0 w 18094"/>
                <a:gd name="T3" fmla="*/ 0 h 7235"/>
                <a:gd name="T4" fmla="*/ 0 w 18094"/>
                <a:gd name="T5" fmla="*/ 0 h 7235"/>
                <a:gd name="T6" fmla="*/ 0 w 18094"/>
                <a:gd name="T7" fmla="*/ 0 h 7235"/>
                <a:gd name="T8" fmla="*/ 0 w 18094"/>
                <a:gd name="T9" fmla="*/ 0 h 7235"/>
                <a:gd name="T10" fmla="*/ 0 w 18094"/>
                <a:gd name="T11" fmla="*/ 0 h 7235"/>
                <a:gd name="T12" fmla="*/ 0 w 18094"/>
                <a:gd name="T13" fmla="*/ 0 h 7235"/>
                <a:gd name="T14" fmla="*/ 0 w 18094"/>
                <a:gd name="T15" fmla="*/ 0 h 7235"/>
                <a:gd name="T16" fmla="*/ 0 w 18094"/>
                <a:gd name="T17" fmla="*/ 0 h 7235"/>
                <a:gd name="T18" fmla="*/ 0 w 18094"/>
                <a:gd name="T19" fmla="*/ 0 h 7235"/>
                <a:gd name="T20" fmla="*/ 0 w 18094"/>
                <a:gd name="T21" fmla="*/ 0 h 7235"/>
                <a:gd name="T22" fmla="*/ 0 w 18094"/>
                <a:gd name="T23" fmla="*/ 0 h 7235"/>
                <a:gd name="T24" fmla="*/ 0 w 18094"/>
                <a:gd name="T25" fmla="*/ 0 h 7235"/>
                <a:gd name="T26" fmla="*/ 0 w 18094"/>
                <a:gd name="T27" fmla="*/ 0 h 7235"/>
                <a:gd name="T28" fmla="*/ 0 w 18094"/>
                <a:gd name="T29" fmla="*/ 0 h 7235"/>
                <a:gd name="T30" fmla="*/ 0 w 18094"/>
                <a:gd name="T31" fmla="*/ 0 h 7235"/>
                <a:gd name="T32" fmla="*/ 0 w 18094"/>
                <a:gd name="T33" fmla="*/ 0 h 7235"/>
                <a:gd name="T34" fmla="*/ 0 w 18094"/>
                <a:gd name="T35" fmla="*/ 0 h 7235"/>
                <a:gd name="T36" fmla="*/ 0 w 18094"/>
                <a:gd name="T37" fmla="*/ 0 h 7235"/>
                <a:gd name="T38" fmla="*/ 0 w 18094"/>
                <a:gd name="T39" fmla="*/ 0 h 7235"/>
                <a:gd name="T40" fmla="*/ 0 w 18094"/>
                <a:gd name="T41" fmla="*/ 0 h 7235"/>
                <a:gd name="T42" fmla="*/ 0 w 18094"/>
                <a:gd name="T43" fmla="*/ 0 h 7235"/>
                <a:gd name="T44" fmla="*/ 0 w 18094"/>
                <a:gd name="T45" fmla="*/ 0 h 7235"/>
                <a:gd name="T46" fmla="*/ 0 w 18094"/>
                <a:gd name="T47" fmla="*/ 0 h 7235"/>
                <a:gd name="T48" fmla="*/ 0 w 18094"/>
                <a:gd name="T49" fmla="*/ 0 h 7235"/>
                <a:gd name="T50" fmla="*/ 0 w 18094"/>
                <a:gd name="T51" fmla="*/ 0 h 7235"/>
                <a:gd name="T52" fmla="*/ 0 w 18094"/>
                <a:gd name="T53" fmla="*/ 0 h 7235"/>
                <a:gd name="T54" fmla="*/ 0 w 18094"/>
                <a:gd name="T55" fmla="*/ 0 h 7235"/>
                <a:gd name="T56" fmla="*/ 0 w 18094"/>
                <a:gd name="T57" fmla="*/ 0 h 7235"/>
                <a:gd name="T58" fmla="*/ 0 w 18094"/>
                <a:gd name="T59" fmla="*/ 0 h 7235"/>
                <a:gd name="T60" fmla="*/ 0 w 18094"/>
                <a:gd name="T61" fmla="*/ 0 h 7235"/>
                <a:gd name="T62" fmla="*/ 0 w 18094"/>
                <a:gd name="T63" fmla="*/ 0 h 7235"/>
                <a:gd name="T64" fmla="*/ 0 w 18094"/>
                <a:gd name="T65" fmla="*/ 0 h 7235"/>
                <a:gd name="T66" fmla="*/ 0 w 18094"/>
                <a:gd name="T67" fmla="*/ 0 h 7235"/>
                <a:gd name="T68" fmla="*/ 0 w 18094"/>
                <a:gd name="T69" fmla="*/ 0 h 7235"/>
                <a:gd name="T70" fmla="*/ 0 w 18094"/>
                <a:gd name="T71" fmla="*/ 0 h 7235"/>
                <a:gd name="T72" fmla="*/ 0 w 18094"/>
                <a:gd name="T73" fmla="*/ 0 h 7235"/>
                <a:gd name="T74" fmla="*/ 0 w 18094"/>
                <a:gd name="T75" fmla="*/ 0 h 7235"/>
                <a:gd name="T76" fmla="*/ 0 w 18094"/>
                <a:gd name="T77" fmla="*/ 0 h 7235"/>
                <a:gd name="T78" fmla="*/ 0 w 18094"/>
                <a:gd name="T79" fmla="*/ 0 h 7235"/>
                <a:gd name="T80" fmla="*/ 0 w 18094"/>
                <a:gd name="T81" fmla="*/ 0 h 7235"/>
                <a:gd name="T82" fmla="*/ 0 w 18094"/>
                <a:gd name="T83" fmla="*/ 0 h 7235"/>
                <a:gd name="T84" fmla="*/ 0 w 18094"/>
                <a:gd name="T85" fmla="*/ 0 h 7235"/>
                <a:gd name="T86" fmla="*/ 0 w 18094"/>
                <a:gd name="T87" fmla="*/ 0 h 7235"/>
                <a:gd name="T88" fmla="*/ 0 w 18094"/>
                <a:gd name="T89" fmla="*/ 0 h 7235"/>
                <a:gd name="T90" fmla="*/ 0 w 18094"/>
                <a:gd name="T91" fmla="*/ 0 h 7235"/>
                <a:gd name="T92" fmla="*/ 0 w 18094"/>
                <a:gd name="T93" fmla="*/ 0 h 7235"/>
                <a:gd name="T94" fmla="*/ 0 w 18094"/>
                <a:gd name="T95" fmla="*/ 0 h 7235"/>
                <a:gd name="T96" fmla="*/ 0 w 18094"/>
                <a:gd name="T97" fmla="*/ 0 h 7235"/>
                <a:gd name="T98" fmla="*/ 0 w 18094"/>
                <a:gd name="T99" fmla="*/ 0 h 7235"/>
                <a:gd name="T100" fmla="*/ 0 w 18094"/>
                <a:gd name="T101" fmla="*/ 0 h 723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8094"/>
                <a:gd name="T154" fmla="*/ 0 h 7235"/>
                <a:gd name="T155" fmla="*/ 18094 w 18094"/>
                <a:gd name="T156" fmla="*/ 7235 h 723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8094" h="7235">
                  <a:moveTo>
                    <a:pt x="7164" y="0"/>
                  </a:moveTo>
                  <a:lnTo>
                    <a:pt x="6784" y="36"/>
                  </a:lnTo>
                  <a:lnTo>
                    <a:pt x="6410" y="79"/>
                  </a:lnTo>
                  <a:lnTo>
                    <a:pt x="6044" y="128"/>
                  </a:lnTo>
                  <a:lnTo>
                    <a:pt x="5683" y="183"/>
                  </a:lnTo>
                  <a:lnTo>
                    <a:pt x="5331" y="244"/>
                  </a:lnTo>
                  <a:lnTo>
                    <a:pt x="4986" y="311"/>
                  </a:lnTo>
                  <a:lnTo>
                    <a:pt x="4650" y="383"/>
                  </a:lnTo>
                  <a:lnTo>
                    <a:pt x="4322" y="460"/>
                  </a:lnTo>
                  <a:lnTo>
                    <a:pt x="4003" y="544"/>
                  </a:lnTo>
                  <a:lnTo>
                    <a:pt x="3693" y="632"/>
                  </a:lnTo>
                  <a:lnTo>
                    <a:pt x="3392" y="726"/>
                  </a:lnTo>
                  <a:lnTo>
                    <a:pt x="3102" y="825"/>
                  </a:lnTo>
                  <a:lnTo>
                    <a:pt x="2823" y="927"/>
                  </a:lnTo>
                  <a:lnTo>
                    <a:pt x="2554" y="1035"/>
                  </a:lnTo>
                  <a:lnTo>
                    <a:pt x="2297" y="1147"/>
                  </a:lnTo>
                  <a:lnTo>
                    <a:pt x="2050" y="1263"/>
                  </a:lnTo>
                  <a:lnTo>
                    <a:pt x="1816" y="1383"/>
                  </a:lnTo>
                  <a:lnTo>
                    <a:pt x="1594" y="1508"/>
                  </a:lnTo>
                  <a:lnTo>
                    <a:pt x="1386" y="1635"/>
                  </a:lnTo>
                  <a:lnTo>
                    <a:pt x="1190" y="1768"/>
                  </a:lnTo>
                  <a:lnTo>
                    <a:pt x="1007" y="1903"/>
                  </a:lnTo>
                  <a:lnTo>
                    <a:pt x="838" y="2041"/>
                  </a:lnTo>
                  <a:lnTo>
                    <a:pt x="684" y="2183"/>
                  </a:lnTo>
                  <a:lnTo>
                    <a:pt x="545" y="2329"/>
                  </a:lnTo>
                  <a:lnTo>
                    <a:pt x="421" y="2476"/>
                  </a:lnTo>
                  <a:lnTo>
                    <a:pt x="311" y="2626"/>
                  </a:lnTo>
                  <a:lnTo>
                    <a:pt x="217" y="2779"/>
                  </a:lnTo>
                  <a:lnTo>
                    <a:pt x="140" y="2935"/>
                  </a:lnTo>
                  <a:lnTo>
                    <a:pt x="79" y="3092"/>
                  </a:lnTo>
                  <a:lnTo>
                    <a:pt x="35" y="3252"/>
                  </a:lnTo>
                  <a:lnTo>
                    <a:pt x="9" y="3413"/>
                  </a:lnTo>
                  <a:lnTo>
                    <a:pt x="0" y="3577"/>
                  </a:lnTo>
                  <a:lnTo>
                    <a:pt x="11" y="3765"/>
                  </a:lnTo>
                  <a:lnTo>
                    <a:pt x="46" y="3951"/>
                  </a:lnTo>
                  <a:lnTo>
                    <a:pt x="104" y="4133"/>
                  </a:lnTo>
                  <a:lnTo>
                    <a:pt x="184" y="4313"/>
                  </a:lnTo>
                  <a:lnTo>
                    <a:pt x="285" y="4490"/>
                  </a:lnTo>
                  <a:lnTo>
                    <a:pt x="408" y="4663"/>
                  </a:lnTo>
                  <a:lnTo>
                    <a:pt x="551" y="4833"/>
                  </a:lnTo>
                  <a:lnTo>
                    <a:pt x="713" y="4999"/>
                  </a:lnTo>
                  <a:lnTo>
                    <a:pt x="895" y="5161"/>
                  </a:lnTo>
                  <a:lnTo>
                    <a:pt x="1095" y="5318"/>
                  </a:lnTo>
                  <a:lnTo>
                    <a:pt x="1312" y="5472"/>
                  </a:lnTo>
                  <a:lnTo>
                    <a:pt x="1549" y="5620"/>
                  </a:lnTo>
                  <a:lnTo>
                    <a:pt x="1801" y="5764"/>
                  </a:lnTo>
                  <a:lnTo>
                    <a:pt x="2070" y="5902"/>
                  </a:lnTo>
                  <a:lnTo>
                    <a:pt x="2356" y="6034"/>
                  </a:lnTo>
                  <a:lnTo>
                    <a:pt x="2655" y="6162"/>
                  </a:lnTo>
                  <a:lnTo>
                    <a:pt x="2970" y="6283"/>
                  </a:lnTo>
                  <a:lnTo>
                    <a:pt x="3298" y="6398"/>
                  </a:lnTo>
                  <a:lnTo>
                    <a:pt x="3640" y="6507"/>
                  </a:lnTo>
                  <a:lnTo>
                    <a:pt x="3995" y="6608"/>
                  </a:lnTo>
                  <a:lnTo>
                    <a:pt x="4361" y="6705"/>
                  </a:lnTo>
                  <a:lnTo>
                    <a:pt x="4740" y="6793"/>
                  </a:lnTo>
                  <a:lnTo>
                    <a:pt x="5131" y="6873"/>
                  </a:lnTo>
                  <a:lnTo>
                    <a:pt x="5531" y="6947"/>
                  </a:lnTo>
                  <a:lnTo>
                    <a:pt x="5942" y="7012"/>
                  </a:lnTo>
                  <a:lnTo>
                    <a:pt x="6362" y="7070"/>
                  </a:lnTo>
                  <a:lnTo>
                    <a:pt x="6791" y="7120"/>
                  </a:lnTo>
                  <a:lnTo>
                    <a:pt x="7227" y="7160"/>
                  </a:lnTo>
                  <a:lnTo>
                    <a:pt x="7672" y="7193"/>
                  </a:lnTo>
                  <a:lnTo>
                    <a:pt x="8124" y="7216"/>
                  </a:lnTo>
                  <a:lnTo>
                    <a:pt x="8583" y="7231"/>
                  </a:lnTo>
                  <a:lnTo>
                    <a:pt x="9046" y="7235"/>
                  </a:lnTo>
                  <a:lnTo>
                    <a:pt x="9511" y="7231"/>
                  </a:lnTo>
                  <a:lnTo>
                    <a:pt x="9970" y="7216"/>
                  </a:lnTo>
                  <a:lnTo>
                    <a:pt x="10421" y="7193"/>
                  </a:lnTo>
                  <a:lnTo>
                    <a:pt x="10866" y="7160"/>
                  </a:lnTo>
                  <a:lnTo>
                    <a:pt x="11304" y="7120"/>
                  </a:lnTo>
                  <a:lnTo>
                    <a:pt x="11732" y="7070"/>
                  </a:lnTo>
                  <a:lnTo>
                    <a:pt x="12152" y="7012"/>
                  </a:lnTo>
                  <a:lnTo>
                    <a:pt x="12563" y="6947"/>
                  </a:lnTo>
                  <a:lnTo>
                    <a:pt x="12963" y="6873"/>
                  </a:lnTo>
                  <a:lnTo>
                    <a:pt x="13354" y="6793"/>
                  </a:lnTo>
                  <a:lnTo>
                    <a:pt x="13731" y="6705"/>
                  </a:lnTo>
                  <a:lnTo>
                    <a:pt x="14099" y="6608"/>
                  </a:lnTo>
                  <a:lnTo>
                    <a:pt x="14454" y="6507"/>
                  </a:lnTo>
                  <a:lnTo>
                    <a:pt x="14796" y="6398"/>
                  </a:lnTo>
                  <a:lnTo>
                    <a:pt x="15124" y="6283"/>
                  </a:lnTo>
                  <a:lnTo>
                    <a:pt x="15439" y="6162"/>
                  </a:lnTo>
                  <a:lnTo>
                    <a:pt x="15739" y="6034"/>
                  </a:lnTo>
                  <a:lnTo>
                    <a:pt x="16024" y="5902"/>
                  </a:lnTo>
                  <a:lnTo>
                    <a:pt x="16293" y="5764"/>
                  </a:lnTo>
                  <a:lnTo>
                    <a:pt x="16545" y="5620"/>
                  </a:lnTo>
                  <a:lnTo>
                    <a:pt x="16781" y="5472"/>
                  </a:lnTo>
                  <a:lnTo>
                    <a:pt x="16999" y="5318"/>
                  </a:lnTo>
                  <a:lnTo>
                    <a:pt x="17199" y="5161"/>
                  </a:lnTo>
                  <a:lnTo>
                    <a:pt x="17381" y="4999"/>
                  </a:lnTo>
                  <a:lnTo>
                    <a:pt x="17543" y="4833"/>
                  </a:lnTo>
                  <a:lnTo>
                    <a:pt x="17686" y="4663"/>
                  </a:lnTo>
                  <a:lnTo>
                    <a:pt x="17808" y="4490"/>
                  </a:lnTo>
                  <a:lnTo>
                    <a:pt x="17910" y="4313"/>
                  </a:lnTo>
                  <a:lnTo>
                    <a:pt x="17989" y="4133"/>
                  </a:lnTo>
                  <a:lnTo>
                    <a:pt x="18047" y="3951"/>
                  </a:lnTo>
                  <a:lnTo>
                    <a:pt x="18082" y="3765"/>
                  </a:lnTo>
                  <a:lnTo>
                    <a:pt x="18094" y="3577"/>
                  </a:lnTo>
                  <a:lnTo>
                    <a:pt x="18085" y="3413"/>
                  </a:lnTo>
                  <a:lnTo>
                    <a:pt x="18058" y="3252"/>
                  </a:lnTo>
                  <a:lnTo>
                    <a:pt x="18014" y="3092"/>
                  </a:lnTo>
                  <a:lnTo>
                    <a:pt x="17954" y="2935"/>
                  </a:lnTo>
                  <a:lnTo>
                    <a:pt x="17876" y="2779"/>
                  </a:lnTo>
                  <a:lnTo>
                    <a:pt x="17783" y="2626"/>
                  </a:lnTo>
                  <a:lnTo>
                    <a:pt x="17673" y="2476"/>
                  </a:lnTo>
                  <a:lnTo>
                    <a:pt x="17549" y="2329"/>
                  </a:lnTo>
                  <a:lnTo>
                    <a:pt x="17410" y="2183"/>
                  </a:lnTo>
                  <a:lnTo>
                    <a:pt x="17255" y="2041"/>
                  </a:lnTo>
                  <a:lnTo>
                    <a:pt x="17086" y="1903"/>
                  </a:lnTo>
                  <a:lnTo>
                    <a:pt x="16904" y="1768"/>
                  </a:lnTo>
                  <a:lnTo>
                    <a:pt x="16708" y="1637"/>
                  </a:lnTo>
                  <a:lnTo>
                    <a:pt x="16499" y="1508"/>
                  </a:lnTo>
                  <a:lnTo>
                    <a:pt x="16277" y="1383"/>
                  </a:lnTo>
                  <a:lnTo>
                    <a:pt x="16044" y="1263"/>
                  </a:lnTo>
                  <a:lnTo>
                    <a:pt x="15797" y="1147"/>
                  </a:lnTo>
                  <a:lnTo>
                    <a:pt x="15539" y="1035"/>
                  </a:lnTo>
                  <a:lnTo>
                    <a:pt x="15271" y="927"/>
                  </a:lnTo>
                  <a:lnTo>
                    <a:pt x="14992" y="825"/>
                  </a:lnTo>
                  <a:lnTo>
                    <a:pt x="14701" y="726"/>
                  </a:lnTo>
                  <a:lnTo>
                    <a:pt x="14401" y="632"/>
                  </a:lnTo>
                  <a:lnTo>
                    <a:pt x="14091" y="544"/>
                  </a:lnTo>
                  <a:lnTo>
                    <a:pt x="13772" y="461"/>
                  </a:lnTo>
                  <a:lnTo>
                    <a:pt x="13444" y="383"/>
                  </a:lnTo>
                  <a:lnTo>
                    <a:pt x="13108" y="311"/>
                  </a:lnTo>
                  <a:lnTo>
                    <a:pt x="12763" y="244"/>
                  </a:lnTo>
                  <a:lnTo>
                    <a:pt x="12410" y="183"/>
                  </a:lnTo>
                  <a:lnTo>
                    <a:pt x="12050" y="128"/>
                  </a:lnTo>
                  <a:lnTo>
                    <a:pt x="11684" y="79"/>
                  </a:lnTo>
                  <a:lnTo>
                    <a:pt x="11310" y="36"/>
                  </a:lnTo>
                  <a:lnTo>
                    <a:pt x="10930" y="0"/>
                  </a:lnTo>
                  <a:lnTo>
                    <a:pt x="10930" y="169"/>
                  </a:lnTo>
                  <a:lnTo>
                    <a:pt x="11126" y="195"/>
                  </a:lnTo>
                  <a:lnTo>
                    <a:pt x="11319" y="224"/>
                  </a:lnTo>
                  <a:lnTo>
                    <a:pt x="11508" y="258"/>
                  </a:lnTo>
                  <a:lnTo>
                    <a:pt x="11693" y="295"/>
                  </a:lnTo>
                  <a:lnTo>
                    <a:pt x="11874" y="336"/>
                  </a:lnTo>
                  <a:lnTo>
                    <a:pt x="12050" y="379"/>
                  </a:lnTo>
                  <a:lnTo>
                    <a:pt x="12222" y="426"/>
                  </a:lnTo>
                  <a:lnTo>
                    <a:pt x="12390" y="476"/>
                  </a:lnTo>
                  <a:lnTo>
                    <a:pt x="12551" y="529"/>
                  </a:lnTo>
                  <a:lnTo>
                    <a:pt x="12709" y="585"/>
                  </a:lnTo>
                  <a:lnTo>
                    <a:pt x="12861" y="644"/>
                  </a:lnTo>
                  <a:lnTo>
                    <a:pt x="13007" y="703"/>
                  </a:lnTo>
                  <a:lnTo>
                    <a:pt x="13149" y="766"/>
                  </a:lnTo>
                  <a:lnTo>
                    <a:pt x="13285" y="831"/>
                  </a:lnTo>
                  <a:lnTo>
                    <a:pt x="13415" y="897"/>
                  </a:lnTo>
                  <a:lnTo>
                    <a:pt x="13538" y="966"/>
                  </a:lnTo>
                  <a:lnTo>
                    <a:pt x="13656" y="1035"/>
                  </a:lnTo>
                  <a:lnTo>
                    <a:pt x="13767" y="1106"/>
                  </a:lnTo>
                  <a:lnTo>
                    <a:pt x="13872" y="1179"/>
                  </a:lnTo>
                  <a:lnTo>
                    <a:pt x="13969" y="1252"/>
                  </a:lnTo>
                  <a:lnTo>
                    <a:pt x="14061" y="1327"/>
                  </a:lnTo>
                  <a:lnTo>
                    <a:pt x="14144" y="1401"/>
                  </a:lnTo>
                  <a:lnTo>
                    <a:pt x="14221" y="1477"/>
                  </a:lnTo>
                  <a:lnTo>
                    <a:pt x="14290" y="1553"/>
                  </a:lnTo>
                  <a:lnTo>
                    <a:pt x="14353" y="1629"/>
                  </a:lnTo>
                  <a:lnTo>
                    <a:pt x="14407" y="1706"/>
                  </a:lnTo>
                  <a:lnTo>
                    <a:pt x="14453" y="1781"/>
                  </a:lnTo>
                  <a:lnTo>
                    <a:pt x="14492" y="1858"/>
                  </a:lnTo>
                  <a:lnTo>
                    <a:pt x="14521" y="1934"/>
                  </a:lnTo>
                  <a:lnTo>
                    <a:pt x="14543" y="2009"/>
                  </a:lnTo>
                  <a:lnTo>
                    <a:pt x="14556" y="2083"/>
                  </a:lnTo>
                  <a:lnTo>
                    <a:pt x="14561" y="2157"/>
                  </a:lnTo>
                  <a:lnTo>
                    <a:pt x="14554" y="2250"/>
                  </a:lnTo>
                  <a:lnTo>
                    <a:pt x="14533" y="2341"/>
                  </a:lnTo>
                  <a:lnTo>
                    <a:pt x="14497" y="2432"/>
                  </a:lnTo>
                  <a:lnTo>
                    <a:pt x="14449" y="2520"/>
                  </a:lnTo>
                  <a:lnTo>
                    <a:pt x="14387" y="2608"/>
                  </a:lnTo>
                  <a:lnTo>
                    <a:pt x="14312" y="2693"/>
                  </a:lnTo>
                  <a:lnTo>
                    <a:pt x="14225" y="2778"/>
                  </a:lnTo>
                  <a:lnTo>
                    <a:pt x="14126" y="2859"/>
                  </a:lnTo>
                  <a:lnTo>
                    <a:pt x="14015" y="2939"/>
                  </a:lnTo>
                  <a:lnTo>
                    <a:pt x="13893" y="3018"/>
                  </a:lnTo>
                  <a:lnTo>
                    <a:pt x="13761" y="3093"/>
                  </a:lnTo>
                  <a:lnTo>
                    <a:pt x="13617" y="3167"/>
                  </a:lnTo>
                  <a:lnTo>
                    <a:pt x="13462" y="3237"/>
                  </a:lnTo>
                  <a:lnTo>
                    <a:pt x="13299" y="3306"/>
                  </a:lnTo>
                  <a:lnTo>
                    <a:pt x="13125" y="3372"/>
                  </a:lnTo>
                  <a:lnTo>
                    <a:pt x="12943" y="3435"/>
                  </a:lnTo>
                  <a:lnTo>
                    <a:pt x="12751" y="3495"/>
                  </a:lnTo>
                  <a:lnTo>
                    <a:pt x="12550" y="3551"/>
                  </a:lnTo>
                  <a:lnTo>
                    <a:pt x="12342" y="3605"/>
                  </a:lnTo>
                  <a:lnTo>
                    <a:pt x="12126" y="3655"/>
                  </a:lnTo>
                  <a:lnTo>
                    <a:pt x="11902" y="3703"/>
                  </a:lnTo>
                  <a:lnTo>
                    <a:pt x="11671" y="3746"/>
                  </a:lnTo>
                  <a:lnTo>
                    <a:pt x="11434" y="3787"/>
                  </a:lnTo>
                  <a:lnTo>
                    <a:pt x="11189" y="3823"/>
                  </a:lnTo>
                  <a:lnTo>
                    <a:pt x="10939" y="3854"/>
                  </a:lnTo>
                  <a:lnTo>
                    <a:pt x="10684" y="3884"/>
                  </a:lnTo>
                  <a:lnTo>
                    <a:pt x="10422" y="3908"/>
                  </a:lnTo>
                  <a:lnTo>
                    <a:pt x="10155" y="3928"/>
                  </a:lnTo>
                  <a:lnTo>
                    <a:pt x="9885" y="3944"/>
                  </a:lnTo>
                  <a:lnTo>
                    <a:pt x="9609" y="3955"/>
                  </a:lnTo>
                  <a:lnTo>
                    <a:pt x="9329" y="3963"/>
                  </a:lnTo>
                  <a:lnTo>
                    <a:pt x="9046" y="3965"/>
                  </a:lnTo>
                  <a:lnTo>
                    <a:pt x="8764" y="3963"/>
                  </a:lnTo>
                  <a:lnTo>
                    <a:pt x="8484" y="3955"/>
                  </a:lnTo>
                  <a:lnTo>
                    <a:pt x="8209" y="3944"/>
                  </a:lnTo>
                  <a:lnTo>
                    <a:pt x="7938" y="3928"/>
                  </a:lnTo>
                  <a:lnTo>
                    <a:pt x="7672" y="3908"/>
                  </a:lnTo>
                  <a:lnTo>
                    <a:pt x="7411" y="3884"/>
                  </a:lnTo>
                  <a:lnTo>
                    <a:pt x="7155" y="3854"/>
                  </a:lnTo>
                  <a:lnTo>
                    <a:pt x="6904" y="3823"/>
                  </a:lnTo>
                  <a:lnTo>
                    <a:pt x="6660" y="3787"/>
                  </a:lnTo>
                  <a:lnTo>
                    <a:pt x="6423" y="3746"/>
                  </a:lnTo>
                  <a:lnTo>
                    <a:pt x="6191" y="3703"/>
                  </a:lnTo>
                  <a:lnTo>
                    <a:pt x="5968" y="3655"/>
                  </a:lnTo>
                  <a:lnTo>
                    <a:pt x="5752" y="3605"/>
                  </a:lnTo>
                  <a:lnTo>
                    <a:pt x="5543" y="3551"/>
                  </a:lnTo>
                  <a:lnTo>
                    <a:pt x="5342" y="3495"/>
                  </a:lnTo>
                  <a:lnTo>
                    <a:pt x="5151" y="3435"/>
                  </a:lnTo>
                  <a:lnTo>
                    <a:pt x="4968" y="3372"/>
                  </a:lnTo>
                  <a:lnTo>
                    <a:pt x="4795" y="3306"/>
                  </a:lnTo>
                  <a:lnTo>
                    <a:pt x="4631" y="3237"/>
                  </a:lnTo>
                  <a:lnTo>
                    <a:pt x="4477" y="3167"/>
                  </a:lnTo>
                  <a:lnTo>
                    <a:pt x="4333" y="3093"/>
                  </a:lnTo>
                  <a:lnTo>
                    <a:pt x="4200" y="3018"/>
                  </a:lnTo>
                  <a:lnTo>
                    <a:pt x="4079" y="2939"/>
                  </a:lnTo>
                  <a:lnTo>
                    <a:pt x="3968" y="2859"/>
                  </a:lnTo>
                  <a:lnTo>
                    <a:pt x="3868" y="2778"/>
                  </a:lnTo>
                  <a:lnTo>
                    <a:pt x="3782" y="2693"/>
                  </a:lnTo>
                  <a:lnTo>
                    <a:pt x="3708" y="2608"/>
                  </a:lnTo>
                  <a:lnTo>
                    <a:pt x="3645" y="2520"/>
                  </a:lnTo>
                  <a:lnTo>
                    <a:pt x="3597" y="2432"/>
                  </a:lnTo>
                  <a:lnTo>
                    <a:pt x="3562" y="2341"/>
                  </a:lnTo>
                  <a:lnTo>
                    <a:pt x="3540" y="2250"/>
                  </a:lnTo>
                  <a:lnTo>
                    <a:pt x="3533" y="2157"/>
                  </a:lnTo>
                  <a:lnTo>
                    <a:pt x="3538" y="2083"/>
                  </a:lnTo>
                  <a:lnTo>
                    <a:pt x="3550" y="2009"/>
                  </a:lnTo>
                  <a:lnTo>
                    <a:pt x="3572" y="1935"/>
                  </a:lnTo>
                  <a:lnTo>
                    <a:pt x="3602" y="1859"/>
                  </a:lnTo>
                  <a:lnTo>
                    <a:pt x="3641" y="1785"/>
                  </a:lnTo>
                  <a:lnTo>
                    <a:pt x="3687" y="1710"/>
                  </a:lnTo>
                  <a:lnTo>
                    <a:pt x="3741" y="1634"/>
                  </a:lnTo>
                  <a:lnTo>
                    <a:pt x="3803" y="1560"/>
                  </a:lnTo>
                  <a:lnTo>
                    <a:pt x="3873" y="1485"/>
                  </a:lnTo>
                  <a:lnTo>
                    <a:pt x="3950" y="1412"/>
                  </a:lnTo>
                  <a:lnTo>
                    <a:pt x="4033" y="1338"/>
                  </a:lnTo>
                  <a:lnTo>
                    <a:pt x="4124" y="1266"/>
                  </a:lnTo>
                  <a:lnTo>
                    <a:pt x="4222" y="1194"/>
                  </a:lnTo>
                  <a:lnTo>
                    <a:pt x="4326" y="1124"/>
                  </a:lnTo>
                  <a:lnTo>
                    <a:pt x="4438" y="1055"/>
                  </a:lnTo>
                  <a:lnTo>
                    <a:pt x="4556" y="987"/>
                  </a:lnTo>
                  <a:lnTo>
                    <a:pt x="4679" y="922"/>
                  </a:lnTo>
                  <a:lnTo>
                    <a:pt x="4809" y="857"/>
                  </a:lnTo>
                  <a:lnTo>
                    <a:pt x="4944" y="794"/>
                  </a:lnTo>
                  <a:lnTo>
                    <a:pt x="5086" y="734"/>
                  </a:lnTo>
                  <a:lnTo>
                    <a:pt x="5233" y="675"/>
                  </a:lnTo>
                  <a:lnTo>
                    <a:pt x="5384" y="619"/>
                  </a:lnTo>
                  <a:lnTo>
                    <a:pt x="5543" y="566"/>
                  </a:lnTo>
                  <a:lnTo>
                    <a:pt x="5704" y="513"/>
                  </a:lnTo>
                  <a:lnTo>
                    <a:pt x="5872" y="466"/>
                  </a:lnTo>
                  <a:lnTo>
                    <a:pt x="6044" y="420"/>
                  </a:lnTo>
                  <a:lnTo>
                    <a:pt x="6220" y="377"/>
                  </a:lnTo>
                  <a:lnTo>
                    <a:pt x="6400" y="337"/>
                  </a:lnTo>
                  <a:lnTo>
                    <a:pt x="6586" y="301"/>
                  </a:lnTo>
                  <a:lnTo>
                    <a:pt x="6775" y="268"/>
                  </a:lnTo>
                  <a:lnTo>
                    <a:pt x="6967" y="239"/>
                  </a:lnTo>
                  <a:lnTo>
                    <a:pt x="7164" y="213"/>
                  </a:lnTo>
                  <a:lnTo>
                    <a:pt x="716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4665" y="153"/>
              <a:ext cx="577" cy="206"/>
            </a:xfrm>
            <a:custGeom>
              <a:avLst/>
              <a:gdLst>
                <a:gd name="T0" fmla="*/ 0 w 7498"/>
                <a:gd name="T1" fmla="*/ 0 h 2667"/>
                <a:gd name="T2" fmla="*/ 0 w 7498"/>
                <a:gd name="T3" fmla="*/ 0 h 2667"/>
                <a:gd name="T4" fmla="*/ 0 w 7498"/>
                <a:gd name="T5" fmla="*/ 0 h 2667"/>
                <a:gd name="T6" fmla="*/ 0 w 7498"/>
                <a:gd name="T7" fmla="*/ 0 h 2667"/>
                <a:gd name="T8" fmla="*/ 0 w 7498"/>
                <a:gd name="T9" fmla="*/ 0 h 2667"/>
                <a:gd name="T10" fmla="*/ 0 w 7498"/>
                <a:gd name="T11" fmla="*/ 0 h 2667"/>
                <a:gd name="T12" fmla="*/ 0 w 7498"/>
                <a:gd name="T13" fmla="*/ 0 h 2667"/>
                <a:gd name="T14" fmla="*/ 0 w 7498"/>
                <a:gd name="T15" fmla="*/ 0 h 2667"/>
                <a:gd name="T16" fmla="*/ 0 w 7498"/>
                <a:gd name="T17" fmla="*/ 0 h 2667"/>
                <a:gd name="T18" fmla="*/ 0 w 7498"/>
                <a:gd name="T19" fmla="*/ 0 h 2667"/>
                <a:gd name="T20" fmla="*/ 0 w 7498"/>
                <a:gd name="T21" fmla="*/ 0 h 2667"/>
                <a:gd name="T22" fmla="*/ 0 w 7498"/>
                <a:gd name="T23" fmla="*/ 0 h 2667"/>
                <a:gd name="T24" fmla="*/ 0 w 7498"/>
                <a:gd name="T25" fmla="*/ 0 h 2667"/>
                <a:gd name="T26" fmla="*/ 0 w 7498"/>
                <a:gd name="T27" fmla="*/ 0 h 2667"/>
                <a:gd name="T28" fmla="*/ 0 w 7498"/>
                <a:gd name="T29" fmla="*/ 0 h 2667"/>
                <a:gd name="T30" fmla="*/ 0 w 7498"/>
                <a:gd name="T31" fmla="*/ 0 h 2667"/>
                <a:gd name="T32" fmla="*/ 0 w 7498"/>
                <a:gd name="T33" fmla="*/ 0 h 2667"/>
                <a:gd name="T34" fmla="*/ 0 w 7498"/>
                <a:gd name="T35" fmla="*/ 0 h 2667"/>
                <a:gd name="T36" fmla="*/ 0 w 7498"/>
                <a:gd name="T37" fmla="*/ 0 h 2667"/>
                <a:gd name="T38" fmla="*/ 0 w 7498"/>
                <a:gd name="T39" fmla="*/ 0 h 2667"/>
                <a:gd name="T40" fmla="*/ 0 w 7498"/>
                <a:gd name="T41" fmla="*/ 0 h 2667"/>
                <a:gd name="T42" fmla="*/ 0 w 7498"/>
                <a:gd name="T43" fmla="*/ 0 h 2667"/>
                <a:gd name="T44" fmla="*/ 0 w 7498"/>
                <a:gd name="T45" fmla="*/ 0 h 2667"/>
                <a:gd name="T46" fmla="*/ 0 w 7498"/>
                <a:gd name="T47" fmla="*/ 0 h 2667"/>
                <a:gd name="T48" fmla="*/ 0 w 7498"/>
                <a:gd name="T49" fmla="*/ 0 h 2667"/>
                <a:gd name="T50" fmla="*/ 0 w 7498"/>
                <a:gd name="T51" fmla="*/ 0 h 2667"/>
                <a:gd name="T52" fmla="*/ 0 w 7498"/>
                <a:gd name="T53" fmla="*/ 0 h 2667"/>
                <a:gd name="T54" fmla="*/ 0 w 7498"/>
                <a:gd name="T55" fmla="*/ 0 h 2667"/>
                <a:gd name="T56" fmla="*/ 0 w 7498"/>
                <a:gd name="T57" fmla="*/ 0 h 2667"/>
                <a:gd name="T58" fmla="*/ 0 w 7498"/>
                <a:gd name="T59" fmla="*/ 0 h 2667"/>
                <a:gd name="T60" fmla="*/ 0 w 7498"/>
                <a:gd name="T61" fmla="*/ 0 h 2667"/>
                <a:gd name="T62" fmla="*/ 0 w 7498"/>
                <a:gd name="T63" fmla="*/ 0 h 2667"/>
                <a:gd name="T64" fmla="*/ 0 w 7498"/>
                <a:gd name="T65" fmla="*/ 0 h 2667"/>
                <a:gd name="T66" fmla="*/ 0 w 7498"/>
                <a:gd name="T67" fmla="*/ 0 h 2667"/>
                <a:gd name="T68" fmla="*/ 0 w 7498"/>
                <a:gd name="T69" fmla="*/ 0 h 2667"/>
                <a:gd name="T70" fmla="*/ 0 w 7498"/>
                <a:gd name="T71" fmla="*/ 0 h 2667"/>
                <a:gd name="T72" fmla="*/ 0 w 7498"/>
                <a:gd name="T73" fmla="*/ 0 h 2667"/>
                <a:gd name="T74" fmla="*/ 0 w 7498"/>
                <a:gd name="T75" fmla="*/ 0 h 2667"/>
                <a:gd name="T76" fmla="*/ 0 w 7498"/>
                <a:gd name="T77" fmla="*/ 0 h 2667"/>
                <a:gd name="T78" fmla="*/ 0 w 7498"/>
                <a:gd name="T79" fmla="*/ 0 h 2667"/>
                <a:gd name="T80" fmla="*/ 0 w 7498"/>
                <a:gd name="T81" fmla="*/ 0 h 2667"/>
                <a:gd name="T82" fmla="*/ 0 w 7498"/>
                <a:gd name="T83" fmla="*/ 0 h 2667"/>
                <a:gd name="T84" fmla="*/ 0 w 7498"/>
                <a:gd name="T85" fmla="*/ 0 h 2667"/>
                <a:gd name="T86" fmla="*/ 0 w 7498"/>
                <a:gd name="T87" fmla="*/ 0 h 2667"/>
                <a:gd name="T88" fmla="*/ 0 w 7498"/>
                <a:gd name="T89" fmla="*/ 0 h 2667"/>
                <a:gd name="T90" fmla="*/ 0 w 7498"/>
                <a:gd name="T91" fmla="*/ 0 h 2667"/>
                <a:gd name="T92" fmla="*/ 0 w 7498"/>
                <a:gd name="T93" fmla="*/ 0 h 2667"/>
                <a:gd name="T94" fmla="*/ 0 w 7498"/>
                <a:gd name="T95" fmla="*/ 0 h 2667"/>
                <a:gd name="T96" fmla="*/ 0 w 7498"/>
                <a:gd name="T97" fmla="*/ 0 h 2667"/>
                <a:gd name="T98" fmla="*/ 0 w 7498"/>
                <a:gd name="T99" fmla="*/ 0 h 2667"/>
                <a:gd name="T100" fmla="*/ 0 w 7498"/>
                <a:gd name="T101" fmla="*/ 0 h 266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7498"/>
                <a:gd name="T154" fmla="*/ 0 h 2667"/>
                <a:gd name="T155" fmla="*/ 7498 w 7498"/>
                <a:gd name="T156" fmla="*/ 2667 h 266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7498" h="2667">
                  <a:moveTo>
                    <a:pt x="2968" y="0"/>
                  </a:moveTo>
                  <a:lnTo>
                    <a:pt x="2811" y="14"/>
                  </a:lnTo>
                  <a:lnTo>
                    <a:pt x="2656" y="30"/>
                  </a:lnTo>
                  <a:lnTo>
                    <a:pt x="2505" y="48"/>
                  </a:lnTo>
                  <a:lnTo>
                    <a:pt x="2355" y="67"/>
                  </a:lnTo>
                  <a:lnTo>
                    <a:pt x="2209" y="90"/>
                  </a:lnTo>
                  <a:lnTo>
                    <a:pt x="2067" y="114"/>
                  </a:lnTo>
                  <a:lnTo>
                    <a:pt x="1926" y="142"/>
                  </a:lnTo>
                  <a:lnTo>
                    <a:pt x="1791" y="170"/>
                  </a:lnTo>
                  <a:lnTo>
                    <a:pt x="1658" y="200"/>
                  </a:lnTo>
                  <a:lnTo>
                    <a:pt x="1530" y="233"/>
                  </a:lnTo>
                  <a:lnTo>
                    <a:pt x="1406" y="267"/>
                  </a:lnTo>
                  <a:lnTo>
                    <a:pt x="1286" y="303"/>
                  </a:lnTo>
                  <a:lnTo>
                    <a:pt x="1169" y="342"/>
                  </a:lnTo>
                  <a:lnTo>
                    <a:pt x="1059" y="381"/>
                  </a:lnTo>
                  <a:lnTo>
                    <a:pt x="951" y="423"/>
                  </a:lnTo>
                  <a:lnTo>
                    <a:pt x="849" y="465"/>
                  </a:lnTo>
                  <a:lnTo>
                    <a:pt x="752" y="510"/>
                  </a:lnTo>
                  <a:lnTo>
                    <a:pt x="660" y="556"/>
                  </a:lnTo>
                  <a:lnTo>
                    <a:pt x="574" y="603"/>
                  </a:lnTo>
                  <a:lnTo>
                    <a:pt x="493" y="652"/>
                  </a:lnTo>
                  <a:lnTo>
                    <a:pt x="417" y="701"/>
                  </a:lnTo>
                  <a:lnTo>
                    <a:pt x="347" y="752"/>
                  </a:lnTo>
                  <a:lnTo>
                    <a:pt x="284" y="804"/>
                  </a:lnTo>
                  <a:lnTo>
                    <a:pt x="226" y="859"/>
                  </a:lnTo>
                  <a:lnTo>
                    <a:pt x="174" y="913"/>
                  </a:lnTo>
                  <a:lnTo>
                    <a:pt x="129" y="968"/>
                  </a:lnTo>
                  <a:lnTo>
                    <a:pt x="90" y="1025"/>
                  </a:lnTo>
                  <a:lnTo>
                    <a:pt x="58" y="1081"/>
                  </a:lnTo>
                  <a:lnTo>
                    <a:pt x="32" y="1140"/>
                  </a:lnTo>
                  <a:lnTo>
                    <a:pt x="14" y="1199"/>
                  </a:lnTo>
                  <a:lnTo>
                    <a:pt x="3" y="1258"/>
                  </a:lnTo>
                  <a:lnTo>
                    <a:pt x="0" y="1319"/>
                  </a:lnTo>
                  <a:lnTo>
                    <a:pt x="4" y="1388"/>
                  </a:lnTo>
                  <a:lnTo>
                    <a:pt x="19" y="1456"/>
                  </a:lnTo>
                  <a:lnTo>
                    <a:pt x="43" y="1524"/>
                  </a:lnTo>
                  <a:lnTo>
                    <a:pt x="77" y="1589"/>
                  </a:lnTo>
                  <a:lnTo>
                    <a:pt x="118" y="1655"/>
                  </a:lnTo>
                  <a:lnTo>
                    <a:pt x="169" y="1718"/>
                  </a:lnTo>
                  <a:lnTo>
                    <a:pt x="228" y="1782"/>
                  </a:lnTo>
                  <a:lnTo>
                    <a:pt x="295" y="1843"/>
                  </a:lnTo>
                  <a:lnTo>
                    <a:pt x="371" y="1903"/>
                  </a:lnTo>
                  <a:lnTo>
                    <a:pt x="453" y="1960"/>
                  </a:lnTo>
                  <a:lnTo>
                    <a:pt x="544" y="2017"/>
                  </a:lnTo>
                  <a:lnTo>
                    <a:pt x="641" y="2071"/>
                  </a:lnTo>
                  <a:lnTo>
                    <a:pt x="746" y="2124"/>
                  </a:lnTo>
                  <a:lnTo>
                    <a:pt x="857" y="2175"/>
                  </a:lnTo>
                  <a:lnTo>
                    <a:pt x="976" y="2224"/>
                  </a:lnTo>
                  <a:lnTo>
                    <a:pt x="1100" y="2271"/>
                  </a:lnTo>
                  <a:lnTo>
                    <a:pt x="1231" y="2315"/>
                  </a:lnTo>
                  <a:lnTo>
                    <a:pt x="1366" y="2358"/>
                  </a:lnTo>
                  <a:lnTo>
                    <a:pt x="1508" y="2398"/>
                  </a:lnTo>
                  <a:lnTo>
                    <a:pt x="1655" y="2436"/>
                  </a:lnTo>
                  <a:lnTo>
                    <a:pt x="1808" y="2471"/>
                  </a:lnTo>
                  <a:lnTo>
                    <a:pt x="1965" y="2503"/>
                  </a:lnTo>
                  <a:lnTo>
                    <a:pt x="2126" y="2534"/>
                  </a:lnTo>
                  <a:lnTo>
                    <a:pt x="2292" y="2561"/>
                  </a:lnTo>
                  <a:lnTo>
                    <a:pt x="2463" y="2585"/>
                  </a:lnTo>
                  <a:lnTo>
                    <a:pt x="2636" y="2606"/>
                  </a:lnTo>
                  <a:lnTo>
                    <a:pt x="2813" y="2624"/>
                  </a:lnTo>
                  <a:lnTo>
                    <a:pt x="2996" y="2639"/>
                  </a:lnTo>
                  <a:lnTo>
                    <a:pt x="3179" y="2651"/>
                  </a:lnTo>
                  <a:lnTo>
                    <a:pt x="3367" y="2659"/>
                  </a:lnTo>
                  <a:lnTo>
                    <a:pt x="3557" y="2665"/>
                  </a:lnTo>
                  <a:lnTo>
                    <a:pt x="3749" y="2667"/>
                  </a:lnTo>
                  <a:lnTo>
                    <a:pt x="3941" y="2665"/>
                  </a:lnTo>
                  <a:lnTo>
                    <a:pt x="4131" y="2659"/>
                  </a:lnTo>
                  <a:lnTo>
                    <a:pt x="4319" y="2651"/>
                  </a:lnTo>
                  <a:lnTo>
                    <a:pt x="4503" y="2639"/>
                  </a:lnTo>
                  <a:lnTo>
                    <a:pt x="4685" y="2624"/>
                  </a:lnTo>
                  <a:lnTo>
                    <a:pt x="4862" y="2606"/>
                  </a:lnTo>
                  <a:lnTo>
                    <a:pt x="5035" y="2585"/>
                  </a:lnTo>
                  <a:lnTo>
                    <a:pt x="5206" y="2561"/>
                  </a:lnTo>
                  <a:lnTo>
                    <a:pt x="5373" y="2534"/>
                  </a:lnTo>
                  <a:lnTo>
                    <a:pt x="5533" y="2503"/>
                  </a:lnTo>
                  <a:lnTo>
                    <a:pt x="5690" y="2471"/>
                  </a:lnTo>
                  <a:lnTo>
                    <a:pt x="5843" y="2436"/>
                  </a:lnTo>
                  <a:lnTo>
                    <a:pt x="5990" y="2398"/>
                  </a:lnTo>
                  <a:lnTo>
                    <a:pt x="6132" y="2358"/>
                  </a:lnTo>
                  <a:lnTo>
                    <a:pt x="6267" y="2315"/>
                  </a:lnTo>
                  <a:lnTo>
                    <a:pt x="6398" y="2271"/>
                  </a:lnTo>
                  <a:lnTo>
                    <a:pt x="6522" y="2224"/>
                  </a:lnTo>
                  <a:lnTo>
                    <a:pt x="6641" y="2175"/>
                  </a:lnTo>
                  <a:lnTo>
                    <a:pt x="6752" y="2124"/>
                  </a:lnTo>
                  <a:lnTo>
                    <a:pt x="6857" y="2071"/>
                  </a:lnTo>
                  <a:lnTo>
                    <a:pt x="6954" y="2017"/>
                  </a:lnTo>
                  <a:lnTo>
                    <a:pt x="7045" y="1960"/>
                  </a:lnTo>
                  <a:lnTo>
                    <a:pt x="7127" y="1903"/>
                  </a:lnTo>
                  <a:lnTo>
                    <a:pt x="7203" y="1843"/>
                  </a:lnTo>
                  <a:lnTo>
                    <a:pt x="7270" y="1782"/>
                  </a:lnTo>
                  <a:lnTo>
                    <a:pt x="7329" y="1718"/>
                  </a:lnTo>
                  <a:lnTo>
                    <a:pt x="7380" y="1655"/>
                  </a:lnTo>
                  <a:lnTo>
                    <a:pt x="7421" y="1589"/>
                  </a:lnTo>
                  <a:lnTo>
                    <a:pt x="7455" y="1524"/>
                  </a:lnTo>
                  <a:lnTo>
                    <a:pt x="7479" y="1456"/>
                  </a:lnTo>
                  <a:lnTo>
                    <a:pt x="7494" y="1388"/>
                  </a:lnTo>
                  <a:lnTo>
                    <a:pt x="7498" y="1319"/>
                  </a:lnTo>
                  <a:lnTo>
                    <a:pt x="7495" y="1258"/>
                  </a:lnTo>
                  <a:lnTo>
                    <a:pt x="7484" y="1199"/>
                  </a:lnTo>
                  <a:lnTo>
                    <a:pt x="7466" y="1140"/>
                  </a:lnTo>
                  <a:lnTo>
                    <a:pt x="7440" y="1081"/>
                  </a:lnTo>
                  <a:lnTo>
                    <a:pt x="7408" y="1025"/>
                  </a:lnTo>
                  <a:lnTo>
                    <a:pt x="7369" y="968"/>
                  </a:lnTo>
                  <a:lnTo>
                    <a:pt x="7324" y="913"/>
                  </a:lnTo>
                  <a:lnTo>
                    <a:pt x="7272" y="859"/>
                  </a:lnTo>
                  <a:lnTo>
                    <a:pt x="7214" y="804"/>
                  </a:lnTo>
                  <a:lnTo>
                    <a:pt x="7151" y="752"/>
                  </a:lnTo>
                  <a:lnTo>
                    <a:pt x="7081" y="701"/>
                  </a:lnTo>
                  <a:lnTo>
                    <a:pt x="7005" y="652"/>
                  </a:lnTo>
                  <a:lnTo>
                    <a:pt x="6924" y="603"/>
                  </a:lnTo>
                  <a:lnTo>
                    <a:pt x="6838" y="556"/>
                  </a:lnTo>
                  <a:lnTo>
                    <a:pt x="6746" y="510"/>
                  </a:lnTo>
                  <a:lnTo>
                    <a:pt x="6649" y="465"/>
                  </a:lnTo>
                  <a:lnTo>
                    <a:pt x="6547" y="423"/>
                  </a:lnTo>
                  <a:lnTo>
                    <a:pt x="6439" y="381"/>
                  </a:lnTo>
                  <a:lnTo>
                    <a:pt x="6329" y="342"/>
                  </a:lnTo>
                  <a:lnTo>
                    <a:pt x="6213" y="303"/>
                  </a:lnTo>
                  <a:lnTo>
                    <a:pt x="6092" y="267"/>
                  </a:lnTo>
                  <a:lnTo>
                    <a:pt x="5968" y="233"/>
                  </a:lnTo>
                  <a:lnTo>
                    <a:pt x="5840" y="200"/>
                  </a:lnTo>
                  <a:lnTo>
                    <a:pt x="5707" y="170"/>
                  </a:lnTo>
                  <a:lnTo>
                    <a:pt x="5572" y="142"/>
                  </a:lnTo>
                  <a:lnTo>
                    <a:pt x="5431" y="114"/>
                  </a:lnTo>
                  <a:lnTo>
                    <a:pt x="5289" y="90"/>
                  </a:lnTo>
                  <a:lnTo>
                    <a:pt x="5143" y="67"/>
                  </a:lnTo>
                  <a:lnTo>
                    <a:pt x="4994" y="48"/>
                  </a:lnTo>
                  <a:lnTo>
                    <a:pt x="4842" y="30"/>
                  </a:lnTo>
                  <a:lnTo>
                    <a:pt x="4687" y="14"/>
                  </a:lnTo>
                  <a:lnTo>
                    <a:pt x="4530" y="0"/>
                  </a:lnTo>
                  <a:lnTo>
                    <a:pt x="4530" y="169"/>
                  </a:lnTo>
                  <a:lnTo>
                    <a:pt x="4611" y="178"/>
                  </a:lnTo>
                  <a:lnTo>
                    <a:pt x="4690" y="188"/>
                  </a:lnTo>
                  <a:lnTo>
                    <a:pt x="4770" y="199"/>
                  </a:lnTo>
                  <a:lnTo>
                    <a:pt x="4845" y="211"/>
                  </a:lnTo>
                  <a:lnTo>
                    <a:pt x="4921" y="223"/>
                  </a:lnTo>
                  <a:lnTo>
                    <a:pt x="4994" y="237"/>
                  </a:lnTo>
                  <a:lnTo>
                    <a:pt x="5065" y="250"/>
                  </a:lnTo>
                  <a:lnTo>
                    <a:pt x="5134" y="265"/>
                  </a:lnTo>
                  <a:lnTo>
                    <a:pt x="5202" y="281"/>
                  </a:lnTo>
                  <a:lnTo>
                    <a:pt x="5266" y="298"/>
                  </a:lnTo>
                  <a:lnTo>
                    <a:pt x="5330" y="315"/>
                  </a:lnTo>
                  <a:lnTo>
                    <a:pt x="5391" y="332"/>
                  </a:lnTo>
                  <a:lnTo>
                    <a:pt x="5449" y="351"/>
                  </a:lnTo>
                  <a:lnTo>
                    <a:pt x="5505" y="369"/>
                  </a:lnTo>
                  <a:lnTo>
                    <a:pt x="5559" y="389"/>
                  </a:lnTo>
                  <a:lnTo>
                    <a:pt x="5610" y="408"/>
                  </a:lnTo>
                  <a:lnTo>
                    <a:pt x="5659" y="430"/>
                  </a:lnTo>
                  <a:lnTo>
                    <a:pt x="5705" y="451"/>
                  </a:lnTo>
                  <a:lnTo>
                    <a:pt x="5748" y="473"/>
                  </a:lnTo>
                  <a:lnTo>
                    <a:pt x="5789" y="496"/>
                  </a:lnTo>
                  <a:lnTo>
                    <a:pt x="5826" y="518"/>
                  </a:lnTo>
                  <a:lnTo>
                    <a:pt x="5861" y="541"/>
                  </a:lnTo>
                  <a:lnTo>
                    <a:pt x="5893" y="565"/>
                  </a:lnTo>
                  <a:lnTo>
                    <a:pt x="5922" y="589"/>
                  </a:lnTo>
                  <a:lnTo>
                    <a:pt x="5948" y="613"/>
                  </a:lnTo>
                  <a:lnTo>
                    <a:pt x="5970" y="638"/>
                  </a:lnTo>
                  <a:lnTo>
                    <a:pt x="5989" y="664"/>
                  </a:lnTo>
                  <a:lnTo>
                    <a:pt x="6005" y="689"/>
                  </a:lnTo>
                  <a:lnTo>
                    <a:pt x="6017" y="715"/>
                  </a:lnTo>
                  <a:lnTo>
                    <a:pt x="6026" y="741"/>
                  </a:lnTo>
                  <a:lnTo>
                    <a:pt x="6032" y="768"/>
                  </a:lnTo>
                  <a:lnTo>
                    <a:pt x="6034" y="795"/>
                  </a:lnTo>
                  <a:lnTo>
                    <a:pt x="6031" y="829"/>
                  </a:lnTo>
                  <a:lnTo>
                    <a:pt x="6022" y="863"/>
                  </a:lnTo>
                  <a:lnTo>
                    <a:pt x="6007" y="896"/>
                  </a:lnTo>
                  <a:lnTo>
                    <a:pt x="5988" y="929"/>
                  </a:lnTo>
                  <a:lnTo>
                    <a:pt x="5962" y="962"/>
                  </a:lnTo>
                  <a:lnTo>
                    <a:pt x="5931" y="993"/>
                  </a:lnTo>
                  <a:lnTo>
                    <a:pt x="5895" y="1024"/>
                  </a:lnTo>
                  <a:lnTo>
                    <a:pt x="5855" y="1054"/>
                  </a:lnTo>
                  <a:lnTo>
                    <a:pt x="5808" y="1084"/>
                  </a:lnTo>
                  <a:lnTo>
                    <a:pt x="5757" y="1112"/>
                  </a:lnTo>
                  <a:lnTo>
                    <a:pt x="5703" y="1140"/>
                  </a:lnTo>
                  <a:lnTo>
                    <a:pt x="5643" y="1167"/>
                  </a:lnTo>
                  <a:lnTo>
                    <a:pt x="5580" y="1193"/>
                  </a:lnTo>
                  <a:lnTo>
                    <a:pt x="5512" y="1218"/>
                  </a:lnTo>
                  <a:lnTo>
                    <a:pt x="5439" y="1243"/>
                  </a:lnTo>
                  <a:lnTo>
                    <a:pt x="5364" y="1266"/>
                  </a:lnTo>
                  <a:lnTo>
                    <a:pt x="5284" y="1288"/>
                  </a:lnTo>
                  <a:lnTo>
                    <a:pt x="5201" y="1309"/>
                  </a:lnTo>
                  <a:lnTo>
                    <a:pt x="5115" y="1329"/>
                  </a:lnTo>
                  <a:lnTo>
                    <a:pt x="5025" y="1347"/>
                  </a:lnTo>
                  <a:lnTo>
                    <a:pt x="4932" y="1364"/>
                  </a:lnTo>
                  <a:lnTo>
                    <a:pt x="4836" y="1381"/>
                  </a:lnTo>
                  <a:lnTo>
                    <a:pt x="4738" y="1396"/>
                  </a:lnTo>
                  <a:lnTo>
                    <a:pt x="4637" y="1409"/>
                  </a:lnTo>
                  <a:lnTo>
                    <a:pt x="4533" y="1421"/>
                  </a:lnTo>
                  <a:lnTo>
                    <a:pt x="4427" y="1431"/>
                  </a:lnTo>
                  <a:lnTo>
                    <a:pt x="4319" y="1440"/>
                  </a:lnTo>
                  <a:lnTo>
                    <a:pt x="4208" y="1448"/>
                  </a:lnTo>
                  <a:lnTo>
                    <a:pt x="4096" y="1454"/>
                  </a:lnTo>
                  <a:lnTo>
                    <a:pt x="3982" y="1458"/>
                  </a:lnTo>
                  <a:lnTo>
                    <a:pt x="3867" y="1460"/>
                  </a:lnTo>
                  <a:lnTo>
                    <a:pt x="3749" y="1461"/>
                  </a:lnTo>
                  <a:lnTo>
                    <a:pt x="3631" y="1460"/>
                  </a:lnTo>
                  <a:lnTo>
                    <a:pt x="3516" y="1458"/>
                  </a:lnTo>
                  <a:lnTo>
                    <a:pt x="3402" y="1454"/>
                  </a:lnTo>
                  <a:lnTo>
                    <a:pt x="3290" y="1448"/>
                  </a:lnTo>
                  <a:lnTo>
                    <a:pt x="3179" y="1440"/>
                  </a:lnTo>
                  <a:lnTo>
                    <a:pt x="3071" y="1431"/>
                  </a:lnTo>
                  <a:lnTo>
                    <a:pt x="2965" y="1421"/>
                  </a:lnTo>
                  <a:lnTo>
                    <a:pt x="2861" y="1409"/>
                  </a:lnTo>
                  <a:lnTo>
                    <a:pt x="2760" y="1396"/>
                  </a:lnTo>
                  <a:lnTo>
                    <a:pt x="2662" y="1381"/>
                  </a:lnTo>
                  <a:lnTo>
                    <a:pt x="2566" y="1364"/>
                  </a:lnTo>
                  <a:lnTo>
                    <a:pt x="2473" y="1347"/>
                  </a:lnTo>
                  <a:lnTo>
                    <a:pt x="2383" y="1329"/>
                  </a:lnTo>
                  <a:lnTo>
                    <a:pt x="2297" y="1309"/>
                  </a:lnTo>
                  <a:lnTo>
                    <a:pt x="2214" y="1288"/>
                  </a:lnTo>
                  <a:lnTo>
                    <a:pt x="2135" y="1266"/>
                  </a:lnTo>
                  <a:lnTo>
                    <a:pt x="2059" y="1243"/>
                  </a:lnTo>
                  <a:lnTo>
                    <a:pt x="1987" y="1218"/>
                  </a:lnTo>
                  <a:lnTo>
                    <a:pt x="1918" y="1193"/>
                  </a:lnTo>
                  <a:lnTo>
                    <a:pt x="1855" y="1167"/>
                  </a:lnTo>
                  <a:lnTo>
                    <a:pt x="1795" y="1140"/>
                  </a:lnTo>
                  <a:lnTo>
                    <a:pt x="1741" y="1112"/>
                  </a:lnTo>
                  <a:lnTo>
                    <a:pt x="1690" y="1084"/>
                  </a:lnTo>
                  <a:lnTo>
                    <a:pt x="1644" y="1054"/>
                  </a:lnTo>
                  <a:lnTo>
                    <a:pt x="1603" y="1024"/>
                  </a:lnTo>
                  <a:lnTo>
                    <a:pt x="1567" y="993"/>
                  </a:lnTo>
                  <a:lnTo>
                    <a:pt x="1536" y="962"/>
                  </a:lnTo>
                  <a:lnTo>
                    <a:pt x="1510" y="929"/>
                  </a:lnTo>
                  <a:lnTo>
                    <a:pt x="1491" y="896"/>
                  </a:lnTo>
                  <a:lnTo>
                    <a:pt x="1476" y="863"/>
                  </a:lnTo>
                  <a:lnTo>
                    <a:pt x="1467" y="829"/>
                  </a:lnTo>
                  <a:lnTo>
                    <a:pt x="1464" y="795"/>
                  </a:lnTo>
                  <a:lnTo>
                    <a:pt x="1466" y="768"/>
                  </a:lnTo>
                  <a:lnTo>
                    <a:pt x="1472" y="741"/>
                  </a:lnTo>
                  <a:lnTo>
                    <a:pt x="1481" y="715"/>
                  </a:lnTo>
                  <a:lnTo>
                    <a:pt x="1493" y="689"/>
                  </a:lnTo>
                  <a:lnTo>
                    <a:pt x="1509" y="664"/>
                  </a:lnTo>
                  <a:lnTo>
                    <a:pt x="1528" y="638"/>
                  </a:lnTo>
                  <a:lnTo>
                    <a:pt x="1551" y="613"/>
                  </a:lnTo>
                  <a:lnTo>
                    <a:pt x="1576" y="589"/>
                  </a:lnTo>
                  <a:lnTo>
                    <a:pt x="1605" y="565"/>
                  </a:lnTo>
                  <a:lnTo>
                    <a:pt x="1637" y="541"/>
                  </a:lnTo>
                  <a:lnTo>
                    <a:pt x="1672" y="518"/>
                  </a:lnTo>
                  <a:lnTo>
                    <a:pt x="1709" y="496"/>
                  </a:lnTo>
                  <a:lnTo>
                    <a:pt x="1750" y="473"/>
                  </a:lnTo>
                  <a:lnTo>
                    <a:pt x="1793" y="451"/>
                  </a:lnTo>
                  <a:lnTo>
                    <a:pt x="1839" y="430"/>
                  </a:lnTo>
                  <a:lnTo>
                    <a:pt x="1888" y="408"/>
                  </a:lnTo>
                  <a:lnTo>
                    <a:pt x="1939" y="389"/>
                  </a:lnTo>
                  <a:lnTo>
                    <a:pt x="1993" y="369"/>
                  </a:lnTo>
                  <a:lnTo>
                    <a:pt x="2049" y="351"/>
                  </a:lnTo>
                  <a:lnTo>
                    <a:pt x="2107" y="332"/>
                  </a:lnTo>
                  <a:lnTo>
                    <a:pt x="2168" y="315"/>
                  </a:lnTo>
                  <a:lnTo>
                    <a:pt x="2232" y="298"/>
                  </a:lnTo>
                  <a:lnTo>
                    <a:pt x="2296" y="281"/>
                  </a:lnTo>
                  <a:lnTo>
                    <a:pt x="2364" y="265"/>
                  </a:lnTo>
                  <a:lnTo>
                    <a:pt x="2433" y="250"/>
                  </a:lnTo>
                  <a:lnTo>
                    <a:pt x="2505" y="237"/>
                  </a:lnTo>
                  <a:lnTo>
                    <a:pt x="2578" y="223"/>
                  </a:lnTo>
                  <a:lnTo>
                    <a:pt x="2653" y="211"/>
                  </a:lnTo>
                  <a:lnTo>
                    <a:pt x="2729" y="199"/>
                  </a:lnTo>
                  <a:lnTo>
                    <a:pt x="2808" y="188"/>
                  </a:lnTo>
                  <a:lnTo>
                    <a:pt x="2887" y="178"/>
                  </a:lnTo>
                  <a:lnTo>
                    <a:pt x="2968" y="169"/>
                  </a:lnTo>
                  <a:lnTo>
                    <a:pt x="296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4460" y="939"/>
              <a:ext cx="14" cy="12"/>
            </a:xfrm>
            <a:custGeom>
              <a:avLst/>
              <a:gdLst>
                <a:gd name="T0" fmla="*/ 0 w 176"/>
                <a:gd name="T1" fmla="*/ 0 h 160"/>
                <a:gd name="T2" fmla="*/ 0 w 176"/>
                <a:gd name="T3" fmla="*/ 0 h 160"/>
                <a:gd name="T4" fmla="*/ 0 w 176"/>
                <a:gd name="T5" fmla="*/ 0 h 160"/>
                <a:gd name="T6" fmla="*/ 0 w 176"/>
                <a:gd name="T7" fmla="*/ 0 h 160"/>
                <a:gd name="T8" fmla="*/ 0 w 176"/>
                <a:gd name="T9" fmla="*/ 0 h 160"/>
                <a:gd name="T10" fmla="*/ 0 w 176"/>
                <a:gd name="T11" fmla="*/ 0 h 160"/>
                <a:gd name="T12" fmla="*/ 0 w 176"/>
                <a:gd name="T13" fmla="*/ 0 h 160"/>
                <a:gd name="T14" fmla="*/ 0 w 176"/>
                <a:gd name="T15" fmla="*/ 0 h 160"/>
                <a:gd name="T16" fmla="*/ 0 w 176"/>
                <a:gd name="T17" fmla="*/ 0 h 160"/>
                <a:gd name="T18" fmla="*/ 0 w 176"/>
                <a:gd name="T19" fmla="*/ 0 h 160"/>
                <a:gd name="T20" fmla="*/ 0 w 176"/>
                <a:gd name="T21" fmla="*/ 0 h 160"/>
                <a:gd name="T22" fmla="*/ 0 w 176"/>
                <a:gd name="T23" fmla="*/ 0 h 160"/>
                <a:gd name="T24" fmla="*/ 0 w 176"/>
                <a:gd name="T25" fmla="*/ 0 h 160"/>
                <a:gd name="T26" fmla="*/ 0 w 176"/>
                <a:gd name="T27" fmla="*/ 0 h 160"/>
                <a:gd name="T28" fmla="*/ 0 w 176"/>
                <a:gd name="T29" fmla="*/ 0 h 160"/>
                <a:gd name="T30" fmla="*/ 0 w 176"/>
                <a:gd name="T31" fmla="*/ 0 h 160"/>
                <a:gd name="T32" fmla="*/ 0 w 176"/>
                <a:gd name="T33" fmla="*/ 0 h 160"/>
                <a:gd name="T34" fmla="*/ 0 w 176"/>
                <a:gd name="T35" fmla="*/ 0 h 160"/>
                <a:gd name="T36" fmla="*/ 0 w 176"/>
                <a:gd name="T37" fmla="*/ 0 h 160"/>
                <a:gd name="T38" fmla="*/ 0 w 176"/>
                <a:gd name="T39" fmla="*/ 0 h 160"/>
                <a:gd name="T40" fmla="*/ 0 w 176"/>
                <a:gd name="T41" fmla="*/ 0 h 160"/>
                <a:gd name="T42" fmla="*/ 0 w 176"/>
                <a:gd name="T43" fmla="*/ 0 h 160"/>
                <a:gd name="T44" fmla="*/ 0 w 176"/>
                <a:gd name="T45" fmla="*/ 0 h 160"/>
                <a:gd name="T46" fmla="*/ 0 w 176"/>
                <a:gd name="T47" fmla="*/ 0 h 160"/>
                <a:gd name="T48" fmla="*/ 0 w 176"/>
                <a:gd name="T49" fmla="*/ 0 h 160"/>
                <a:gd name="T50" fmla="*/ 0 w 176"/>
                <a:gd name="T51" fmla="*/ 0 h 160"/>
                <a:gd name="T52" fmla="*/ 0 w 176"/>
                <a:gd name="T53" fmla="*/ 0 h 160"/>
                <a:gd name="T54" fmla="*/ 0 w 176"/>
                <a:gd name="T55" fmla="*/ 0 h 160"/>
                <a:gd name="T56" fmla="*/ 0 w 176"/>
                <a:gd name="T57" fmla="*/ 0 h 160"/>
                <a:gd name="T58" fmla="*/ 0 w 176"/>
                <a:gd name="T59" fmla="*/ 0 h 160"/>
                <a:gd name="T60" fmla="*/ 0 w 176"/>
                <a:gd name="T61" fmla="*/ 0 h 160"/>
                <a:gd name="T62" fmla="*/ 0 w 176"/>
                <a:gd name="T63" fmla="*/ 0 h 160"/>
                <a:gd name="T64" fmla="*/ 0 w 176"/>
                <a:gd name="T65" fmla="*/ 0 h 160"/>
                <a:gd name="T66" fmla="*/ 0 w 176"/>
                <a:gd name="T67" fmla="*/ 0 h 160"/>
                <a:gd name="T68" fmla="*/ 0 w 176"/>
                <a:gd name="T69" fmla="*/ 0 h 160"/>
                <a:gd name="T70" fmla="*/ 0 w 176"/>
                <a:gd name="T71" fmla="*/ 0 h 160"/>
                <a:gd name="T72" fmla="*/ 0 w 176"/>
                <a:gd name="T73" fmla="*/ 0 h 16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6"/>
                <a:gd name="T112" fmla="*/ 0 h 160"/>
                <a:gd name="T113" fmla="*/ 176 w 176"/>
                <a:gd name="T114" fmla="*/ 160 h 16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6" h="160">
                  <a:moveTo>
                    <a:pt x="176" y="54"/>
                  </a:moveTo>
                  <a:lnTo>
                    <a:pt x="175" y="42"/>
                  </a:lnTo>
                  <a:lnTo>
                    <a:pt x="172" y="31"/>
                  </a:lnTo>
                  <a:lnTo>
                    <a:pt x="168" y="22"/>
                  </a:lnTo>
                  <a:lnTo>
                    <a:pt x="163" y="15"/>
                  </a:lnTo>
                  <a:lnTo>
                    <a:pt x="155" y="8"/>
                  </a:lnTo>
                  <a:lnTo>
                    <a:pt x="147" y="4"/>
                  </a:lnTo>
                  <a:lnTo>
                    <a:pt x="137" y="1"/>
                  </a:lnTo>
                  <a:lnTo>
                    <a:pt x="125" y="0"/>
                  </a:lnTo>
                  <a:lnTo>
                    <a:pt x="50" y="0"/>
                  </a:lnTo>
                  <a:lnTo>
                    <a:pt x="38" y="1"/>
                  </a:lnTo>
                  <a:lnTo>
                    <a:pt x="28" y="4"/>
                  </a:lnTo>
                  <a:lnTo>
                    <a:pt x="20" y="8"/>
                  </a:lnTo>
                  <a:lnTo>
                    <a:pt x="13" y="15"/>
                  </a:lnTo>
                  <a:lnTo>
                    <a:pt x="7" y="22"/>
                  </a:lnTo>
                  <a:lnTo>
                    <a:pt x="3" y="31"/>
                  </a:lnTo>
                  <a:lnTo>
                    <a:pt x="0" y="42"/>
                  </a:lnTo>
                  <a:lnTo>
                    <a:pt x="0" y="54"/>
                  </a:lnTo>
                  <a:lnTo>
                    <a:pt x="0" y="105"/>
                  </a:lnTo>
                  <a:lnTo>
                    <a:pt x="0" y="118"/>
                  </a:lnTo>
                  <a:lnTo>
                    <a:pt x="3" y="128"/>
                  </a:lnTo>
                  <a:lnTo>
                    <a:pt x="7" y="137"/>
                  </a:lnTo>
                  <a:lnTo>
                    <a:pt x="13" y="145"/>
                  </a:lnTo>
                  <a:lnTo>
                    <a:pt x="20" y="151"/>
                  </a:lnTo>
                  <a:lnTo>
                    <a:pt x="28" y="155"/>
                  </a:lnTo>
                  <a:lnTo>
                    <a:pt x="38" y="159"/>
                  </a:lnTo>
                  <a:lnTo>
                    <a:pt x="50" y="160"/>
                  </a:lnTo>
                  <a:lnTo>
                    <a:pt x="125" y="160"/>
                  </a:lnTo>
                  <a:lnTo>
                    <a:pt x="137" y="159"/>
                  </a:lnTo>
                  <a:lnTo>
                    <a:pt x="147" y="155"/>
                  </a:lnTo>
                  <a:lnTo>
                    <a:pt x="155" y="151"/>
                  </a:lnTo>
                  <a:lnTo>
                    <a:pt x="163" y="145"/>
                  </a:lnTo>
                  <a:lnTo>
                    <a:pt x="168" y="137"/>
                  </a:lnTo>
                  <a:lnTo>
                    <a:pt x="172" y="128"/>
                  </a:lnTo>
                  <a:lnTo>
                    <a:pt x="175" y="118"/>
                  </a:lnTo>
                  <a:lnTo>
                    <a:pt x="176" y="105"/>
                  </a:lnTo>
                  <a:lnTo>
                    <a:pt x="176" y="5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4786" y="939"/>
              <a:ext cx="13" cy="12"/>
            </a:xfrm>
            <a:custGeom>
              <a:avLst/>
              <a:gdLst>
                <a:gd name="T0" fmla="*/ 0 w 175"/>
                <a:gd name="T1" fmla="*/ 0 h 159"/>
                <a:gd name="T2" fmla="*/ 0 w 175"/>
                <a:gd name="T3" fmla="*/ 0 h 159"/>
                <a:gd name="T4" fmla="*/ 0 w 175"/>
                <a:gd name="T5" fmla="*/ 0 h 159"/>
                <a:gd name="T6" fmla="*/ 0 w 175"/>
                <a:gd name="T7" fmla="*/ 0 h 159"/>
                <a:gd name="T8" fmla="*/ 0 w 175"/>
                <a:gd name="T9" fmla="*/ 0 h 159"/>
                <a:gd name="T10" fmla="*/ 0 w 175"/>
                <a:gd name="T11" fmla="*/ 0 h 159"/>
                <a:gd name="T12" fmla="*/ 0 w 175"/>
                <a:gd name="T13" fmla="*/ 0 h 159"/>
                <a:gd name="T14" fmla="*/ 0 w 175"/>
                <a:gd name="T15" fmla="*/ 0 h 159"/>
                <a:gd name="T16" fmla="*/ 0 w 175"/>
                <a:gd name="T17" fmla="*/ 0 h 159"/>
                <a:gd name="T18" fmla="*/ 0 w 175"/>
                <a:gd name="T19" fmla="*/ 0 h 159"/>
                <a:gd name="T20" fmla="*/ 0 w 175"/>
                <a:gd name="T21" fmla="*/ 0 h 159"/>
                <a:gd name="T22" fmla="*/ 0 w 175"/>
                <a:gd name="T23" fmla="*/ 0 h 159"/>
                <a:gd name="T24" fmla="*/ 0 w 175"/>
                <a:gd name="T25" fmla="*/ 0 h 159"/>
                <a:gd name="T26" fmla="*/ 0 w 175"/>
                <a:gd name="T27" fmla="*/ 0 h 159"/>
                <a:gd name="T28" fmla="*/ 0 w 175"/>
                <a:gd name="T29" fmla="*/ 0 h 159"/>
                <a:gd name="T30" fmla="*/ 0 w 175"/>
                <a:gd name="T31" fmla="*/ 0 h 159"/>
                <a:gd name="T32" fmla="*/ 0 w 175"/>
                <a:gd name="T33" fmla="*/ 0 h 159"/>
                <a:gd name="T34" fmla="*/ 0 w 175"/>
                <a:gd name="T35" fmla="*/ 0 h 159"/>
                <a:gd name="T36" fmla="*/ 0 w 175"/>
                <a:gd name="T37" fmla="*/ 0 h 159"/>
                <a:gd name="T38" fmla="*/ 0 w 175"/>
                <a:gd name="T39" fmla="*/ 0 h 159"/>
                <a:gd name="T40" fmla="*/ 0 w 175"/>
                <a:gd name="T41" fmla="*/ 0 h 159"/>
                <a:gd name="T42" fmla="*/ 0 w 175"/>
                <a:gd name="T43" fmla="*/ 0 h 159"/>
                <a:gd name="T44" fmla="*/ 0 w 175"/>
                <a:gd name="T45" fmla="*/ 0 h 159"/>
                <a:gd name="T46" fmla="*/ 0 w 175"/>
                <a:gd name="T47" fmla="*/ 0 h 159"/>
                <a:gd name="T48" fmla="*/ 0 w 175"/>
                <a:gd name="T49" fmla="*/ 0 h 159"/>
                <a:gd name="T50" fmla="*/ 0 w 175"/>
                <a:gd name="T51" fmla="*/ 0 h 159"/>
                <a:gd name="T52" fmla="*/ 0 w 175"/>
                <a:gd name="T53" fmla="*/ 0 h 159"/>
                <a:gd name="T54" fmla="*/ 0 w 175"/>
                <a:gd name="T55" fmla="*/ 0 h 159"/>
                <a:gd name="T56" fmla="*/ 0 w 175"/>
                <a:gd name="T57" fmla="*/ 0 h 159"/>
                <a:gd name="T58" fmla="*/ 0 w 175"/>
                <a:gd name="T59" fmla="*/ 0 h 159"/>
                <a:gd name="T60" fmla="*/ 0 w 175"/>
                <a:gd name="T61" fmla="*/ 0 h 159"/>
                <a:gd name="T62" fmla="*/ 0 w 175"/>
                <a:gd name="T63" fmla="*/ 0 h 159"/>
                <a:gd name="T64" fmla="*/ 0 w 175"/>
                <a:gd name="T65" fmla="*/ 0 h 159"/>
                <a:gd name="T66" fmla="*/ 0 w 175"/>
                <a:gd name="T67" fmla="*/ 0 h 159"/>
                <a:gd name="T68" fmla="*/ 0 w 175"/>
                <a:gd name="T69" fmla="*/ 0 h 159"/>
                <a:gd name="T70" fmla="*/ 0 w 175"/>
                <a:gd name="T71" fmla="*/ 0 h 159"/>
                <a:gd name="T72" fmla="*/ 0 w 175"/>
                <a:gd name="T73" fmla="*/ 0 h 15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5"/>
                <a:gd name="T112" fmla="*/ 0 h 159"/>
                <a:gd name="T113" fmla="*/ 175 w 175"/>
                <a:gd name="T114" fmla="*/ 159 h 15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5" h="159">
                  <a:moveTo>
                    <a:pt x="175" y="54"/>
                  </a:moveTo>
                  <a:lnTo>
                    <a:pt x="175" y="42"/>
                  </a:lnTo>
                  <a:lnTo>
                    <a:pt x="172" y="32"/>
                  </a:lnTo>
                  <a:lnTo>
                    <a:pt x="169" y="23"/>
                  </a:lnTo>
                  <a:lnTo>
                    <a:pt x="163" y="15"/>
                  </a:lnTo>
                  <a:lnTo>
                    <a:pt x="156" y="8"/>
                  </a:lnTo>
                  <a:lnTo>
                    <a:pt x="147" y="4"/>
                  </a:lnTo>
                  <a:lnTo>
                    <a:pt x="137" y="1"/>
                  </a:lnTo>
                  <a:lnTo>
                    <a:pt x="126" y="0"/>
                  </a:lnTo>
                  <a:lnTo>
                    <a:pt x="50" y="0"/>
                  </a:lnTo>
                  <a:lnTo>
                    <a:pt x="39" y="1"/>
                  </a:lnTo>
                  <a:lnTo>
                    <a:pt x="28" y="4"/>
                  </a:lnTo>
                  <a:lnTo>
                    <a:pt x="19" y="8"/>
                  </a:lnTo>
                  <a:lnTo>
                    <a:pt x="13" y="15"/>
                  </a:lnTo>
                  <a:lnTo>
                    <a:pt x="7" y="23"/>
                  </a:lnTo>
                  <a:lnTo>
                    <a:pt x="4" y="32"/>
                  </a:lnTo>
                  <a:lnTo>
                    <a:pt x="1" y="42"/>
                  </a:lnTo>
                  <a:lnTo>
                    <a:pt x="0" y="54"/>
                  </a:lnTo>
                  <a:lnTo>
                    <a:pt x="0" y="106"/>
                  </a:lnTo>
                  <a:lnTo>
                    <a:pt x="1" y="118"/>
                  </a:lnTo>
                  <a:lnTo>
                    <a:pt x="4" y="129"/>
                  </a:lnTo>
                  <a:lnTo>
                    <a:pt x="7" y="138"/>
                  </a:lnTo>
                  <a:lnTo>
                    <a:pt x="13" y="145"/>
                  </a:lnTo>
                  <a:lnTo>
                    <a:pt x="19" y="150"/>
                  </a:lnTo>
                  <a:lnTo>
                    <a:pt x="28" y="155"/>
                  </a:lnTo>
                  <a:lnTo>
                    <a:pt x="39" y="158"/>
                  </a:lnTo>
                  <a:lnTo>
                    <a:pt x="50" y="159"/>
                  </a:lnTo>
                  <a:lnTo>
                    <a:pt x="126" y="159"/>
                  </a:lnTo>
                  <a:lnTo>
                    <a:pt x="137" y="158"/>
                  </a:lnTo>
                  <a:lnTo>
                    <a:pt x="147" y="155"/>
                  </a:lnTo>
                  <a:lnTo>
                    <a:pt x="156" y="150"/>
                  </a:lnTo>
                  <a:lnTo>
                    <a:pt x="163" y="145"/>
                  </a:lnTo>
                  <a:lnTo>
                    <a:pt x="169" y="138"/>
                  </a:lnTo>
                  <a:lnTo>
                    <a:pt x="172" y="129"/>
                  </a:lnTo>
                  <a:lnTo>
                    <a:pt x="175" y="118"/>
                  </a:lnTo>
                  <a:lnTo>
                    <a:pt x="175" y="106"/>
                  </a:lnTo>
                  <a:lnTo>
                    <a:pt x="175" y="5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5109" y="939"/>
              <a:ext cx="14" cy="12"/>
            </a:xfrm>
            <a:custGeom>
              <a:avLst/>
              <a:gdLst>
                <a:gd name="T0" fmla="*/ 0 w 176"/>
                <a:gd name="T1" fmla="*/ 0 h 160"/>
                <a:gd name="T2" fmla="*/ 0 w 176"/>
                <a:gd name="T3" fmla="*/ 0 h 160"/>
                <a:gd name="T4" fmla="*/ 0 w 176"/>
                <a:gd name="T5" fmla="*/ 0 h 160"/>
                <a:gd name="T6" fmla="*/ 0 w 176"/>
                <a:gd name="T7" fmla="*/ 0 h 160"/>
                <a:gd name="T8" fmla="*/ 0 w 176"/>
                <a:gd name="T9" fmla="*/ 0 h 160"/>
                <a:gd name="T10" fmla="*/ 0 w 176"/>
                <a:gd name="T11" fmla="*/ 0 h 160"/>
                <a:gd name="T12" fmla="*/ 0 w 176"/>
                <a:gd name="T13" fmla="*/ 0 h 160"/>
                <a:gd name="T14" fmla="*/ 0 w 176"/>
                <a:gd name="T15" fmla="*/ 0 h 160"/>
                <a:gd name="T16" fmla="*/ 0 w 176"/>
                <a:gd name="T17" fmla="*/ 0 h 160"/>
                <a:gd name="T18" fmla="*/ 0 w 176"/>
                <a:gd name="T19" fmla="*/ 0 h 160"/>
                <a:gd name="T20" fmla="*/ 0 w 176"/>
                <a:gd name="T21" fmla="*/ 0 h 160"/>
                <a:gd name="T22" fmla="*/ 0 w 176"/>
                <a:gd name="T23" fmla="*/ 0 h 160"/>
                <a:gd name="T24" fmla="*/ 0 w 176"/>
                <a:gd name="T25" fmla="*/ 0 h 160"/>
                <a:gd name="T26" fmla="*/ 0 w 176"/>
                <a:gd name="T27" fmla="*/ 0 h 160"/>
                <a:gd name="T28" fmla="*/ 0 w 176"/>
                <a:gd name="T29" fmla="*/ 0 h 160"/>
                <a:gd name="T30" fmla="*/ 0 w 176"/>
                <a:gd name="T31" fmla="*/ 0 h 160"/>
                <a:gd name="T32" fmla="*/ 0 w 176"/>
                <a:gd name="T33" fmla="*/ 0 h 160"/>
                <a:gd name="T34" fmla="*/ 0 w 176"/>
                <a:gd name="T35" fmla="*/ 0 h 160"/>
                <a:gd name="T36" fmla="*/ 0 w 176"/>
                <a:gd name="T37" fmla="*/ 0 h 160"/>
                <a:gd name="T38" fmla="*/ 0 w 176"/>
                <a:gd name="T39" fmla="*/ 0 h 160"/>
                <a:gd name="T40" fmla="*/ 0 w 176"/>
                <a:gd name="T41" fmla="*/ 0 h 160"/>
                <a:gd name="T42" fmla="*/ 0 w 176"/>
                <a:gd name="T43" fmla="*/ 0 h 160"/>
                <a:gd name="T44" fmla="*/ 0 w 176"/>
                <a:gd name="T45" fmla="*/ 0 h 160"/>
                <a:gd name="T46" fmla="*/ 0 w 176"/>
                <a:gd name="T47" fmla="*/ 0 h 160"/>
                <a:gd name="T48" fmla="*/ 0 w 176"/>
                <a:gd name="T49" fmla="*/ 0 h 160"/>
                <a:gd name="T50" fmla="*/ 0 w 176"/>
                <a:gd name="T51" fmla="*/ 0 h 160"/>
                <a:gd name="T52" fmla="*/ 0 w 176"/>
                <a:gd name="T53" fmla="*/ 0 h 160"/>
                <a:gd name="T54" fmla="*/ 0 w 176"/>
                <a:gd name="T55" fmla="*/ 0 h 160"/>
                <a:gd name="T56" fmla="*/ 0 w 176"/>
                <a:gd name="T57" fmla="*/ 0 h 160"/>
                <a:gd name="T58" fmla="*/ 0 w 176"/>
                <a:gd name="T59" fmla="*/ 0 h 160"/>
                <a:gd name="T60" fmla="*/ 0 w 176"/>
                <a:gd name="T61" fmla="*/ 0 h 160"/>
                <a:gd name="T62" fmla="*/ 0 w 176"/>
                <a:gd name="T63" fmla="*/ 0 h 160"/>
                <a:gd name="T64" fmla="*/ 0 w 176"/>
                <a:gd name="T65" fmla="*/ 0 h 160"/>
                <a:gd name="T66" fmla="*/ 0 w 176"/>
                <a:gd name="T67" fmla="*/ 0 h 160"/>
                <a:gd name="T68" fmla="*/ 0 w 176"/>
                <a:gd name="T69" fmla="*/ 0 h 160"/>
                <a:gd name="T70" fmla="*/ 0 w 176"/>
                <a:gd name="T71" fmla="*/ 0 h 160"/>
                <a:gd name="T72" fmla="*/ 0 w 176"/>
                <a:gd name="T73" fmla="*/ 0 h 16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6"/>
                <a:gd name="T112" fmla="*/ 0 h 160"/>
                <a:gd name="T113" fmla="*/ 176 w 176"/>
                <a:gd name="T114" fmla="*/ 160 h 16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6" h="160">
                  <a:moveTo>
                    <a:pt x="176" y="55"/>
                  </a:moveTo>
                  <a:lnTo>
                    <a:pt x="176" y="42"/>
                  </a:lnTo>
                  <a:lnTo>
                    <a:pt x="173" y="32"/>
                  </a:lnTo>
                  <a:lnTo>
                    <a:pt x="169" y="22"/>
                  </a:lnTo>
                  <a:lnTo>
                    <a:pt x="163" y="15"/>
                  </a:lnTo>
                  <a:lnTo>
                    <a:pt x="156" y="8"/>
                  </a:lnTo>
                  <a:lnTo>
                    <a:pt x="147" y="5"/>
                  </a:lnTo>
                  <a:lnTo>
                    <a:pt x="137" y="2"/>
                  </a:lnTo>
                  <a:lnTo>
                    <a:pt x="126" y="0"/>
                  </a:lnTo>
                  <a:lnTo>
                    <a:pt x="50" y="0"/>
                  </a:lnTo>
                  <a:lnTo>
                    <a:pt x="39" y="2"/>
                  </a:lnTo>
                  <a:lnTo>
                    <a:pt x="29" y="5"/>
                  </a:lnTo>
                  <a:lnTo>
                    <a:pt x="20" y="8"/>
                  </a:lnTo>
                  <a:lnTo>
                    <a:pt x="13" y="15"/>
                  </a:lnTo>
                  <a:lnTo>
                    <a:pt x="7" y="22"/>
                  </a:lnTo>
                  <a:lnTo>
                    <a:pt x="4" y="32"/>
                  </a:lnTo>
                  <a:lnTo>
                    <a:pt x="1" y="42"/>
                  </a:lnTo>
                  <a:lnTo>
                    <a:pt x="0" y="55"/>
                  </a:lnTo>
                  <a:lnTo>
                    <a:pt x="0" y="107"/>
                  </a:lnTo>
                  <a:lnTo>
                    <a:pt x="1" y="118"/>
                  </a:lnTo>
                  <a:lnTo>
                    <a:pt x="4" y="129"/>
                  </a:lnTo>
                  <a:lnTo>
                    <a:pt x="7" y="138"/>
                  </a:lnTo>
                  <a:lnTo>
                    <a:pt x="13" y="145"/>
                  </a:lnTo>
                  <a:lnTo>
                    <a:pt x="20" y="151"/>
                  </a:lnTo>
                  <a:lnTo>
                    <a:pt x="29" y="155"/>
                  </a:lnTo>
                  <a:lnTo>
                    <a:pt x="39" y="159"/>
                  </a:lnTo>
                  <a:lnTo>
                    <a:pt x="50" y="160"/>
                  </a:lnTo>
                  <a:lnTo>
                    <a:pt x="126" y="160"/>
                  </a:lnTo>
                  <a:lnTo>
                    <a:pt x="137" y="159"/>
                  </a:lnTo>
                  <a:lnTo>
                    <a:pt x="147" y="155"/>
                  </a:lnTo>
                  <a:lnTo>
                    <a:pt x="156" y="151"/>
                  </a:lnTo>
                  <a:lnTo>
                    <a:pt x="163" y="145"/>
                  </a:lnTo>
                  <a:lnTo>
                    <a:pt x="169" y="138"/>
                  </a:lnTo>
                  <a:lnTo>
                    <a:pt x="173" y="129"/>
                  </a:lnTo>
                  <a:lnTo>
                    <a:pt x="176" y="118"/>
                  </a:lnTo>
                  <a:lnTo>
                    <a:pt x="176" y="107"/>
                  </a:lnTo>
                  <a:lnTo>
                    <a:pt x="176" y="5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5433" y="939"/>
              <a:ext cx="13" cy="12"/>
            </a:xfrm>
            <a:custGeom>
              <a:avLst/>
              <a:gdLst>
                <a:gd name="T0" fmla="*/ 0 w 175"/>
                <a:gd name="T1" fmla="*/ 0 h 160"/>
                <a:gd name="T2" fmla="*/ 0 w 175"/>
                <a:gd name="T3" fmla="*/ 0 h 160"/>
                <a:gd name="T4" fmla="*/ 0 w 175"/>
                <a:gd name="T5" fmla="*/ 0 h 160"/>
                <a:gd name="T6" fmla="*/ 0 w 175"/>
                <a:gd name="T7" fmla="*/ 0 h 160"/>
                <a:gd name="T8" fmla="*/ 0 w 175"/>
                <a:gd name="T9" fmla="*/ 0 h 160"/>
                <a:gd name="T10" fmla="*/ 0 w 175"/>
                <a:gd name="T11" fmla="*/ 0 h 160"/>
                <a:gd name="T12" fmla="*/ 0 w 175"/>
                <a:gd name="T13" fmla="*/ 0 h 160"/>
                <a:gd name="T14" fmla="*/ 0 w 175"/>
                <a:gd name="T15" fmla="*/ 0 h 160"/>
                <a:gd name="T16" fmla="*/ 0 w 175"/>
                <a:gd name="T17" fmla="*/ 0 h 160"/>
                <a:gd name="T18" fmla="*/ 0 w 175"/>
                <a:gd name="T19" fmla="*/ 0 h 160"/>
                <a:gd name="T20" fmla="*/ 0 w 175"/>
                <a:gd name="T21" fmla="*/ 0 h 160"/>
                <a:gd name="T22" fmla="*/ 0 w 175"/>
                <a:gd name="T23" fmla="*/ 0 h 160"/>
                <a:gd name="T24" fmla="*/ 0 w 175"/>
                <a:gd name="T25" fmla="*/ 0 h 160"/>
                <a:gd name="T26" fmla="*/ 0 w 175"/>
                <a:gd name="T27" fmla="*/ 0 h 160"/>
                <a:gd name="T28" fmla="*/ 0 w 175"/>
                <a:gd name="T29" fmla="*/ 0 h 160"/>
                <a:gd name="T30" fmla="*/ 0 w 175"/>
                <a:gd name="T31" fmla="*/ 0 h 160"/>
                <a:gd name="T32" fmla="*/ 0 w 175"/>
                <a:gd name="T33" fmla="*/ 0 h 160"/>
                <a:gd name="T34" fmla="*/ 0 w 175"/>
                <a:gd name="T35" fmla="*/ 0 h 160"/>
                <a:gd name="T36" fmla="*/ 0 w 175"/>
                <a:gd name="T37" fmla="*/ 0 h 160"/>
                <a:gd name="T38" fmla="*/ 0 w 175"/>
                <a:gd name="T39" fmla="*/ 0 h 160"/>
                <a:gd name="T40" fmla="*/ 0 w 175"/>
                <a:gd name="T41" fmla="*/ 0 h 160"/>
                <a:gd name="T42" fmla="*/ 0 w 175"/>
                <a:gd name="T43" fmla="*/ 0 h 160"/>
                <a:gd name="T44" fmla="*/ 0 w 175"/>
                <a:gd name="T45" fmla="*/ 0 h 160"/>
                <a:gd name="T46" fmla="*/ 0 w 175"/>
                <a:gd name="T47" fmla="*/ 0 h 160"/>
                <a:gd name="T48" fmla="*/ 0 w 175"/>
                <a:gd name="T49" fmla="*/ 0 h 160"/>
                <a:gd name="T50" fmla="*/ 0 w 175"/>
                <a:gd name="T51" fmla="*/ 0 h 160"/>
                <a:gd name="T52" fmla="*/ 0 w 175"/>
                <a:gd name="T53" fmla="*/ 0 h 160"/>
                <a:gd name="T54" fmla="*/ 0 w 175"/>
                <a:gd name="T55" fmla="*/ 0 h 160"/>
                <a:gd name="T56" fmla="*/ 0 w 175"/>
                <a:gd name="T57" fmla="*/ 0 h 160"/>
                <a:gd name="T58" fmla="*/ 0 w 175"/>
                <a:gd name="T59" fmla="*/ 0 h 160"/>
                <a:gd name="T60" fmla="*/ 0 w 175"/>
                <a:gd name="T61" fmla="*/ 0 h 160"/>
                <a:gd name="T62" fmla="*/ 0 w 175"/>
                <a:gd name="T63" fmla="*/ 0 h 160"/>
                <a:gd name="T64" fmla="*/ 0 w 175"/>
                <a:gd name="T65" fmla="*/ 0 h 160"/>
                <a:gd name="T66" fmla="*/ 0 w 175"/>
                <a:gd name="T67" fmla="*/ 0 h 160"/>
                <a:gd name="T68" fmla="*/ 0 w 175"/>
                <a:gd name="T69" fmla="*/ 0 h 160"/>
                <a:gd name="T70" fmla="*/ 0 w 175"/>
                <a:gd name="T71" fmla="*/ 0 h 160"/>
                <a:gd name="T72" fmla="*/ 0 w 175"/>
                <a:gd name="T73" fmla="*/ 0 h 16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5"/>
                <a:gd name="T112" fmla="*/ 0 h 160"/>
                <a:gd name="T113" fmla="*/ 175 w 175"/>
                <a:gd name="T114" fmla="*/ 160 h 16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5" h="160">
                  <a:moveTo>
                    <a:pt x="175" y="54"/>
                  </a:moveTo>
                  <a:lnTo>
                    <a:pt x="174" y="42"/>
                  </a:lnTo>
                  <a:lnTo>
                    <a:pt x="172" y="31"/>
                  </a:lnTo>
                  <a:lnTo>
                    <a:pt x="169" y="22"/>
                  </a:lnTo>
                  <a:lnTo>
                    <a:pt x="163" y="15"/>
                  </a:lnTo>
                  <a:lnTo>
                    <a:pt x="156" y="8"/>
                  </a:lnTo>
                  <a:lnTo>
                    <a:pt x="147" y="3"/>
                  </a:lnTo>
                  <a:lnTo>
                    <a:pt x="137" y="1"/>
                  </a:lnTo>
                  <a:lnTo>
                    <a:pt x="126" y="0"/>
                  </a:lnTo>
                  <a:lnTo>
                    <a:pt x="50" y="0"/>
                  </a:lnTo>
                  <a:lnTo>
                    <a:pt x="39" y="1"/>
                  </a:lnTo>
                  <a:lnTo>
                    <a:pt x="28" y="3"/>
                  </a:lnTo>
                  <a:lnTo>
                    <a:pt x="19" y="8"/>
                  </a:lnTo>
                  <a:lnTo>
                    <a:pt x="12" y="15"/>
                  </a:lnTo>
                  <a:lnTo>
                    <a:pt x="7" y="22"/>
                  </a:lnTo>
                  <a:lnTo>
                    <a:pt x="3" y="31"/>
                  </a:lnTo>
                  <a:lnTo>
                    <a:pt x="1" y="42"/>
                  </a:lnTo>
                  <a:lnTo>
                    <a:pt x="0" y="54"/>
                  </a:lnTo>
                  <a:lnTo>
                    <a:pt x="0" y="105"/>
                  </a:lnTo>
                  <a:lnTo>
                    <a:pt x="1" y="118"/>
                  </a:lnTo>
                  <a:lnTo>
                    <a:pt x="3" y="128"/>
                  </a:lnTo>
                  <a:lnTo>
                    <a:pt x="7" y="137"/>
                  </a:lnTo>
                  <a:lnTo>
                    <a:pt x="12" y="145"/>
                  </a:lnTo>
                  <a:lnTo>
                    <a:pt x="19" y="150"/>
                  </a:lnTo>
                  <a:lnTo>
                    <a:pt x="28" y="155"/>
                  </a:lnTo>
                  <a:lnTo>
                    <a:pt x="39" y="158"/>
                  </a:lnTo>
                  <a:lnTo>
                    <a:pt x="50" y="160"/>
                  </a:lnTo>
                  <a:lnTo>
                    <a:pt x="126" y="160"/>
                  </a:lnTo>
                  <a:lnTo>
                    <a:pt x="137" y="158"/>
                  </a:lnTo>
                  <a:lnTo>
                    <a:pt x="147" y="155"/>
                  </a:lnTo>
                  <a:lnTo>
                    <a:pt x="156" y="150"/>
                  </a:lnTo>
                  <a:lnTo>
                    <a:pt x="163" y="145"/>
                  </a:lnTo>
                  <a:lnTo>
                    <a:pt x="169" y="137"/>
                  </a:lnTo>
                  <a:lnTo>
                    <a:pt x="172" y="128"/>
                  </a:lnTo>
                  <a:lnTo>
                    <a:pt x="174" y="118"/>
                  </a:lnTo>
                  <a:lnTo>
                    <a:pt x="175" y="105"/>
                  </a:lnTo>
                  <a:lnTo>
                    <a:pt x="175" y="5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cs typeface="+mn-cs"/>
              </a:endParaRPr>
            </a:p>
          </p:txBody>
        </p:sp>
      </p:grpSp>
      <p:pic>
        <p:nvPicPr>
          <p:cNvPr id="14" name="Imagem 13" descr="back5.jpg"/>
          <p:cNvPicPr>
            <a:picLocks noChangeAspect="1"/>
          </p:cNvPicPr>
          <p:nvPr/>
        </p:nvPicPr>
        <p:blipFill>
          <a:blip r:embed="rId2" cstate="email"/>
          <a:srcRect t="56386"/>
          <a:stretch>
            <a:fillRect/>
          </a:stretch>
        </p:blipFill>
        <p:spPr>
          <a:xfrm>
            <a:off x="0" y="0"/>
            <a:ext cx="9144000" cy="188640"/>
          </a:xfrm>
          <a:prstGeom prst="rect">
            <a:avLst/>
          </a:prstGeom>
        </p:spPr>
      </p:pic>
      <p:sp>
        <p:nvSpPr>
          <p:cNvPr id="38" name="Retângulo 37"/>
          <p:cNvSpPr/>
          <p:nvPr/>
        </p:nvSpPr>
        <p:spPr>
          <a:xfrm>
            <a:off x="-19375" y="6830001"/>
            <a:ext cx="9180000" cy="3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/>
          <p:cNvSpPr txBox="1"/>
          <p:nvPr/>
        </p:nvSpPr>
        <p:spPr>
          <a:xfrm>
            <a:off x="166064" y="301861"/>
            <a:ext cx="8495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 err="1" smtClean="0">
                <a:latin typeface="Calibri Light" pitchFamily="34" charset="0"/>
              </a:rPr>
              <a:t>Processo</a:t>
            </a:r>
            <a:r>
              <a:rPr lang="en-US" sz="4800" i="1" dirty="0" smtClean="0">
                <a:latin typeface="Calibri Light" pitchFamily="34" charset="0"/>
              </a:rPr>
              <a:t> de </a:t>
            </a:r>
            <a:r>
              <a:rPr lang="en-US" sz="4800" i="1" dirty="0" err="1" smtClean="0">
                <a:latin typeface="Calibri Light" pitchFamily="34" charset="0"/>
              </a:rPr>
              <a:t>Inovação</a:t>
            </a:r>
            <a:r>
              <a:rPr lang="en-US" sz="4800" i="1" dirty="0" smtClean="0">
                <a:latin typeface="Calibri Light" pitchFamily="34" charset="0"/>
              </a:rPr>
              <a:t> </a:t>
            </a:r>
            <a:r>
              <a:rPr lang="en-US" sz="4800" i="1" dirty="0" err="1" smtClean="0">
                <a:latin typeface="Calibri Light" pitchFamily="34" charset="0"/>
              </a:rPr>
              <a:t>Tecnológica</a:t>
            </a:r>
            <a:endParaRPr lang="pt-BR" sz="4800" dirty="0">
              <a:latin typeface="Calibri Light" pitchFamily="34" charset="0"/>
            </a:endParaRPr>
          </a:p>
        </p:txBody>
      </p:sp>
      <p:grpSp>
        <p:nvGrpSpPr>
          <p:cNvPr id="117" name="Grupo 116"/>
          <p:cNvGrpSpPr/>
          <p:nvPr/>
        </p:nvGrpSpPr>
        <p:grpSpPr>
          <a:xfrm>
            <a:off x="179512" y="2348880"/>
            <a:ext cx="4104456" cy="796032"/>
            <a:chOff x="179512" y="2348880"/>
            <a:chExt cx="4104456" cy="796032"/>
          </a:xfrm>
        </p:grpSpPr>
        <p:sp>
          <p:nvSpPr>
            <p:cNvPr id="93" name="Rectangle 85"/>
            <p:cNvSpPr>
              <a:spLocks noChangeArrowheads="1"/>
            </p:cNvSpPr>
            <p:nvPr/>
          </p:nvSpPr>
          <p:spPr bwMode="auto">
            <a:xfrm>
              <a:off x="1266205" y="2348880"/>
              <a:ext cx="2225675" cy="50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1598" tIns="50798" rIns="101598" bIns="50798"/>
            <a:lstStyle/>
            <a:p>
              <a:pPr marL="195263" indent="-195263" algn="ctr" defTabSz="1016000">
                <a:lnSpc>
                  <a:spcPct val="125000"/>
                </a:lnSpc>
              </a:pPr>
              <a:r>
                <a:rPr lang="pt-BR" sz="2400" dirty="0" smtClean="0">
                  <a:latin typeface="Calibri Light" pitchFamily="34" charset="0"/>
                </a:rPr>
                <a:t>Concepção</a:t>
              </a:r>
              <a:endParaRPr lang="en-US" sz="2400" dirty="0">
                <a:latin typeface="Calibri Light" pitchFamily="34" charset="0"/>
              </a:endParaRPr>
            </a:p>
          </p:txBody>
        </p:sp>
        <p:grpSp>
          <p:nvGrpSpPr>
            <p:cNvPr id="116" name="Grupo 115"/>
            <p:cNvGrpSpPr/>
            <p:nvPr/>
          </p:nvGrpSpPr>
          <p:grpSpPr>
            <a:xfrm>
              <a:off x="179512" y="2778199"/>
              <a:ext cx="4104456" cy="366713"/>
              <a:chOff x="179512" y="2778199"/>
              <a:chExt cx="4104456" cy="366713"/>
            </a:xfrm>
          </p:grpSpPr>
          <p:sp>
            <p:nvSpPr>
              <p:cNvPr id="95" name="Line 87"/>
              <p:cNvSpPr>
                <a:spLocks noChangeShapeType="1"/>
              </p:cNvSpPr>
              <p:nvPr/>
            </p:nvSpPr>
            <p:spPr bwMode="auto">
              <a:xfrm>
                <a:off x="192212" y="2961555"/>
                <a:ext cx="409175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 sz="2800" b="1"/>
              </a:p>
            </p:txBody>
          </p:sp>
          <p:sp>
            <p:nvSpPr>
              <p:cNvPr id="97" name="Line 89"/>
              <p:cNvSpPr>
                <a:spLocks noChangeShapeType="1"/>
              </p:cNvSpPr>
              <p:nvPr/>
            </p:nvSpPr>
            <p:spPr bwMode="auto">
              <a:xfrm>
                <a:off x="179512" y="2778199"/>
                <a:ext cx="0" cy="36671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 sz="2800" b="1"/>
              </a:p>
            </p:txBody>
          </p:sp>
          <p:sp>
            <p:nvSpPr>
              <p:cNvPr id="98" name="Line 90"/>
              <p:cNvSpPr>
                <a:spLocks noChangeShapeType="1"/>
              </p:cNvSpPr>
              <p:nvPr/>
            </p:nvSpPr>
            <p:spPr bwMode="auto">
              <a:xfrm>
                <a:off x="4283968" y="2778199"/>
                <a:ext cx="0" cy="36671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 sz="2800" b="1"/>
              </a:p>
            </p:txBody>
          </p:sp>
        </p:grpSp>
      </p:grpSp>
      <p:grpSp>
        <p:nvGrpSpPr>
          <p:cNvPr id="45" name="Grupo 44"/>
          <p:cNvGrpSpPr/>
          <p:nvPr/>
        </p:nvGrpSpPr>
        <p:grpSpPr>
          <a:xfrm>
            <a:off x="179512" y="3216920"/>
            <a:ext cx="2520280" cy="1512168"/>
            <a:chOff x="179512" y="3216920"/>
            <a:chExt cx="2520280" cy="1512168"/>
          </a:xfrm>
        </p:grpSpPr>
        <p:sp>
          <p:nvSpPr>
            <p:cNvPr id="105" name="Divisa 104"/>
            <p:cNvSpPr/>
            <p:nvPr/>
          </p:nvSpPr>
          <p:spPr>
            <a:xfrm>
              <a:off x="179512" y="3216920"/>
              <a:ext cx="2520280" cy="1512168"/>
            </a:xfrm>
            <a:prstGeom prst="chevron">
              <a:avLst>
                <a:gd name="adj" fmla="val 31309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89" name="Rectangle 71"/>
            <p:cNvSpPr>
              <a:spLocks noChangeArrowheads="1"/>
            </p:cNvSpPr>
            <p:nvPr/>
          </p:nvSpPr>
          <p:spPr bwMode="auto">
            <a:xfrm>
              <a:off x="611560" y="3576960"/>
              <a:ext cx="1728192" cy="668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1598" tIns="50798" rIns="101598" bIns="50798"/>
            <a:lstStyle/>
            <a:p>
              <a:pPr marL="195263" defTabSz="1016000"/>
              <a:r>
                <a:rPr lang="pt-BR" sz="2000" dirty="0" smtClean="0">
                  <a:latin typeface="Calibri Light" pitchFamily="34" charset="0"/>
                </a:rPr>
                <a:t>Estudos &amp; </a:t>
              </a:r>
              <a:r>
                <a:rPr lang="pt-BR" sz="2000" dirty="0">
                  <a:latin typeface="Calibri Light" pitchFamily="34" charset="0"/>
                </a:rPr>
                <a:t>I</a:t>
              </a:r>
              <a:r>
                <a:rPr lang="pt-BR" sz="2000" dirty="0" smtClean="0">
                  <a:latin typeface="Calibri Light" pitchFamily="34" charset="0"/>
                </a:rPr>
                <a:t>deação</a:t>
              </a:r>
              <a:endParaRPr lang="en-US" sz="2000" dirty="0">
                <a:latin typeface="Calibri Light" pitchFamily="34" charset="0"/>
              </a:endParaRPr>
            </a:p>
          </p:txBody>
        </p:sp>
      </p:grpSp>
      <p:grpSp>
        <p:nvGrpSpPr>
          <p:cNvPr id="46" name="Grupo 45"/>
          <p:cNvGrpSpPr/>
          <p:nvPr/>
        </p:nvGrpSpPr>
        <p:grpSpPr>
          <a:xfrm>
            <a:off x="2273252" y="3216920"/>
            <a:ext cx="2520280" cy="1512168"/>
            <a:chOff x="2273252" y="3216920"/>
            <a:chExt cx="2520280" cy="1512168"/>
          </a:xfrm>
        </p:grpSpPr>
        <p:sp>
          <p:nvSpPr>
            <p:cNvPr id="104" name="Divisa 103"/>
            <p:cNvSpPr/>
            <p:nvPr/>
          </p:nvSpPr>
          <p:spPr>
            <a:xfrm>
              <a:off x="2273252" y="3216920"/>
              <a:ext cx="2520280" cy="1512168"/>
            </a:xfrm>
            <a:prstGeom prst="chevron">
              <a:avLst>
                <a:gd name="adj" fmla="val 31309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90" name="Rectangle 72"/>
            <p:cNvSpPr>
              <a:spLocks noChangeArrowheads="1"/>
            </p:cNvSpPr>
            <p:nvPr/>
          </p:nvSpPr>
          <p:spPr bwMode="auto">
            <a:xfrm>
              <a:off x="2633292" y="3576960"/>
              <a:ext cx="1800200" cy="668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1598" tIns="50798" rIns="101598" bIns="50798"/>
            <a:lstStyle/>
            <a:p>
              <a:pPr marL="195263" defTabSz="1016000"/>
              <a:r>
                <a:rPr lang="pt-BR" sz="2000" dirty="0" smtClean="0">
                  <a:latin typeface="Calibri Light" pitchFamily="34" charset="0"/>
                </a:rPr>
                <a:t>Prototipagem&amp; Avaliação</a:t>
              </a:r>
              <a:endParaRPr lang="en-US" sz="2000" dirty="0">
                <a:latin typeface="Calibri Light" pitchFamily="34" charset="0"/>
              </a:endParaRPr>
            </a:p>
          </p:txBody>
        </p:sp>
      </p:grpSp>
      <p:grpSp>
        <p:nvGrpSpPr>
          <p:cNvPr id="47" name="Grupo 46"/>
          <p:cNvGrpSpPr/>
          <p:nvPr/>
        </p:nvGrpSpPr>
        <p:grpSpPr>
          <a:xfrm>
            <a:off x="4366992" y="3216920"/>
            <a:ext cx="2575663" cy="1512168"/>
            <a:chOff x="4366992" y="3216920"/>
            <a:chExt cx="2575663" cy="1512168"/>
          </a:xfrm>
        </p:grpSpPr>
        <p:sp>
          <p:nvSpPr>
            <p:cNvPr id="103" name="Divisa 102"/>
            <p:cNvSpPr/>
            <p:nvPr/>
          </p:nvSpPr>
          <p:spPr>
            <a:xfrm>
              <a:off x="4366992" y="3216920"/>
              <a:ext cx="2520280" cy="1512168"/>
            </a:xfrm>
            <a:prstGeom prst="chevron">
              <a:avLst>
                <a:gd name="adj" fmla="val 31309"/>
              </a:avLst>
            </a:prstGeom>
            <a:solidFill>
              <a:srgbClr val="2D7A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92" name="Rectangle 74"/>
            <p:cNvSpPr>
              <a:spLocks noChangeArrowheads="1"/>
            </p:cNvSpPr>
            <p:nvPr/>
          </p:nvSpPr>
          <p:spPr bwMode="auto">
            <a:xfrm>
              <a:off x="4788418" y="3693018"/>
              <a:ext cx="2154237" cy="668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1598" tIns="50798" rIns="101598" bIns="50798"/>
            <a:lstStyle/>
            <a:p>
              <a:pPr marL="195263" indent="-195263" algn="ctr" defTabSz="1016000">
                <a:lnSpc>
                  <a:spcPct val="125000"/>
                </a:lnSpc>
              </a:pPr>
              <a:r>
                <a:rPr lang="pt-BR" sz="2000" dirty="0" smtClean="0">
                  <a:latin typeface="Calibri Light" pitchFamily="34" charset="0"/>
                </a:rPr>
                <a:t>Desenvolvimento</a:t>
              </a:r>
              <a:endParaRPr lang="en-US" sz="2000" dirty="0">
                <a:latin typeface="Calibri Light" pitchFamily="34" charset="0"/>
              </a:endParaRPr>
            </a:p>
          </p:txBody>
        </p:sp>
      </p:grpSp>
      <p:grpSp>
        <p:nvGrpSpPr>
          <p:cNvPr id="48" name="Grupo 47"/>
          <p:cNvGrpSpPr/>
          <p:nvPr/>
        </p:nvGrpSpPr>
        <p:grpSpPr>
          <a:xfrm>
            <a:off x="6645853" y="3216920"/>
            <a:ext cx="2445531" cy="1512168"/>
            <a:chOff x="6645853" y="3216920"/>
            <a:chExt cx="2445531" cy="1512168"/>
          </a:xfrm>
        </p:grpSpPr>
        <p:sp>
          <p:nvSpPr>
            <p:cNvPr id="102" name="Divisa 101"/>
            <p:cNvSpPr/>
            <p:nvPr/>
          </p:nvSpPr>
          <p:spPr>
            <a:xfrm>
              <a:off x="6645853" y="3216920"/>
              <a:ext cx="2268760" cy="1512168"/>
            </a:xfrm>
            <a:prstGeom prst="chevron">
              <a:avLst>
                <a:gd name="adj" fmla="val 31309"/>
              </a:avLst>
            </a:prstGeom>
            <a:solidFill>
              <a:srgbClr val="B5CF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106" name="Rectangle 74"/>
            <p:cNvSpPr>
              <a:spLocks noChangeArrowheads="1"/>
            </p:cNvSpPr>
            <p:nvPr/>
          </p:nvSpPr>
          <p:spPr bwMode="auto">
            <a:xfrm>
              <a:off x="6937147" y="3693018"/>
              <a:ext cx="2154237" cy="668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1598" tIns="50798" rIns="101598" bIns="50798"/>
            <a:lstStyle/>
            <a:p>
              <a:pPr marL="195263" indent="-195263" algn="ctr" defTabSz="1016000">
                <a:lnSpc>
                  <a:spcPct val="125000"/>
                </a:lnSpc>
              </a:pPr>
              <a:r>
                <a:rPr lang="pt-BR" sz="2000" dirty="0" smtClean="0">
                  <a:latin typeface="Calibri Light" pitchFamily="34" charset="0"/>
                </a:rPr>
                <a:t>Comercialização</a:t>
              </a:r>
              <a:endParaRPr lang="en-US" sz="2000" dirty="0">
                <a:latin typeface="Calibri Light" pitchFamily="34" charset="0"/>
              </a:endParaRPr>
            </a:p>
          </p:txBody>
        </p:sp>
      </p:grpSp>
      <p:grpSp>
        <p:nvGrpSpPr>
          <p:cNvPr id="41" name="Grupo 117"/>
          <p:cNvGrpSpPr/>
          <p:nvPr/>
        </p:nvGrpSpPr>
        <p:grpSpPr>
          <a:xfrm>
            <a:off x="4211960" y="2348880"/>
            <a:ext cx="4207432" cy="796031"/>
            <a:chOff x="2183911" y="2348880"/>
            <a:chExt cx="4207432" cy="796031"/>
          </a:xfrm>
        </p:grpSpPr>
        <p:sp>
          <p:nvSpPr>
            <p:cNvPr id="42" name="Rectangle 86"/>
            <p:cNvSpPr>
              <a:spLocks noChangeArrowheads="1"/>
            </p:cNvSpPr>
            <p:nvPr/>
          </p:nvSpPr>
          <p:spPr bwMode="auto">
            <a:xfrm>
              <a:off x="3048007" y="2348880"/>
              <a:ext cx="2506705" cy="50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1598" tIns="50798" rIns="101598" bIns="50798"/>
            <a:lstStyle/>
            <a:p>
              <a:pPr marL="195263" indent="-195263" algn="ctr" defTabSz="1016000">
                <a:lnSpc>
                  <a:spcPct val="125000"/>
                </a:lnSpc>
              </a:pPr>
              <a:r>
                <a:rPr lang="pt-BR" sz="2400" dirty="0" smtClean="0">
                  <a:latin typeface="Calibri Light" pitchFamily="34" charset="0"/>
                </a:rPr>
                <a:t>set </a:t>
              </a:r>
              <a:r>
                <a:rPr lang="pt-BR" sz="2400" dirty="0" err="1" smtClean="0">
                  <a:latin typeface="Calibri Light" pitchFamily="34" charset="0"/>
                </a:rPr>
                <a:t>up</a:t>
              </a:r>
              <a:endParaRPr lang="en-US" sz="2400" dirty="0">
                <a:latin typeface="Calibri Light" pitchFamily="34" charset="0"/>
              </a:endParaRPr>
            </a:p>
          </p:txBody>
        </p:sp>
        <p:sp>
          <p:nvSpPr>
            <p:cNvPr id="43" name="Line 91"/>
            <p:cNvSpPr>
              <a:spLocks noChangeShapeType="1"/>
            </p:cNvSpPr>
            <p:nvPr/>
          </p:nvSpPr>
          <p:spPr bwMode="auto">
            <a:xfrm>
              <a:off x="6377236" y="2778199"/>
              <a:ext cx="0" cy="3667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 sz="2800" b="1"/>
            </a:p>
          </p:txBody>
        </p:sp>
        <p:sp>
          <p:nvSpPr>
            <p:cNvPr id="44" name="Line 87"/>
            <p:cNvSpPr>
              <a:spLocks noChangeShapeType="1"/>
            </p:cNvSpPr>
            <p:nvPr/>
          </p:nvSpPr>
          <p:spPr bwMode="auto">
            <a:xfrm>
              <a:off x="2183911" y="2958194"/>
              <a:ext cx="420743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 sz="2800" b="1"/>
            </a:p>
          </p:txBody>
        </p:sp>
      </p:grpSp>
      <p:pic>
        <p:nvPicPr>
          <p:cNvPr id="39" name="Picture 2" descr="http://www.webdesign.org/img_articles/13819/step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919" y="2737386"/>
            <a:ext cx="7221310" cy="3312368"/>
          </a:xfrm>
          <a:prstGeom prst="rect">
            <a:avLst/>
          </a:prstGeom>
          <a:noFill/>
          <a:effectLst>
            <a:outerShdw blurRad="50800" dist="38100" dir="16200000" rotWithShape="0">
              <a:schemeClr val="bg1">
                <a:alpha val="40000"/>
              </a:schemeClr>
            </a:outerShdw>
          </a:effectLst>
        </p:spPr>
      </p:pic>
      <p:sp>
        <p:nvSpPr>
          <p:cNvPr id="40" name="CaixaDeTexto 39"/>
          <p:cNvSpPr txBox="1"/>
          <p:nvPr/>
        </p:nvSpPr>
        <p:spPr>
          <a:xfrm>
            <a:off x="750513" y="5493131"/>
            <a:ext cx="3401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Calibri Light" pitchFamily="34" charset="0"/>
              </a:rPr>
              <a:t>Aqui</a:t>
            </a:r>
            <a:r>
              <a:rPr lang="en-US" sz="2400" dirty="0" smtClean="0">
                <a:latin typeface="Calibri Light" pitchFamily="34" charset="0"/>
              </a:rPr>
              <a:t> é </a:t>
            </a:r>
            <a:r>
              <a:rPr lang="en-US" sz="2400" dirty="0" err="1" smtClean="0">
                <a:latin typeface="Calibri Light" pitchFamily="34" charset="0"/>
              </a:rPr>
              <a:t>onde</a:t>
            </a:r>
            <a:r>
              <a:rPr lang="en-US" sz="2400" dirty="0" smtClean="0">
                <a:latin typeface="Calibri Light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Calibri Light" pitchFamily="34" charset="0"/>
              </a:rPr>
              <a:t>inovação</a:t>
            </a:r>
            <a:r>
              <a:rPr lang="en-US" sz="2400" dirty="0" smtClean="0">
                <a:solidFill>
                  <a:srgbClr val="0070C0"/>
                </a:solidFill>
                <a:latin typeface="Calibri Light" pitchFamily="34" charset="0"/>
              </a:rPr>
              <a:t> </a:t>
            </a:r>
            <a:r>
              <a:rPr lang="en-US" sz="2400" dirty="0" smtClean="0">
                <a:latin typeface="Calibri Light" pitchFamily="34" charset="0"/>
              </a:rPr>
              <a:t>se </a:t>
            </a:r>
            <a:r>
              <a:rPr lang="en-US" sz="2400" dirty="0" err="1" smtClean="0">
                <a:latin typeface="Calibri Light" pitchFamily="34" charset="0"/>
              </a:rPr>
              <a:t>torna</a:t>
            </a:r>
            <a:r>
              <a:rPr lang="en-US" sz="2400" dirty="0" smtClean="0">
                <a:latin typeface="Calibri Light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Calibri Light" pitchFamily="34" charset="0"/>
              </a:rPr>
              <a:t>estratégica</a:t>
            </a:r>
            <a:r>
              <a:rPr lang="en-US" sz="2400" dirty="0" smtClean="0">
                <a:latin typeface="Calibri Light" pitchFamily="34" charset="0"/>
              </a:rPr>
              <a:t> </a:t>
            </a:r>
          </a:p>
          <a:p>
            <a:r>
              <a:rPr lang="en-US" sz="2400" dirty="0" smtClean="0">
                <a:latin typeface="Calibri Light" pitchFamily="34" charset="0"/>
              </a:rPr>
              <a:t>e </a:t>
            </a:r>
            <a:r>
              <a:rPr lang="en-US" sz="2400" dirty="0" err="1" smtClean="0">
                <a:latin typeface="Calibri Light" pitchFamily="34" charset="0"/>
              </a:rPr>
              <a:t>adiciona</a:t>
            </a:r>
            <a:r>
              <a:rPr lang="en-US" sz="2400" dirty="0" smtClean="0">
                <a:latin typeface="Calibri Light" pitchFamily="34" charset="0"/>
              </a:rPr>
              <a:t> </a:t>
            </a:r>
            <a:r>
              <a:rPr lang="en-US" sz="2400" dirty="0" smtClean="0">
                <a:solidFill>
                  <a:srgbClr val="0070C0"/>
                </a:solidFill>
                <a:latin typeface="Calibri Light" pitchFamily="34" charset="0"/>
              </a:rPr>
              <a:t>valor</a:t>
            </a:r>
            <a:endParaRPr lang="pt-BR" sz="2400" dirty="0">
              <a:solidFill>
                <a:srgbClr val="0070C0"/>
              </a:solidFill>
              <a:latin typeface="Calibri Light" pitchFamily="34" charset="0"/>
            </a:endParaRPr>
          </a:p>
        </p:txBody>
      </p:sp>
      <p:sp>
        <p:nvSpPr>
          <p:cNvPr id="49" name="Texto explicativo retangular com cantos arredondados 48"/>
          <p:cNvSpPr/>
          <p:nvPr/>
        </p:nvSpPr>
        <p:spPr bwMode="auto">
          <a:xfrm>
            <a:off x="4237303" y="1179023"/>
            <a:ext cx="3106925" cy="1555631"/>
          </a:xfrm>
          <a:prstGeom prst="wedgeRoundRectCallout">
            <a:avLst>
              <a:gd name="adj1" fmla="val -61004"/>
              <a:gd name="adj2" fmla="val 53770"/>
              <a:gd name="adj3" fmla="val 16667"/>
            </a:avLst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6213" marR="0" indent="-176213" algn="ctr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rebuchet MS" pitchFamily="34" charset="0"/>
              </a:rPr>
              <a:t>Não</a:t>
            </a:r>
            <a:r>
              <a:rPr kumimoji="0" lang="pt-BR" sz="2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rebuchet MS" pitchFamily="34" charset="0"/>
              </a:rPr>
              <a:t> há incentivos públicos para este estágio!</a:t>
            </a: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6477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Como vimos antes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7714" y="805097"/>
            <a:ext cx="8723086" cy="431958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pt-BR" b="1" u="sng" dirty="0" smtClean="0"/>
              <a:t>Contexto </a:t>
            </a:r>
            <a:r>
              <a:rPr lang="pt-BR" b="1" u="sng" dirty="0"/>
              <a:t>brasileiro de </a:t>
            </a:r>
            <a:r>
              <a:rPr lang="pt-BR" b="1" u="sng" dirty="0" smtClean="0"/>
              <a:t>inovação</a:t>
            </a:r>
          </a:p>
          <a:p>
            <a:pPr>
              <a:lnSpc>
                <a:spcPct val="150000"/>
              </a:lnSpc>
            </a:pPr>
            <a:r>
              <a:rPr lang="pt-BR" dirty="0" smtClean="0"/>
              <a:t>Empresas “</a:t>
            </a:r>
            <a:r>
              <a:rPr lang="pt-BR" dirty="0" err="1" smtClean="0"/>
              <a:t>copycat</a:t>
            </a:r>
            <a:r>
              <a:rPr lang="pt-BR" dirty="0" smtClean="0"/>
              <a:t>”</a:t>
            </a:r>
          </a:p>
          <a:p>
            <a:pPr>
              <a:lnSpc>
                <a:spcPct val="150000"/>
              </a:lnSpc>
            </a:pPr>
            <a:r>
              <a:rPr lang="pt-BR" dirty="0" smtClean="0"/>
              <a:t>Modelo pedagógico “tudo de bandeja”</a:t>
            </a:r>
          </a:p>
          <a:p>
            <a:pPr>
              <a:lnSpc>
                <a:spcPct val="150000"/>
              </a:lnSpc>
            </a:pPr>
            <a:r>
              <a:rPr lang="pt-BR" dirty="0" err="1" smtClean="0"/>
              <a:t>Mercadofobia</a:t>
            </a:r>
            <a:r>
              <a:rPr lang="pt-BR" dirty="0" smtClean="0"/>
              <a:t> universitária</a:t>
            </a:r>
          </a:p>
          <a:p>
            <a:pPr>
              <a:lnSpc>
                <a:spcPct val="150000"/>
              </a:lnSpc>
            </a:pPr>
            <a:r>
              <a:rPr lang="pt-BR" dirty="0" smtClean="0"/>
              <a:t>Empreendedores/Estudantes com contextos restritos</a:t>
            </a:r>
          </a:p>
          <a:p>
            <a:pPr>
              <a:lnSpc>
                <a:spcPct val="150000"/>
              </a:lnSpc>
            </a:pPr>
            <a:r>
              <a:rPr lang="pt-BR" dirty="0" smtClean="0"/>
              <a:t>Ciclo de investimento incompleto</a:t>
            </a:r>
          </a:p>
          <a:p>
            <a:pPr>
              <a:lnSpc>
                <a:spcPct val="150000"/>
              </a:lnSpc>
            </a:pPr>
            <a:r>
              <a:rPr lang="pt-BR" dirty="0" smtClean="0"/>
              <a:t>Confusão de incentivos à inovação</a:t>
            </a:r>
          </a:p>
          <a:p>
            <a:r>
              <a:rPr lang="pt-BR" dirty="0" smtClean="0"/>
              <a:t>Falta de incentivos para entender/encontrar problemas e conceber soluções</a:t>
            </a:r>
          </a:p>
          <a:p>
            <a:pPr>
              <a:lnSpc>
                <a:spcPct val="150000"/>
              </a:lnSpc>
            </a:pPr>
            <a:endParaRPr lang="pt-BR" dirty="0" smtClean="0"/>
          </a:p>
          <a:p>
            <a:pPr>
              <a:lnSpc>
                <a:spcPct val="150000"/>
              </a:lnSpc>
            </a:pPr>
            <a:endParaRPr lang="pt-BR" dirty="0" smtClean="0"/>
          </a:p>
          <a:p>
            <a:pPr>
              <a:lnSpc>
                <a:spcPct val="150000"/>
              </a:lnSpc>
            </a:pPr>
            <a:endParaRPr lang="pt-BR" dirty="0" smtClean="0"/>
          </a:p>
          <a:p>
            <a:pPr>
              <a:lnSpc>
                <a:spcPct val="150000"/>
              </a:lnSpc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178616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6"/>
          <p:cNvSpPr>
            <a:spLocks noChangeArrowheads="1"/>
          </p:cNvSpPr>
          <p:nvPr/>
        </p:nvSpPr>
        <p:spPr bwMode="auto">
          <a:xfrm>
            <a:off x="-17463" y="-23813"/>
            <a:ext cx="9213851" cy="6910388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Aft>
                <a:spcPct val="30000"/>
              </a:spcAft>
            </a:pPr>
            <a:endParaRPr lang="pt-BR" altLang="pt-BR" i="0">
              <a:solidFill>
                <a:srgbClr val="FFFFFF"/>
              </a:solidFill>
            </a:endParaRPr>
          </a:p>
        </p:txBody>
      </p:sp>
      <p:pic>
        <p:nvPicPr>
          <p:cNvPr id="46083" name="Picture 3" descr="grafico_ger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017984"/>
            <a:ext cx="6467475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o 4"/>
          <p:cNvGrpSpPr>
            <a:grpSpLocks noChangeAspect="1"/>
          </p:cNvGrpSpPr>
          <p:nvPr/>
        </p:nvGrpSpPr>
        <p:grpSpPr>
          <a:xfrm>
            <a:off x="6550565" y="158179"/>
            <a:ext cx="2448272" cy="2448272"/>
            <a:chOff x="482600" y="2708275"/>
            <a:chExt cx="3933825" cy="3933825"/>
          </a:xfrm>
        </p:grpSpPr>
        <p:pic>
          <p:nvPicPr>
            <p:cNvPr id="6" name="Picture 29" descr="grafico_pizza0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00" y="2708275"/>
              <a:ext cx="3933825" cy="3933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30"/>
            <p:cNvSpPr txBox="1">
              <a:spLocks noChangeArrowheads="1"/>
            </p:cNvSpPr>
            <p:nvPr/>
          </p:nvSpPr>
          <p:spPr bwMode="auto">
            <a:xfrm>
              <a:off x="1439863" y="3146425"/>
              <a:ext cx="1333500" cy="7417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pt-BR" altLang="en-US" sz="2400" b="1" i="0">
                  <a:solidFill>
                    <a:schemeClr val="bg1"/>
                  </a:solidFill>
                  <a:latin typeface="Flexo Medium" pitchFamily="50" charset="0"/>
                </a:rPr>
                <a:t>11%</a:t>
              </a:r>
            </a:p>
          </p:txBody>
        </p:sp>
        <p:sp>
          <p:nvSpPr>
            <p:cNvPr id="8" name="Text Box 31"/>
            <p:cNvSpPr txBox="1">
              <a:spLocks noChangeArrowheads="1"/>
            </p:cNvSpPr>
            <p:nvPr/>
          </p:nvSpPr>
          <p:spPr bwMode="auto">
            <a:xfrm>
              <a:off x="2733676" y="4221162"/>
              <a:ext cx="1333500" cy="7417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pt-BR" altLang="en-US" sz="2400" b="1" i="0">
                  <a:solidFill>
                    <a:schemeClr val="bg1"/>
                  </a:solidFill>
                  <a:latin typeface="Flexo Medium" pitchFamily="50" charset="0"/>
                </a:rPr>
                <a:t>45%</a:t>
              </a:r>
              <a:endParaRPr lang="pt-BR" altLang="en-US" sz="1100" i="0"/>
            </a:p>
          </p:txBody>
        </p:sp>
        <p:sp>
          <p:nvSpPr>
            <p:cNvPr id="9" name="Text Box 32"/>
            <p:cNvSpPr txBox="1">
              <a:spLocks noChangeArrowheads="1"/>
            </p:cNvSpPr>
            <p:nvPr/>
          </p:nvSpPr>
          <p:spPr bwMode="auto">
            <a:xfrm>
              <a:off x="939800" y="4699000"/>
              <a:ext cx="1333500" cy="7417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pt-BR" altLang="en-US" sz="2400" b="1" i="0">
                  <a:solidFill>
                    <a:schemeClr val="bg1"/>
                  </a:solidFill>
                  <a:latin typeface="Flexo Medium" pitchFamily="50" charset="0"/>
                </a:rPr>
                <a:t>44%</a:t>
              </a:r>
              <a:endParaRPr lang="pt-BR" altLang="en-US" sz="1100" i="0"/>
            </a:p>
          </p:txBody>
        </p:sp>
      </p:grpSp>
      <p:sp>
        <p:nvSpPr>
          <p:cNvPr id="10" name="Text Box 25"/>
          <p:cNvSpPr txBox="1">
            <a:spLocks noChangeArrowheads="1"/>
          </p:cNvSpPr>
          <p:nvPr/>
        </p:nvSpPr>
        <p:spPr bwMode="auto">
          <a:xfrm>
            <a:off x="415404" y="10432"/>
            <a:ext cx="5092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en-US" sz="4000" b="1" i="0" dirty="0">
                <a:solidFill>
                  <a:schemeClr val="bg1"/>
                </a:solidFill>
                <a:latin typeface="Flexo Medium" pitchFamily="50" charset="0"/>
              </a:rPr>
              <a:t>COMPLEXIDADE</a:t>
            </a:r>
          </a:p>
        </p:txBody>
      </p:sp>
      <p:sp>
        <p:nvSpPr>
          <p:cNvPr id="11" name="Text Box 26"/>
          <p:cNvSpPr txBox="1">
            <a:spLocks noChangeArrowheads="1"/>
          </p:cNvSpPr>
          <p:nvPr/>
        </p:nvSpPr>
        <p:spPr bwMode="auto">
          <a:xfrm>
            <a:off x="424929" y="442232"/>
            <a:ext cx="38020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en-US" sz="4000" i="0" dirty="0">
                <a:solidFill>
                  <a:schemeClr val="bg1"/>
                </a:solidFill>
                <a:latin typeface="Flexo Thin" pitchFamily="50" charset="0"/>
              </a:rPr>
              <a:t>DE PROJETOS</a:t>
            </a:r>
          </a:p>
        </p:txBody>
      </p:sp>
    </p:spTree>
    <p:extLst>
      <p:ext uri="{BB962C8B-B14F-4D97-AF65-F5344CB8AC3E}">
        <p14:creationId xmlns:p14="http://schemas.microsoft.com/office/powerpoint/2010/main" val="32305682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Inovação de Marketing</a:t>
            </a:r>
            <a:endParaRPr lang="en-US" dirty="0"/>
          </a:p>
        </p:txBody>
      </p:sp>
      <p:pic>
        <p:nvPicPr>
          <p:cNvPr id="233474" name="Picture 2" descr="http://shop.havaianascanada.com/images/promo/4/Havaianas_large_SLIDESHOW_2_1127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95" y="1129476"/>
            <a:ext cx="8287385" cy="509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4354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lnSpc>
                <a:spcPct val="200000"/>
              </a:lnSpc>
              <a:buNone/>
            </a:pPr>
            <a:r>
              <a:rPr lang="pt-BR" sz="3600" dirty="0" smtClean="0">
                <a:solidFill>
                  <a:srgbClr val="ED6B09"/>
                </a:solidFill>
              </a:rPr>
              <a:t>O modelo </a:t>
            </a:r>
            <a:br>
              <a:rPr lang="pt-BR" sz="3600" dirty="0" smtClean="0">
                <a:solidFill>
                  <a:srgbClr val="ED6B09"/>
                </a:solidFill>
              </a:rPr>
            </a:br>
            <a:r>
              <a:rPr lang="pt-BR" sz="3600" dirty="0" smtClean="0">
                <a:solidFill>
                  <a:srgbClr val="ED6B09"/>
                </a:solidFill>
              </a:rPr>
              <a:t>“Spray &amp; </a:t>
            </a:r>
            <a:r>
              <a:rPr lang="pt-BR" sz="3600" dirty="0" err="1" smtClean="0">
                <a:solidFill>
                  <a:srgbClr val="ED6B09"/>
                </a:solidFill>
              </a:rPr>
              <a:t>Pray</a:t>
            </a:r>
            <a:r>
              <a:rPr lang="pt-BR" sz="3600" dirty="0" smtClean="0">
                <a:solidFill>
                  <a:srgbClr val="ED6B09"/>
                </a:solidFill>
              </a:rPr>
              <a:t>” </a:t>
            </a:r>
            <a:br>
              <a:rPr lang="pt-BR" sz="3600" dirty="0" smtClean="0">
                <a:solidFill>
                  <a:srgbClr val="ED6B09"/>
                </a:solidFill>
              </a:rPr>
            </a:br>
            <a:r>
              <a:rPr lang="pt-BR" sz="3600" b="1" dirty="0" smtClean="0">
                <a:solidFill>
                  <a:srgbClr val="ED6B09"/>
                </a:solidFill>
              </a:rPr>
              <a:t>não é suficiente</a:t>
            </a:r>
            <a:br>
              <a:rPr lang="pt-BR" sz="3600" b="1" dirty="0" smtClean="0">
                <a:solidFill>
                  <a:srgbClr val="ED6B09"/>
                </a:solidFill>
              </a:rPr>
            </a:br>
            <a:r>
              <a:rPr lang="pt-BR" sz="3600" dirty="0" smtClean="0">
                <a:solidFill>
                  <a:srgbClr val="ED6B09"/>
                </a:solidFill>
              </a:rPr>
              <a:t>para o Brasil</a:t>
            </a:r>
            <a:endParaRPr lang="pt-BR" sz="3600" dirty="0">
              <a:solidFill>
                <a:srgbClr val="ED6B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4596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Font typeface="+mj-lt"/>
              <a:buNone/>
            </a:pPr>
            <a:r>
              <a:rPr lang="pt-BR" dirty="0"/>
              <a:t>Estados Unidos: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pt-BR" dirty="0" smtClean="0"/>
              <a:t> Universidades </a:t>
            </a:r>
            <a:r>
              <a:rPr lang="pt-BR" dirty="0"/>
              <a:t>Multinacionais e Multiculturais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pt-BR" dirty="0" smtClean="0"/>
              <a:t> Pedagogia </a:t>
            </a:r>
            <a:r>
              <a:rPr lang="pt-BR" dirty="0"/>
              <a:t>do protagonismo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pt-BR" dirty="0" smtClean="0"/>
              <a:t> Excesso </a:t>
            </a:r>
            <a:r>
              <a:rPr lang="pt-BR" dirty="0"/>
              <a:t>de recursos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pt-BR" dirty="0" smtClean="0"/>
              <a:t> Sociedade </a:t>
            </a:r>
            <a:r>
              <a:rPr lang="pt-BR" dirty="0"/>
              <a:t>rica e consumista</a:t>
            </a:r>
          </a:p>
          <a:p>
            <a:pPr>
              <a:lnSpc>
                <a:spcPct val="150000"/>
              </a:lnSpc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08654466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7620000" cy="1075267"/>
          </a:xfrm>
        </p:spPr>
        <p:txBody>
          <a:bodyPr/>
          <a:lstStyle/>
          <a:p>
            <a:pPr algn="ctr"/>
            <a:r>
              <a:rPr lang="en-US" sz="3200" dirty="0" smtClean="0"/>
              <a:t>Lei de </a:t>
            </a:r>
            <a:r>
              <a:rPr lang="en-US" sz="3200" dirty="0" err="1" smtClean="0"/>
              <a:t>Informática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14401"/>
            <a:ext cx="8538633" cy="5562600"/>
          </a:xfrm>
        </p:spPr>
        <p:txBody>
          <a:bodyPr/>
          <a:lstStyle/>
          <a:p>
            <a:r>
              <a:rPr lang="en-US" dirty="0" err="1" smtClean="0"/>
              <a:t>Avalia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aspectos</a:t>
            </a:r>
            <a:r>
              <a:rPr lang="en-US" dirty="0" smtClean="0"/>
              <a:t>  </a:t>
            </a:r>
            <a:r>
              <a:rPr lang="en-US" dirty="0" err="1" smtClean="0"/>
              <a:t>contábeis</a:t>
            </a:r>
            <a:r>
              <a:rPr lang="en-US" dirty="0" smtClean="0"/>
              <a:t> do </a:t>
            </a:r>
            <a:r>
              <a:rPr lang="en-US" dirty="0" err="1" smtClean="0"/>
              <a:t>que</a:t>
            </a:r>
            <a:r>
              <a:rPr lang="en-US" dirty="0" smtClean="0"/>
              <a:t> o </a:t>
            </a:r>
            <a:r>
              <a:rPr lang="en-US" dirty="0" err="1" smtClean="0"/>
              <a:t>teor</a:t>
            </a:r>
            <a:r>
              <a:rPr lang="en-US" dirty="0" smtClean="0"/>
              <a:t> de </a:t>
            </a:r>
            <a:r>
              <a:rPr lang="en-US" dirty="0" err="1" smtClean="0"/>
              <a:t>inovação</a:t>
            </a:r>
            <a:r>
              <a:rPr lang="en-US" dirty="0" smtClean="0"/>
              <a:t> dos </a:t>
            </a:r>
            <a:r>
              <a:rPr lang="en-US" dirty="0" err="1" smtClean="0"/>
              <a:t>projetos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Enquadramento</a:t>
            </a:r>
            <a:r>
              <a:rPr lang="en-US" dirty="0" smtClean="0"/>
              <a:t> </a:t>
            </a:r>
            <a:r>
              <a:rPr lang="en-US" dirty="0" err="1" smtClean="0"/>
              <a:t>não</a:t>
            </a:r>
            <a:r>
              <a:rPr lang="en-US" dirty="0" smtClean="0"/>
              <a:t> é </a:t>
            </a:r>
            <a:r>
              <a:rPr lang="en-US" dirty="0" err="1" smtClean="0"/>
              <a:t>pré-aprovado</a:t>
            </a:r>
            <a:r>
              <a:rPr lang="en-US" dirty="0" smtClean="0"/>
              <a:t>/</a:t>
            </a:r>
            <a:r>
              <a:rPr lang="en-US" dirty="0" err="1" smtClean="0"/>
              <a:t>enquadrado</a:t>
            </a:r>
            <a:endParaRPr lang="en-US" dirty="0" smtClean="0">
              <a:sym typeface="Wingdings"/>
            </a:endParaRPr>
          </a:p>
          <a:p>
            <a:endParaRPr lang="en-US" dirty="0" smtClean="0">
              <a:sym typeface="Wingdings"/>
            </a:endParaRPr>
          </a:p>
          <a:p>
            <a:r>
              <a:rPr lang="en-US" dirty="0" err="1" smtClean="0">
                <a:sym typeface="Wingdings"/>
              </a:rPr>
              <a:t>Apesar</a:t>
            </a:r>
            <a:r>
              <a:rPr lang="en-US" dirty="0" smtClean="0">
                <a:sym typeface="Wingdings"/>
              </a:rPr>
              <a:t> de </a:t>
            </a:r>
            <a:r>
              <a:rPr lang="en-US" dirty="0" err="1" smtClean="0">
                <a:sym typeface="Wingdings"/>
              </a:rPr>
              <a:t>previsto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em</a:t>
            </a:r>
            <a:r>
              <a:rPr lang="en-US" dirty="0" smtClean="0">
                <a:sym typeface="Wingdings"/>
              </a:rPr>
              <a:t> lei, </a:t>
            </a:r>
            <a:r>
              <a:rPr lang="en-US" dirty="0" err="1" smtClean="0">
                <a:sym typeface="Wingdings"/>
              </a:rPr>
              <a:t>ainda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não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regulamentou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como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investir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na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incubação</a:t>
            </a:r>
            <a:r>
              <a:rPr lang="en-US" dirty="0" smtClean="0">
                <a:sym typeface="Wingdings"/>
              </a:rPr>
              <a:t> e </a:t>
            </a:r>
            <a:r>
              <a:rPr lang="en-US" dirty="0" err="1" smtClean="0">
                <a:sym typeface="Wingdings"/>
              </a:rPr>
              <a:t>na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participação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em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novas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empresas</a:t>
            </a:r>
            <a:endParaRPr lang="en-US" dirty="0" smtClean="0">
              <a:sym typeface="Wingdings"/>
            </a:endParaRPr>
          </a:p>
          <a:p>
            <a:endParaRPr lang="en-US" dirty="0" smtClean="0">
              <a:sym typeface="Wingdings"/>
            </a:endParaRPr>
          </a:p>
          <a:p>
            <a:r>
              <a:rPr lang="en-US" dirty="0" err="1" smtClean="0">
                <a:sym typeface="Wingdings"/>
              </a:rPr>
              <a:t>Só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abrange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empresas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que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produzem</a:t>
            </a:r>
            <a:r>
              <a:rPr lang="en-US" dirty="0" smtClean="0">
                <a:sym typeface="Wingdings"/>
              </a:rPr>
              <a:t> hardware. Software </a:t>
            </a:r>
            <a:r>
              <a:rPr lang="en-US" dirty="0" err="1" smtClean="0">
                <a:sym typeface="Wingdings"/>
              </a:rPr>
              <a:t>não</a:t>
            </a:r>
            <a:r>
              <a:rPr lang="en-US" dirty="0" smtClean="0">
                <a:sym typeface="Wingdings"/>
              </a:rPr>
              <a:t> é </a:t>
            </a:r>
            <a:r>
              <a:rPr lang="en-US" dirty="0" err="1" smtClean="0">
                <a:sym typeface="Wingdings"/>
              </a:rPr>
              <a:t>contemplado</a:t>
            </a:r>
            <a:endParaRPr lang="en-US" dirty="0" smtClean="0">
              <a:sym typeface="Wingdings"/>
            </a:endParaRPr>
          </a:p>
          <a:p>
            <a:endParaRPr lang="en-US" dirty="0" smtClean="0">
              <a:sym typeface="Wingdings"/>
            </a:endParaRPr>
          </a:p>
          <a:p>
            <a:r>
              <a:rPr lang="pt-BR" dirty="0" smtClean="0">
                <a:sym typeface="Wingdings"/>
              </a:rPr>
              <a:t>Pequenas empresas não usufruem. Grandes não usufruem plenamente.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610875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Title 3"/>
          <p:cNvSpPr txBox="1">
            <a:spLocks/>
          </p:cNvSpPr>
          <p:nvPr/>
        </p:nvSpPr>
        <p:spPr bwMode="auto">
          <a:xfrm>
            <a:off x="457200" y="2743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66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6600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6600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6600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6600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6600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6600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6600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6600"/>
                </a:solidFill>
                <a:latin typeface="Trebuchet MS" pitchFamily="34" charset="0"/>
              </a:defRPr>
            </a:lvl9pPr>
          </a:lstStyle>
          <a:p>
            <a:r>
              <a:rPr lang="en-US" sz="7500" u="sng" kern="0" dirty="0" smtClean="0">
                <a:latin typeface="Bauhaus 93"/>
                <a:cs typeface="Bauhaus 93"/>
              </a:rPr>
              <a:t>SUGESTÕES</a:t>
            </a:r>
            <a:endParaRPr lang="en-US" sz="7500" u="sng" kern="0" dirty="0">
              <a:latin typeface="Bauhaus 93"/>
              <a:cs typeface="Bauhaus 93"/>
            </a:endParaRPr>
          </a:p>
        </p:txBody>
      </p:sp>
    </p:spTree>
    <p:extLst>
      <p:ext uri="{BB962C8B-B14F-4D97-AF65-F5344CB8AC3E}">
        <p14:creationId xmlns:p14="http://schemas.microsoft.com/office/powerpoint/2010/main" val="3604036365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>
            <a:noAutofit/>
          </a:bodyPr>
          <a:lstStyle/>
          <a:p>
            <a:r>
              <a:rPr lang="en-US" sz="7500" dirty="0" smtClean="0">
                <a:latin typeface="Bauhaus 93"/>
                <a:cs typeface="Bauhaus 93"/>
              </a:rPr>
              <a:t>INCLUSÃO DE SOFTWARE</a:t>
            </a:r>
            <a:endParaRPr lang="en-US" sz="7500" dirty="0">
              <a:latin typeface="Bauhaus 93"/>
              <a:cs typeface="Bauhaus 93"/>
            </a:endParaRPr>
          </a:p>
        </p:txBody>
      </p:sp>
    </p:spTree>
    <p:extLst>
      <p:ext uri="{BB962C8B-B14F-4D97-AF65-F5344CB8AC3E}">
        <p14:creationId xmlns:p14="http://schemas.microsoft.com/office/powerpoint/2010/main" val="31473860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/>
          <a:p>
            <a:r>
              <a:rPr lang="en-US" sz="3200" i="1" dirty="0" smtClean="0"/>
              <a:t>Lei de </a:t>
            </a:r>
            <a:r>
              <a:rPr lang="en-US" sz="3200" i="1" dirty="0" err="1" smtClean="0"/>
              <a:t>Informática</a:t>
            </a:r>
            <a:r>
              <a:rPr lang="en-US" sz="3200" i="1" dirty="0" smtClean="0"/>
              <a:t> </a:t>
            </a:r>
            <a:r>
              <a:rPr lang="en-US" sz="3200" dirty="0" err="1" smtClean="0"/>
              <a:t>não</a:t>
            </a:r>
            <a:r>
              <a:rPr lang="en-US" sz="3200" dirty="0" smtClean="0"/>
              <a:t> </a:t>
            </a:r>
            <a:r>
              <a:rPr lang="en-US" sz="3200" dirty="0" err="1" smtClean="0"/>
              <a:t>deve</a:t>
            </a:r>
            <a:r>
              <a:rPr lang="en-US" sz="3200" dirty="0" smtClean="0"/>
              <a:t> se </a:t>
            </a:r>
            <a:r>
              <a:rPr lang="en-US" sz="3200" dirty="0" err="1" smtClean="0"/>
              <a:t>resumir</a:t>
            </a:r>
            <a:r>
              <a:rPr lang="en-US" sz="3200" dirty="0" smtClean="0"/>
              <a:t> à </a:t>
            </a:r>
            <a:r>
              <a:rPr lang="en-US" sz="3200" i="1" dirty="0" smtClean="0"/>
              <a:t>Lei de Hardware</a:t>
            </a:r>
          </a:p>
          <a:p>
            <a:endParaRPr lang="en-US" sz="3200" i="1" dirty="0" smtClean="0"/>
          </a:p>
          <a:p>
            <a:r>
              <a:rPr lang="en-US" sz="3200" dirty="0" err="1" smtClean="0"/>
              <a:t>Já</a:t>
            </a:r>
            <a:r>
              <a:rPr lang="en-US" sz="3200" dirty="0" smtClean="0"/>
              <a:t> </a:t>
            </a:r>
            <a:r>
              <a:rPr lang="en-US" sz="3200" dirty="0" err="1" smtClean="0"/>
              <a:t>há</a:t>
            </a:r>
            <a:r>
              <a:rPr lang="en-US" sz="3200" dirty="0" smtClean="0"/>
              <a:t> </a:t>
            </a:r>
            <a:r>
              <a:rPr lang="en-US" sz="3200" dirty="0" err="1" smtClean="0"/>
              <a:t>definição</a:t>
            </a:r>
            <a:r>
              <a:rPr lang="en-US" sz="3200" dirty="0" smtClean="0"/>
              <a:t> no MCTI </a:t>
            </a:r>
            <a:r>
              <a:rPr lang="en-US" sz="3200" dirty="0" err="1" smtClean="0"/>
              <a:t>acerca</a:t>
            </a:r>
            <a:r>
              <a:rPr lang="en-US" sz="3200" dirty="0" smtClean="0"/>
              <a:t> de Software </a:t>
            </a:r>
            <a:r>
              <a:rPr lang="en-US" sz="3200" dirty="0" err="1" smtClean="0"/>
              <a:t>Nacional</a:t>
            </a:r>
            <a:r>
              <a:rPr lang="en-US" sz="3200" dirty="0" smtClean="0"/>
              <a:t> – </a:t>
            </a:r>
            <a:r>
              <a:rPr lang="en-US" sz="3200" dirty="0" err="1" smtClean="0"/>
              <a:t>permitindo</a:t>
            </a:r>
            <a:r>
              <a:rPr lang="en-US" sz="3200" dirty="0" smtClean="0"/>
              <a:t> a </a:t>
            </a:r>
            <a:r>
              <a:rPr lang="en-US" sz="3200" dirty="0" err="1" smtClean="0"/>
              <a:t>estruturação</a:t>
            </a:r>
            <a:r>
              <a:rPr lang="en-US" sz="3200" dirty="0" smtClean="0"/>
              <a:t> de PPB </a:t>
            </a:r>
            <a:r>
              <a:rPr lang="en-US" sz="3200" dirty="0" err="1" smtClean="0"/>
              <a:t>para</a:t>
            </a:r>
            <a:r>
              <a:rPr lang="en-US" sz="3200" dirty="0" smtClean="0"/>
              <a:t> </a:t>
            </a:r>
            <a:r>
              <a:rPr lang="en-US" sz="3200" dirty="0" err="1" smtClean="0"/>
              <a:t>produtos</a:t>
            </a:r>
            <a:r>
              <a:rPr lang="en-US" sz="3200" dirty="0" smtClean="0"/>
              <a:t> de software</a:t>
            </a:r>
          </a:p>
        </p:txBody>
      </p:sp>
    </p:spTree>
    <p:extLst>
      <p:ext uri="{BB962C8B-B14F-4D97-AF65-F5344CB8AC3E}">
        <p14:creationId xmlns:p14="http://schemas.microsoft.com/office/powerpoint/2010/main" val="326629255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upo 44"/>
          <p:cNvGrpSpPr/>
          <p:nvPr/>
        </p:nvGrpSpPr>
        <p:grpSpPr>
          <a:xfrm>
            <a:off x="179512" y="2743940"/>
            <a:ext cx="2520280" cy="1512168"/>
            <a:chOff x="179512" y="3216920"/>
            <a:chExt cx="2520280" cy="1512168"/>
          </a:xfrm>
        </p:grpSpPr>
        <p:sp>
          <p:nvSpPr>
            <p:cNvPr id="105" name="Divisa 104"/>
            <p:cNvSpPr/>
            <p:nvPr/>
          </p:nvSpPr>
          <p:spPr>
            <a:xfrm>
              <a:off x="179512" y="3216920"/>
              <a:ext cx="2520280" cy="1512168"/>
            </a:xfrm>
            <a:prstGeom prst="chevron">
              <a:avLst>
                <a:gd name="adj" fmla="val 31309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89" name="Rectangle 71"/>
            <p:cNvSpPr>
              <a:spLocks noChangeArrowheads="1"/>
            </p:cNvSpPr>
            <p:nvPr/>
          </p:nvSpPr>
          <p:spPr bwMode="auto">
            <a:xfrm>
              <a:off x="611560" y="3576960"/>
              <a:ext cx="1728192" cy="668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1598" tIns="50798" rIns="101598" bIns="50798"/>
            <a:lstStyle/>
            <a:p>
              <a:pPr marL="195263" defTabSz="1016000"/>
              <a:r>
                <a:rPr lang="pt-BR" sz="2000" dirty="0" smtClean="0">
                  <a:latin typeface="Calibri Light" pitchFamily="34" charset="0"/>
                </a:rPr>
                <a:t>Estudos &amp; </a:t>
              </a:r>
              <a:r>
                <a:rPr lang="pt-BR" sz="2000" dirty="0">
                  <a:latin typeface="Calibri Light" pitchFamily="34" charset="0"/>
                </a:rPr>
                <a:t>I</a:t>
              </a:r>
              <a:r>
                <a:rPr lang="pt-BR" sz="2000" dirty="0" smtClean="0">
                  <a:latin typeface="Calibri Light" pitchFamily="34" charset="0"/>
                </a:rPr>
                <a:t>deação</a:t>
              </a:r>
              <a:endParaRPr lang="en-US" sz="2000" dirty="0">
                <a:latin typeface="Calibri Light" pitchFamily="34" charset="0"/>
              </a:endParaRPr>
            </a:p>
          </p:txBody>
        </p:sp>
      </p:grpSp>
      <p:grpSp>
        <p:nvGrpSpPr>
          <p:cNvPr id="46" name="Grupo 45"/>
          <p:cNvGrpSpPr/>
          <p:nvPr/>
        </p:nvGrpSpPr>
        <p:grpSpPr>
          <a:xfrm>
            <a:off x="2273252" y="2743940"/>
            <a:ext cx="2520280" cy="1512168"/>
            <a:chOff x="2273252" y="3216920"/>
            <a:chExt cx="2520280" cy="1512168"/>
          </a:xfrm>
        </p:grpSpPr>
        <p:sp>
          <p:nvSpPr>
            <p:cNvPr id="104" name="Divisa 103"/>
            <p:cNvSpPr/>
            <p:nvPr/>
          </p:nvSpPr>
          <p:spPr>
            <a:xfrm>
              <a:off x="2273252" y="3216920"/>
              <a:ext cx="2520280" cy="1512168"/>
            </a:xfrm>
            <a:prstGeom prst="chevron">
              <a:avLst>
                <a:gd name="adj" fmla="val 31309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90" name="Rectangle 72"/>
            <p:cNvSpPr>
              <a:spLocks noChangeArrowheads="1"/>
            </p:cNvSpPr>
            <p:nvPr/>
          </p:nvSpPr>
          <p:spPr bwMode="auto">
            <a:xfrm>
              <a:off x="2633292" y="3576960"/>
              <a:ext cx="1800200" cy="668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1598" tIns="50798" rIns="101598" bIns="50798"/>
            <a:lstStyle/>
            <a:p>
              <a:pPr marL="195263" defTabSz="1016000"/>
              <a:r>
                <a:rPr lang="pt-BR" sz="2000" dirty="0" smtClean="0">
                  <a:latin typeface="Calibri Light" pitchFamily="34" charset="0"/>
                </a:rPr>
                <a:t>Prototipagem&amp; Avaliação</a:t>
              </a:r>
              <a:endParaRPr lang="en-US" sz="2000" dirty="0">
                <a:latin typeface="Calibri Light" pitchFamily="34" charset="0"/>
              </a:endParaRPr>
            </a:p>
          </p:txBody>
        </p:sp>
      </p:grpSp>
      <p:grpSp>
        <p:nvGrpSpPr>
          <p:cNvPr id="47" name="Grupo 46"/>
          <p:cNvGrpSpPr/>
          <p:nvPr/>
        </p:nvGrpSpPr>
        <p:grpSpPr>
          <a:xfrm>
            <a:off x="4366992" y="2743940"/>
            <a:ext cx="2575663" cy="1512168"/>
            <a:chOff x="4366992" y="3216920"/>
            <a:chExt cx="2575663" cy="1512168"/>
          </a:xfrm>
        </p:grpSpPr>
        <p:sp>
          <p:nvSpPr>
            <p:cNvPr id="103" name="Divisa 102"/>
            <p:cNvSpPr/>
            <p:nvPr/>
          </p:nvSpPr>
          <p:spPr>
            <a:xfrm>
              <a:off x="4366992" y="3216920"/>
              <a:ext cx="2520280" cy="1512168"/>
            </a:xfrm>
            <a:prstGeom prst="chevron">
              <a:avLst>
                <a:gd name="adj" fmla="val 31309"/>
              </a:avLst>
            </a:prstGeom>
            <a:solidFill>
              <a:srgbClr val="2D7A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92" name="Rectangle 74"/>
            <p:cNvSpPr>
              <a:spLocks noChangeArrowheads="1"/>
            </p:cNvSpPr>
            <p:nvPr/>
          </p:nvSpPr>
          <p:spPr bwMode="auto">
            <a:xfrm>
              <a:off x="4788418" y="3693018"/>
              <a:ext cx="2154237" cy="668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1598" tIns="50798" rIns="101598" bIns="50798"/>
            <a:lstStyle/>
            <a:p>
              <a:pPr marL="195263" indent="-195263" algn="ctr" defTabSz="1016000">
                <a:lnSpc>
                  <a:spcPct val="125000"/>
                </a:lnSpc>
              </a:pPr>
              <a:r>
                <a:rPr lang="pt-BR" sz="2000" dirty="0" smtClean="0">
                  <a:latin typeface="Calibri Light" pitchFamily="34" charset="0"/>
                </a:rPr>
                <a:t>Desenvolvimento</a:t>
              </a:r>
              <a:endParaRPr lang="en-US" sz="2000" dirty="0">
                <a:latin typeface="Calibri Light" pitchFamily="34" charset="0"/>
              </a:endParaRPr>
            </a:p>
          </p:txBody>
        </p:sp>
      </p:grpSp>
      <p:grpSp>
        <p:nvGrpSpPr>
          <p:cNvPr id="48" name="Grupo 47"/>
          <p:cNvGrpSpPr/>
          <p:nvPr/>
        </p:nvGrpSpPr>
        <p:grpSpPr>
          <a:xfrm>
            <a:off x="6645853" y="2743940"/>
            <a:ext cx="2445531" cy="1512168"/>
            <a:chOff x="6645853" y="3216920"/>
            <a:chExt cx="2445531" cy="1512168"/>
          </a:xfrm>
        </p:grpSpPr>
        <p:sp>
          <p:nvSpPr>
            <p:cNvPr id="102" name="Divisa 101"/>
            <p:cNvSpPr/>
            <p:nvPr/>
          </p:nvSpPr>
          <p:spPr>
            <a:xfrm>
              <a:off x="6645853" y="3216920"/>
              <a:ext cx="2268760" cy="1512168"/>
            </a:xfrm>
            <a:prstGeom prst="chevron">
              <a:avLst>
                <a:gd name="adj" fmla="val 31309"/>
              </a:avLst>
            </a:prstGeom>
            <a:solidFill>
              <a:srgbClr val="B5CF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106" name="Rectangle 74"/>
            <p:cNvSpPr>
              <a:spLocks noChangeArrowheads="1"/>
            </p:cNvSpPr>
            <p:nvPr/>
          </p:nvSpPr>
          <p:spPr bwMode="auto">
            <a:xfrm>
              <a:off x="6937147" y="3693018"/>
              <a:ext cx="2154237" cy="668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1598" tIns="50798" rIns="101598" bIns="50798"/>
            <a:lstStyle/>
            <a:p>
              <a:pPr marL="195263" indent="-195263" algn="ctr" defTabSz="1016000">
                <a:lnSpc>
                  <a:spcPct val="125000"/>
                </a:lnSpc>
              </a:pPr>
              <a:r>
                <a:rPr lang="pt-BR" sz="2000" dirty="0" smtClean="0">
                  <a:latin typeface="Calibri Light" pitchFamily="34" charset="0"/>
                </a:rPr>
                <a:t>Comercialização</a:t>
              </a:r>
              <a:endParaRPr lang="en-US" sz="2000" dirty="0">
                <a:latin typeface="Calibri Light" pitchFamily="34" charset="0"/>
              </a:endParaRPr>
            </a:p>
          </p:txBody>
        </p:sp>
      </p:grpSp>
      <p:pic>
        <p:nvPicPr>
          <p:cNvPr id="39" name="Picture 2" descr="http://www.webdesign.org/img_articles/13819/step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919" y="2307948"/>
            <a:ext cx="7221310" cy="3312368"/>
          </a:xfrm>
          <a:prstGeom prst="rect">
            <a:avLst/>
          </a:prstGeom>
          <a:noFill/>
          <a:effectLst>
            <a:outerShdw blurRad="50800" dist="38100" dir="16200000" rotWithShape="0">
              <a:schemeClr val="bg1">
                <a:alpha val="40000"/>
              </a:schemeClr>
            </a:outerShdw>
          </a:effectLst>
        </p:spPr>
      </p:pic>
      <p:sp>
        <p:nvSpPr>
          <p:cNvPr id="49" name="Texto explicativo retangular com cantos arredondados 48"/>
          <p:cNvSpPr/>
          <p:nvPr/>
        </p:nvSpPr>
        <p:spPr bwMode="auto">
          <a:xfrm>
            <a:off x="1073686" y="5297214"/>
            <a:ext cx="3106925" cy="1315009"/>
          </a:xfrm>
          <a:prstGeom prst="wedgeRoundRectCallout">
            <a:avLst>
              <a:gd name="adj1" fmla="val 6992"/>
              <a:gd name="adj2" fmla="val -67318"/>
              <a:gd name="adj3" fmla="val 16667"/>
            </a:avLst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6213" marR="0" indent="-176213" algn="ctr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rebuchet MS" pitchFamily="34" charset="0"/>
              </a:rPr>
              <a:t>Não</a:t>
            </a:r>
            <a:r>
              <a:rPr kumimoji="0" lang="pt-BR" sz="2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rebuchet MS" pitchFamily="34" charset="0"/>
              </a:rPr>
              <a:t> há incentivos </a:t>
            </a:r>
            <a:r>
              <a:rPr kumimoji="0" lang="pt-BR" sz="2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rebuchet MS" pitchFamily="34" charset="0"/>
              </a:rPr>
              <a:t>para </a:t>
            </a:r>
            <a:r>
              <a:rPr kumimoji="0" lang="pt-BR" sz="2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rebuchet MS" pitchFamily="34" charset="0"/>
              </a:rPr>
              <a:t>este estágio!</a:t>
            </a: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rebuchet MS" pitchFamily="34" charset="0"/>
            </a:endParaRPr>
          </a:p>
        </p:txBody>
      </p:sp>
      <p:sp>
        <p:nvSpPr>
          <p:cNvPr id="50" name="Título 3"/>
          <p:cNvSpPr txBox="1">
            <a:spLocks/>
          </p:cNvSpPr>
          <p:nvPr/>
        </p:nvSpPr>
        <p:spPr bwMode="auto">
          <a:xfrm>
            <a:off x="122919" y="-3832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66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6600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6600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6600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6600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6600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6600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6600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6600"/>
                </a:solidFill>
                <a:latin typeface="Trebuchet MS" pitchFamily="34" charset="0"/>
              </a:defRPr>
            </a:lvl9pPr>
          </a:lstStyle>
          <a:p>
            <a:r>
              <a:rPr lang="pt-BR" sz="4800" kern="0" dirty="0" smtClean="0"/>
              <a:t>Incentivos à Inovação</a:t>
            </a:r>
            <a:endParaRPr lang="pt-BR" sz="4800" kern="0" dirty="0"/>
          </a:p>
        </p:txBody>
      </p:sp>
      <p:grpSp>
        <p:nvGrpSpPr>
          <p:cNvPr id="51" name="Grupo 50"/>
          <p:cNvGrpSpPr/>
          <p:nvPr/>
        </p:nvGrpSpPr>
        <p:grpSpPr>
          <a:xfrm>
            <a:off x="1258951" y="1693504"/>
            <a:ext cx="6316556" cy="508000"/>
            <a:chOff x="1258951" y="1790094"/>
            <a:chExt cx="6316556" cy="508000"/>
          </a:xfrm>
        </p:grpSpPr>
        <p:sp>
          <p:nvSpPr>
            <p:cNvPr id="52" name="Rectangle 85"/>
            <p:cNvSpPr>
              <a:spLocks noChangeArrowheads="1"/>
            </p:cNvSpPr>
            <p:nvPr/>
          </p:nvSpPr>
          <p:spPr bwMode="auto">
            <a:xfrm>
              <a:off x="1258951" y="1790094"/>
              <a:ext cx="2225675" cy="50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1598" tIns="50798" rIns="101598" bIns="50798"/>
            <a:lstStyle/>
            <a:p>
              <a:pPr marL="195263" indent="-195263" algn="ctr" defTabSz="1016000">
                <a:lnSpc>
                  <a:spcPct val="125000"/>
                </a:lnSpc>
              </a:pPr>
              <a:r>
                <a:rPr lang="pt-BR" sz="3200" b="1" u="sng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 pitchFamily="34" charset="0"/>
                </a:rPr>
                <a:t>Barato</a:t>
              </a:r>
              <a:endParaRPr 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endParaRPr>
            </a:p>
          </p:txBody>
        </p:sp>
        <p:sp>
          <p:nvSpPr>
            <p:cNvPr id="53" name="Rectangle 86"/>
            <p:cNvSpPr>
              <a:spLocks noChangeArrowheads="1"/>
            </p:cNvSpPr>
            <p:nvPr/>
          </p:nvSpPr>
          <p:spPr bwMode="auto">
            <a:xfrm>
              <a:off x="5068802" y="1790094"/>
              <a:ext cx="2506705" cy="50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1598" tIns="50798" rIns="101598" bIns="50798"/>
            <a:lstStyle/>
            <a:p>
              <a:pPr marL="195263" indent="-195263" algn="ctr" defTabSz="1016000">
                <a:lnSpc>
                  <a:spcPct val="125000"/>
                </a:lnSpc>
              </a:pPr>
              <a:r>
                <a:rPr lang="pt-BR" sz="3200" b="1" u="sng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 pitchFamily="34" charset="0"/>
                </a:rPr>
                <a:t>Caro</a:t>
              </a:r>
              <a:endParaRPr 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72371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>
            <a:noAutofit/>
          </a:bodyPr>
          <a:lstStyle/>
          <a:p>
            <a:r>
              <a:rPr lang="en-US" sz="7500" dirty="0" err="1" smtClean="0">
                <a:latin typeface="Bauhaus 93"/>
                <a:cs typeface="Bauhaus 93"/>
              </a:rPr>
              <a:t>Ampliação</a:t>
            </a:r>
            <a:r>
              <a:rPr lang="en-US" sz="7500" dirty="0" smtClean="0">
                <a:latin typeface="Bauhaus 93"/>
                <a:cs typeface="Bauhaus 93"/>
              </a:rPr>
              <a:t> dos </a:t>
            </a:r>
            <a:r>
              <a:rPr lang="en-US" sz="7500" dirty="0" err="1" smtClean="0">
                <a:latin typeface="Bauhaus 93"/>
                <a:cs typeface="Bauhaus 93"/>
              </a:rPr>
              <a:t>Projetos</a:t>
            </a:r>
            <a:r>
              <a:rPr lang="en-US" sz="7500" dirty="0" smtClean="0">
                <a:latin typeface="Bauhaus 93"/>
                <a:cs typeface="Bauhaus 93"/>
              </a:rPr>
              <a:t> </a:t>
            </a:r>
            <a:r>
              <a:rPr lang="en-US" sz="7500" dirty="0" err="1" smtClean="0">
                <a:latin typeface="Bauhaus 93"/>
                <a:cs typeface="Bauhaus 93"/>
              </a:rPr>
              <a:t>Elegíveis</a:t>
            </a:r>
            <a:endParaRPr lang="en-US" sz="7500" dirty="0">
              <a:latin typeface="Bauhaus 93"/>
              <a:cs typeface="Bauhaus 93"/>
            </a:endParaRPr>
          </a:p>
        </p:txBody>
      </p:sp>
    </p:spTree>
    <p:extLst>
      <p:ext uri="{BB962C8B-B14F-4D97-AF65-F5344CB8AC3E}">
        <p14:creationId xmlns:p14="http://schemas.microsoft.com/office/powerpoint/2010/main" val="15924927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Processo</a:t>
            </a:r>
            <a:r>
              <a:rPr lang="en-US" dirty="0" smtClean="0"/>
              <a:t> de </a:t>
            </a:r>
            <a:r>
              <a:rPr lang="en-US" dirty="0" err="1" smtClean="0"/>
              <a:t>inovação</a:t>
            </a:r>
            <a:r>
              <a:rPr lang="en-US" dirty="0" smtClean="0"/>
              <a:t> </a:t>
            </a:r>
            <a:r>
              <a:rPr lang="en-US" dirty="0" err="1" smtClean="0"/>
              <a:t>centrado</a:t>
            </a:r>
            <a:r>
              <a:rPr lang="en-US" dirty="0" smtClean="0"/>
              <a:t> no </a:t>
            </a:r>
            <a:r>
              <a:rPr lang="en-US" dirty="0" err="1" smtClean="0"/>
              <a:t>usuário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Validação</a:t>
            </a:r>
            <a:r>
              <a:rPr lang="en-US" dirty="0" smtClean="0"/>
              <a:t> de </a:t>
            </a:r>
            <a:r>
              <a:rPr lang="en-US" dirty="0" err="1" smtClean="0"/>
              <a:t>demandas</a:t>
            </a:r>
            <a:r>
              <a:rPr lang="en-US" dirty="0" smtClean="0"/>
              <a:t> </a:t>
            </a:r>
            <a:r>
              <a:rPr lang="en-US" dirty="0" err="1" smtClean="0"/>
              <a:t>tecnológicas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Projetos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envolverão</a:t>
            </a:r>
            <a:r>
              <a:rPr lang="en-US" dirty="0" smtClean="0"/>
              <a:t> </a:t>
            </a:r>
            <a:r>
              <a:rPr lang="en-US" dirty="0" err="1" smtClean="0"/>
              <a:t>concepção</a:t>
            </a:r>
            <a:r>
              <a:rPr lang="en-US" dirty="0" smtClean="0"/>
              <a:t> e design de </a:t>
            </a:r>
            <a:r>
              <a:rPr lang="en-US" dirty="0" err="1" smtClean="0"/>
              <a:t>soluções</a:t>
            </a:r>
            <a:r>
              <a:rPr lang="en-US" dirty="0" smtClean="0"/>
              <a:t> </a:t>
            </a:r>
            <a:r>
              <a:rPr lang="en-US" dirty="0" err="1" smtClean="0"/>
              <a:t>inovadoras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Aumento</a:t>
            </a:r>
            <a:r>
              <a:rPr lang="en-US" dirty="0" smtClean="0"/>
              <a:t> da taxa de </a:t>
            </a:r>
            <a:r>
              <a:rPr lang="en-US" dirty="0" err="1" smtClean="0"/>
              <a:t>sucesso</a:t>
            </a:r>
            <a:r>
              <a:rPr lang="en-US" dirty="0" smtClean="0"/>
              <a:t> </a:t>
            </a:r>
            <a:r>
              <a:rPr lang="en-US" dirty="0" err="1" smtClean="0"/>
              <a:t>ao</a:t>
            </a:r>
            <a:r>
              <a:rPr lang="en-US" dirty="0" smtClean="0"/>
              <a:t> se </a:t>
            </a:r>
            <a:r>
              <a:rPr lang="en-US" dirty="0" err="1" smtClean="0"/>
              <a:t>posicionar</a:t>
            </a:r>
            <a:r>
              <a:rPr lang="en-US" dirty="0" smtClean="0"/>
              <a:t> </a:t>
            </a:r>
            <a:r>
              <a:rPr lang="en-US" dirty="0" err="1" smtClean="0"/>
              <a:t>novos</a:t>
            </a:r>
            <a:r>
              <a:rPr lang="en-US" dirty="0" smtClean="0"/>
              <a:t> </a:t>
            </a:r>
            <a:r>
              <a:rPr lang="en-US" dirty="0" err="1" smtClean="0"/>
              <a:t>produtos</a:t>
            </a:r>
            <a:r>
              <a:rPr lang="en-US" dirty="0" smtClean="0"/>
              <a:t> no </a:t>
            </a:r>
            <a:r>
              <a:rPr lang="en-US" dirty="0" err="1" smtClean="0"/>
              <a:t>mercado</a:t>
            </a:r>
            <a:endParaRPr lang="en-US" dirty="0" smtClean="0"/>
          </a:p>
          <a:p>
            <a:endParaRPr lang="en-US" dirty="0" smtClean="0"/>
          </a:p>
          <a:p>
            <a:r>
              <a:rPr lang="pt-BR" dirty="0" smtClean="0"/>
              <a:t>Elaboração </a:t>
            </a:r>
            <a:r>
              <a:rPr lang="pt-BR" dirty="0"/>
              <a:t>de cenários futuros </a:t>
            </a:r>
            <a:r>
              <a:rPr lang="pt-BR" dirty="0" smtClean="0"/>
              <a:t>para induzir a </a:t>
            </a:r>
            <a:r>
              <a:rPr lang="pt-BR" dirty="0"/>
              <a:t>busca de soluções para problemas atuais e futuros</a:t>
            </a:r>
          </a:p>
          <a:p>
            <a:endParaRPr lang="en-US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7620000" cy="574675"/>
          </a:xfrm>
        </p:spPr>
        <p:txBody>
          <a:bodyPr/>
          <a:lstStyle/>
          <a:p>
            <a:r>
              <a:rPr lang="en-US" sz="3200" dirty="0" err="1" smtClean="0"/>
              <a:t>Política</a:t>
            </a:r>
            <a:r>
              <a:rPr lang="en-US" sz="3200" dirty="0" smtClean="0"/>
              <a:t> </a:t>
            </a:r>
            <a:r>
              <a:rPr lang="en-US" sz="3200" dirty="0"/>
              <a:t>para </a:t>
            </a:r>
            <a:r>
              <a:rPr lang="en-US" sz="3200" dirty="0" err="1" smtClean="0"/>
              <a:t>Inovação</a:t>
            </a:r>
            <a:r>
              <a:rPr lang="en-US" sz="3200" dirty="0" smtClean="0"/>
              <a:t>: </a:t>
            </a:r>
            <a:r>
              <a:rPr lang="en-US" sz="3200" dirty="0" err="1" smtClean="0"/>
              <a:t>Sugestões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85331719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err="1" smtClean="0"/>
              <a:t>Política</a:t>
            </a:r>
            <a:r>
              <a:rPr lang="en-US" sz="3200" dirty="0" smtClean="0"/>
              <a:t> </a:t>
            </a:r>
            <a:r>
              <a:rPr lang="en-US" sz="3200" dirty="0" err="1"/>
              <a:t>para</a:t>
            </a:r>
            <a:r>
              <a:rPr lang="en-US" sz="3200" dirty="0"/>
              <a:t> </a:t>
            </a:r>
            <a:r>
              <a:rPr lang="en-US" sz="3200" dirty="0" err="1"/>
              <a:t>Inovação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err="1" smtClean="0"/>
              <a:t>Sugestões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83816"/>
            <a:ext cx="451967" cy="769441"/>
          </a:xfr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endParaRPr lang="en-US" kern="1200" dirty="0">
              <a:latin typeface="Trebuchet MS" pitchFamily="34" charset="0"/>
            </a:endParaRPr>
          </a:p>
          <a:p>
            <a:pPr marL="457200" lvl="1">
              <a:spcBef>
                <a:spcPct val="0"/>
              </a:spcBef>
            </a:pPr>
            <a:endParaRPr lang="en-US" kern="1200" dirty="0"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57200" y="1577981"/>
            <a:ext cx="8229600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9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7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dirty="0" err="1" smtClean="0"/>
              <a:t>Precisamos</a:t>
            </a:r>
            <a:r>
              <a:rPr lang="en-US" sz="2800" dirty="0" smtClean="0"/>
              <a:t> </a:t>
            </a:r>
            <a:r>
              <a:rPr lang="en-US" sz="2800" dirty="0" err="1" smtClean="0"/>
              <a:t>entender</a:t>
            </a:r>
            <a:r>
              <a:rPr lang="en-US" sz="2800" dirty="0" smtClean="0"/>
              <a:t> (agora/</a:t>
            </a:r>
            <a:r>
              <a:rPr lang="en-US" sz="2800" dirty="0" err="1" smtClean="0"/>
              <a:t>futuro</a:t>
            </a:r>
            <a:r>
              <a:rPr lang="en-US" sz="2800" dirty="0" smtClean="0"/>
              <a:t>) de:</a:t>
            </a:r>
          </a:p>
          <a:p>
            <a:pPr lvl="1"/>
            <a:r>
              <a:rPr lang="en-US" sz="2400" dirty="0" err="1" smtClean="0"/>
              <a:t>Gente</a:t>
            </a:r>
            <a:r>
              <a:rPr lang="en-US" sz="2400" dirty="0" smtClean="0"/>
              <a:t> </a:t>
            </a:r>
          </a:p>
          <a:p>
            <a:pPr lvl="1"/>
            <a:r>
              <a:rPr lang="en-US" sz="2400" dirty="0" err="1" smtClean="0"/>
              <a:t>Negócios</a:t>
            </a:r>
            <a:endParaRPr lang="en-US" sz="2400" dirty="0" smtClean="0"/>
          </a:p>
          <a:p>
            <a:pPr lvl="1"/>
            <a:r>
              <a:rPr lang="en-US" sz="2400" dirty="0" err="1" smtClean="0"/>
              <a:t>Tecnologia</a:t>
            </a:r>
            <a:endParaRPr lang="en-US" sz="2400" dirty="0" smtClean="0"/>
          </a:p>
          <a:p>
            <a:pPr lvl="1"/>
            <a:endParaRPr lang="en-US" sz="2400" dirty="0" smtClean="0"/>
          </a:p>
          <a:p>
            <a:r>
              <a:rPr lang="pt-BR" sz="2800" dirty="0" smtClean="0"/>
              <a:t>Estudos de mercado e de comportamento devem estar no âmbito da Lei desde que conectadas com um projeto maior de concepção/desenvolvimento</a:t>
            </a:r>
          </a:p>
        </p:txBody>
      </p:sp>
    </p:spTree>
    <p:extLst>
      <p:ext uri="{BB962C8B-B14F-4D97-AF65-F5344CB8AC3E}">
        <p14:creationId xmlns:p14="http://schemas.microsoft.com/office/powerpoint/2010/main" val="9637669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>
            <a:noAutofit/>
          </a:bodyPr>
          <a:lstStyle/>
          <a:p>
            <a:r>
              <a:rPr lang="en-US" sz="7500" dirty="0" err="1" smtClean="0">
                <a:latin typeface="Bauhaus 93"/>
                <a:cs typeface="Bauhaus 93"/>
              </a:rPr>
              <a:t>Investimentos</a:t>
            </a:r>
            <a:r>
              <a:rPr lang="en-US" sz="7500" dirty="0" smtClean="0">
                <a:latin typeface="Bauhaus 93"/>
                <a:cs typeface="Bauhaus 93"/>
              </a:rPr>
              <a:t> </a:t>
            </a:r>
            <a:r>
              <a:rPr lang="en-US" sz="7500" dirty="0" err="1" smtClean="0">
                <a:latin typeface="Bauhaus 93"/>
                <a:cs typeface="Bauhaus 93"/>
              </a:rPr>
              <a:t>em</a:t>
            </a:r>
            <a:r>
              <a:rPr lang="en-US" sz="7500" dirty="0" smtClean="0">
                <a:latin typeface="Bauhaus 93"/>
                <a:cs typeface="Bauhaus 93"/>
              </a:rPr>
              <a:t> </a:t>
            </a:r>
            <a:r>
              <a:rPr lang="en-US" sz="7500" dirty="0" err="1" smtClean="0">
                <a:latin typeface="Bauhaus 93"/>
                <a:cs typeface="Bauhaus 93"/>
              </a:rPr>
              <a:t>Programas</a:t>
            </a:r>
            <a:r>
              <a:rPr lang="en-US" sz="7500" dirty="0" smtClean="0">
                <a:latin typeface="Bauhaus 93"/>
                <a:cs typeface="Bauhaus 93"/>
              </a:rPr>
              <a:t> </a:t>
            </a:r>
            <a:r>
              <a:rPr lang="en-US" sz="7500" dirty="0" err="1" smtClean="0">
                <a:latin typeface="Bauhaus 93"/>
                <a:cs typeface="Bauhaus 93"/>
              </a:rPr>
              <a:t>Especiais</a:t>
            </a:r>
            <a:r>
              <a:rPr lang="en-US" sz="7500" dirty="0" smtClean="0">
                <a:latin typeface="Bauhaus 93"/>
                <a:cs typeface="Bauhaus 93"/>
              </a:rPr>
              <a:t> das ICTs</a:t>
            </a:r>
            <a:endParaRPr lang="en-US" sz="7500" dirty="0">
              <a:latin typeface="Bauhaus 93"/>
              <a:cs typeface="Bauhaus 93"/>
            </a:endParaRPr>
          </a:p>
        </p:txBody>
      </p:sp>
    </p:spTree>
    <p:extLst>
      <p:ext uri="{BB962C8B-B14F-4D97-AF65-F5344CB8AC3E}">
        <p14:creationId xmlns:p14="http://schemas.microsoft.com/office/powerpoint/2010/main" val="10485185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4357"/>
            <a:ext cx="8229600" cy="4319588"/>
          </a:xfrm>
        </p:spPr>
        <p:txBody>
          <a:bodyPr/>
          <a:lstStyle/>
          <a:p>
            <a:r>
              <a:rPr lang="en-US" dirty="0" err="1" smtClean="0"/>
              <a:t>Possibilidade</a:t>
            </a:r>
            <a:r>
              <a:rPr lang="en-US" dirty="0" smtClean="0"/>
              <a:t> de </a:t>
            </a:r>
            <a:r>
              <a:rPr lang="en-US" dirty="0" err="1" smtClean="0"/>
              <a:t>empresas</a:t>
            </a:r>
            <a:r>
              <a:rPr lang="en-US" dirty="0" smtClean="0"/>
              <a:t> </a:t>
            </a:r>
            <a:r>
              <a:rPr lang="en-US" dirty="0" err="1" smtClean="0"/>
              <a:t>investirem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ICTs, para </a:t>
            </a:r>
            <a:r>
              <a:rPr lang="en-US" dirty="0" err="1" smtClean="0"/>
              <a:t>incentivo</a:t>
            </a:r>
            <a:r>
              <a:rPr lang="en-US" dirty="0" smtClean="0"/>
              <a:t> à </a:t>
            </a:r>
            <a:r>
              <a:rPr lang="en-US" dirty="0" err="1" smtClean="0"/>
              <a:t>geração</a:t>
            </a:r>
            <a:r>
              <a:rPr lang="en-US" dirty="0" smtClean="0"/>
              <a:t> de P&amp;D, </a:t>
            </a:r>
            <a:r>
              <a:rPr lang="en-US" dirty="0" err="1" smtClean="0"/>
              <a:t>principalmente</a:t>
            </a:r>
            <a:r>
              <a:rPr lang="en-US" dirty="0" smtClean="0"/>
              <a:t> as </a:t>
            </a:r>
            <a:r>
              <a:rPr lang="en-US" dirty="0" err="1" smtClean="0"/>
              <a:t>pequenas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A ICT </a:t>
            </a:r>
            <a:r>
              <a:rPr lang="en-US" dirty="0" err="1" smtClean="0"/>
              <a:t>fica</a:t>
            </a:r>
            <a:r>
              <a:rPr lang="en-US" dirty="0" smtClean="0"/>
              <a:t> </a:t>
            </a:r>
            <a:r>
              <a:rPr lang="en-US" dirty="0" err="1" smtClean="0"/>
              <a:t>responsável</a:t>
            </a:r>
            <a:r>
              <a:rPr lang="en-US" dirty="0" smtClean="0"/>
              <a:t> pela </a:t>
            </a:r>
            <a:r>
              <a:rPr lang="en-US" dirty="0" err="1" smtClean="0"/>
              <a:t>justificativa</a:t>
            </a:r>
            <a:r>
              <a:rPr lang="en-US" dirty="0" smtClean="0"/>
              <a:t> da </a:t>
            </a:r>
            <a:r>
              <a:rPr lang="en-US" dirty="0" err="1" smtClean="0"/>
              <a:t>aplicação</a:t>
            </a:r>
            <a:r>
              <a:rPr lang="en-US" dirty="0" smtClean="0"/>
              <a:t> </a:t>
            </a:r>
            <a:r>
              <a:rPr lang="en-US" dirty="0" err="1" smtClean="0"/>
              <a:t>desse</a:t>
            </a:r>
            <a:r>
              <a:rPr lang="en-US" dirty="0" smtClean="0"/>
              <a:t> </a:t>
            </a:r>
            <a:r>
              <a:rPr lang="en-US" dirty="0" err="1" smtClean="0"/>
              <a:t>recurso</a:t>
            </a:r>
            <a:r>
              <a:rPr lang="en-US" dirty="0" smtClean="0"/>
              <a:t> </a:t>
            </a:r>
            <a:r>
              <a:rPr lang="en-US" dirty="0" err="1" smtClean="0"/>
              <a:t>ao</a:t>
            </a:r>
            <a:r>
              <a:rPr lang="en-US" dirty="0" smtClean="0"/>
              <a:t> MCTI</a:t>
            </a:r>
          </a:p>
          <a:p>
            <a:endParaRPr lang="en-US" dirty="0" smtClean="0"/>
          </a:p>
          <a:p>
            <a:r>
              <a:rPr lang="pt-BR" dirty="0" smtClean="0"/>
              <a:t>Permite a elaboração de cenários futuros e a indução da busca de soluções para problemas atuais e futuros</a:t>
            </a:r>
          </a:p>
          <a:p>
            <a:endParaRPr lang="pt-BR" dirty="0" smtClean="0"/>
          </a:p>
          <a:p>
            <a:r>
              <a:rPr lang="en-US" dirty="0" err="1" smtClean="0"/>
              <a:t>Permite</a:t>
            </a:r>
            <a:r>
              <a:rPr lang="en-US" dirty="0" smtClean="0"/>
              <a:t> </a:t>
            </a:r>
            <a:r>
              <a:rPr lang="en-US" dirty="0" err="1" smtClean="0"/>
              <a:t>investimentos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laboratórios</a:t>
            </a:r>
            <a:r>
              <a:rPr lang="en-US" dirty="0" smtClean="0"/>
              <a:t> e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requalificação</a:t>
            </a:r>
            <a:r>
              <a:rPr lang="en-US" dirty="0" smtClean="0"/>
              <a:t> </a:t>
            </a:r>
            <a:r>
              <a:rPr lang="en-US" dirty="0" err="1" smtClean="0"/>
              <a:t>técnica</a:t>
            </a:r>
            <a:r>
              <a:rPr lang="en-US" dirty="0" smtClean="0"/>
              <a:t> das ICTs </a:t>
            </a:r>
          </a:p>
        </p:txBody>
      </p:sp>
    </p:spTree>
    <p:extLst>
      <p:ext uri="{BB962C8B-B14F-4D97-AF65-F5344CB8AC3E}">
        <p14:creationId xmlns:p14="http://schemas.microsoft.com/office/powerpoint/2010/main" val="1495059405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Propostas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a Lei de </a:t>
            </a:r>
            <a:r>
              <a:rPr lang="en-US" dirty="0" err="1" smtClean="0"/>
              <a:t>Informática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Regulamentar</a:t>
            </a:r>
            <a:r>
              <a:rPr lang="en-US" dirty="0" smtClean="0"/>
              <a:t> </a:t>
            </a:r>
            <a:r>
              <a:rPr lang="en-US" dirty="0" err="1" smtClean="0"/>
              <a:t>investimento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i="1" dirty="0" err="1" smtClean="0"/>
              <a:t>incubação</a:t>
            </a:r>
            <a:r>
              <a:rPr lang="en-US" dirty="0" smtClean="0"/>
              <a:t> e </a:t>
            </a:r>
            <a:r>
              <a:rPr lang="en-US" dirty="0" err="1" smtClean="0"/>
              <a:t>participação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i="1" dirty="0" smtClean="0"/>
              <a:t>startups</a:t>
            </a:r>
          </a:p>
          <a:p>
            <a:r>
              <a:rPr lang="en-US" dirty="0" err="1" smtClean="0"/>
              <a:t>Priorizar</a:t>
            </a:r>
            <a:r>
              <a:rPr lang="en-US" dirty="0" smtClean="0"/>
              <a:t> o </a:t>
            </a:r>
            <a:r>
              <a:rPr lang="en-US" i="1" dirty="0" err="1" smtClean="0"/>
              <a:t>teor</a:t>
            </a:r>
            <a:r>
              <a:rPr lang="en-US" i="1" dirty="0" smtClean="0"/>
              <a:t> de </a:t>
            </a:r>
            <a:r>
              <a:rPr lang="en-US" i="1" dirty="0" err="1" smtClean="0"/>
              <a:t>inovação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avaliação</a:t>
            </a:r>
            <a:r>
              <a:rPr lang="en-US" dirty="0" smtClean="0"/>
              <a:t> dos </a:t>
            </a:r>
            <a:r>
              <a:rPr lang="en-US" dirty="0" err="1" smtClean="0"/>
              <a:t>projetos</a:t>
            </a:r>
            <a:r>
              <a:rPr lang="en-US" dirty="0" smtClean="0"/>
              <a:t> </a:t>
            </a:r>
            <a:r>
              <a:rPr lang="en-US" dirty="0" err="1" smtClean="0"/>
              <a:t>incentivados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Estender</a:t>
            </a:r>
            <a:r>
              <a:rPr lang="en-US" dirty="0" smtClean="0"/>
              <a:t> a </a:t>
            </a:r>
            <a:r>
              <a:rPr lang="en-US" dirty="0" err="1" smtClean="0"/>
              <a:t>elegibilidade</a:t>
            </a:r>
            <a:r>
              <a:rPr lang="en-US" dirty="0" smtClean="0"/>
              <a:t> de </a:t>
            </a:r>
            <a:r>
              <a:rPr lang="en-US" dirty="0" err="1" smtClean="0"/>
              <a:t>projetos</a:t>
            </a:r>
            <a:r>
              <a:rPr lang="en-US" dirty="0" smtClean="0"/>
              <a:t> </a:t>
            </a:r>
            <a:r>
              <a:rPr lang="en-US" dirty="0" err="1" smtClean="0"/>
              <a:t>incentivados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as </a:t>
            </a:r>
            <a:r>
              <a:rPr lang="en-US" dirty="0" err="1" smtClean="0"/>
              <a:t>fases</a:t>
            </a:r>
            <a:r>
              <a:rPr lang="en-US" dirty="0" smtClean="0"/>
              <a:t> de </a:t>
            </a:r>
            <a:r>
              <a:rPr lang="en-US" i="1" dirty="0" err="1" smtClean="0"/>
              <a:t>estudos</a:t>
            </a:r>
            <a:r>
              <a:rPr lang="en-US" dirty="0" smtClean="0"/>
              <a:t>, </a:t>
            </a:r>
            <a:r>
              <a:rPr lang="en-US" i="1" dirty="0" err="1" smtClean="0"/>
              <a:t>ideação</a:t>
            </a:r>
            <a:r>
              <a:rPr lang="en-US" dirty="0" smtClean="0"/>
              <a:t> e </a:t>
            </a:r>
            <a:r>
              <a:rPr lang="en-US" i="1" dirty="0" err="1" smtClean="0"/>
              <a:t>prototipagem</a:t>
            </a:r>
            <a:endParaRPr lang="en-US" i="1" dirty="0" smtClean="0"/>
          </a:p>
          <a:p>
            <a:r>
              <a:rPr lang="en-US" dirty="0" smtClean="0"/>
              <a:t>A Lei </a:t>
            </a:r>
            <a:r>
              <a:rPr lang="en-US" dirty="0" err="1" smtClean="0"/>
              <a:t>é</a:t>
            </a:r>
            <a:r>
              <a:rPr lang="en-US" dirty="0" smtClean="0"/>
              <a:t> de hardware. </a:t>
            </a:r>
            <a:r>
              <a:rPr lang="en-US" dirty="0" err="1" smtClean="0"/>
              <a:t>Não</a:t>
            </a:r>
            <a:r>
              <a:rPr lang="en-US" dirty="0" smtClean="0"/>
              <a:t> </a:t>
            </a:r>
            <a:r>
              <a:rPr lang="en-US" dirty="0" err="1" smtClean="0"/>
              <a:t>há</a:t>
            </a:r>
            <a:r>
              <a:rPr lang="en-US" dirty="0" smtClean="0"/>
              <a:t> </a:t>
            </a:r>
            <a:r>
              <a:rPr lang="en-US" dirty="0" err="1" smtClean="0"/>
              <a:t>incentivos</a:t>
            </a:r>
            <a:r>
              <a:rPr lang="en-US" dirty="0" smtClean="0"/>
              <a:t> </a:t>
            </a:r>
            <a:r>
              <a:rPr lang="en-US" dirty="0" err="1" smtClean="0"/>
              <a:t>diretos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a </a:t>
            </a:r>
            <a:r>
              <a:rPr lang="en-US" dirty="0" err="1" smtClean="0"/>
              <a:t>produção</a:t>
            </a:r>
            <a:r>
              <a:rPr lang="en-US" dirty="0" smtClean="0"/>
              <a:t> de </a:t>
            </a:r>
            <a:r>
              <a:rPr lang="en-US" i="1" dirty="0" smtClean="0"/>
              <a:t>software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341878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Vamos falar de quê?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Contexto </a:t>
            </a:r>
            <a:r>
              <a:rPr lang="pt-BR" dirty="0"/>
              <a:t>brasileiro de </a:t>
            </a:r>
            <a:r>
              <a:rPr lang="pt-BR" dirty="0" smtClean="0"/>
              <a:t>inovação</a:t>
            </a:r>
          </a:p>
          <a:p>
            <a:r>
              <a:rPr lang="pt-BR" b="1" u="sng" dirty="0">
                <a:solidFill>
                  <a:srgbClr val="FF0000"/>
                </a:solidFill>
              </a:rPr>
              <a:t>O que é necessário para inovar</a:t>
            </a:r>
            <a:r>
              <a:rPr lang="pt-BR" b="1" u="sng" dirty="0" smtClean="0">
                <a:solidFill>
                  <a:srgbClr val="FF0000"/>
                </a:solidFill>
              </a:rPr>
              <a:t>?</a:t>
            </a:r>
            <a:endParaRPr lang="pt-BR" b="1" u="sng" dirty="0">
              <a:solidFill>
                <a:srgbClr val="FF0000"/>
              </a:solidFill>
            </a:endParaRP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 bwMode="auto">
          <a:xfrm>
            <a:off x="609600" y="2396763"/>
            <a:ext cx="8229600" cy="2573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9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7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endParaRPr lang="pt-BR" kern="0" dirty="0" smtClean="0"/>
          </a:p>
          <a:p>
            <a:pPr marL="0" indent="0" algn="ctr">
              <a:buNone/>
            </a:pPr>
            <a:r>
              <a:rPr lang="pt-BR" sz="3200" kern="0" dirty="0">
                <a:solidFill>
                  <a:srgbClr val="FF0000"/>
                </a:solidFill>
                <a:latin typeface="Bauhaus 93" panose="04030905020B02020C02" pitchFamily="82" charset="0"/>
              </a:rPr>
              <a:t>CULTURA DE </a:t>
            </a:r>
            <a:r>
              <a:rPr lang="pt-BR" sz="3200" kern="0" dirty="0" smtClean="0">
                <a:solidFill>
                  <a:srgbClr val="FF0000"/>
                </a:solidFill>
                <a:latin typeface="Bauhaus 93" panose="04030905020B02020C02" pitchFamily="82" charset="0"/>
              </a:rPr>
              <a:t>INOVAÇÃO</a:t>
            </a:r>
          </a:p>
          <a:p>
            <a:pPr marL="0" indent="0" algn="ctr">
              <a:buNone/>
            </a:pPr>
            <a:endParaRPr lang="pt-BR" sz="1600" kern="0" dirty="0">
              <a:solidFill>
                <a:srgbClr val="FF0000"/>
              </a:solidFill>
              <a:latin typeface="Bauhaus 93" panose="04030905020B02020C02" pitchFamily="82" charset="0"/>
            </a:endParaRPr>
          </a:p>
          <a:p>
            <a:pPr marL="1887537" indent="0">
              <a:buNone/>
            </a:pPr>
            <a:r>
              <a:rPr lang="pt-BR" kern="0" dirty="0" smtClean="0"/>
              <a:t>Ambiente propício</a:t>
            </a:r>
          </a:p>
          <a:p>
            <a:pPr marL="1887537" indent="0">
              <a:buNone/>
            </a:pPr>
            <a:r>
              <a:rPr lang="pt-BR" kern="0" dirty="0" smtClean="0"/>
              <a:t>Pessoas criativas e estimuladas</a:t>
            </a:r>
          </a:p>
          <a:p>
            <a:pPr marL="1887537" indent="0">
              <a:buNone/>
            </a:pPr>
            <a:r>
              <a:rPr lang="pt-BR" kern="0" dirty="0" smtClean="0"/>
              <a:t>Processo sistemático e contínuo</a:t>
            </a:r>
          </a:p>
          <a:p>
            <a:pPr marL="0" indent="0">
              <a:buNone/>
            </a:pPr>
            <a:endParaRPr lang="pt-BR" kern="0" dirty="0" smtClean="0"/>
          </a:p>
        </p:txBody>
      </p:sp>
    </p:spTree>
    <p:extLst>
      <p:ext uri="{BB962C8B-B14F-4D97-AF65-F5344CB8AC3E}">
        <p14:creationId xmlns:p14="http://schemas.microsoft.com/office/powerpoint/2010/main" val="31768924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Ge.N.Te</a:t>
            </a:r>
            <a:r>
              <a:rPr lang="en-US" sz="3200" dirty="0" smtClean="0"/>
              <a:t>. </a:t>
            </a:r>
            <a:r>
              <a:rPr lang="en-US" sz="3200" dirty="0" err="1"/>
              <a:t>q</a:t>
            </a:r>
            <a:r>
              <a:rPr lang="en-US" sz="3200" dirty="0" err="1" smtClean="0"/>
              <a:t>ue</a:t>
            </a:r>
            <a:r>
              <a:rPr lang="en-US" sz="3200" dirty="0" smtClean="0"/>
              <a:t> </a:t>
            </a:r>
            <a:r>
              <a:rPr lang="en-US" sz="3200" dirty="0" err="1" smtClean="0"/>
              <a:t>enxerga</a:t>
            </a:r>
            <a:r>
              <a:rPr lang="en-US" sz="3200" dirty="0" smtClean="0"/>
              <a:t> </a:t>
            </a:r>
            <a:r>
              <a:rPr lang="en-US" sz="3200" dirty="0" err="1" smtClean="0"/>
              <a:t>oportunidades</a:t>
            </a:r>
            <a:endParaRPr lang="pt-BR" sz="3200" dirty="0"/>
          </a:p>
        </p:txBody>
      </p:sp>
      <p:pic>
        <p:nvPicPr>
          <p:cNvPr id="4" name="Picture 2" descr="Z:\aaCESAR\Info do Cesar\Apresentacoes Gerais\O homem do sapato furad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8720" y="1981200"/>
            <a:ext cx="6924675" cy="744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 bwMode="auto">
          <a:xfrm>
            <a:off x="1066800" y="6705600"/>
            <a:ext cx="7239000" cy="120396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76213" marR="0" indent="-176213" algn="ctr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" y="749207"/>
            <a:ext cx="8214360" cy="1591946"/>
          </a:xfrm>
          <a:solidFill>
            <a:schemeClr val="bg1"/>
          </a:solidFill>
        </p:spPr>
        <p:txBody>
          <a:bodyPr/>
          <a:lstStyle/>
          <a:p>
            <a:r>
              <a:rPr lang="en-US" dirty="0" err="1" smtClean="0"/>
              <a:t>Pergunte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do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responda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(designers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engenheiros</a:t>
            </a:r>
            <a:r>
              <a:rPr lang="en-US" dirty="0" smtClean="0"/>
              <a:t>) </a:t>
            </a:r>
          </a:p>
          <a:p>
            <a:r>
              <a:rPr lang="en-US" dirty="0" err="1" smtClean="0"/>
              <a:t>Empreendedores</a:t>
            </a:r>
            <a:r>
              <a:rPr lang="en-US" dirty="0" smtClean="0"/>
              <a:t> =&gt; </a:t>
            </a:r>
            <a:r>
              <a:rPr lang="en-US" b="1" u="sng" dirty="0" err="1" smtClean="0"/>
              <a:t>Perseverança</a:t>
            </a:r>
            <a:r>
              <a:rPr lang="en-US" dirty="0" smtClean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6413765" y="6549628"/>
            <a:ext cx="2730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solidFill>
                  <a:schemeClr val="accent6"/>
                </a:solidFill>
              </a:rPr>
              <a:t>Exame </a:t>
            </a:r>
            <a:r>
              <a:rPr lang="pt-BR" i="1" dirty="0" smtClean="0">
                <a:solidFill>
                  <a:schemeClr val="accent6"/>
                </a:solidFill>
              </a:rPr>
              <a:t>PME</a:t>
            </a:r>
            <a:r>
              <a:rPr lang="pt-BR" dirty="0" smtClean="0">
                <a:solidFill>
                  <a:schemeClr val="accent6"/>
                </a:solidFill>
              </a:rPr>
              <a:t>. 19/10/2006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7" name="Right Arrow 6"/>
          <p:cNvSpPr/>
          <p:nvPr/>
        </p:nvSpPr>
        <p:spPr bwMode="auto">
          <a:xfrm>
            <a:off x="3520440" y="1524000"/>
            <a:ext cx="533400" cy="35052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76213" marR="0" indent="-176213" algn="ctr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6201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0985" y="669841"/>
            <a:ext cx="4691435" cy="6213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Retângulo 5"/>
          <p:cNvSpPr>
            <a:spLocks noChangeArrowheads="1"/>
          </p:cNvSpPr>
          <p:nvPr/>
        </p:nvSpPr>
        <p:spPr bwMode="auto">
          <a:xfrm>
            <a:off x="5054203" y="2329646"/>
            <a:ext cx="1446609" cy="160734"/>
          </a:xfrm>
          <a:prstGeom prst="rect">
            <a:avLst/>
          </a:prstGeom>
          <a:noFill/>
          <a:ln w="12700" algn="ctr">
            <a:solidFill>
              <a:srgbClr val="FF0000"/>
            </a:solidFill>
            <a:miter lim="0"/>
            <a:headEnd/>
            <a:tailEnd/>
          </a:ln>
        </p:spPr>
        <p:txBody>
          <a:bodyPr lIns="64291" tIns="32146" rIns="64291" bIns="32146"/>
          <a:lstStyle/>
          <a:p>
            <a:pPr algn="ctr" hangingPunct="0"/>
            <a:endParaRPr lang="en-US"/>
          </a:p>
        </p:txBody>
      </p:sp>
      <p:sp>
        <p:nvSpPr>
          <p:cNvPr id="68612" name="Retângulo 6"/>
          <p:cNvSpPr>
            <a:spLocks noChangeArrowheads="1"/>
          </p:cNvSpPr>
          <p:nvPr/>
        </p:nvSpPr>
        <p:spPr bwMode="auto">
          <a:xfrm>
            <a:off x="4893469" y="3186896"/>
            <a:ext cx="1125141" cy="160734"/>
          </a:xfrm>
          <a:prstGeom prst="rect">
            <a:avLst/>
          </a:prstGeom>
          <a:noFill/>
          <a:ln w="12700" algn="ctr">
            <a:solidFill>
              <a:srgbClr val="FF0000"/>
            </a:solidFill>
            <a:miter lim="0"/>
            <a:headEnd/>
            <a:tailEnd/>
          </a:ln>
        </p:spPr>
        <p:txBody>
          <a:bodyPr lIns="64291" tIns="32146" rIns="64291" bIns="32146"/>
          <a:lstStyle/>
          <a:p>
            <a:pPr algn="ctr" hangingPunct="0"/>
            <a:endParaRPr lang="en-US"/>
          </a:p>
        </p:txBody>
      </p:sp>
      <p:sp>
        <p:nvSpPr>
          <p:cNvPr id="68613" name="Retângulo 7"/>
          <p:cNvSpPr>
            <a:spLocks noChangeArrowheads="1"/>
          </p:cNvSpPr>
          <p:nvPr/>
        </p:nvSpPr>
        <p:spPr bwMode="auto">
          <a:xfrm>
            <a:off x="5589984" y="5490756"/>
            <a:ext cx="1178719" cy="160734"/>
          </a:xfrm>
          <a:prstGeom prst="rect">
            <a:avLst/>
          </a:prstGeom>
          <a:noFill/>
          <a:ln w="12700" algn="ctr">
            <a:solidFill>
              <a:srgbClr val="FF0000"/>
            </a:solidFill>
            <a:miter lim="0"/>
            <a:headEnd/>
            <a:tailEnd/>
          </a:ln>
        </p:spPr>
        <p:txBody>
          <a:bodyPr lIns="64291" tIns="32146" rIns="64291" bIns="32146"/>
          <a:lstStyle/>
          <a:p>
            <a:pPr algn="ctr" hangingPunct="0"/>
            <a:endParaRPr lang="en-US"/>
          </a:p>
        </p:txBody>
      </p:sp>
      <p:sp>
        <p:nvSpPr>
          <p:cNvPr id="68614" name="Retângulo 8"/>
          <p:cNvSpPr>
            <a:spLocks noChangeArrowheads="1"/>
          </p:cNvSpPr>
          <p:nvPr/>
        </p:nvSpPr>
        <p:spPr bwMode="auto">
          <a:xfrm>
            <a:off x="4893469" y="5651490"/>
            <a:ext cx="428625" cy="160734"/>
          </a:xfrm>
          <a:prstGeom prst="rect">
            <a:avLst/>
          </a:prstGeom>
          <a:noFill/>
          <a:ln w="12700" algn="ctr">
            <a:solidFill>
              <a:srgbClr val="FF0000"/>
            </a:solidFill>
            <a:miter lim="0"/>
            <a:headEnd/>
            <a:tailEnd/>
          </a:ln>
        </p:spPr>
        <p:txBody>
          <a:bodyPr lIns="64291" tIns="32146" rIns="64291" bIns="32146"/>
          <a:lstStyle/>
          <a:p>
            <a:pPr algn="ctr" hangingPunct="0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7620000" cy="574675"/>
          </a:xfrm>
        </p:spPr>
        <p:txBody>
          <a:bodyPr/>
          <a:lstStyle/>
          <a:p>
            <a:r>
              <a:rPr lang="en-US" sz="3200" dirty="0" err="1" smtClean="0"/>
              <a:t>Estude</a:t>
            </a:r>
            <a:r>
              <a:rPr lang="en-US" sz="3200" dirty="0" smtClean="0"/>
              <a:t> o Mercado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099586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800" dirty="0" smtClean="0"/>
              <a:t>Oportunidades de Inovação </a:t>
            </a:r>
            <a:endParaRPr lang="pt-BR" sz="28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36177" y="1741713"/>
            <a:ext cx="8229600" cy="3947887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pt-BR" dirty="0" smtClean="0"/>
              <a:t>Vamos ser </a:t>
            </a:r>
            <a:r>
              <a:rPr lang="pt-BR" b="1" dirty="0" smtClean="0"/>
              <a:t>proativos</a:t>
            </a:r>
            <a:r>
              <a:rPr lang="pt-BR" dirty="0" smtClean="0"/>
              <a:t>,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b="1" dirty="0" smtClean="0"/>
              <a:t>buscando</a:t>
            </a:r>
            <a:r>
              <a:rPr lang="pt-BR" dirty="0" smtClean="0"/>
              <a:t> problemas/oportunidades,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b="1" dirty="0" smtClean="0"/>
              <a:t>propondo</a:t>
            </a:r>
            <a:r>
              <a:rPr lang="pt-BR" dirty="0" smtClean="0"/>
              <a:t> soluções,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b="1" dirty="0" smtClean="0"/>
              <a:t>desenvolvendo</a:t>
            </a:r>
            <a:r>
              <a:rPr lang="pt-BR" dirty="0" smtClean="0"/>
              <a:t> produtos e tecnologias,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b="1" dirty="0" smtClean="0"/>
              <a:t>entendendo</a:t>
            </a:r>
            <a:r>
              <a:rPr lang="pt-BR" dirty="0" smtClean="0"/>
              <a:t> de negócios,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b="1" dirty="0"/>
              <a:t>Escolhendo/formando</a:t>
            </a:r>
            <a:r>
              <a:rPr lang="pt-BR" dirty="0" smtClean="0"/>
              <a:t> gente protagonista</a:t>
            </a:r>
          </a:p>
        </p:txBody>
      </p:sp>
    </p:spTree>
    <p:extLst>
      <p:ext uri="{BB962C8B-B14F-4D97-AF65-F5344CB8AC3E}">
        <p14:creationId xmlns:p14="http://schemas.microsoft.com/office/powerpoint/2010/main" val="40736779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pt-BR" dirty="0" smtClean="0"/>
              <a:t>1ª Fase: Criação de competência e reputação</a:t>
            </a:r>
          </a:p>
        </p:txBody>
      </p:sp>
      <p:sp>
        <p:nvSpPr>
          <p:cNvPr id="5" name="Título 3"/>
          <p:cNvSpPr txBox="1">
            <a:spLocks/>
          </p:cNvSpPr>
          <p:nvPr/>
        </p:nvSpPr>
        <p:spPr bwMode="auto">
          <a:xfrm>
            <a:off x="122919" y="-3832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66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6600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6600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6600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6600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6600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6600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6600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6600"/>
                </a:solidFill>
                <a:latin typeface="Trebuchet MS" pitchFamily="34" charset="0"/>
              </a:defRPr>
            </a:lvl9pPr>
          </a:lstStyle>
          <a:p>
            <a:r>
              <a:rPr lang="pt-BR" sz="4800" kern="0" dirty="0" smtClean="0"/>
              <a:t>Lei de Informática</a:t>
            </a:r>
            <a:endParaRPr lang="pt-BR" sz="4800" kern="0" dirty="0"/>
          </a:p>
        </p:txBody>
      </p:sp>
      <p:pic>
        <p:nvPicPr>
          <p:cNvPr id="1026" name="Picture 2" descr="C:\Users\Sergio Cavalcante\AppData\Local\Microsoft\Windows\Temporary Internet Files\Content.IE5\RVR8T1X6\480px-Symbol_OK.svg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635" y="1237590"/>
            <a:ext cx="630619" cy="63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ço Reservado para Conteúdo 2"/>
          <p:cNvSpPr txBox="1">
            <a:spLocks/>
          </p:cNvSpPr>
          <p:nvPr/>
        </p:nvSpPr>
        <p:spPr bwMode="auto">
          <a:xfrm>
            <a:off x="467706" y="1986602"/>
            <a:ext cx="8534404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9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7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200000"/>
              </a:lnSpc>
              <a:buFontTx/>
              <a:buNone/>
            </a:pPr>
            <a:r>
              <a:rPr lang="pt-BR" kern="0" dirty="0" smtClean="0"/>
              <a:t>2ª Fase: Prospecção e concepção</a:t>
            </a:r>
          </a:p>
          <a:p>
            <a:pPr marL="0" indent="0">
              <a:lnSpc>
                <a:spcPct val="200000"/>
              </a:lnSpc>
              <a:buFontTx/>
              <a:buNone/>
            </a:pPr>
            <a:r>
              <a:rPr lang="pt-BR" kern="0" dirty="0" smtClean="0"/>
              <a:t>3ª Fase: Construção de cenários e criação do futuro</a:t>
            </a:r>
            <a:endParaRPr lang="pt-BR" kern="0" dirty="0"/>
          </a:p>
        </p:txBody>
      </p:sp>
    </p:spTree>
    <p:extLst>
      <p:ext uri="{BB962C8B-B14F-4D97-AF65-F5344CB8AC3E}">
        <p14:creationId xmlns:p14="http://schemas.microsoft.com/office/powerpoint/2010/main" val="39059382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Shape 970"/>
          <p:cNvSpPr txBox="1"/>
          <p:nvPr/>
        </p:nvSpPr>
        <p:spPr>
          <a:xfrm>
            <a:off x="72450" y="109233"/>
            <a:ext cx="5578200" cy="97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pt-BR" sz="2400" b="1" dirty="0" smtClean="0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Buscando Oportunidades</a:t>
            </a:r>
            <a:endParaRPr lang="pt-BR" sz="2400" b="1" dirty="0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75" name="Shape 9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3648000"/>
            <a:ext cx="9143999" cy="322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Shape 9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100" y="1301601"/>
            <a:ext cx="713950" cy="979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Shape 9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7974" y="2493953"/>
            <a:ext cx="728556" cy="799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Shape 9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14555" y="1935650"/>
            <a:ext cx="728556" cy="799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Shape 9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19416" y="2553212"/>
            <a:ext cx="713931" cy="78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5" name="Shape 9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03501" y="1996033"/>
            <a:ext cx="713931" cy="78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6" name="Shape 986"/>
          <p:cNvPicPr preferRelativeResize="0"/>
          <p:nvPr/>
        </p:nvPicPr>
        <p:blipFill rotWithShape="1">
          <a:blip r:embed="rId6">
            <a:alphaModFix/>
          </a:blip>
          <a:srcRect l="14330" t="12607" r="923" b="13186"/>
          <a:stretch/>
        </p:blipFill>
        <p:spPr>
          <a:xfrm>
            <a:off x="1112225" y="3814365"/>
            <a:ext cx="1198350" cy="1411131"/>
          </a:xfrm>
          <a:prstGeom prst="rect">
            <a:avLst/>
          </a:prstGeom>
          <a:noFill/>
          <a:ln>
            <a:noFill/>
          </a:ln>
        </p:spPr>
      </p:pic>
      <p:sp>
        <p:nvSpPr>
          <p:cNvPr id="991" name="Shape 991"/>
          <p:cNvSpPr txBox="1"/>
          <p:nvPr/>
        </p:nvSpPr>
        <p:spPr>
          <a:xfrm>
            <a:off x="6449075" y="885401"/>
            <a:ext cx="714000" cy="480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966" name="Shape 96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90787" y="1934789"/>
            <a:ext cx="2942804" cy="3277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7" name="Shape 96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66662" y="1729189"/>
            <a:ext cx="3414389" cy="3851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8" name="Shape 96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03472" y="852696"/>
            <a:ext cx="4774998" cy="5442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9" name="Shape 96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295720" y="880715"/>
            <a:ext cx="5221712" cy="5506468"/>
          </a:xfrm>
          <a:prstGeom prst="rect">
            <a:avLst/>
          </a:prstGeom>
          <a:noFill/>
          <a:ln>
            <a:noFill/>
          </a:ln>
        </p:spPr>
      </p:pic>
      <p:sp>
        <p:nvSpPr>
          <p:cNvPr id="971" name="Shape 971"/>
          <p:cNvSpPr txBox="1"/>
          <p:nvPr/>
        </p:nvSpPr>
        <p:spPr>
          <a:xfrm>
            <a:off x="5774501" y="1564127"/>
            <a:ext cx="932511" cy="878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sz="900" b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Cities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pt-BR" sz="9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Symnetics</a:t>
            </a:r>
          </a:p>
        </p:txBody>
      </p:sp>
      <p:sp>
        <p:nvSpPr>
          <p:cNvPr id="972" name="Shape 972"/>
          <p:cNvSpPr txBox="1"/>
          <p:nvPr/>
        </p:nvSpPr>
        <p:spPr>
          <a:xfrm>
            <a:off x="5396033" y="2688593"/>
            <a:ext cx="710350" cy="38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sz="7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Sw. Eng</a:t>
            </a:r>
          </a:p>
        </p:txBody>
      </p:sp>
      <p:pic>
        <p:nvPicPr>
          <p:cNvPr id="973" name="Shape 97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935305" y="2609496"/>
            <a:ext cx="1824432" cy="2041280"/>
          </a:xfrm>
          <a:prstGeom prst="rect">
            <a:avLst/>
          </a:prstGeom>
          <a:noFill/>
          <a:ln>
            <a:noFill/>
          </a:ln>
        </p:spPr>
      </p:pic>
      <p:sp>
        <p:nvSpPr>
          <p:cNvPr id="974" name="Shape 974"/>
          <p:cNvSpPr txBox="1"/>
          <p:nvPr/>
        </p:nvSpPr>
        <p:spPr>
          <a:xfrm>
            <a:off x="4435405" y="2796018"/>
            <a:ext cx="835294" cy="570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sz="7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Performance</a:t>
            </a:r>
          </a:p>
        </p:txBody>
      </p:sp>
      <p:pic>
        <p:nvPicPr>
          <p:cNvPr id="976" name="Shape 97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293096" y="2964782"/>
            <a:ext cx="1106383" cy="1190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7" name="Shape 97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823357" y="3512796"/>
            <a:ext cx="2308230" cy="1349365"/>
          </a:xfrm>
          <a:prstGeom prst="rect">
            <a:avLst/>
          </a:prstGeom>
          <a:noFill/>
          <a:ln>
            <a:noFill/>
          </a:ln>
        </p:spPr>
      </p:pic>
      <p:sp>
        <p:nvSpPr>
          <p:cNvPr id="978" name="Shape 978"/>
          <p:cNvSpPr txBox="1"/>
          <p:nvPr/>
        </p:nvSpPr>
        <p:spPr>
          <a:xfrm>
            <a:off x="5003429" y="3097734"/>
            <a:ext cx="579791" cy="570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sz="7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Bio</a:t>
            </a:r>
          </a:p>
        </p:txBody>
      </p:sp>
      <p:sp>
        <p:nvSpPr>
          <p:cNvPr id="979" name="Shape 979"/>
          <p:cNvSpPr txBox="1"/>
          <p:nvPr/>
        </p:nvSpPr>
        <p:spPr>
          <a:xfrm>
            <a:off x="6378602" y="3535321"/>
            <a:ext cx="835294" cy="878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sz="900" b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Education</a:t>
            </a:r>
          </a:p>
        </p:txBody>
      </p:sp>
      <p:pic>
        <p:nvPicPr>
          <p:cNvPr id="980" name="Shape 980"/>
          <p:cNvPicPr preferRelativeResize="0"/>
          <p:nvPr/>
        </p:nvPicPr>
        <p:blipFill rotWithShape="1">
          <a:blip r:embed="rId14">
            <a:alphaModFix/>
          </a:blip>
          <a:srcRect l="13535" r="38667" b="49756"/>
          <a:stretch/>
        </p:blipFill>
        <p:spPr>
          <a:xfrm>
            <a:off x="5025123" y="2014370"/>
            <a:ext cx="339498" cy="1411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Shape 98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825563" y="1996096"/>
            <a:ext cx="1942251" cy="157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" name="Shape 988"/>
          <p:cNvPicPr preferRelativeResize="0"/>
          <p:nvPr/>
        </p:nvPicPr>
        <p:blipFill rotWithShape="1">
          <a:blip r:embed="rId16">
            <a:alphaModFix/>
          </a:blip>
          <a:srcRect t="26831" r="34340"/>
          <a:stretch/>
        </p:blipFill>
        <p:spPr>
          <a:xfrm>
            <a:off x="5029367" y="4001802"/>
            <a:ext cx="339477" cy="799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9" name="Shape 989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827279" y="2882022"/>
            <a:ext cx="1106383" cy="698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0" name="Shape 990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5210086" y="3756263"/>
            <a:ext cx="303840" cy="979600"/>
          </a:xfrm>
          <a:prstGeom prst="rect">
            <a:avLst/>
          </a:prstGeom>
          <a:noFill/>
          <a:ln>
            <a:noFill/>
          </a:ln>
        </p:spPr>
      </p:pic>
      <p:sp>
        <p:nvSpPr>
          <p:cNvPr id="992" name="Shape 992"/>
          <p:cNvSpPr txBox="1"/>
          <p:nvPr/>
        </p:nvSpPr>
        <p:spPr>
          <a:xfrm>
            <a:off x="2962835" y="1669174"/>
            <a:ext cx="835294" cy="878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sz="900" b="1" dirty="0" err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Retail</a:t>
            </a:r>
            <a:endParaRPr lang="pt-BR" sz="900" b="1" dirty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pt-BR" sz="9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Saraiva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pt-BR" sz="9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Sonae</a:t>
            </a:r>
          </a:p>
        </p:txBody>
      </p:sp>
      <p:sp>
        <p:nvSpPr>
          <p:cNvPr id="993" name="Shape 993"/>
          <p:cNvSpPr txBox="1"/>
          <p:nvPr/>
        </p:nvSpPr>
        <p:spPr>
          <a:xfrm>
            <a:off x="2554692" y="3580341"/>
            <a:ext cx="835294" cy="878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sz="900" b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Health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pt-BR" sz="9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Lika HCP</a:t>
            </a:r>
          </a:p>
        </p:txBody>
      </p:sp>
      <p:sp>
        <p:nvSpPr>
          <p:cNvPr id="994" name="Shape 994"/>
          <p:cNvSpPr txBox="1"/>
          <p:nvPr/>
        </p:nvSpPr>
        <p:spPr>
          <a:xfrm>
            <a:off x="5121511" y="5158465"/>
            <a:ext cx="987964" cy="878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sz="900" b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Telecom</a:t>
            </a:r>
          </a:p>
        </p:txBody>
      </p:sp>
      <p:sp>
        <p:nvSpPr>
          <p:cNvPr id="995" name="Shape 995"/>
          <p:cNvSpPr txBox="1"/>
          <p:nvPr/>
        </p:nvSpPr>
        <p:spPr>
          <a:xfrm>
            <a:off x="3599310" y="5233493"/>
            <a:ext cx="987964" cy="878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sz="900" b="1" dirty="0" err="1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Automotive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pt-BR" sz="90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FCA</a:t>
            </a:r>
            <a:endParaRPr lang="pt-BR" sz="900" dirty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96" name="Shape 996"/>
          <p:cNvSpPr txBox="1"/>
          <p:nvPr/>
        </p:nvSpPr>
        <p:spPr>
          <a:xfrm>
            <a:off x="3655833" y="2581121"/>
            <a:ext cx="579791" cy="570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sz="7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Iot</a:t>
            </a:r>
          </a:p>
        </p:txBody>
      </p:sp>
      <p:sp>
        <p:nvSpPr>
          <p:cNvPr id="997" name="Shape 997"/>
          <p:cNvSpPr txBox="1"/>
          <p:nvPr/>
        </p:nvSpPr>
        <p:spPr>
          <a:xfrm>
            <a:off x="3326561" y="3445309"/>
            <a:ext cx="579791" cy="570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sz="7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UX</a:t>
            </a:r>
          </a:p>
        </p:txBody>
      </p:sp>
      <p:sp>
        <p:nvSpPr>
          <p:cNvPr id="998" name="Shape 998"/>
          <p:cNvSpPr txBox="1"/>
          <p:nvPr/>
        </p:nvSpPr>
        <p:spPr>
          <a:xfrm>
            <a:off x="3403882" y="4254525"/>
            <a:ext cx="835294" cy="570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sz="7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Big Data</a:t>
            </a:r>
          </a:p>
        </p:txBody>
      </p:sp>
      <p:sp>
        <p:nvSpPr>
          <p:cNvPr id="999" name="Shape 999"/>
          <p:cNvSpPr txBox="1"/>
          <p:nvPr/>
        </p:nvSpPr>
        <p:spPr>
          <a:xfrm>
            <a:off x="3979165" y="4887859"/>
            <a:ext cx="987964" cy="570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sz="7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Visual Comp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pt-BR" sz="7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(VOXAR)</a:t>
            </a:r>
          </a:p>
        </p:txBody>
      </p:sp>
      <p:sp>
        <p:nvSpPr>
          <p:cNvPr id="1000" name="Shape 1000"/>
          <p:cNvSpPr txBox="1"/>
          <p:nvPr/>
        </p:nvSpPr>
        <p:spPr>
          <a:xfrm>
            <a:off x="5583845" y="4339086"/>
            <a:ext cx="579791" cy="570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sz="7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Tests</a:t>
            </a:r>
          </a:p>
        </p:txBody>
      </p:sp>
      <p:sp>
        <p:nvSpPr>
          <p:cNvPr id="1001" name="Shape 1001"/>
          <p:cNvSpPr txBox="1"/>
          <p:nvPr/>
        </p:nvSpPr>
        <p:spPr>
          <a:xfrm>
            <a:off x="4866543" y="4827847"/>
            <a:ext cx="835294" cy="570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sz="7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Robotics</a:t>
            </a:r>
          </a:p>
        </p:txBody>
      </p:sp>
      <p:sp>
        <p:nvSpPr>
          <p:cNvPr id="1002" name="Shape 1002"/>
          <p:cNvSpPr txBox="1"/>
          <p:nvPr/>
        </p:nvSpPr>
        <p:spPr>
          <a:xfrm>
            <a:off x="5493176" y="3594727"/>
            <a:ext cx="1106238" cy="570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sz="7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EDU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pt-BR" sz="7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Singularidade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pt-BR" sz="7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UFPE</a:t>
            </a:r>
          </a:p>
        </p:txBody>
      </p:sp>
      <p:sp>
        <p:nvSpPr>
          <p:cNvPr id="1003" name="Shape 1003"/>
          <p:cNvSpPr txBox="1"/>
          <p:nvPr/>
        </p:nvSpPr>
        <p:spPr>
          <a:xfrm>
            <a:off x="4405387" y="2245127"/>
            <a:ext cx="932511" cy="570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sz="7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Synth Bio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pt-BR" sz="7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(LIKA)</a:t>
            </a:r>
          </a:p>
        </p:txBody>
      </p:sp>
      <p:sp>
        <p:nvSpPr>
          <p:cNvPr id="1004" name="Shape 1004"/>
          <p:cNvSpPr txBox="1"/>
          <p:nvPr/>
        </p:nvSpPr>
        <p:spPr>
          <a:xfrm>
            <a:off x="4084604" y="3114618"/>
            <a:ext cx="579791" cy="570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sz="7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HW</a:t>
            </a:r>
          </a:p>
        </p:txBody>
      </p:sp>
      <p:sp>
        <p:nvSpPr>
          <p:cNvPr id="1005" name="Shape 1005"/>
          <p:cNvSpPr txBox="1"/>
          <p:nvPr/>
        </p:nvSpPr>
        <p:spPr>
          <a:xfrm>
            <a:off x="3960502" y="3453337"/>
            <a:ext cx="579791" cy="570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sz="7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FabLab</a:t>
            </a:r>
          </a:p>
        </p:txBody>
      </p:sp>
      <p:sp>
        <p:nvSpPr>
          <p:cNvPr id="1006" name="Shape 1006"/>
          <p:cNvSpPr txBox="1"/>
          <p:nvPr/>
        </p:nvSpPr>
        <p:spPr>
          <a:xfrm>
            <a:off x="5110814" y="3419415"/>
            <a:ext cx="579791" cy="570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sz="7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DTV</a:t>
            </a:r>
          </a:p>
        </p:txBody>
      </p:sp>
      <p:sp>
        <p:nvSpPr>
          <p:cNvPr id="1007" name="Shape 1007"/>
          <p:cNvSpPr txBox="1"/>
          <p:nvPr/>
        </p:nvSpPr>
        <p:spPr>
          <a:xfrm>
            <a:off x="4895011" y="3727065"/>
            <a:ext cx="579791" cy="570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sz="7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UX</a:t>
            </a:r>
          </a:p>
        </p:txBody>
      </p:sp>
      <p:sp>
        <p:nvSpPr>
          <p:cNvPr id="1008" name="Shape 1008"/>
          <p:cNvSpPr txBox="1"/>
          <p:nvPr/>
        </p:nvSpPr>
        <p:spPr>
          <a:xfrm>
            <a:off x="4148033" y="3791079"/>
            <a:ext cx="579791" cy="570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sz="7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EDU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pt-BR" sz="7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(IES)</a:t>
            </a:r>
          </a:p>
        </p:txBody>
      </p:sp>
    </p:spTree>
    <p:extLst>
      <p:ext uri="{BB962C8B-B14F-4D97-AF65-F5344CB8AC3E}">
        <p14:creationId xmlns:p14="http://schemas.microsoft.com/office/powerpoint/2010/main" val="26827192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pt-BR" sz="9600" dirty="0" smtClean="0"/>
              <a:t>CESAR </a:t>
            </a:r>
            <a:endParaRPr lang="pt-BR" sz="9600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22602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fa\Desktop\Fotos0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4068"/>
            <a:ext cx="9144000" cy="6858000"/>
          </a:xfrm>
          <a:prstGeom prst="rect">
            <a:avLst/>
          </a:prstGeom>
          <a:noFill/>
        </p:spPr>
      </p:pic>
      <p:grpSp>
        <p:nvGrpSpPr>
          <p:cNvPr id="3" name="Group 77"/>
          <p:cNvGrpSpPr/>
          <p:nvPr/>
        </p:nvGrpSpPr>
        <p:grpSpPr>
          <a:xfrm>
            <a:off x="-16042" y="122323"/>
            <a:ext cx="9620250" cy="5981700"/>
            <a:chOff x="38100" y="-293688"/>
            <a:chExt cx="9105900" cy="7412038"/>
          </a:xfrm>
        </p:grpSpPr>
        <p:sp>
          <p:nvSpPr>
            <p:cNvPr id="20" name="Freeform 2"/>
            <p:cNvSpPr>
              <a:spLocks/>
            </p:cNvSpPr>
            <p:nvPr/>
          </p:nvSpPr>
          <p:spPr bwMode="auto">
            <a:xfrm rot="-3165733">
              <a:off x="5468144" y="5149056"/>
              <a:ext cx="750888" cy="987425"/>
            </a:xfrm>
            <a:custGeom>
              <a:avLst/>
              <a:gdLst>
                <a:gd name="T0" fmla="*/ 9 w 473"/>
                <a:gd name="T1" fmla="*/ 615 h 622"/>
                <a:gd name="T2" fmla="*/ 0 w 473"/>
                <a:gd name="T3" fmla="*/ 0 h 622"/>
                <a:gd name="T4" fmla="*/ 473 w 473"/>
                <a:gd name="T5" fmla="*/ 622 h 622"/>
                <a:gd name="T6" fmla="*/ 0 60000 65536"/>
                <a:gd name="T7" fmla="*/ 0 60000 65536"/>
                <a:gd name="T8" fmla="*/ 0 60000 65536"/>
                <a:gd name="T9" fmla="*/ 0 w 473"/>
                <a:gd name="T10" fmla="*/ 0 h 622"/>
                <a:gd name="T11" fmla="*/ 473 w 473"/>
                <a:gd name="T12" fmla="*/ 622 h 62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73" h="622">
                  <a:moveTo>
                    <a:pt x="9" y="615"/>
                  </a:moveTo>
                  <a:lnTo>
                    <a:pt x="0" y="0"/>
                  </a:lnTo>
                  <a:lnTo>
                    <a:pt x="473" y="622"/>
                  </a:lnTo>
                </a:path>
              </a:pathLst>
            </a:custGeom>
            <a:noFill/>
            <a:ln w="4763">
              <a:solidFill>
                <a:srgbClr val="CC00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Line 3"/>
            <p:cNvSpPr>
              <a:spLocks noChangeShapeType="1"/>
            </p:cNvSpPr>
            <p:nvPr/>
          </p:nvSpPr>
          <p:spPr bwMode="auto">
            <a:xfrm flipV="1">
              <a:off x="2162175" y="0"/>
              <a:ext cx="493713" cy="615950"/>
            </a:xfrm>
            <a:prstGeom prst="line">
              <a:avLst/>
            </a:prstGeom>
            <a:noFill/>
            <a:ln w="4763">
              <a:solidFill>
                <a:srgbClr val="CC00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Freeform 4"/>
            <p:cNvSpPr>
              <a:spLocks/>
            </p:cNvSpPr>
            <p:nvPr/>
          </p:nvSpPr>
          <p:spPr bwMode="auto">
            <a:xfrm rot="5400000">
              <a:off x="1225550" y="614363"/>
              <a:ext cx="750888" cy="989012"/>
            </a:xfrm>
            <a:custGeom>
              <a:avLst/>
              <a:gdLst>
                <a:gd name="T0" fmla="*/ 8 w 473"/>
                <a:gd name="T1" fmla="*/ 9 h 623"/>
                <a:gd name="T2" fmla="*/ 0 w 473"/>
                <a:gd name="T3" fmla="*/ 623 h 623"/>
                <a:gd name="T4" fmla="*/ 473 w 473"/>
                <a:gd name="T5" fmla="*/ 0 h 623"/>
                <a:gd name="T6" fmla="*/ 0 60000 65536"/>
                <a:gd name="T7" fmla="*/ 0 60000 65536"/>
                <a:gd name="T8" fmla="*/ 0 60000 65536"/>
                <a:gd name="T9" fmla="*/ 0 w 473"/>
                <a:gd name="T10" fmla="*/ 0 h 623"/>
                <a:gd name="T11" fmla="*/ 473 w 473"/>
                <a:gd name="T12" fmla="*/ 623 h 6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73" h="623">
                  <a:moveTo>
                    <a:pt x="8" y="9"/>
                  </a:moveTo>
                  <a:lnTo>
                    <a:pt x="0" y="623"/>
                  </a:lnTo>
                  <a:lnTo>
                    <a:pt x="473" y="0"/>
                  </a:lnTo>
                </a:path>
              </a:pathLst>
            </a:custGeom>
            <a:noFill/>
            <a:ln w="4763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Line 5"/>
            <p:cNvSpPr>
              <a:spLocks noChangeShapeType="1"/>
            </p:cNvSpPr>
            <p:nvPr/>
          </p:nvSpPr>
          <p:spPr bwMode="auto">
            <a:xfrm>
              <a:off x="3983038" y="-293688"/>
              <a:ext cx="752475" cy="960438"/>
            </a:xfrm>
            <a:prstGeom prst="line">
              <a:avLst/>
            </a:prstGeom>
            <a:noFill/>
            <a:ln w="4763">
              <a:solidFill>
                <a:srgbClr val="CC00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Line 6"/>
            <p:cNvSpPr>
              <a:spLocks noChangeShapeType="1"/>
            </p:cNvSpPr>
            <p:nvPr/>
          </p:nvSpPr>
          <p:spPr bwMode="auto">
            <a:xfrm>
              <a:off x="1282700" y="2692400"/>
              <a:ext cx="1597025" cy="1077913"/>
            </a:xfrm>
            <a:prstGeom prst="line">
              <a:avLst/>
            </a:prstGeom>
            <a:noFill/>
            <a:ln w="4763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Freeform 7"/>
            <p:cNvSpPr>
              <a:spLocks/>
            </p:cNvSpPr>
            <p:nvPr/>
          </p:nvSpPr>
          <p:spPr bwMode="auto">
            <a:xfrm rot="-5400000">
              <a:off x="323850" y="1782763"/>
              <a:ext cx="750888" cy="989012"/>
            </a:xfrm>
            <a:custGeom>
              <a:avLst/>
              <a:gdLst>
                <a:gd name="T0" fmla="*/ 8 w 473"/>
                <a:gd name="T1" fmla="*/ 9 h 623"/>
                <a:gd name="T2" fmla="*/ 0 w 473"/>
                <a:gd name="T3" fmla="*/ 623 h 623"/>
                <a:gd name="T4" fmla="*/ 473 w 473"/>
                <a:gd name="T5" fmla="*/ 0 h 623"/>
                <a:gd name="T6" fmla="*/ 0 60000 65536"/>
                <a:gd name="T7" fmla="*/ 0 60000 65536"/>
                <a:gd name="T8" fmla="*/ 0 60000 65536"/>
                <a:gd name="T9" fmla="*/ 0 w 473"/>
                <a:gd name="T10" fmla="*/ 0 h 623"/>
                <a:gd name="T11" fmla="*/ 473 w 473"/>
                <a:gd name="T12" fmla="*/ 623 h 6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73" h="623">
                  <a:moveTo>
                    <a:pt x="8" y="9"/>
                  </a:moveTo>
                  <a:lnTo>
                    <a:pt x="0" y="623"/>
                  </a:lnTo>
                  <a:lnTo>
                    <a:pt x="473" y="0"/>
                  </a:lnTo>
                </a:path>
              </a:pathLst>
            </a:custGeom>
            <a:noFill/>
            <a:ln w="4763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Line 8"/>
            <p:cNvSpPr>
              <a:spLocks noChangeShapeType="1"/>
            </p:cNvSpPr>
            <p:nvPr/>
          </p:nvSpPr>
          <p:spPr bwMode="auto">
            <a:xfrm>
              <a:off x="2163763" y="3892550"/>
              <a:ext cx="727075" cy="0"/>
            </a:xfrm>
            <a:prstGeom prst="line">
              <a:avLst/>
            </a:prstGeom>
            <a:noFill/>
            <a:ln w="4763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" name="Line 9"/>
            <p:cNvSpPr>
              <a:spLocks noChangeShapeType="1"/>
            </p:cNvSpPr>
            <p:nvPr/>
          </p:nvSpPr>
          <p:spPr bwMode="auto">
            <a:xfrm flipV="1">
              <a:off x="3941763" y="719138"/>
              <a:ext cx="736600" cy="1014412"/>
            </a:xfrm>
            <a:prstGeom prst="line">
              <a:avLst/>
            </a:prstGeom>
            <a:noFill/>
            <a:ln w="4763">
              <a:solidFill>
                <a:srgbClr val="CC00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" name="Line 10"/>
            <p:cNvSpPr>
              <a:spLocks noChangeShapeType="1"/>
            </p:cNvSpPr>
            <p:nvPr/>
          </p:nvSpPr>
          <p:spPr bwMode="auto">
            <a:xfrm flipH="1" flipV="1">
              <a:off x="3887788" y="3976688"/>
              <a:ext cx="425450" cy="481012"/>
            </a:xfrm>
            <a:prstGeom prst="line">
              <a:avLst/>
            </a:prstGeom>
            <a:noFill/>
            <a:ln w="4763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" name="Line 11"/>
            <p:cNvSpPr>
              <a:spLocks noChangeShapeType="1"/>
            </p:cNvSpPr>
            <p:nvPr/>
          </p:nvSpPr>
          <p:spPr bwMode="auto">
            <a:xfrm>
              <a:off x="6567488" y="3908425"/>
              <a:ext cx="823912" cy="1090613"/>
            </a:xfrm>
            <a:prstGeom prst="line">
              <a:avLst/>
            </a:prstGeom>
            <a:noFill/>
            <a:ln w="4763">
              <a:solidFill>
                <a:srgbClr val="CC00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" name="Line 12"/>
            <p:cNvSpPr>
              <a:spLocks noChangeShapeType="1"/>
            </p:cNvSpPr>
            <p:nvPr/>
          </p:nvSpPr>
          <p:spPr bwMode="auto">
            <a:xfrm>
              <a:off x="3848100" y="2819400"/>
              <a:ext cx="0" cy="944563"/>
            </a:xfrm>
            <a:prstGeom prst="line">
              <a:avLst/>
            </a:prstGeom>
            <a:noFill/>
            <a:ln w="4763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" name="Line 13"/>
            <p:cNvSpPr>
              <a:spLocks noChangeShapeType="1"/>
            </p:cNvSpPr>
            <p:nvPr/>
          </p:nvSpPr>
          <p:spPr bwMode="auto">
            <a:xfrm flipH="1">
              <a:off x="3848100" y="1854200"/>
              <a:ext cx="25400" cy="787400"/>
            </a:xfrm>
            <a:prstGeom prst="line">
              <a:avLst/>
            </a:prstGeom>
            <a:noFill/>
            <a:ln w="4763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" name="Line 14"/>
            <p:cNvSpPr>
              <a:spLocks noChangeShapeType="1"/>
            </p:cNvSpPr>
            <p:nvPr/>
          </p:nvSpPr>
          <p:spPr bwMode="auto">
            <a:xfrm>
              <a:off x="3981450" y="2668588"/>
              <a:ext cx="1565275" cy="0"/>
            </a:xfrm>
            <a:prstGeom prst="line">
              <a:avLst/>
            </a:prstGeom>
            <a:noFill/>
            <a:ln w="4763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" name="Line 15"/>
            <p:cNvSpPr>
              <a:spLocks noChangeShapeType="1"/>
            </p:cNvSpPr>
            <p:nvPr/>
          </p:nvSpPr>
          <p:spPr bwMode="auto">
            <a:xfrm flipV="1">
              <a:off x="3032125" y="2813050"/>
              <a:ext cx="725488" cy="1014413"/>
            </a:xfrm>
            <a:prstGeom prst="line">
              <a:avLst/>
            </a:prstGeom>
            <a:noFill/>
            <a:ln w="4763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" name="Freeform 16"/>
            <p:cNvSpPr>
              <a:spLocks/>
            </p:cNvSpPr>
            <p:nvPr/>
          </p:nvSpPr>
          <p:spPr bwMode="auto">
            <a:xfrm>
              <a:off x="1016000" y="3819525"/>
              <a:ext cx="276225" cy="277813"/>
            </a:xfrm>
            <a:custGeom>
              <a:avLst/>
              <a:gdLst>
                <a:gd name="T0" fmla="*/ 88 w 174"/>
                <a:gd name="T1" fmla="*/ 0 h 175"/>
                <a:gd name="T2" fmla="*/ 115 w 174"/>
                <a:gd name="T3" fmla="*/ 5 h 175"/>
                <a:gd name="T4" fmla="*/ 138 w 174"/>
                <a:gd name="T5" fmla="*/ 18 h 175"/>
                <a:gd name="T6" fmla="*/ 157 w 174"/>
                <a:gd name="T7" fmla="*/ 36 h 175"/>
                <a:gd name="T8" fmla="*/ 170 w 174"/>
                <a:gd name="T9" fmla="*/ 59 h 175"/>
                <a:gd name="T10" fmla="*/ 174 w 174"/>
                <a:gd name="T11" fmla="*/ 87 h 175"/>
                <a:gd name="T12" fmla="*/ 171 w 174"/>
                <a:gd name="T13" fmla="*/ 110 h 175"/>
                <a:gd name="T14" fmla="*/ 163 w 174"/>
                <a:gd name="T15" fmla="*/ 130 h 175"/>
                <a:gd name="T16" fmla="*/ 148 w 174"/>
                <a:gd name="T17" fmla="*/ 149 h 175"/>
                <a:gd name="T18" fmla="*/ 131 w 174"/>
                <a:gd name="T19" fmla="*/ 163 h 175"/>
                <a:gd name="T20" fmla="*/ 111 w 174"/>
                <a:gd name="T21" fmla="*/ 172 h 175"/>
                <a:gd name="T22" fmla="*/ 88 w 174"/>
                <a:gd name="T23" fmla="*/ 175 h 175"/>
                <a:gd name="T24" fmla="*/ 65 w 174"/>
                <a:gd name="T25" fmla="*/ 172 h 175"/>
                <a:gd name="T26" fmla="*/ 43 w 174"/>
                <a:gd name="T27" fmla="*/ 163 h 175"/>
                <a:gd name="T28" fmla="*/ 26 w 174"/>
                <a:gd name="T29" fmla="*/ 149 h 175"/>
                <a:gd name="T30" fmla="*/ 12 w 174"/>
                <a:gd name="T31" fmla="*/ 130 h 175"/>
                <a:gd name="T32" fmla="*/ 3 w 174"/>
                <a:gd name="T33" fmla="*/ 110 h 175"/>
                <a:gd name="T34" fmla="*/ 0 w 174"/>
                <a:gd name="T35" fmla="*/ 87 h 175"/>
                <a:gd name="T36" fmla="*/ 3 w 174"/>
                <a:gd name="T37" fmla="*/ 64 h 175"/>
                <a:gd name="T38" fmla="*/ 12 w 174"/>
                <a:gd name="T39" fmla="*/ 44 h 175"/>
                <a:gd name="T40" fmla="*/ 26 w 174"/>
                <a:gd name="T41" fmla="*/ 26 h 175"/>
                <a:gd name="T42" fmla="*/ 43 w 174"/>
                <a:gd name="T43" fmla="*/ 12 h 175"/>
                <a:gd name="T44" fmla="*/ 65 w 174"/>
                <a:gd name="T45" fmla="*/ 3 h 175"/>
                <a:gd name="T46" fmla="*/ 88 w 174"/>
                <a:gd name="T47" fmla="*/ 0 h 17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4"/>
                <a:gd name="T73" fmla="*/ 0 h 175"/>
                <a:gd name="T74" fmla="*/ 174 w 174"/>
                <a:gd name="T75" fmla="*/ 175 h 17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4" h="175">
                  <a:moveTo>
                    <a:pt x="88" y="0"/>
                  </a:moveTo>
                  <a:lnTo>
                    <a:pt x="115" y="5"/>
                  </a:lnTo>
                  <a:lnTo>
                    <a:pt x="138" y="18"/>
                  </a:lnTo>
                  <a:lnTo>
                    <a:pt x="157" y="36"/>
                  </a:lnTo>
                  <a:lnTo>
                    <a:pt x="170" y="59"/>
                  </a:lnTo>
                  <a:lnTo>
                    <a:pt x="174" y="87"/>
                  </a:lnTo>
                  <a:lnTo>
                    <a:pt x="171" y="110"/>
                  </a:lnTo>
                  <a:lnTo>
                    <a:pt x="163" y="130"/>
                  </a:lnTo>
                  <a:lnTo>
                    <a:pt x="148" y="149"/>
                  </a:lnTo>
                  <a:lnTo>
                    <a:pt x="131" y="163"/>
                  </a:lnTo>
                  <a:lnTo>
                    <a:pt x="111" y="172"/>
                  </a:lnTo>
                  <a:lnTo>
                    <a:pt x="88" y="175"/>
                  </a:lnTo>
                  <a:lnTo>
                    <a:pt x="65" y="172"/>
                  </a:lnTo>
                  <a:lnTo>
                    <a:pt x="43" y="163"/>
                  </a:lnTo>
                  <a:lnTo>
                    <a:pt x="26" y="149"/>
                  </a:lnTo>
                  <a:lnTo>
                    <a:pt x="12" y="130"/>
                  </a:lnTo>
                  <a:lnTo>
                    <a:pt x="3" y="110"/>
                  </a:lnTo>
                  <a:lnTo>
                    <a:pt x="0" y="87"/>
                  </a:lnTo>
                  <a:lnTo>
                    <a:pt x="3" y="64"/>
                  </a:lnTo>
                  <a:lnTo>
                    <a:pt x="12" y="44"/>
                  </a:lnTo>
                  <a:lnTo>
                    <a:pt x="26" y="26"/>
                  </a:lnTo>
                  <a:lnTo>
                    <a:pt x="43" y="12"/>
                  </a:lnTo>
                  <a:lnTo>
                    <a:pt x="65" y="3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6600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" name="Freeform 19"/>
            <p:cNvSpPr>
              <a:spLocks/>
            </p:cNvSpPr>
            <p:nvPr/>
          </p:nvSpPr>
          <p:spPr bwMode="auto">
            <a:xfrm>
              <a:off x="990600" y="4926013"/>
              <a:ext cx="276225" cy="276225"/>
            </a:xfrm>
            <a:custGeom>
              <a:avLst/>
              <a:gdLst>
                <a:gd name="T0" fmla="*/ 88 w 174"/>
                <a:gd name="T1" fmla="*/ 0 h 174"/>
                <a:gd name="T2" fmla="*/ 111 w 174"/>
                <a:gd name="T3" fmla="*/ 3 h 174"/>
                <a:gd name="T4" fmla="*/ 131 w 174"/>
                <a:gd name="T5" fmla="*/ 12 h 174"/>
                <a:gd name="T6" fmla="*/ 148 w 174"/>
                <a:gd name="T7" fmla="*/ 26 h 174"/>
                <a:gd name="T8" fmla="*/ 163 w 174"/>
                <a:gd name="T9" fmla="*/ 45 h 174"/>
                <a:gd name="T10" fmla="*/ 171 w 174"/>
                <a:gd name="T11" fmla="*/ 65 h 174"/>
                <a:gd name="T12" fmla="*/ 174 w 174"/>
                <a:gd name="T13" fmla="*/ 88 h 174"/>
                <a:gd name="T14" fmla="*/ 170 w 174"/>
                <a:gd name="T15" fmla="*/ 115 h 174"/>
                <a:gd name="T16" fmla="*/ 157 w 174"/>
                <a:gd name="T17" fmla="*/ 138 h 174"/>
                <a:gd name="T18" fmla="*/ 138 w 174"/>
                <a:gd name="T19" fmla="*/ 157 h 174"/>
                <a:gd name="T20" fmla="*/ 115 w 174"/>
                <a:gd name="T21" fmla="*/ 170 h 174"/>
                <a:gd name="T22" fmla="*/ 88 w 174"/>
                <a:gd name="T23" fmla="*/ 174 h 174"/>
                <a:gd name="T24" fmla="*/ 65 w 174"/>
                <a:gd name="T25" fmla="*/ 171 h 174"/>
                <a:gd name="T26" fmla="*/ 43 w 174"/>
                <a:gd name="T27" fmla="*/ 163 h 174"/>
                <a:gd name="T28" fmla="*/ 26 w 174"/>
                <a:gd name="T29" fmla="*/ 148 h 174"/>
                <a:gd name="T30" fmla="*/ 12 w 174"/>
                <a:gd name="T31" fmla="*/ 131 h 174"/>
                <a:gd name="T32" fmla="*/ 3 w 174"/>
                <a:gd name="T33" fmla="*/ 111 h 174"/>
                <a:gd name="T34" fmla="*/ 0 w 174"/>
                <a:gd name="T35" fmla="*/ 88 h 174"/>
                <a:gd name="T36" fmla="*/ 3 w 174"/>
                <a:gd name="T37" fmla="*/ 65 h 174"/>
                <a:gd name="T38" fmla="*/ 12 w 174"/>
                <a:gd name="T39" fmla="*/ 45 h 174"/>
                <a:gd name="T40" fmla="*/ 26 w 174"/>
                <a:gd name="T41" fmla="*/ 26 h 174"/>
                <a:gd name="T42" fmla="*/ 43 w 174"/>
                <a:gd name="T43" fmla="*/ 12 h 174"/>
                <a:gd name="T44" fmla="*/ 65 w 174"/>
                <a:gd name="T45" fmla="*/ 3 h 174"/>
                <a:gd name="T46" fmla="*/ 88 w 174"/>
                <a:gd name="T47" fmla="*/ 0 h 17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4"/>
                <a:gd name="T73" fmla="*/ 0 h 174"/>
                <a:gd name="T74" fmla="*/ 174 w 174"/>
                <a:gd name="T75" fmla="*/ 174 h 17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4" h="174">
                  <a:moveTo>
                    <a:pt x="88" y="0"/>
                  </a:moveTo>
                  <a:lnTo>
                    <a:pt x="111" y="3"/>
                  </a:lnTo>
                  <a:lnTo>
                    <a:pt x="131" y="12"/>
                  </a:lnTo>
                  <a:lnTo>
                    <a:pt x="148" y="26"/>
                  </a:lnTo>
                  <a:lnTo>
                    <a:pt x="163" y="45"/>
                  </a:lnTo>
                  <a:lnTo>
                    <a:pt x="171" y="65"/>
                  </a:lnTo>
                  <a:lnTo>
                    <a:pt x="174" y="88"/>
                  </a:lnTo>
                  <a:lnTo>
                    <a:pt x="170" y="115"/>
                  </a:lnTo>
                  <a:lnTo>
                    <a:pt x="157" y="138"/>
                  </a:lnTo>
                  <a:lnTo>
                    <a:pt x="138" y="157"/>
                  </a:lnTo>
                  <a:lnTo>
                    <a:pt x="115" y="170"/>
                  </a:lnTo>
                  <a:lnTo>
                    <a:pt x="88" y="174"/>
                  </a:lnTo>
                  <a:lnTo>
                    <a:pt x="65" y="171"/>
                  </a:lnTo>
                  <a:lnTo>
                    <a:pt x="43" y="163"/>
                  </a:lnTo>
                  <a:lnTo>
                    <a:pt x="26" y="148"/>
                  </a:lnTo>
                  <a:lnTo>
                    <a:pt x="12" y="131"/>
                  </a:lnTo>
                  <a:lnTo>
                    <a:pt x="3" y="111"/>
                  </a:lnTo>
                  <a:lnTo>
                    <a:pt x="0" y="88"/>
                  </a:lnTo>
                  <a:lnTo>
                    <a:pt x="3" y="65"/>
                  </a:lnTo>
                  <a:lnTo>
                    <a:pt x="12" y="45"/>
                  </a:lnTo>
                  <a:lnTo>
                    <a:pt x="26" y="26"/>
                  </a:lnTo>
                  <a:lnTo>
                    <a:pt x="43" y="12"/>
                  </a:lnTo>
                  <a:lnTo>
                    <a:pt x="65" y="3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6600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" name="Freeform 20"/>
            <p:cNvSpPr>
              <a:spLocks/>
            </p:cNvSpPr>
            <p:nvPr/>
          </p:nvSpPr>
          <p:spPr bwMode="auto">
            <a:xfrm>
              <a:off x="1881188" y="3768725"/>
              <a:ext cx="276225" cy="276225"/>
            </a:xfrm>
            <a:custGeom>
              <a:avLst/>
              <a:gdLst>
                <a:gd name="T0" fmla="*/ 87 w 174"/>
                <a:gd name="T1" fmla="*/ 0 h 174"/>
                <a:gd name="T2" fmla="*/ 110 w 174"/>
                <a:gd name="T3" fmla="*/ 3 h 174"/>
                <a:gd name="T4" fmla="*/ 131 w 174"/>
                <a:gd name="T5" fmla="*/ 11 h 174"/>
                <a:gd name="T6" fmla="*/ 149 w 174"/>
                <a:gd name="T7" fmla="*/ 26 h 174"/>
                <a:gd name="T8" fmla="*/ 163 w 174"/>
                <a:gd name="T9" fmla="*/ 43 h 174"/>
                <a:gd name="T10" fmla="*/ 172 w 174"/>
                <a:gd name="T11" fmla="*/ 63 h 174"/>
                <a:gd name="T12" fmla="*/ 174 w 174"/>
                <a:gd name="T13" fmla="*/ 86 h 174"/>
                <a:gd name="T14" fmla="*/ 172 w 174"/>
                <a:gd name="T15" fmla="*/ 109 h 174"/>
                <a:gd name="T16" fmla="*/ 163 w 174"/>
                <a:gd name="T17" fmla="*/ 131 h 174"/>
                <a:gd name="T18" fmla="*/ 149 w 174"/>
                <a:gd name="T19" fmla="*/ 148 h 174"/>
                <a:gd name="T20" fmla="*/ 131 w 174"/>
                <a:gd name="T21" fmla="*/ 162 h 174"/>
                <a:gd name="T22" fmla="*/ 110 w 174"/>
                <a:gd name="T23" fmla="*/ 171 h 174"/>
                <a:gd name="T24" fmla="*/ 87 w 174"/>
                <a:gd name="T25" fmla="*/ 174 h 174"/>
                <a:gd name="T26" fmla="*/ 64 w 174"/>
                <a:gd name="T27" fmla="*/ 171 h 174"/>
                <a:gd name="T28" fmla="*/ 43 w 174"/>
                <a:gd name="T29" fmla="*/ 162 h 174"/>
                <a:gd name="T30" fmla="*/ 26 w 174"/>
                <a:gd name="T31" fmla="*/ 148 h 174"/>
                <a:gd name="T32" fmla="*/ 12 w 174"/>
                <a:gd name="T33" fmla="*/ 131 h 174"/>
                <a:gd name="T34" fmla="*/ 3 w 174"/>
                <a:gd name="T35" fmla="*/ 109 h 174"/>
                <a:gd name="T36" fmla="*/ 0 w 174"/>
                <a:gd name="T37" fmla="*/ 86 h 174"/>
                <a:gd name="T38" fmla="*/ 4 w 174"/>
                <a:gd name="T39" fmla="*/ 59 h 174"/>
                <a:gd name="T40" fmla="*/ 17 w 174"/>
                <a:gd name="T41" fmla="*/ 36 h 174"/>
                <a:gd name="T42" fmla="*/ 36 w 174"/>
                <a:gd name="T43" fmla="*/ 17 h 174"/>
                <a:gd name="T44" fmla="*/ 59 w 174"/>
                <a:gd name="T45" fmla="*/ 4 h 174"/>
                <a:gd name="T46" fmla="*/ 87 w 174"/>
                <a:gd name="T47" fmla="*/ 0 h 17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4"/>
                <a:gd name="T73" fmla="*/ 0 h 174"/>
                <a:gd name="T74" fmla="*/ 174 w 174"/>
                <a:gd name="T75" fmla="*/ 174 h 17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4" h="174">
                  <a:moveTo>
                    <a:pt x="87" y="0"/>
                  </a:moveTo>
                  <a:lnTo>
                    <a:pt x="110" y="3"/>
                  </a:lnTo>
                  <a:lnTo>
                    <a:pt x="131" y="11"/>
                  </a:lnTo>
                  <a:lnTo>
                    <a:pt x="149" y="26"/>
                  </a:lnTo>
                  <a:lnTo>
                    <a:pt x="163" y="43"/>
                  </a:lnTo>
                  <a:lnTo>
                    <a:pt x="172" y="63"/>
                  </a:lnTo>
                  <a:lnTo>
                    <a:pt x="174" y="86"/>
                  </a:lnTo>
                  <a:lnTo>
                    <a:pt x="172" y="109"/>
                  </a:lnTo>
                  <a:lnTo>
                    <a:pt x="163" y="131"/>
                  </a:lnTo>
                  <a:lnTo>
                    <a:pt x="149" y="148"/>
                  </a:lnTo>
                  <a:lnTo>
                    <a:pt x="131" y="162"/>
                  </a:lnTo>
                  <a:lnTo>
                    <a:pt x="110" y="171"/>
                  </a:lnTo>
                  <a:lnTo>
                    <a:pt x="87" y="174"/>
                  </a:lnTo>
                  <a:lnTo>
                    <a:pt x="64" y="171"/>
                  </a:lnTo>
                  <a:lnTo>
                    <a:pt x="43" y="162"/>
                  </a:lnTo>
                  <a:lnTo>
                    <a:pt x="26" y="148"/>
                  </a:lnTo>
                  <a:lnTo>
                    <a:pt x="12" y="131"/>
                  </a:lnTo>
                  <a:lnTo>
                    <a:pt x="3" y="109"/>
                  </a:lnTo>
                  <a:lnTo>
                    <a:pt x="0" y="86"/>
                  </a:lnTo>
                  <a:lnTo>
                    <a:pt x="4" y="59"/>
                  </a:lnTo>
                  <a:lnTo>
                    <a:pt x="17" y="36"/>
                  </a:lnTo>
                  <a:lnTo>
                    <a:pt x="36" y="17"/>
                  </a:lnTo>
                  <a:lnTo>
                    <a:pt x="59" y="4"/>
                  </a:lnTo>
                  <a:lnTo>
                    <a:pt x="87" y="0"/>
                  </a:lnTo>
                </a:path>
              </a:pathLst>
            </a:custGeom>
            <a:solidFill>
              <a:srgbClr val="336699"/>
            </a:solidFill>
            <a:ln w="4763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7" name="Freeform 21"/>
            <p:cNvSpPr>
              <a:spLocks/>
            </p:cNvSpPr>
            <p:nvPr/>
          </p:nvSpPr>
          <p:spPr bwMode="auto">
            <a:xfrm>
              <a:off x="2806700" y="3722688"/>
              <a:ext cx="277813" cy="276225"/>
            </a:xfrm>
            <a:custGeom>
              <a:avLst/>
              <a:gdLst>
                <a:gd name="T0" fmla="*/ 88 w 175"/>
                <a:gd name="T1" fmla="*/ 0 h 174"/>
                <a:gd name="T2" fmla="*/ 111 w 175"/>
                <a:gd name="T3" fmla="*/ 3 h 174"/>
                <a:gd name="T4" fmla="*/ 131 w 175"/>
                <a:gd name="T5" fmla="*/ 12 h 174"/>
                <a:gd name="T6" fmla="*/ 149 w 175"/>
                <a:gd name="T7" fmla="*/ 26 h 174"/>
                <a:gd name="T8" fmla="*/ 163 w 175"/>
                <a:gd name="T9" fmla="*/ 43 h 174"/>
                <a:gd name="T10" fmla="*/ 172 w 175"/>
                <a:gd name="T11" fmla="*/ 65 h 174"/>
                <a:gd name="T12" fmla="*/ 175 w 175"/>
                <a:gd name="T13" fmla="*/ 88 h 174"/>
                <a:gd name="T14" fmla="*/ 170 w 175"/>
                <a:gd name="T15" fmla="*/ 115 h 174"/>
                <a:gd name="T16" fmla="*/ 157 w 175"/>
                <a:gd name="T17" fmla="*/ 138 h 174"/>
                <a:gd name="T18" fmla="*/ 139 w 175"/>
                <a:gd name="T19" fmla="*/ 157 h 174"/>
                <a:gd name="T20" fmla="*/ 115 w 175"/>
                <a:gd name="T21" fmla="*/ 170 h 174"/>
                <a:gd name="T22" fmla="*/ 88 w 175"/>
                <a:gd name="T23" fmla="*/ 174 h 174"/>
                <a:gd name="T24" fmla="*/ 65 w 175"/>
                <a:gd name="T25" fmla="*/ 171 h 174"/>
                <a:gd name="T26" fmla="*/ 43 w 175"/>
                <a:gd name="T27" fmla="*/ 163 h 174"/>
                <a:gd name="T28" fmla="*/ 26 w 175"/>
                <a:gd name="T29" fmla="*/ 148 h 174"/>
                <a:gd name="T30" fmla="*/ 12 w 175"/>
                <a:gd name="T31" fmla="*/ 131 h 174"/>
                <a:gd name="T32" fmla="*/ 3 w 175"/>
                <a:gd name="T33" fmla="*/ 111 h 174"/>
                <a:gd name="T34" fmla="*/ 0 w 175"/>
                <a:gd name="T35" fmla="*/ 88 h 174"/>
                <a:gd name="T36" fmla="*/ 3 w 175"/>
                <a:gd name="T37" fmla="*/ 65 h 174"/>
                <a:gd name="T38" fmla="*/ 12 w 175"/>
                <a:gd name="T39" fmla="*/ 43 h 174"/>
                <a:gd name="T40" fmla="*/ 26 w 175"/>
                <a:gd name="T41" fmla="*/ 26 h 174"/>
                <a:gd name="T42" fmla="*/ 43 w 175"/>
                <a:gd name="T43" fmla="*/ 12 h 174"/>
                <a:gd name="T44" fmla="*/ 65 w 175"/>
                <a:gd name="T45" fmla="*/ 3 h 174"/>
                <a:gd name="T46" fmla="*/ 88 w 175"/>
                <a:gd name="T47" fmla="*/ 0 h 17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5"/>
                <a:gd name="T73" fmla="*/ 0 h 174"/>
                <a:gd name="T74" fmla="*/ 175 w 175"/>
                <a:gd name="T75" fmla="*/ 174 h 17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5" h="174">
                  <a:moveTo>
                    <a:pt x="88" y="0"/>
                  </a:moveTo>
                  <a:lnTo>
                    <a:pt x="111" y="3"/>
                  </a:lnTo>
                  <a:lnTo>
                    <a:pt x="131" y="12"/>
                  </a:lnTo>
                  <a:lnTo>
                    <a:pt x="149" y="26"/>
                  </a:lnTo>
                  <a:lnTo>
                    <a:pt x="163" y="43"/>
                  </a:lnTo>
                  <a:lnTo>
                    <a:pt x="172" y="65"/>
                  </a:lnTo>
                  <a:lnTo>
                    <a:pt x="175" y="88"/>
                  </a:lnTo>
                  <a:lnTo>
                    <a:pt x="170" y="115"/>
                  </a:lnTo>
                  <a:lnTo>
                    <a:pt x="157" y="138"/>
                  </a:lnTo>
                  <a:lnTo>
                    <a:pt x="139" y="157"/>
                  </a:lnTo>
                  <a:lnTo>
                    <a:pt x="115" y="170"/>
                  </a:lnTo>
                  <a:lnTo>
                    <a:pt x="88" y="174"/>
                  </a:lnTo>
                  <a:lnTo>
                    <a:pt x="65" y="171"/>
                  </a:lnTo>
                  <a:lnTo>
                    <a:pt x="43" y="163"/>
                  </a:lnTo>
                  <a:lnTo>
                    <a:pt x="26" y="148"/>
                  </a:lnTo>
                  <a:lnTo>
                    <a:pt x="12" y="131"/>
                  </a:lnTo>
                  <a:lnTo>
                    <a:pt x="3" y="111"/>
                  </a:lnTo>
                  <a:lnTo>
                    <a:pt x="0" y="88"/>
                  </a:lnTo>
                  <a:lnTo>
                    <a:pt x="3" y="65"/>
                  </a:lnTo>
                  <a:lnTo>
                    <a:pt x="12" y="43"/>
                  </a:lnTo>
                  <a:lnTo>
                    <a:pt x="26" y="26"/>
                  </a:lnTo>
                  <a:lnTo>
                    <a:pt x="43" y="12"/>
                  </a:lnTo>
                  <a:lnTo>
                    <a:pt x="65" y="3"/>
                  </a:lnTo>
                  <a:lnTo>
                    <a:pt x="88" y="0"/>
                  </a:lnTo>
                </a:path>
              </a:pathLst>
            </a:custGeom>
            <a:solidFill>
              <a:srgbClr val="336699"/>
            </a:solidFill>
            <a:ln w="4763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8" name="Freeform 22"/>
            <p:cNvSpPr>
              <a:spLocks/>
            </p:cNvSpPr>
            <p:nvPr/>
          </p:nvSpPr>
          <p:spPr bwMode="auto">
            <a:xfrm>
              <a:off x="6429375" y="4953000"/>
              <a:ext cx="276225" cy="276225"/>
            </a:xfrm>
            <a:custGeom>
              <a:avLst/>
              <a:gdLst>
                <a:gd name="T0" fmla="*/ 88 w 174"/>
                <a:gd name="T1" fmla="*/ 0 h 174"/>
                <a:gd name="T2" fmla="*/ 111 w 174"/>
                <a:gd name="T3" fmla="*/ 3 h 174"/>
                <a:gd name="T4" fmla="*/ 131 w 174"/>
                <a:gd name="T5" fmla="*/ 11 h 174"/>
                <a:gd name="T6" fmla="*/ 148 w 174"/>
                <a:gd name="T7" fmla="*/ 26 h 174"/>
                <a:gd name="T8" fmla="*/ 163 w 174"/>
                <a:gd name="T9" fmla="*/ 43 h 174"/>
                <a:gd name="T10" fmla="*/ 171 w 174"/>
                <a:gd name="T11" fmla="*/ 65 h 174"/>
                <a:gd name="T12" fmla="*/ 174 w 174"/>
                <a:gd name="T13" fmla="*/ 88 h 174"/>
                <a:gd name="T14" fmla="*/ 170 w 174"/>
                <a:gd name="T15" fmla="*/ 115 h 174"/>
                <a:gd name="T16" fmla="*/ 157 w 174"/>
                <a:gd name="T17" fmla="*/ 138 h 174"/>
                <a:gd name="T18" fmla="*/ 138 w 174"/>
                <a:gd name="T19" fmla="*/ 157 h 174"/>
                <a:gd name="T20" fmla="*/ 115 w 174"/>
                <a:gd name="T21" fmla="*/ 170 h 174"/>
                <a:gd name="T22" fmla="*/ 88 w 174"/>
                <a:gd name="T23" fmla="*/ 174 h 174"/>
                <a:gd name="T24" fmla="*/ 65 w 174"/>
                <a:gd name="T25" fmla="*/ 171 h 174"/>
                <a:gd name="T26" fmla="*/ 43 w 174"/>
                <a:gd name="T27" fmla="*/ 162 h 174"/>
                <a:gd name="T28" fmla="*/ 26 w 174"/>
                <a:gd name="T29" fmla="*/ 148 h 174"/>
                <a:gd name="T30" fmla="*/ 12 w 174"/>
                <a:gd name="T31" fmla="*/ 131 h 174"/>
                <a:gd name="T32" fmla="*/ 3 w 174"/>
                <a:gd name="T33" fmla="*/ 111 h 174"/>
                <a:gd name="T34" fmla="*/ 0 w 174"/>
                <a:gd name="T35" fmla="*/ 88 h 174"/>
                <a:gd name="T36" fmla="*/ 3 w 174"/>
                <a:gd name="T37" fmla="*/ 65 h 174"/>
                <a:gd name="T38" fmla="*/ 12 w 174"/>
                <a:gd name="T39" fmla="*/ 43 h 174"/>
                <a:gd name="T40" fmla="*/ 26 w 174"/>
                <a:gd name="T41" fmla="*/ 26 h 174"/>
                <a:gd name="T42" fmla="*/ 43 w 174"/>
                <a:gd name="T43" fmla="*/ 11 h 174"/>
                <a:gd name="T44" fmla="*/ 65 w 174"/>
                <a:gd name="T45" fmla="*/ 3 h 174"/>
                <a:gd name="T46" fmla="*/ 88 w 174"/>
                <a:gd name="T47" fmla="*/ 0 h 17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4"/>
                <a:gd name="T73" fmla="*/ 0 h 174"/>
                <a:gd name="T74" fmla="*/ 174 w 174"/>
                <a:gd name="T75" fmla="*/ 174 h 17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4" h="174">
                  <a:moveTo>
                    <a:pt x="88" y="0"/>
                  </a:moveTo>
                  <a:lnTo>
                    <a:pt x="111" y="3"/>
                  </a:lnTo>
                  <a:lnTo>
                    <a:pt x="131" y="11"/>
                  </a:lnTo>
                  <a:lnTo>
                    <a:pt x="148" y="26"/>
                  </a:lnTo>
                  <a:lnTo>
                    <a:pt x="163" y="43"/>
                  </a:lnTo>
                  <a:lnTo>
                    <a:pt x="171" y="65"/>
                  </a:lnTo>
                  <a:lnTo>
                    <a:pt x="174" y="88"/>
                  </a:lnTo>
                  <a:lnTo>
                    <a:pt x="170" y="115"/>
                  </a:lnTo>
                  <a:lnTo>
                    <a:pt x="157" y="138"/>
                  </a:lnTo>
                  <a:lnTo>
                    <a:pt x="138" y="157"/>
                  </a:lnTo>
                  <a:lnTo>
                    <a:pt x="115" y="170"/>
                  </a:lnTo>
                  <a:lnTo>
                    <a:pt x="88" y="174"/>
                  </a:lnTo>
                  <a:lnTo>
                    <a:pt x="65" y="171"/>
                  </a:lnTo>
                  <a:lnTo>
                    <a:pt x="43" y="162"/>
                  </a:lnTo>
                  <a:lnTo>
                    <a:pt x="26" y="148"/>
                  </a:lnTo>
                  <a:lnTo>
                    <a:pt x="12" y="131"/>
                  </a:lnTo>
                  <a:lnTo>
                    <a:pt x="3" y="111"/>
                  </a:lnTo>
                  <a:lnTo>
                    <a:pt x="0" y="88"/>
                  </a:lnTo>
                  <a:lnTo>
                    <a:pt x="3" y="65"/>
                  </a:lnTo>
                  <a:lnTo>
                    <a:pt x="12" y="43"/>
                  </a:lnTo>
                  <a:lnTo>
                    <a:pt x="26" y="26"/>
                  </a:lnTo>
                  <a:lnTo>
                    <a:pt x="43" y="11"/>
                  </a:lnTo>
                  <a:lnTo>
                    <a:pt x="65" y="3"/>
                  </a:lnTo>
                  <a:lnTo>
                    <a:pt x="88" y="0"/>
                  </a:lnTo>
                </a:path>
              </a:pathLst>
            </a:custGeom>
            <a:solidFill>
              <a:schemeClr val="accent2"/>
            </a:solidFill>
            <a:ln w="4763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" name="Freeform 23"/>
            <p:cNvSpPr>
              <a:spLocks/>
            </p:cNvSpPr>
            <p:nvPr/>
          </p:nvSpPr>
          <p:spPr bwMode="auto">
            <a:xfrm>
              <a:off x="6429375" y="3748088"/>
              <a:ext cx="276225" cy="276225"/>
            </a:xfrm>
            <a:custGeom>
              <a:avLst/>
              <a:gdLst>
                <a:gd name="T0" fmla="*/ 88 w 174"/>
                <a:gd name="T1" fmla="*/ 0 h 174"/>
                <a:gd name="T2" fmla="*/ 111 w 174"/>
                <a:gd name="T3" fmla="*/ 3 h 174"/>
                <a:gd name="T4" fmla="*/ 131 w 174"/>
                <a:gd name="T5" fmla="*/ 12 h 174"/>
                <a:gd name="T6" fmla="*/ 148 w 174"/>
                <a:gd name="T7" fmla="*/ 26 h 174"/>
                <a:gd name="T8" fmla="*/ 163 w 174"/>
                <a:gd name="T9" fmla="*/ 43 h 174"/>
                <a:gd name="T10" fmla="*/ 171 w 174"/>
                <a:gd name="T11" fmla="*/ 65 h 174"/>
                <a:gd name="T12" fmla="*/ 174 w 174"/>
                <a:gd name="T13" fmla="*/ 88 h 174"/>
                <a:gd name="T14" fmla="*/ 170 w 174"/>
                <a:gd name="T15" fmla="*/ 115 h 174"/>
                <a:gd name="T16" fmla="*/ 157 w 174"/>
                <a:gd name="T17" fmla="*/ 138 h 174"/>
                <a:gd name="T18" fmla="*/ 138 w 174"/>
                <a:gd name="T19" fmla="*/ 157 h 174"/>
                <a:gd name="T20" fmla="*/ 115 w 174"/>
                <a:gd name="T21" fmla="*/ 170 h 174"/>
                <a:gd name="T22" fmla="*/ 88 w 174"/>
                <a:gd name="T23" fmla="*/ 174 h 174"/>
                <a:gd name="T24" fmla="*/ 65 w 174"/>
                <a:gd name="T25" fmla="*/ 171 h 174"/>
                <a:gd name="T26" fmla="*/ 43 w 174"/>
                <a:gd name="T27" fmla="*/ 163 h 174"/>
                <a:gd name="T28" fmla="*/ 26 w 174"/>
                <a:gd name="T29" fmla="*/ 148 h 174"/>
                <a:gd name="T30" fmla="*/ 12 w 174"/>
                <a:gd name="T31" fmla="*/ 131 h 174"/>
                <a:gd name="T32" fmla="*/ 3 w 174"/>
                <a:gd name="T33" fmla="*/ 111 h 174"/>
                <a:gd name="T34" fmla="*/ 0 w 174"/>
                <a:gd name="T35" fmla="*/ 88 h 174"/>
                <a:gd name="T36" fmla="*/ 3 w 174"/>
                <a:gd name="T37" fmla="*/ 65 h 174"/>
                <a:gd name="T38" fmla="*/ 12 w 174"/>
                <a:gd name="T39" fmla="*/ 43 h 174"/>
                <a:gd name="T40" fmla="*/ 26 w 174"/>
                <a:gd name="T41" fmla="*/ 26 h 174"/>
                <a:gd name="T42" fmla="*/ 43 w 174"/>
                <a:gd name="T43" fmla="*/ 12 h 174"/>
                <a:gd name="T44" fmla="*/ 65 w 174"/>
                <a:gd name="T45" fmla="*/ 3 h 174"/>
                <a:gd name="T46" fmla="*/ 88 w 174"/>
                <a:gd name="T47" fmla="*/ 0 h 17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4"/>
                <a:gd name="T73" fmla="*/ 0 h 174"/>
                <a:gd name="T74" fmla="*/ 174 w 174"/>
                <a:gd name="T75" fmla="*/ 174 h 17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4" h="174">
                  <a:moveTo>
                    <a:pt x="88" y="0"/>
                  </a:moveTo>
                  <a:lnTo>
                    <a:pt x="111" y="3"/>
                  </a:lnTo>
                  <a:lnTo>
                    <a:pt x="131" y="12"/>
                  </a:lnTo>
                  <a:lnTo>
                    <a:pt x="148" y="26"/>
                  </a:lnTo>
                  <a:lnTo>
                    <a:pt x="163" y="43"/>
                  </a:lnTo>
                  <a:lnTo>
                    <a:pt x="171" y="65"/>
                  </a:lnTo>
                  <a:lnTo>
                    <a:pt x="174" y="88"/>
                  </a:lnTo>
                  <a:lnTo>
                    <a:pt x="170" y="115"/>
                  </a:lnTo>
                  <a:lnTo>
                    <a:pt x="157" y="138"/>
                  </a:lnTo>
                  <a:lnTo>
                    <a:pt x="138" y="157"/>
                  </a:lnTo>
                  <a:lnTo>
                    <a:pt x="115" y="170"/>
                  </a:lnTo>
                  <a:lnTo>
                    <a:pt x="88" y="174"/>
                  </a:lnTo>
                  <a:lnTo>
                    <a:pt x="65" y="171"/>
                  </a:lnTo>
                  <a:lnTo>
                    <a:pt x="43" y="163"/>
                  </a:lnTo>
                  <a:lnTo>
                    <a:pt x="26" y="148"/>
                  </a:lnTo>
                  <a:lnTo>
                    <a:pt x="12" y="131"/>
                  </a:lnTo>
                  <a:lnTo>
                    <a:pt x="3" y="111"/>
                  </a:lnTo>
                  <a:lnTo>
                    <a:pt x="0" y="88"/>
                  </a:lnTo>
                  <a:lnTo>
                    <a:pt x="3" y="65"/>
                  </a:lnTo>
                  <a:lnTo>
                    <a:pt x="12" y="43"/>
                  </a:lnTo>
                  <a:lnTo>
                    <a:pt x="26" y="26"/>
                  </a:lnTo>
                  <a:lnTo>
                    <a:pt x="43" y="12"/>
                  </a:lnTo>
                  <a:lnTo>
                    <a:pt x="65" y="3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CC0066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" name="Freeform 24"/>
            <p:cNvSpPr>
              <a:spLocks/>
            </p:cNvSpPr>
            <p:nvPr/>
          </p:nvSpPr>
          <p:spPr bwMode="auto">
            <a:xfrm>
              <a:off x="1101725" y="2536825"/>
              <a:ext cx="276225" cy="276225"/>
            </a:xfrm>
            <a:custGeom>
              <a:avLst/>
              <a:gdLst>
                <a:gd name="T0" fmla="*/ 87 w 174"/>
                <a:gd name="T1" fmla="*/ 0 h 174"/>
                <a:gd name="T2" fmla="*/ 110 w 174"/>
                <a:gd name="T3" fmla="*/ 3 h 174"/>
                <a:gd name="T4" fmla="*/ 131 w 174"/>
                <a:gd name="T5" fmla="*/ 11 h 174"/>
                <a:gd name="T6" fmla="*/ 149 w 174"/>
                <a:gd name="T7" fmla="*/ 26 h 174"/>
                <a:gd name="T8" fmla="*/ 163 w 174"/>
                <a:gd name="T9" fmla="*/ 43 h 174"/>
                <a:gd name="T10" fmla="*/ 172 w 174"/>
                <a:gd name="T11" fmla="*/ 65 h 174"/>
                <a:gd name="T12" fmla="*/ 174 w 174"/>
                <a:gd name="T13" fmla="*/ 88 h 174"/>
                <a:gd name="T14" fmla="*/ 172 w 174"/>
                <a:gd name="T15" fmla="*/ 111 h 174"/>
                <a:gd name="T16" fmla="*/ 163 w 174"/>
                <a:gd name="T17" fmla="*/ 131 h 174"/>
                <a:gd name="T18" fmla="*/ 149 w 174"/>
                <a:gd name="T19" fmla="*/ 148 h 174"/>
                <a:gd name="T20" fmla="*/ 131 w 174"/>
                <a:gd name="T21" fmla="*/ 163 h 174"/>
                <a:gd name="T22" fmla="*/ 110 w 174"/>
                <a:gd name="T23" fmla="*/ 171 h 174"/>
                <a:gd name="T24" fmla="*/ 87 w 174"/>
                <a:gd name="T25" fmla="*/ 174 h 174"/>
                <a:gd name="T26" fmla="*/ 59 w 174"/>
                <a:gd name="T27" fmla="*/ 170 h 174"/>
                <a:gd name="T28" fmla="*/ 36 w 174"/>
                <a:gd name="T29" fmla="*/ 157 h 174"/>
                <a:gd name="T30" fmla="*/ 18 w 174"/>
                <a:gd name="T31" fmla="*/ 138 h 174"/>
                <a:gd name="T32" fmla="*/ 5 w 174"/>
                <a:gd name="T33" fmla="*/ 115 h 174"/>
                <a:gd name="T34" fmla="*/ 0 w 174"/>
                <a:gd name="T35" fmla="*/ 88 h 174"/>
                <a:gd name="T36" fmla="*/ 3 w 174"/>
                <a:gd name="T37" fmla="*/ 65 h 174"/>
                <a:gd name="T38" fmla="*/ 12 w 174"/>
                <a:gd name="T39" fmla="*/ 43 h 174"/>
                <a:gd name="T40" fmla="*/ 26 w 174"/>
                <a:gd name="T41" fmla="*/ 26 h 174"/>
                <a:gd name="T42" fmla="*/ 43 w 174"/>
                <a:gd name="T43" fmla="*/ 11 h 174"/>
                <a:gd name="T44" fmla="*/ 64 w 174"/>
                <a:gd name="T45" fmla="*/ 3 h 174"/>
                <a:gd name="T46" fmla="*/ 87 w 174"/>
                <a:gd name="T47" fmla="*/ 0 h 17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4"/>
                <a:gd name="T73" fmla="*/ 0 h 174"/>
                <a:gd name="T74" fmla="*/ 174 w 174"/>
                <a:gd name="T75" fmla="*/ 174 h 17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4" h="174">
                  <a:moveTo>
                    <a:pt x="87" y="0"/>
                  </a:moveTo>
                  <a:lnTo>
                    <a:pt x="110" y="3"/>
                  </a:lnTo>
                  <a:lnTo>
                    <a:pt x="131" y="11"/>
                  </a:lnTo>
                  <a:lnTo>
                    <a:pt x="149" y="26"/>
                  </a:lnTo>
                  <a:lnTo>
                    <a:pt x="163" y="43"/>
                  </a:lnTo>
                  <a:lnTo>
                    <a:pt x="172" y="65"/>
                  </a:lnTo>
                  <a:lnTo>
                    <a:pt x="174" y="88"/>
                  </a:lnTo>
                  <a:lnTo>
                    <a:pt x="172" y="111"/>
                  </a:lnTo>
                  <a:lnTo>
                    <a:pt x="163" y="131"/>
                  </a:lnTo>
                  <a:lnTo>
                    <a:pt x="149" y="148"/>
                  </a:lnTo>
                  <a:lnTo>
                    <a:pt x="131" y="163"/>
                  </a:lnTo>
                  <a:lnTo>
                    <a:pt x="110" y="171"/>
                  </a:lnTo>
                  <a:lnTo>
                    <a:pt x="87" y="174"/>
                  </a:lnTo>
                  <a:lnTo>
                    <a:pt x="59" y="170"/>
                  </a:lnTo>
                  <a:lnTo>
                    <a:pt x="36" y="157"/>
                  </a:lnTo>
                  <a:lnTo>
                    <a:pt x="18" y="138"/>
                  </a:lnTo>
                  <a:lnTo>
                    <a:pt x="5" y="115"/>
                  </a:lnTo>
                  <a:lnTo>
                    <a:pt x="0" y="88"/>
                  </a:lnTo>
                  <a:lnTo>
                    <a:pt x="3" y="65"/>
                  </a:lnTo>
                  <a:lnTo>
                    <a:pt x="12" y="43"/>
                  </a:lnTo>
                  <a:lnTo>
                    <a:pt x="26" y="26"/>
                  </a:lnTo>
                  <a:lnTo>
                    <a:pt x="43" y="11"/>
                  </a:lnTo>
                  <a:lnTo>
                    <a:pt x="64" y="3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336699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1" name="Freeform 25"/>
            <p:cNvSpPr>
              <a:spLocks/>
            </p:cNvSpPr>
            <p:nvPr/>
          </p:nvSpPr>
          <p:spPr bwMode="auto">
            <a:xfrm>
              <a:off x="3697288" y="2549525"/>
              <a:ext cx="277812" cy="277813"/>
            </a:xfrm>
            <a:custGeom>
              <a:avLst/>
              <a:gdLst>
                <a:gd name="T0" fmla="*/ 87 w 175"/>
                <a:gd name="T1" fmla="*/ 0 h 175"/>
                <a:gd name="T2" fmla="*/ 110 w 175"/>
                <a:gd name="T3" fmla="*/ 3 h 175"/>
                <a:gd name="T4" fmla="*/ 131 w 175"/>
                <a:gd name="T5" fmla="*/ 12 h 175"/>
                <a:gd name="T6" fmla="*/ 149 w 175"/>
                <a:gd name="T7" fmla="*/ 26 h 175"/>
                <a:gd name="T8" fmla="*/ 163 w 175"/>
                <a:gd name="T9" fmla="*/ 44 h 175"/>
                <a:gd name="T10" fmla="*/ 172 w 175"/>
                <a:gd name="T11" fmla="*/ 64 h 175"/>
                <a:gd name="T12" fmla="*/ 175 w 175"/>
                <a:gd name="T13" fmla="*/ 87 h 175"/>
                <a:gd name="T14" fmla="*/ 172 w 175"/>
                <a:gd name="T15" fmla="*/ 110 h 175"/>
                <a:gd name="T16" fmla="*/ 163 w 175"/>
                <a:gd name="T17" fmla="*/ 131 h 175"/>
                <a:gd name="T18" fmla="*/ 149 w 175"/>
                <a:gd name="T19" fmla="*/ 149 h 175"/>
                <a:gd name="T20" fmla="*/ 131 w 175"/>
                <a:gd name="T21" fmla="*/ 163 h 175"/>
                <a:gd name="T22" fmla="*/ 110 w 175"/>
                <a:gd name="T23" fmla="*/ 172 h 175"/>
                <a:gd name="T24" fmla="*/ 87 w 175"/>
                <a:gd name="T25" fmla="*/ 175 h 175"/>
                <a:gd name="T26" fmla="*/ 64 w 175"/>
                <a:gd name="T27" fmla="*/ 172 h 175"/>
                <a:gd name="T28" fmla="*/ 44 w 175"/>
                <a:gd name="T29" fmla="*/ 163 h 175"/>
                <a:gd name="T30" fmla="*/ 26 w 175"/>
                <a:gd name="T31" fmla="*/ 149 h 175"/>
                <a:gd name="T32" fmla="*/ 12 w 175"/>
                <a:gd name="T33" fmla="*/ 131 h 175"/>
                <a:gd name="T34" fmla="*/ 3 w 175"/>
                <a:gd name="T35" fmla="*/ 110 h 175"/>
                <a:gd name="T36" fmla="*/ 0 w 175"/>
                <a:gd name="T37" fmla="*/ 87 h 175"/>
                <a:gd name="T38" fmla="*/ 5 w 175"/>
                <a:gd name="T39" fmla="*/ 59 h 175"/>
                <a:gd name="T40" fmla="*/ 18 w 175"/>
                <a:gd name="T41" fmla="*/ 36 h 175"/>
                <a:gd name="T42" fmla="*/ 36 w 175"/>
                <a:gd name="T43" fmla="*/ 18 h 175"/>
                <a:gd name="T44" fmla="*/ 59 w 175"/>
                <a:gd name="T45" fmla="*/ 5 h 175"/>
                <a:gd name="T46" fmla="*/ 87 w 175"/>
                <a:gd name="T47" fmla="*/ 0 h 17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5"/>
                <a:gd name="T73" fmla="*/ 0 h 175"/>
                <a:gd name="T74" fmla="*/ 175 w 175"/>
                <a:gd name="T75" fmla="*/ 175 h 17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5" h="175">
                  <a:moveTo>
                    <a:pt x="87" y="0"/>
                  </a:moveTo>
                  <a:lnTo>
                    <a:pt x="110" y="3"/>
                  </a:lnTo>
                  <a:lnTo>
                    <a:pt x="131" y="12"/>
                  </a:lnTo>
                  <a:lnTo>
                    <a:pt x="149" y="26"/>
                  </a:lnTo>
                  <a:lnTo>
                    <a:pt x="163" y="44"/>
                  </a:lnTo>
                  <a:lnTo>
                    <a:pt x="172" y="64"/>
                  </a:lnTo>
                  <a:lnTo>
                    <a:pt x="175" y="87"/>
                  </a:lnTo>
                  <a:lnTo>
                    <a:pt x="172" y="110"/>
                  </a:lnTo>
                  <a:lnTo>
                    <a:pt x="163" y="131"/>
                  </a:lnTo>
                  <a:lnTo>
                    <a:pt x="149" y="149"/>
                  </a:lnTo>
                  <a:lnTo>
                    <a:pt x="131" y="163"/>
                  </a:lnTo>
                  <a:lnTo>
                    <a:pt x="110" y="172"/>
                  </a:lnTo>
                  <a:lnTo>
                    <a:pt x="87" y="175"/>
                  </a:lnTo>
                  <a:lnTo>
                    <a:pt x="64" y="172"/>
                  </a:lnTo>
                  <a:lnTo>
                    <a:pt x="44" y="163"/>
                  </a:lnTo>
                  <a:lnTo>
                    <a:pt x="26" y="149"/>
                  </a:lnTo>
                  <a:lnTo>
                    <a:pt x="12" y="131"/>
                  </a:lnTo>
                  <a:lnTo>
                    <a:pt x="3" y="110"/>
                  </a:lnTo>
                  <a:lnTo>
                    <a:pt x="0" y="87"/>
                  </a:lnTo>
                  <a:lnTo>
                    <a:pt x="5" y="59"/>
                  </a:lnTo>
                  <a:lnTo>
                    <a:pt x="18" y="36"/>
                  </a:lnTo>
                  <a:lnTo>
                    <a:pt x="36" y="18"/>
                  </a:lnTo>
                  <a:lnTo>
                    <a:pt x="59" y="5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336699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2" name="Line 26"/>
            <p:cNvSpPr>
              <a:spLocks noChangeShapeType="1"/>
            </p:cNvSpPr>
            <p:nvPr/>
          </p:nvSpPr>
          <p:spPr bwMode="auto">
            <a:xfrm>
              <a:off x="1200150" y="4011613"/>
              <a:ext cx="752475" cy="962025"/>
            </a:xfrm>
            <a:prstGeom prst="line">
              <a:avLst/>
            </a:prstGeom>
            <a:noFill/>
            <a:ln w="4763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3" name="Line 27"/>
            <p:cNvSpPr>
              <a:spLocks noChangeShapeType="1"/>
            </p:cNvSpPr>
            <p:nvPr/>
          </p:nvSpPr>
          <p:spPr bwMode="auto">
            <a:xfrm flipV="1">
              <a:off x="1189038" y="4024313"/>
              <a:ext cx="750887" cy="935037"/>
            </a:xfrm>
            <a:prstGeom prst="line">
              <a:avLst/>
            </a:prstGeom>
            <a:noFill/>
            <a:ln w="4763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4" name="Line 28"/>
            <p:cNvSpPr>
              <a:spLocks noChangeShapeType="1"/>
            </p:cNvSpPr>
            <p:nvPr/>
          </p:nvSpPr>
          <p:spPr bwMode="auto">
            <a:xfrm>
              <a:off x="2149475" y="3986213"/>
              <a:ext cx="725488" cy="998537"/>
            </a:xfrm>
            <a:prstGeom prst="line">
              <a:avLst/>
            </a:prstGeom>
            <a:noFill/>
            <a:ln w="4763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5" name="Line 29"/>
            <p:cNvSpPr>
              <a:spLocks noChangeShapeType="1"/>
            </p:cNvSpPr>
            <p:nvPr/>
          </p:nvSpPr>
          <p:spPr bwMode="auto">
            <a:xfrm>
              <a:off x="3017838" y="3986213"/>
              <a:ext cx="752475" cy="960437"/>
            </a:xfrm>
            <a:prstGeom prst="line">
              <a:avLst/>
            </a:prstGeom>
            <a:noFill/>
            <a:ln w="4763">
              <a:solidFill>
                <a:srgbClr val="CC00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6" name="Line 30"/>
            <p:cNvSpPr>
              <a:spLocks noChangeShapeType="1"/>
            </p:cNvSpPr>
            <p:nvPr/>
          </p:nvSpPr>
          <p:spPr bwMode="auto">
            <a:xfrm flipV="1">
              <a:off x="3952875" y="4591050"/>
              <a:ext cx="290513" cy="393700"/>
            </a:xfrm>
            <a:prstGeom prst="line">
              <a:avLst/>
            </a:prstGeom>
            <a:noFill/>
            <a:ln w="4763">
              <a:solidFill>
                <a:srgbClr val="CC00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7" name="Line 31"/>
            <p:cNvSpPr>
              <a:spLocks noChangeShapeType="1"/>
            </p:cNvSpPr>
            <p:nvPr/>
          </p:nvSpPr>
          <p:spPr bwMode="auto">
            <a:xfrm>
              <a:off x="5757863" y="2787650"/>
              <a:ext cx="723900" cy="1000125"/>
            </a:xfrm>
            <a:prstGeom prst="line">
              <a:avLst/>
            </a:prstGeom>
            <a:noFill/>
            <a:ln w="4763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8" name="Line 32"/>
            <p:cNvSpPr>
              <a:spLocks noChangeShapeType="1"/>
            </p:cNvSpPr>
            <p:nvPr/>
          </p:nvSpPr>
          <p:spPr bwMode="auto">
            <a:xfrm>
              <a:off x="4887913" y="3879850"/>
              <a:ext cx="658812" cy="0"/>
            </a:xfrm>
            <a:prstGeom prst="line">
              <a:avLst/>
            </a:prstGeom>
            <a:noFill/>
            <a:ln w="4763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9" name="Line 33"/>
            <p:cNvSpPr>
              <a:spLocks noChangeShapeType="1"/>
            </p:cNvSpPr>
            <p:nvPr/>
          </p:nvSpPr>
          <p:spPr bwMode="auto">
            <a:xfrm>
              <a:off x="3994150" y="3881438"/>
              <a:ext cx="631825" cy="0"/>
            </a:xfrm>
            <a:prstGeom prst="line">
              <a:avLst/>
            </a:prstGeom>
            <a:noFill/>
            <a:ln w="4763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0" name="Line 34"/>
            <p:cNvSpPr>
              <a:spLocks noChangeShapeType="1"/>
            </p:cNvSpPr>
            <p:nvPr/>
          </p:nvSpPr>
          <p:spPr bwMode="auto">
            <a:xfrm>
              <a:off x="5757863" y="3986213"/>
              <a:ext cx="738187" cy="1012825"/>
            </a:xfrm>
            <a:prstGeom prst="line">
              <a:avLst/>
            </a:prstGeom>
            <a:noFill/>
            <a:ln w="4763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1" name="Freeform 35"/>
            <p:cNvSpPr>
              <a:spLocks/>
            </p:cNvSpPr>
            <p:nvPr/>
          </p:nvSpPr>
          <p:spPr bwMode="auto">
            <a:xfrm>
              <a:off x="7562850" y="2798763"/>
              <a:ext cx="750888" cy="989012"/>
            </a:xfrm>
            <a:custGeom>
              <a:avLst/>
              <a:gdLst>
                <a:gd name="T0" fmla="*/ 8 w 473"/>
                <a:gd name="T1" fmla="*/ 9 h 623"/>
                <a:gd name="T2" fmla="*/ 0 w 473"/>
                <a:gd name="T3" fmla="*/ 623 h 623"/>
                <a:gd name="T4" fmla="*/ 473 w 473"/>
                <a:gd name="T5" fmla="*/ 0 h 623"/>
                <a:gd name="T6" fmla="*/ 0 60000 65536"/>
                <a:gd name="T7" fmla="*/ 0 60000 65536"/>
                <a:gd name="T8" fmla="*/ 0 60000 65536"/>
                <a:gd name="T9" fmla="*/ 0 w 473"/>
                <a:gd name="T10" fmla="*/ 0 h 623"/>
                <a:gd name="T11" fmla="*/ 473 w 473"/>
                <a:gd name="T12" fmla="*/ 623 h 6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73" h="623">
                  <a:moveTo>
                    <a:pt x="8" y="9"/>
                  </a:moveTo>
                  <a:lnTo>
                    <a:pt x="0" y="623"/>
                  </a:lnTo>
                  <a:lnTo>
                    <a:pt x="473" y="0"/>
                  </a:lnTo>
                </a:path>
              </a:pathLst>
            </a:custGeom>
            <a:noFill/>
            <a:ln w="4763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2" name="Line 36"/>
            <p:cNvSpPr>
              <a:spLocks noChangeShapeType="1"/>
            </p:cNvSpPr>
            <p:nvPr/>
          </p:nvSpPr>
          <p:spPr bwMode="auto">
            <a:xfrm flipH="1">
              <a:off x="7497763" y="4011613"/>
              <a:ext cx="12700" cy="947737"/>
            </a:xfrm>
            <a:prstGeom prst="line">
              <a:avLst/>
            </a:prstGeom>
            <a:noFill/>
            <a:ln w="4763">
              <a:solidFill>
                <a:srgbClr val="CC00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3" name="Line 37"/>
            <p:cNvSpPr>
              <a:spLocks noChangeShapeType="1"/>
            </p:cNvSpPr>
            <p:nvPr/>
          </p:nvSpPr>
          <p:spPr bwMode="auto">
            <a:xfrm flipV="1">
              <a:off x="5684838" y="1609725"/>
              <a:ext cx="0" cy="960438"/>
            </a:xfrm>
            <a:prstGeom prst="line">
              <a:avLst/>
            </a:prstGeom>
            <a:noFill/>
            <a:ln w="4763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4" name="Freeform 38"/>
            <p:cNvSpPr>
              <a:spLocks/>
            </p:cNvSpPr>
            <p:nvPr/>
          </p:nvSpPr>
          <p:spPr bwMode="auto">
            <a:xfrm>
              <a:off x="4362450" y="4603750"/>
              <a:ext cx="750888" cy="987425"/>
            </a:xfrm>
            <a:custGeom>
              <a:avLst/>
              <a:gdLst>
                <a:gd name="T0" fmla="*/ 9 w 473"/>
                <a:gd name="T1" fmla="*/ 615 h 622"/>
                <a:gd name="T2" fmla="*/ 0 w 473"/>
                <a:gd name="T3" fmla="*/ 0 h 622"/>
                <a:gd name="T4" fmla="*/ 473 w 473"/>
                <a:gd name="T5" fmla="*/ 622 h 622"/>
                <a:gd name="T6" fmla="*/ 0 60000 65536"/>
                <a:gd name="T7" fmla="*/ 0 60000 65536"/>
                <a:gd name="T8" fmla="*/ 0 60000 65536"/>
                <a:gd name="T9" fmla="*/ 0 w 473"/>
                <a:gd name="T10" fmla="*/ 0 h 622"/>
                <a:gd name="T11" fmla="*/ 473 w 473"/>
                <a:gd name="T12" fmla="*/ 622 h 62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73" h="622">
                  <a:moveTo>
                    <a:pt x="9" y="615"/>
                  </a:moveTo>
                  <a:lnTo>
                    <a:pt x="0" y="0"/>
                  </a:lnTo>
                  <a:lnTo>
                    <a:pt x="473" y="622"/>
                  </a:lnTo>
                </a:path>
              </a:pathLst>
            </a:custGeom>
            <a:noFill/>
            <a:ln w="4763">
              <a:solidFill>
                <a:srgbClr val="CC00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" name="Freeform 39"/>
            <p:cNvSpPr>
              <a:spLocks/>
            </p:cNvSpPr>
            <p:nvPr/>
          </p:nvSpPr>
          <p:spPr bwMode="auto">
            <a:xfrm>
              <a:off x="4618038" y="501650"/>
              <a:ext cx="276225" cy="276225"/>
            </a:xfrm>
            <a:custGeom>
              <a:avLst/>
              <a:gdLst>
                <a:gd name="T0" fmla="*/ 88 w 174"/>
                <a:gd name="T1" fmla="*/ 174 h 174"/>
                <a:gd name="T2" fmla="*/ 115 w 174"/>
                <a:gd name="T3" fmla="*/ 169 h 174"/>
                <a:gd name="T4" fmla="*/ 138 w 174"/>
                <a:gd name="T5" fmla="*/ 157 h 174"/>
                <a:gd name="T6" fmla="*/ 157 w 174"/>
                <a:gd name="T7" fmla="*/ 138 h 174"/>
                <a:gd name="T8" fmla="*/ 170 w 174"/>
                <a:gd name="T9" fmla="*/ 115 h 174"/>
                <a:gd name="T10" fmla="*/ 174 w 174"/>
                <a:gd name="T11" fmla="*/ 87 h 174"/>
                <a:gd name="T12" fmla="*/ 172 w 174"/>
                <a:gd name="T13" fmla="*/ 64 h 174"/>
                <a:gd name="T14" fmla="*/ 163 w 174"/>
                <a:gd name="T15" fmla="*/ 43 h 174"/>
                <a:gd name="T16" fmla="*/ 149 w 174"/>
                <a:gd name="T17" fmla="*/ 25 h 174"/>
                <a:gd name="T18" fmla="*/ 131 w 174"/>
                <a:gd name="T19" fmla="*/ 11 h 174"/>
                <a:gd name="T20" fmla="*/ 111 w 174"/>
                <a:gd name="T21" fmla="*/ 2 h 174"/>
                <a:gd name="T22" fmla="*/ 88 w 174"/>
                <a:gd name="T23" fmla="*/ 0 h 174"/>
                <a:gd name="T24" fmla="*/ 65 w 174"/>
                <a:gd name="T25" fmla="*/ 2 h 174"/>
                <a:gd name="T26" fmla="*/ 43 w 174"/>
                <a:gd name="T27" fmla="*/ 11 h 174"/>
                <a:gd name="T28" fmla="*/ 26 w 174"/>
                <a:gd name="T29" fmla="*/ 25 h 174"/>
                <a:gd name="T30" fmla="*/ 12 w 174"/>
                <a:gd name="T31" fmla="*/ 43 h 174"/>
                <a:gd name="T32" fmla="*/ 3 w 174"/>
                <a:gd name="T33" fmla="*/ 64 h 174"/>
                <a:gd name="T34" fmla="*/ 0 w 174"/>
                <a:gd name="T35" fmla="*/ 87 h 174"/>
                <a:gd name="T36" fmla="*/ 3 w 174"/>
                <a:gd name="T37" fmla="*/ 110 h 174"/>
                <a:gd name="T38" fmla="*/ 12 w 174"/>
                <a:gd name="T39" fmla="*/ 131 h 174"/>
                <a:gd name="T40" fmla="*/ 26 w 174"/>
                <a:gd name="T41" fmla="*/ 148 h 174"/>
                <a:gd name="T42" fmla="*/ 43 w 174"/>
                <a:gd name="T43" fmla="*/ 162 h 174"/>
                <a:gd name="T44" fmla="*/ 65 w 174"/>
                <a:gd name="T45" fmla="*/ 171 h 174"/>
                <a:gd name="T46" fmla="*/ 88 w 174"/>
                <a:gd name="T47" fmla="*/ 174 h 17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4"/>
                <a:gd name="T73" fmla="*/ 0 h 174"/>
                <a:gd name="T74" fmla="*/ 174 w 174"/>
                <a:gd name="T75" fmla="*/ 174 h 17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4" h="174">
                  <a:moveTo>
                    <a:pt x="88" y="174"/>
                  </a:moveTo>
                  <a:lnTo>
                    <a:pt x="115" y="169"/>
                  </a:lnTo>
                  <a:lnTo>
                    <a:pt x="138" y="157"/>
                  </a:lnTo>
                  <a:lnTo>
                    <a:pt x="157" y="138"/>
                  </a:lnTo>
                  <a:lnTo>
                    <a:pt x="170" y="115"/>
                  </a:lnTo>
                  <a:lnTo>
                    <a:pt x="174" y="87"/>
                  </a:lnTo>
                  <a:lnTo>
                    <a:pt x="172" y="64"/>
                  </a:lnTo>
                  <a:lnTo>
                    <a:pt x="163" y="43"/>
                  </a:lnTo>
                  <a:lnTo>
                    <a:pt x="149" y="25"/>
                  </a:lnTo>
                  <a:lnTo>
                    <a:pt x="131" y="11"/>
                  </a:lnTo>
                  <a:lnTo>
                    <a:pt x="111" y="2"/>
                  </a:lnTo>
                  <a:lnTo>
                    <a:pt x="88" y="0"/>
                  </a:lnTo>
                  <a:lnTo>
                    <a:pt x="65" y="2"/>
                  </a:lnTo>
                  <a:lnTo>
                    <a:pt x="43" y="11"/>
                  </a:lnTo>
                  <a:lnTo>
                    <a:pt x="26" y="25"/>
                  </a:lnTo>
                  <a:lnTo>
                    <a:pt x="12" y="43"/>
                  </a:lnTo>
                  <a:lnTo>
                    <a:pt x="3" y="64"/>
                  </a:lnTo>
                  <a:lnTo>
                    <a:pt x="0" y="87"/>
                  </a:lnTo>
                  <a:lnTo>
                    <a:pt x="3" y="110"/>
                  </a:lnTo>
                  <a:lnTo>
                    <a:pt x="12" y="131"/>
                  </a:lnTo>
                  <a:lnTo>
                    <a:pt x="26" y="148"/>
                  </a:lnTo>
                  <a:lnTo>
                    <a:pt x="43" y="162"/>
                  </a:lnTo>
                  <a:lnTo>
                    <a:pt x="65" y="171"/>
                  </a:lnTo>
                  <a:lnTo>
                    <a:pt x="88" y="174"/>
                  </a:lnTo>
                </a:path>
              </a:pathLst>
            </a:custGeom>
            <a:solidFill>
              <a:srgbClr val="CC0066"/>
            </a:solidFill>
            <a:ln w="4763">
              <a:solidFill>
                <a:srgbClr val="B2B2B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6" name="Line 40"/>
            <p:cNvSpPr>
              <a:spLocks noChangeShapeType="1"/>
            </p:cNvSpPr>
            <p:nvPr/>
          </p:nvSpPr>
          <p:spPr bwMode="auto">
            <a:xfrm>
              <a:off x="3071813" y="1852613"/>
              <a:ext cx="657225" cy="0"/>
            </a:xfrm>
            <a:prstGeom prst="line">
              <a:avLst/>
            </a:prstGeom>
            <a:noFill/>
            <a:ln w="4763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7" name="Freeform 41"/>
            <p:cNvSpPr>
              <a:spLocks/>
            </p:cNvSpPr>
            <p:nvPr/>
          </p:nvSpPr>
          <p:spPr bwMode="auto">
            <a:xfrm>
              <a:off x="6456363" y="4979988"/>
              <a:ext cx="222250" cy="222250"/>
            </a:xfrm>
            <a:custGeom>
              <a:avLst/>
              <a:gdLst>
                <a:gd name="T0" fmla="*/ 71 w 140"/>
                <a:gd name="T1" fmla="*/ 0 h 140"/>
                <a:gd name="T2" fmla="*/ 93 w 140"/>
                <a:gd name="T3" fmla="*/ 4 h 140"/>
                <a:gd name="T4" fmla="*/ 113 w 140"/>
                <a:gd name="T5" fmla="*/ 13 h 140"/>
                <a:gd name="T6" fmla="*/ 127 w 140"/>
                <a:gd name="T7" fmla="*/ 29 h 140"/>
                <a:gd name="T8" fmla="*/ 137 w 140"/>
                <a:gd name="T9" fmla="*/ 49 h 140"/>
                <a:gd name="T10" fmla="*/ 140 w 140"/>
                <a:gd name="T11" fmla="*/ 71 h 140"/>
                <a:gd name="T12" fmla="*/ 137 w 140"/>
                <a:gd name="T13" fmla="*/ 92 h 140"/>
                <a:gd name="T14" fmla="*/ 127 w 140"/>
                <a:gd name="T15" fmla="*/ 112 h 140"/>
                <a:gd name="T16" fmla="*/ 113 w 140"/>
                <a:gd name="T17" fmla="*/ 127 h 140"/>
                <a:gd name="T18" fmla="*/ 93 w 140"/>
                <a:gd name="T19" fmla="*/ 137 h 140"/>
                <a:gd name="T20" fmla="*/ 71 w 140"/>
                <a:gd name="T21" fmla="*/ 140 h 140"/>
                <a:gd name="T22" fmla="*/ 49 w 140"/>
                <a:gd name="T23" fmla="*/ 137 h 140"/>
                <a:gd name="T24" fmla="*/ 29 w 140"/>
                <a:gd name="T25" fmla="*/ 127 h 140"/>
                <a:gd name="T26" fmla="*/ 13 w 140"/>
                <a:gd name="T27" fmla="*/ 112 h 140"/>
                <a:gd name="T28" fmla="*/ 5 w 140"/>
                <a:gd name="T29" fmla="*/ 92 h 140"/>
                <a:gd name="T30" fmla="*/ 0 w 140"/>
                <a:gd name="T31" fmla="*/ 71 h 140"/>
                <a:gd name="T32" fmla="*/ 5 w 140"/>
                <a:gd name="T33" fmla="*/ 49 h 140"/>
                <a:gd name="T34" fmla="*/ 13 w 140"/>
                <a:gd name="T35" fmla="*/ 29 h 140"/>
                <a:gd name="T36" fmla="*/ 29 w 140"/>
                <a:gd name="T37" fmla="*/ 13 h 140"/>
                <a:gd name="T38" fmla="*/ 49 w 140"/>
                <a:gd name="T39" fmla="*/ 4 h 140"/>
                <a:gd name="T40" fmla="*/ 71 w 140"/>
                <a:gd name="T41" fmla="*/ 0 h 14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40"/>
                <a:gd name="T64" fmla="*/ 0 h 140"/>
                <a:gd name="T65" fmla="*/ 140 w 140"/>
                <a:gd name="T66" fmla="*/ 140 h 14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40" h="140">
                  <a:moveTo>
                    <a:pt x="71" y="0"/>
                  </a:moveTo>
                  <a:lnTo>
                    <a:pt x="93" y="4"/>
                  </a:lnTo>
                  <a:lnTo>
                    <a:pt x="113" y="13"/>
                  </a:lnTo>
                  <a:lnTo>
                    <a:pt x="127" y="29"/>
                  </a:lnTo>
                  <a:lnTo>
                    <a:pt x="137" y="49"/>
                  </a:lnTo>
                  <a:lnTo>
                    <a:pt x="140" y="71"/>
                  </a:lnTo>
                  <a:lnTo>
                    <a:pt x="137" y="92"/>
                  </a:lnTo>
                  <a:lnTo>
                    <a:pt x="127" y="112"/>
                  </a:lnTo>
                  <a:lnTo>
                    <a:pt x="113" y="127"/>
                  </a:lnTo>
                  <a:lnTo>
                    <a:pt x="93" y="137"/>
                  </a:lnTo>
                  <a:lnTo>
                    <a:pt x="71" y="140"/>
                  </a:lnTo>
                  <a:lnTo>
                    <a:pt x="49" y="137"/>
                  </a:lnTo>
                  <a:lnTo>
                    <a:pt x="29" y="127"/>
                  </a:lnTo>
                  <a:lnTo>
                    <a:pt x="13" y="112"/>
                  </a:lnTo>
                  <a:lnTo>
                    <a:pt x="5" y="92"/>
                  </a:lnTo>
                  <a:lnTo>
                    <a:pt x="0" y="71"/>
                  </a:lnTo>
                  <a:lnTo>
                    <a:pt x="5" y="49"/>
                  </a:lnTo>
                  <a:lnTo>
                    <a:pt x="13" y="29"/>
                  </a:lnTo>
                  <a:lnTo>
                    <a:pt x="29" y="13"/>
                  </a:lnTo>
                  <a:lnTo>
                    <a:pt x="49" y="4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8" name="Text Box 42"/>
            <p:cNvSpPr txBox="1">
              <a:spLocks noChangeArrowheads="1"/>
            </p:cNvSpPr>
            <p:nvPr/>
          </p:nvSpPr>
          <p:spPr bwMode="auto">
            <a:xfrm>
              <a:off x="4068763" y="1574801"/>
              <a:ext cx="994134" cy="648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176213" indent="-176213"/>
              <a:r>
                <a:rPr lang="en-US" sz="1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Std" pitchFamily="34" charset="0"/>
                </a:rPr>
                <a:t>Electronic</a:t>
              </a:r>
            </a:p>
            <a:p>
              <a:pPr marL="176213" indent="-176213"/>
              <a:r>
                <a:rPr lang="en-US" sz="1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Std" pitchFamily="34" charset="0"/>
                </a:rPr>
                <a:t>Engineers</a:t>
              </a:r>
              <a:endPara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" pitchFamily="34" charset="0"/>
              </a:endParaRPr>
            </a:p>
          </p:txBody>
        </p:sp>
        <p:sp>
          <p:nvSpPr>
            <p:cNvPr id="59" name="Text Box 43"/>
            <p:cNvSpPr txBox="1">
              <a:spLocks noChangeArrowheads="1"/>
            </p:cNvSpPr>
            <p:nvPr/>
          </p:nvSpPr>
          <p:spPr bwMode="auto">
            <a:xfrm>
              <a:off x="5972175" y="1257300"/>
              <a:ext cx="994134" cy="648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176213" indent="-176213"/>
              <a:r>
                <a:rPr lang="en-US" sz="1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Std" pitchFamily="34" charset="0"/>
                </a:rPr>
                <a:t>Software</a:t>
              </a:r>
            </a:p>
            <a:p>
              <a:pPr marL="176213" indent="-176213"/>
              <a:r>
                <a:rPr lang="en-US" sz="1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Std" pitchFamily="34" charset="0"/>
                </a:rPr>
                <a:t>Engineers</a:t>
              </a:r>
              <a:endPara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" pitchFamily="34" charset="0"/>
              </a:endParaRPr>
            </a:p>
          </p:txBody>
        </p:sp>
        <p:sp>
          <p:nvSpPr>
            <p:cNvPr id="60" name="Text Box 44"/>
            <p:cNvSpPr txBox="1">
              <a:spLocks noChangeArrowheads="1"/>
            </p:cNvSpPr>
            <p:nvPr/>
          </p:nvSpPr>
          <p:spPr bwMode="auto">
            <a:xfrm>
              <a:off x="504825" y="4321175"/>
              <a:ext cx="927372" cy="648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176213" indent="-176213"/>
              <a:r>
                <a:rPr lang="en-US" sz="1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Std" pitchFamily="34" charset="0"/>
                </a:rPr>
                <a:t>Business</a:t>
              </a:r>
            </a:p>
            <a:p>
              <a:pPr marL="176213" indent="-176213"/>
              <a:r>
                <a:rPr lang="en-US" sz="1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Std" pitchFamily="34" charset="0"/>
                </a:rPr>
                <a:t>Analysts</a:t>
              </a:r>
              <a:endPara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" pitchFamily="34" charset="0"/>
              </a:endParaRPr>
            </a:p>
          </p:txBody>
        </p:sp>
        <p:sp>
          <p:nvSpPr>
            <p:cNvPr id="61" name="Text Box 45"/>
            <p:cNvSpPr txBox="1">
              <a:spLocks noChangeArrowheads="1"/>
            </p:cNvSpPr>
            <p:nvPr/>
          </p:nvSpPr>
          <p:spPr bwMode="auto">
            <a:xfrm>
              <a:off x="739775" y="3213100"/>
              <a:ext cx="994134" cy="648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176213" indent="-176213"/>
              <a:r>
                <a:rPr lang="en-US" sz="1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Std" pitchFamily="34" charset="0"/>
                </a:rPr>
                <a:t>Usability</a:t>
              </a:r>
            </a:p>
            <a:p>
              <a:pPr marL="176213" indent="-176213"/>
              <a:r>
                <a:rPr lang="en-US" sz="1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Std" pitchFamily="34" charset="0"/>
                </a:rPr>
                <a:t>Engineers</a:t>
              </a:r>
              <a:endPara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" pitchFamily="34" charset="0"/>
              </a:endParaRPr>
            </a:p>
          </p:txBody>
        </p:sp>
        <p:sp>
          <p:nvSpPr>
            <p:cNvPr id="62" name="Text Box 46"/>
            <p:cNvSpPr txBox="1">
              <a:spLocks noChangeArrowheads="1"/>
            </p:cNvSpPr>
            <p:nvPr/>
          </p:nvSpPr>
          <p:spPr bwMode="auto">
            <a:xfrm>
              <a:off x="6860349" y="2171700"/>
              <a:ext cx="1143000" cy="38137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176213" indent="-176213"/>
              <a:r>
                <a:rPr lang="en-US" sz="1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Std" pitchFamily="34" charset="0"/>
                </a:rPr>
                <a:t>Journalists</a:t>
              </a:r>
              <a:endPara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" pitchFamily="34" charset="0"/>
              </a:endParaRPr>
            </a:p>
          </p:txBody>
        </p:sp>
        <p:sp>
          <p:nvSpPr>
            <p:cNvPr id="63" name="Text Box 47"/>
            <p:cNvSpPr txBox="1">
              <a:spLocks noChangeArrowheads="1"/>
            </p:cNvSpPr>
            <p:nvPr/>
          </p:nvSpPr>
          <p:spPr bwMode="auto">
            <a:xfrm>
              <a:off x="2362200" y="4571999"/>
              <a:ext cx="1321870" cy="38137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176213" indent="-176213"/>
              <a:r>
                <a:rPr lang="en-US" sz="1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Std" pitchFamily="34" charset="0"/>
                </a:rPr>
                <a:t>Psychologists</a:t>
              </a:r>
              <a:endPara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" pitchFamily="34" charset="0"/>
              </a:endParaRPr>
            </a:p>
          </p:txBody>
        </p:sp>
        <p:sp>
          <p:nvSpPr>
            <p:cNvPr id="64" name="Text Box 48"/>
            <p:cNvSpPr txBox="1">
              <a:spLocks noChangeArrowheads="1"/>
            </p:cNvSpPr>
            <p:nvPr/>
          </p:nvSpPr>
          <p:spPr bwMode="auto">
            <a:xfrm>
              <a:off x="2493963" y="3203575"/>
              <a:ext cx="992617" cy="38137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176213" indent="-176213"/>
              <a:r>
                <a:rPr lang="en-US" sz="1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Std" pitchFamily="34" charset="0"/>
                </a:rPr>
                <a:t>Musicians</a:t>
              </a:r>
              <a:endPara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" pitchFamily="34" charset="0"/>
              </a:endParaRPr>
            </a:p>
          </p:txBody>
        </p:sp>
        <p:sp>
          <p:nvSpPr>
            <p:cNvPr id="65" name="Text Box 49"/>
            <p:cNvSpPr txBox="1">
              <a:spLocks noChangeArrowheads="1"/>
            </p:cNvSpPr>
            <p:nvPr/>
          </p:nvSpPr>
          <p:spPr bwMode="auto">
            <a:xfrm>
              <a:off x="7870485" y="2209801"/>
              <a:ext cx="1050274" cy="38137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176213" indent="-176213"/>
              <a:r>
                <a:rPr lang="en-US" sz="1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Std" pitchFamily="34" charset="0"/>
                </a:rPr>
                <a:t>Illustrators</a:t>
              </a:r>
              <a:endPara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" pitchFamily="34" charset="0"/>
              </a:endParaRPr>
            </a:p>
          </p:txBody>
        </p:sp>
        <p:sp>
          <p:nvSpPr>
            <p:cNvPr id="66" name="Text Box 50"/>
            <p:cNvSpPr txBox="1">
              <a:spLocks noChangeArrowheads="1"/>
            </p:cNvSpPr>
            <p:nvPr/>
          </p:nvSpPr>
          <p:spPr bwMode="auto">
            <a:xfrm>
              <a:off x="4976813" y="4029075"/>
              <a:ext cx="994134" cy="38137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176213" indent="-176213"/>
              <a:r>
                <a:rPr lang="en-US" sz="1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Std" pitchFamily="34" charset="0"/>
                </a:rPr>
                <a:t>Designers</a:t>
              </a:r>
              <a:endPara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" pitchFamily="34" charset="0"/>
              </a:endParaRPr>
            </a:p>
          </p:txBody>
        </p:sp>
        <p:sp>
          <p:nvSpPr>
            <p:cNvPr id="67" name="Text Box 51"/>
            <p:cNvSpPr txBox="1">
              <a:spLocks noChangeArrowheads="1"/>
            </p:cNvSpPr>
            <p:nvPr/>
          </p:nvSpPr>
          <p:spPr bwMode="auto">
            <a:xfrm>
              <a:off x="5065713" y="4833938"/>
              <a:ext cx="1285455" cy="648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176213" indent="-176213"/>
              <a:r>
                <a:rPr lang="en-US" sz="1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Std" pitchFamily="34" charset="0"/>
                </a:rPr>
                <a:t>Marketing</a:t>
              </a:r>
            </a:p>
            <a:p>
              <a:pPr marL="176213" indent="-176213"/>
              <a:r>
                <a:rPr lang="en-US" sz="1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Std" pitchFamily="34" charset="0"/>
                </a:rPr>
                <a:t>Professionals</a:t>
              </a:r>
              <a:endPara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" pitchFamily="34" charset="0"/>
              </a:endParaRPr>
            </a:p>
          </p:txBody>
        </p:sp>
        <p:sp>
          <p:nvSpPr>
            <p:cNvPr id="68" name="Text Box 52"/>
            <p:cNvSpPr txBox="1">
              <a:spLocks noChangeArrowheads="1"/>
            </p:cNvSpPr>
            <p:nvPr/>
          </p:nvSpPr>
          <p:spPr bwMode="auto">
            <a:xfrm>
              <a:off x="7620000" y="4800600"/>
              <a:ext cx="711916" cy="38137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176213" indent="-176213"/>
              <a:r>
                <a:rPr lang="en-US" sz="1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Std" pitchFamily="34" charset="0"/>
                </a:rPr>
                <a:t>Artists</a:t>
              </a:r>
              <a:endPara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" pitchFamily="34" charset="0"/>
              </a:endParaRPr>
            </a:p>
          </p:txBody>
        </p:sp>
        <p:sp>
          <p:nvSpPr>
            <p:cNvPr id="69" name="Text Box 53"/>
            <p:cNvSpPr txBox="1">
              <a:spLocks noChangeArrowheads="1"/>
            </p:cNvSpPr>
            <p:nvPr/>
          </p:nvSpPr>
          <p:spPr bwMode="auto">
            <a:xfrm>
              <a:off x="6343650" y="3355976"/>
              <a:ext cx="1381045" cy="38137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176213" indent="-176213"/>
              <a:r>
                <a:rPr lang="en-US" sz="1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Std" pitchFamily="34" charset="0"/>
                </a:rPr>
                <a:t>Administrators</a:t>
              </a:r>
              <a:endPara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" pitchFamily="34" charset="0"/>
              </a:endParaRPr>
            </a:p>
          </p:txBody>
        </p:sp>
        <p:sp>
          <p:nvSpPr>
            <p:cNvPr id="70" name="Text Box 54"/>
            <p:cNvSpPr txBox="1">
              <a:spLocks noChangeArrowheads="1"/>
            </p:cNvSpPr>
            <p:nvPr/>
          </p:nvSpPr>
          <p:spPr bwMode="auto">
            <a:xfrm>
              <a:off x="4502150" y="3343275"/>
              <a:ext cx="764537" cy="38137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176213" indent="-176213"/>
              <a:r>
                <a:rPr lang="en-US" sz="1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Std" pitchFamily="34" charset="0"/>
                </a:rPr>
                <a:t>Testers</a:t>
              </a:r>
              <a:endPara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" pitchFamily="34" charset="0"/>
              </a:endParaRPr>
            </a:p>
          </p:txBody>
        </p:sp>
        <p:sp>
          <p:nvSpPr>
            <p:cNvPr id="71" name="Text Box 55"/>
            <p:cNvSpPr txBox="1">
              <a:spLocks noChangeArrowheads="1"/>
            </p:cNvSpPr>
            <p:nvPr/>
          </p:nvSpPr>
          <p:spPr bwMode="auto">
            <a:xfrm>
              <a:off x="3227388" y="5283199"/>
              <a:ext cx="1192900" cy="38137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176213" indent="-176213"/>
              <a:r>
                <a:rPr lang="en-US" sz="1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Std" pitchFamily="34" charset="0"/>
                </a:rPr>
                <a:t>Researchers</a:t>
              </a:r>
              <a:endPara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" pitchFamily="34" charset="0"/>
              </a:endParaRPr>
            </a:p>
          </p:txBody>
        </p:sp>
        <p:sp>
          <p:nvSpPr>
            <p:cNvPr id="72" name="Text Box 56"/>
            <p:cNvSpPr txBox="1">
              <a:spLocks noChangeArrowheads="1"/>
            </p:cNvSpPr>
            <p:nvPr/>
          </p:nvSpPr>
          <p:spPr bwMode="auto">
            <a:xfrm>
              <a:off x="7723188" y="4025901"/>
              <a:ext cx="994134" cy="648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176213" indent="-176213"/>
              <a:r>
                <a:rPr lang="en-US" sz="1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Std" pitchFamily="34" charset="0"/>
                </a:rPr>
                <a:t>Test</a:t>
              </a:r>
            </a:p>
            <a:p>
              <a:pPr marL="176213" indent="-176213"/>
              <a:r>
                <a:rPr lang="en-US" sz="1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Std" pitchFamily="34" charset="0"/>
                </a:rPr>
                <a:t>Engineers</a:t>
              </a:r>
              <a:endPara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" pitchFamily="34" charset="0"/>
              </a:endParaRPr>
            </a:p>
          </p:txBody>
        </p:sp>
        <p:sp>
          <p:nvSpPr>
            <p:cNvPr id="73" name="Text Box 57"/>
            <p:cNvSpPr txBox="1">
              <a:spLocks noChangeArrowheads="1"/>
            </p:cNvSpPr>
            <p:nvPr/>
          </p:nvSpPr>
          <p:spPr bwMode="auto">
            <a:xfrm>
              <a:off x="1531938" y="2273301"/>
              <a:ext cx="1381045" cy="648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176213" indent="-176213"/>
              <a:r>
                <a:rPr lang="en-US" sz="1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Std" pitchFamily="34" charset="0"/>
                </a:rPr>
                <a:t>Systems</a:t>
              </a:r>
            </a:p>
            <a:p>
              <a:pPr marL="176213" indent="-176213"/>
              <a:r>
                <a:rPr lang="en-US" sz="1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Std" pitchFamily="34" charset="0"/>
                </a:rPr>
                <a:t>Administrators</a:t>
              </a:r>
              <a:endPara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" pitchFamily="34" charset="0"/>
              </a:endParaRPr>
            </a:p>
          </p:txBody>
        </p:sp>
        <p:sp>
          <p:nvSpPr>
            <p:cNvPr id="74" name="Text Box 58"/>
            <p:cNvSpPr txBox="1">
              <a:spLocks noChangeArrowheads="1"/>
            </p:cNvSpPr>
            <p:nvPr/>
          </p:nvSpPr>
          <p:spPr bwMode="auto">
            <a:xfrm>
              <a:off x="5976938" y="2400300"/>
              <a:ext cx="965305" cy="648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176213" indent="-176213"/>
              <a:r>
                <a:rPr lang="en-US" sz="1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Std" pitchFamily="34" charset="0"/>
                </a:rPr>
                <a:t>Project</a:t>
              </a:r>
            </a:p>
            <a:p>
              <a:pPr marL="176213" indent="-176213"/>
              <a:r>
                <a:rPr lang="en-US" sz="1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Std" pitchFamily="34" charset="0"/>
                </a:rPr>
                <a:t>Managers</a:t>
              </a:r>
              <a:endPara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" pitchFamily="34" charset="0"/>
              </a:endParaRPr>
            </a:p>
          </p:txBody>
        </p:sp>
        <p:sp>
          <p:nvSpPr>
            <p:cNvPr id="75" name="Text Box 59"/>
            <p:cNvSpPr txBox="1">
              <a:spLocks noChangeArrowheads="1"/>
            </p:cNvSpPr>
            <p:nvPr/>
          </p:nvSpPr>
          <p:spPr bwMode="auto">
            <a:xfrm>
              <a:off x="1754188" y="5295900"/>
              <a:ext cx="1003238" cy="648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176213" indent="-176213"/>
              <a:r>
                <a:rPr lang="en-US" sz="1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Std" pitchFamily="34" charset="0"/>
                </a:rPr>
                <a:t>Software</a:t>
              </a:r>
            </a:p>
            <a:p>
              <a:pPr marL="176213" indent="-176213"/>
              <a:r>
                <a:rPr lang="en-US" sz="1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Std" pitchFamily="34" charset="0"/>
                </a:rPr>
                <a:t>Architects</a:t>
              </a:r>
              <a:endPara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" pitchFamily="34" charset="0"/>
              </a:endParaRPr>
            </a:p>
          </p:txBody>
        </p:sp>
        <p:sp>
          <p:nvSpPr>
            <p:cNvPr id="76" name="Text Box 60"/>
            <p:cNvSpPr txBox="1">
              <a:spLocks noChangeArrowheads="1"/>
            </p:cNvSpPr>
            <p:nvPr/>
          </p:nvSpPr>
          <p:spPr bwMode="auto">
            <a:xfrm>
              <a:off x="2178050" y="1273175"/>
              <a:ext cx="1358900" cy="38137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176213" indent="-176213"/>
              <a:r>
                <a:rPr lang="en-US" sz="1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Std" pitchFamily="34" charset="0"/>
                </a:rPr>
                <a:t>Entrepreneurs</a:t>
              </a:r>
              <a:endPara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" pitchFamily="34" charset="0"/>
              </a:endParaRPr>
            </a:p>
          </p:txBody>
        </p:sp>
        <p:sp>
          <p:nvSpPr>
            <p:cNvPr id="77" name="Freeform 61"/>
            <p:cNvSpPr>
              <a:spLocks/>
            </p:cNvSpPr>
            <p:nvPr/>
          </p:nvSpPr>
          <p:spPr bwMode="auto">
            <a:xfrm>
              <a:off x="1847850" y="4892675"/>
              <a:ext cx="276225" cy="277813"/>
            </a:xfrm>
            <a:custGeom>
              <a:avLst/>
              <a:gdLst>
                <a:gd name="T0" fmla="*/ 88 w 174"/>
                <a:gd name="T1" fmla="*/ 0 h 175"/>
                <a:gd name="T2" fmla="*/ 115 w 174"/>
                <a:gd name="T3" fmla="*/ 5 h 175"/>
                <a:gd name="T4" fmla="*/ 138 w 174"/>
                <a:gd name="T5" fmla="*/ 18 h 175"/>
                <a:gd name="T6" fmla="*/ 157 w 174"/>
                <a:gd name="T7" fmla="*/ 36 h 175"/>
                <a:gd name="T8" fmla="*/ 170 w 174"/>
                <a:gd name="T9" fmla="*/ 59 h 175"/>
                <a:gd name="T10" fmla="*/ 174 w 174"/>
                <a:gd name="T11" fmla="*/ 87 h 175"/>
                <a:gd name="T12" fmla="*/ 171 w 174"/>
                <a:gd name="T13" fmla="*/ 110 h 175"/>
                <a:gd name="T14" fmla="*/ 163 w 174"/>
                <a:gd name="T15" fmla="*/ 130 h 175"/>
                <a:gd name="T16" fmla="*/ 148 w 174"/>
                <a:gd name="T17" fmla="*/ 149 h 175"/>
                <a:gd name="T18" fmla="*/ 131 w 174"/>
                <a:gd name="T19" fmla="*/ 163 h 175"/>
                <a:gd name="T20" fmla="*/ 111 w 174"/>
                <a:gd name="T21" fmla="*/ 172 h 175"/>
                <a:gd name="T22" fmla="*/ 88 w 174"/>
                <a:gd name="T23" fmla="*/ 175 h 175"/>
                <a:gd name="T24" fmla="*/ 65 w 174"/>
                <a:gd name="T25" fmla="*/ 172 h 175"/>
                <a:gd name="T26" fmla="*/ 43 w 174"/>
                <a:gd name="T27" fmla="*/ 163 h 175"/>
                <a:gd name="T28" fmla="*/ 26 w 174"/>
                <a:gd name="T29" fmla="*/ 149 h 175"/>
                <a:gd name="T30" fmla="*/ 12 w 174"/>
                <a:gd name="T31" fmla="*/ 130 h 175"/>
                <a:gd name="T32" fmla="*/ 3 w 174"/>
                <a:gd name="T33" fmla="*/ 110 h 175"/>
                <a:gd name="T34" fmla="*/ 0 w 174"/>
                <a:gd name="T35" fmla="*/ 87 h 175"/>
                <a:gd name="T36" fmla="*/ 3 w 174"/>
                <a:gd name="T37" fmla="*/ 64 h 175"/>
                <a:gd name="T38" fmla="*/ 12 w 174"/>
                <a:gd name="T39" fmla="*/ 44 h 175"/>
                <a:gd name="T40" fmla="*/ 26 w 174"/>
                <a:gd name="T41" fmla="*/ 26 h 175"/>
                <a:gd name="T42" fmla="*/ 43 w 174"/>
                <a:gd name="T43" fmla="*/ 12 h 175"/>
                <a:gd name="T44" fmla="*/ 65 w 174"/>
                <a:gd name="T45" fmla="*/ 3 h 175"/>
                <a:gd name="T46" fmla="*/ 88 w 174"/>
                <a:gd name="T47" fmla="*/ 0 h 17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4"/>
                <a:gd name="T73" fmla="*/ 0 h 175"/>
                <a:gd name="T74" fmla="*/ 174 w 174"/>
                <a:gd name="T75" fmla="*/ 175 h 17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4" h="175">
                  <a:moveTo>
                    <a:pt x="88" y="0"/>
                  </a:moveTo>
                  <a:lnTo>
                    <a:pt x="115" y="5"/>
                  </a:lnTo>
                  <a:lnTo>
                    <a:pt x="138" y="18"/>
                  </a:lnTo>
                  <a:lnTo>
                    <a:pt x="157" y="36"/>
                  </a:lnTo>
                  <a:lnTo>
                    <a:pt x="170" y="59"/>
                  </a:lnTo>
                  <a:lnTo>
                    <a:pt x="174" y="87"/>
                  </a:lnTo>
                  <a:lnTo>
                    <a:pt x="171" y="110"/>
                  </a:lnTo>
                  <a:lnTo>
                    <a:pt x="163" y="130"/>
                  </a:lnTo>
                  <a:lnTo>
                    <a:pt x="148" y="149"/>
                  </a:lnTo>
                  <a:lnTo>
                    <a:pt x="131" y="163"/>
                  </a:lnTo>
                  <a:lnTo>
                    <a:pt x="111" y="172"/>
                  </a:lnTo>
                  <a:lnTo>
                    <a:pt x="88" y="175"/>
                  </a:lnTo>
                  <a:lnTo>
                    <a:pt x="65" y="172"/>
                  </a:lnTo>
                  <a:lnTo>
                    <a:pt x="43" y="163"/>
                  </a:lnTo>
                  <a:lnTo>
                    <a:pt x="26" y="149"/>
                  </a:lnTo>
                  <a:lnTo>
                    <a:pt x="12" y="130"/>
                  </a:lnTo>
                  <a:lnTo>
                    <a:pt x="3" y="110"/>
                  </a:lnTo>
                  <a:lnTo>
                    <a:pt x="0" y="87"/>
                  </a:lnTo>
                  <a:lnTo>
                    <a:pt x="3" y="64"/>
                  </a:lnTo>
                  <a:lnTo>
                    <a:pt x="12" y="44"/>
                  </a:lnTo>
                  <a:lnTo>
                    <a:pt x="26" y="26"/>
                  </a:lnTo>
                  <a:lnTo>
                    <a:pt x="43" y="12"/>
                  </a:lnTo>
                  <a:lnTo>
                    <a:pt x="65" y="3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6600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8" name="Freeform 62"/>
            <p:cNvSpPr>
              <a:spLocks/>
            </p:cNvSpPr>
            <p:nvPr/>
          </p:nvSpPr>
          <p:spPr bwMode="auto">
            <a:xfrm>
              <a:off x="2813050" y="1692275"/>
              <a:ext cx="276225" cy="277813"/>
            </a:xfrm>
            <a:custGeom>
              <a:avLst/>
              <a:gdLst>
                <a:gd name="T0" fmla="*/ 88 w 174"/>
                <a:gd name="T1" fmla="*/ 0 h 175"/>
                <a:gd name="T2" fmla="*/ 115 w 174"/>
                <a:gd name="T3" fmla="*/ 5 h 175"/>
                <a:gd name="T4" fmla="*/ 138 w 174"/>
                <a:gd name="T5" fmla="*/ 18 h 175"/>
                <a:gd name="T6" fmla="*/ 157 w 174"/>
                <a:gd name="T7" fmla="*/ 36 h 175"/>
                <a:gd name="T8" fmla="*/ 170 w 174"/>
                <a:gd name="T9" fmla="*/ 59 h 175"/>
                <a:gd name="T10" fmla="*/ 174 w 174"/>
                <a:gd name="T11" fmla="*/ 87 h 175"/>
                <a:gd name="T12" fmla="*/ 171 w 174"/>
                <a:gd name="T13" fmla="*/ 110 h 175"/>
                <a:gd name="T14" fmla="*/ 163 w 174"/>
                <a:gd name="T15" fmla="*/ 130 h 175"/>
                <a:gd name="T16" fmla="*/ 148 w 174"/>
                <a:gd name="T17" fmla="*/ 149 h 175"/>
                <a:gd name="T18" fmla="*/ 131 w 174"/>
                <a:gd name="T19" fmla="*/ 163 h 175"/>
                <a:gd name="T20" fmla="*/ 111 w 174"/>
                <a:gd name="T21" fmla="*/ 172 h 175"/>
                <a:gd name="T22" fmla="*/ 88 w 174"/>
                <a:gd name="T23" fmla="*/ 175 h 175"/>
                <a:gd name="T24" fmla="*/ 65 w 174"/>
                <a:gd name="T25" fmla="*/ 172 h 175"/>
                <a:gd name="T26" fmla="*/ 43 w 174"/>
                <a:gd name="T27" fmla="*/ 163 h 175"/>
                <a:gd name="T28" fmla="*/ 26 w 174"/>
                <a:gd name="T29" fmla="*/ 149 h 175"/>
                <a:gd name="T30" fmla="*/ 12 w 174"/>
                <a:gd name="T31" fmla="*/ 130 h 175"/>
                <a:gd name="T32" fmla="*/ 3 w 174"/>
                <a:gd name="T33" fmla="*/ 110 h 175"/>
                <a:gd name="T34" fmla="*/ 0 w 174"/>
                <a:gd name="T35" fmla="*/ 87 h 175"/>
                <a:gd name="T36" fmla="*/ 3 w 174"/>
                <a:gd name="T37" fmla="*/ 64 h 175"/>
                <a:gd name="T38" fmla="*/ 12 w 174"/>
                <a:gd name="T39" fmla="*/ 44 h 175"/>
                <a:gd name="T40" fmla="*/ 26 w 174"/>
                <a:gd name="T41" fmla="*/ 26 h 175"/>
                <a:gd name="T42" fmla="*/ 43 w 174"/>
                <a:gd name="T43" fmla="*/ 12 h 175"/>
                <a:gd name="T44" fmla="*/ 65 w 174"/>
                <a:gd name="T45" fmla="*/ 3 h 175"/>
                <a:gd name="T46" fmla="*/ 88 w 174"/>
                <a:gd name="T47" fmla="*/ 0 h 17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4"/>
                <a:gd name="T73" fmla="*/ 0 h 175"/>
                <a:gd name="T74" fmla="*/ 174 w 174"/>
                <a:gd name="T75" fmla="*/ 175 h 17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4" h="175">
                  <a:moveTo>
                    <a:pt x="88" y="0"/>
                  </a:moveTo>
                  <a:lnTo>
                    <a:pt x="115" y="5"/>
                  </a:lnTo>
                  <a:lnTo>
                    <a:pt x="138" y="18"/>
                  </a:lnTo>
                  <a:lnTo>
                    <a:pt x="157" y="36"/>
                  </a:lnTo>
                  <a:lnTo>
                    <a:pt x="170" y="59"/>
                  </a:lnTo>
                  <a:lnTo>
                    <a:pt x="174" y="87"/>
                  </a:lnTo>
                  <a:lnTo>
                    <a:pt x="171" y="110"/>
                  </a:lnTo>
                  <a:lnTo>
                    <a:pt x="163" y="130"/>
                  </a:lnTo>
                  <a:lnTo>
                    <a:pt x="148" y="149"/>
                  </a:lnTo>
                  <a:lnTo>
                    <a:pt x="131" y="163"/>
                  </a:lnTo>
                  <a:lnTo>
                    <a:pt x="111" y="172"/>
                  </a:lnTo>
                  <a:lnTo>
                    <a:pt x="88" y="175"/>
                  </a:lnTo>
                  <a:lnTo>
                    <a:pt x="65" y="172"/>
                  </a:lnTo>
                  <a:lnTo>
                    <a:pt x="43" y="163"/>
                  </a:lnTo>
                  <a:lnTo>
                    <a:pt x="26" y="149"/>
                  </a:lnTo>
                  <a:lnTo>
                    <a:pt x="12" y="130"/>
                  </a:lnTo>
                  <a:lnTo>
                    <a:pt x="3" y="110"/>
                  </a:lnTo>
                  <a:lnTo>
                    <a:pt x="0" y="87"/>
                  </a:lnTo>
                  <a:lnTo>
                    <a:pt x="3" y="64"/>
                  </a:lnTo>
                  <a:lnTo>
                    <a:pt x="12" y="44"/>
                  </a:lnTo>
                  <a:lnTo>
                    <a:pt x="26" y="26"/>
                  </a:lnTo>
                  <a:lnTo>
                    <a:pt x="43" y="12"/>
                  </a:lnTo>
                  <a:lnTo>
                    <a:pt x="65" y="3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6600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9" name="Freeform 63"/>
            <p:cNvSpPr>
              <a:spLocks/>
            </p:cNvSpPr>
            <p:nvPr/>
          </p:nvSpPr>
          <p:spPr bwMode="auto">
            <a:xfrm>
              <a:off x="3683000" y="1677988"/>
              <a:ext cx="276225" cy="277812"/>
            </a:xfrm>
            <a:custGeom>
              <a:avLst/>
              <a:gdLst>
                <a:gd name="T0" fmla="*/ 88 w 174"/>
                <a:gd name="T1" fmla="*/ 0 h 175"/>
                <a:gd name="T2" fmla="*/ 115 w 174"/>
                <a:gd name="T3" fmla="*/ 5 h 175"/>
                <a:gd name="T4" fmla="*/ 138 w 174"/>
                <a:gd name="T5" fmla="*/ 18 h 175"/>
                <a:gd name="T6" fmla="*/ 157 w 174"/>
                <a:gd name="T7" fmla="*/ 36 h 175"/>
                <a:gd name="T8" fmla="*/ 170 w 174"/>
                <a:gd name="T9" fmla="*/ 59 h 175"/>
                <a:gd name="T10" fmla="*/ 174 w 174"/>
                <a:gd name="T11" fmla="*/ 87 h 175"/>
                <a:gd name="T12" fmla="*/ 171 w 174"/>
                <a:gd name="T13" fmla="*/ 110 h 175"/>
                <a:gd name="T14" fmla="*/ 163 w 174"/>
                <a:gd name="T15" fmla="*/ 130 h 175"/>
                <a:gd name="T16" fmla="*/ 148 w 174"/>
                <a:gd name="T17" fmla="*/ 149 h 175"/>
                <a:gd name="T18" fmla="*/ 131 w 174"/>
                <a:gd name="T19" fmla="*/ 163 h 175"/>
                <a:gd name="T20" fmla="*/ 111 w 174"/>
                <a:gd name="T21" fmla="*/ 172 h 175"/>
                <a:gd name="T22" fmla="*/ 88 w 174"/>
                <a:gd name="T23" fmla="*/ 175 h 175"/>
                <a:gd name="T24" fmla="*/ 65 w 174"/>
                <a:gd name="T25" fmla="*/ 172 h 175"/>
                <a:gd name="T26" fmla="*/ 43 w 174"/>
                <a:gd name="T27" fmla="*/ 163 h 175"/>
                <a:gd name="T28" fmla="*/ 26 w 174"/>
                <a:gd name="T29" fmla="*/ 149 h 175"/>
                <a:gd name="T30" fmla="*/ 12 w 174"/>
                <a:gd name="T31" fmla="*/ 130 h 175"/>
                <a:gd name="T32" fmla="*/ 3 w 174"/>
                <a:gd name="T33" fmla="*/ 110 h 175"/>
                <a:gd name="T34" fmla="*/ 0 w 174"/>
                <a:gd name="T35" fmla="*/ 87 h 175"/>
                <a:gd name="T36" fmla="*/ 3 w 174"/>
                <a:gd name="T37" fmla="*/ 64 h 175"/>
                <a:gd name="T38" fmla="*/ 12 w 174"/>
                <a:gd name="T39" fmla="*/ 44 h 175"/>
                <a:gd name="T40" fmla="*/ 26 w 174"/>
                <a:gd name="T41" fmla="*/ 26 h 175"/>
                <a:gd name="T42" fmla="*/ 43 w 174"/>
                <a:gd name="T43" fmla="*/ 12 h 175"/>
                <a:gd name="T44" fmla="*/ 65 w 174"/>
                <a:gd name="T45" fmla="*/ 3 h 175"/>
                <a:gd name="T46" fmla="*/ 88 w 174"/>
                <a:gd name="T47" fmla="*/ 0 h 17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4"/>
                <a:gd name="T73" fmla="*/ 0 h 175"/>
                <a:gd name="T74" fmla="*/ 174 w 174"/>
                <a:gd name="T75" fmla="*/ 175 h 17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4" h="175">
                  <a:moveTo>
                    <a:pt x="88" y="0"/>
                  </a:moveTo>
                  <a:lnTo>
                    <a:pt x="115" y="5"/>
                  </a:lnTo>
                  <a:lnTo>
                    <a:pt x="138" y="18"/>
                  </a:lnTo>
                  <a:lnTo>
                    <a:pt x="157" y="36"/>
                  </a:lnTo>
                  <a:lnTo>
                    <a:pt x="170" y="59"/>
                  </a:lnTo>
                  <a:lnTo>
                    <a:pt x="174" y="87"/>
                  </a:lnTo>
                  <a:lnTo>
                    <a:pt x="171" y="110"/>
                  </a:lnTo>
                  <a:lnTo>
                    <a:pt x="163" y="130"/>
                  </a:lnTo>
                  <a:lnTo>
                    <a:pt x="148" y="149"/>
                  </a:lnTo>
                  <a:lnTo>
                    <a:pt x="131" y="163"/>
                  </a:lnTo>
                  <a:lnTo>
                    <a:pt x="111" y="172"/>
                  </a:lnTo>
                  <a:lnTo>
                    <a:pt x="88" y="175"/>
                  </a:lnTo>
                  <a:lnTo>
                    <a:pt x="65" y="172"/>
                  </a:lnTo>
                  <a:lnTo>
                    <a:pt x="43" y="163"/>
                  </a:lnTo>
                  <a:lnTo>
                    <a:pt x="26" y="149"/>
                  </a:lnTo>
                  <a:lnTo>
                    <a:pt x="12" y="130"/>
                  </a:lnTo>
                  <a:lnTo>
                    <a:pt x="3" y="110"/>
                  </a:lnTo>
                  <a:lnTo>
                    <a:pt x="0" y="87"/>
                  </a:lnTo>
                  <a:lnTo>
                    <a:pt x="3" y="64"/>
                  </a:lnTo>
                  <a:lnTo>
                    <a:pt x="12" y="44"/>
                  </a:lnTo>
                  <a:lnTo>
                    <a:pt x="26" y="26"/>
                  </a:lnTo>
                  <a:lnTo>
                    <a:pt x="43" y="12"/>
                  </a:lnTo>
                  <a:lnTo>
                    <a:pt x="65" y="3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6600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0" name="Freeform 64"/>
            <p:cNvSpPr>
              <a:spLocks/>
            </p:cNvSpPr>
            <p:nvPr/>
          </p:nvSpPr>
          <p:spPr bwMode="auto">
            <a:xfrm>
              <a:off x="5543550" y="3738563"/>
              <a:ext cx="276225" cy="277812"/>
            </a:xfrm>
            <a:custGeom>
              <a:avLst/>
              <a:gdLst>
                <a:gd name="T0" fmla="*/ 88 w 174"/>
                <a:gd name="T1" fmla="*/ 0 h 175"/>
                <a:gd name="T2" fmla="*/ 115 w 174"/>
                <a:gd name="T3" fmla="*/ 5 h 175"/>
                <a:gd name="T4" fmla="*/ 138 w 174"/>
                <a:gd name="T5" fmla="*/ 18 h 175"/>
                <a:gd name="T6" fmla="*/ 157 w 174"/>
                <a:gd name="T7" fmla="*/ 36 h 175"/>
                <a:gd name="T8" fmla="*/ 170 w 174"/>
                <a:gd name="T9" fmla="*/ 59 h 175"/>
                <a:gd name="T10" fmla="*/ 174 w 174"/>
                <a:gd name="T11" fmla="*/ 87 h 175"/>
                <a:gd name="T12" fmla="*/ 171 w 174"/>
                <a:gd name="T13" fmla="*/ 110 h 175"/>
                <a:gd name="T14" fmla="*/ 163 w 174"/>
                <a:gd name="T15" fmla="*/ 130 h 175"/>
                <a:gd name="T16" fmla="*/ 148 w 174"/>
                <a:gd name="T17" fmla="*/ 149 h 175"/>
                <a:gd name="T18" fmla="*/ 131 w 174"/>
                <a:gd name="T19" fmla="*/ 163 h 175"/>
                <a:gd name="T20" fmla="*/ 111 w 174"/>
                <a:gd name="T21" fmla="*/ 172 h 175"/>
                <a:gd name="T22" fmla="*/ 88 w 174"/>
                <a:gd name="T23" fmla="*/ 175 h 175"/>
                <a:gd name="T24" fmla="*/ 65 w 174"/>
                <a:gd name="T25" fmla="*/ 172 h 175"/>
                <a:gd name="T26" fmla="*/ 43 w 174"/>
                <a:gd name="T27" fmla="*/ 163 h 175"/>
                <a:gd name="T28" fmla="*/ 26 w 174"/>
                <a:gd name="T29" fmla="*/ 149 h 175"/>
                <a:gd name="T30" fmla="*/ 12 w 174"/>
                <a:gd name="T31" fmla="*/ 130 h 175"/>
                <a:gd name="T32" fmla="*/ 3 w 174"/>
                <a:gd name="T33" fmla="*/ 110 h 175"/>
                <a:gd name="T34" fmla="*/ 0 w 174"/>
                <a:gd name="T35" fmla="*/ 87 h 175"/>
                <a:gd name="T36" fmla="*/ 3 w 174"/>
                <a:gd name="T37" fmla="*/ 64 h 175"/>
                <a:gd name="T38" fmla="*/ 12 w 174"/>
                <a:gd name="T39" fmla="*/ 44 h 175"/>
                <a:gd name="T40" fmla="*/ 26 w 174"/>
                <a:gd name="T41" fmla="*/ 26 h 175"/>
                <a:gd name="T42" fmla="*/ 43 w 174"/>
                <a:gd name="T43" fmla="*/ 12 h 175"/>
                <a:gd name="T44" fmla="*/ 65 w 174"/>
                <a:gd name="T45" fmla="*/ 3 h 175"/>
                <a:gd name="T46" fmla="*/ 88 w 174"/>
                <a:gd name="T47" fmla="*/ 0 h 17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4"/>
                <a:gd name="T73" fmla="*/ 0 h 175"/>
                <a:gd name="T74" fmla="*/ 174 w 174"/>
                <a:gd name="T75" fmla="*/ 175 h 17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4" h="175">
                  <a:moveTo>
                    <a:pt x="88" y="0"/>
                  </a:moveTo>
                  <a:lnTo>
                    <a:pt x="115" y="5"/>
                  </a:lnTo>
                  <a:lnTo>
                    <a:pt x="138" y="18"/>
                  </a:lnTo>
                  <a:lnTo>
                    <a:pt x="157" y="36"/>
                  </a:lnTo>
                  <a:lnTo>
                    <a:pt x="170" y="59"/>
                  </a:lnTo>
                  <a:lnTo>
                    <a:pt x="174" y="87"/>
                  </a:lnTo>
                  <a:lnTo>
                    <a:pt x="171" y="110"/>
                  </a:lnTo>
                  <a:lnTo>
                    <a:pt x="163" y="130"/>
                  </a:lnTo>
                  <a:lnTo>
                    <a:pt x="148" y="149"/>
                  </a:lnTo>
                  <a:lnTo>
                    <a:pt x="131" y="163"/>
                  </a:lnTo>
                  <a:lnTo>
                    <a:pt x="111" y="172"/>
                  </a:lnTo>
                  <a:lnTo>
                    <a:pt x="88" y="175"/>
                  </a:lnTo>
                  <a:lnTo>
                    <a:pt x="65" y="172"/>
                  </a:lnTo>
                  <a:lnTo>
                    <a:pt x="43" y="163"/>
                  </a:lnTo>
                  <a:lnTo>
                    <a:pt x="26" y="149"/>
                  </a:lnTo>
                  <a:lnTo>
                    <a:pt x="12" y="130"/>
                  </a:lnTo>
                  <a:lnTo>
                    <a:pt x="3" y="110"/>
                  </a:lnTo>
                  <a:lnTo>
                    <a:pt x="0" y="87"/>
                  </a:lnTo>
                  <a:lnTo>
                    <a:pt x="3" y="64"/>
                  </a:lnTo>
                  <a:lnTo>
                    <a:pt x="12" y="44"/>
                  </a:lnTo>
                  <a:lnTo>
                    <a:pt x="26" y="26"/>
                  </a:lnTo>
                  <a:lnTo>
                    <a:pt x="43" y="12"/>
                  </a:lnTo>
                  <a:lnTo>
                    <a:pt x="65" y="3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6600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1" name="Freeform 65"/>
            <p:cNvSpPr>
              <a:spLocks/>
            </p:cNvSpPr>
            <p:nvPr/>
          </p:nvSpPr>
          <p:spPr bwMode="auto">
            <a:xfrm>
              <a:off x="2790825" y="4937125"/>
              <a:ext cx="276225" cy="277813"/>
            </a:xfrm>
            <a:custGeom>
              <a:avLst/>
              <a:gdLst>
                <a:gd name="T0" fmla="*/ 88 w 174"/>
                <a:gd name="T1" fmla="*/ 0 h 175"/>
                <a:gd name="T2" fmla="*/ 115 w 174"/>
                <a:gd name="T3" fmla="*/ 5 h 175"/>
                <a:gd name="T4" fmla="*/ 138 w 174"/>
                <a:gd name="T5" fmla="*/ 18 h 175"/>
                <a:gd name="T6" fmla="*/ 157 w 174"/>
                <a:gd name="T7" fmla="*/ 36 h 175"/>
                <a:gd name="T8" fmla="*/ 170 w 174"/>
                <a:gd name="T9" fmla="*/ 59 h 175"/>
                <a:gd name="T10" fmla="*/ 174 w 174"/>
                <a:gd name="T11" fmla="*/ 87 h 175"/>
                <a:gd name="T12" fmla="*/ 171 w 174"/>
                <a:gd name="T13" fmla="*/ 110 h 175"/>
                <a:gd name="T14" fmla="*/ 163 w 174"/>
                <a:gd name="T15" fmla="*/ 130 h 175"/>
                <a:gd name="T16" fmla="*/ 148 w 174"/>
                <a:gd name="T17" fmla="*/ 149 h 175"/>
                <a:gd name="T18" fmla="*/ 131 w 174"/>
                <a:gd name="T19" fmla="*/ 163 h 175"/>
                <a:gd name="T20" fmla="*/ 111 w 174"/>
                <a:gd name="T21" fmla="*/ 172 h 175"/>
                <a:gd name="T22" fmla="*/ 88 w 174"/>
                <a:gd name="T23" fmla="*/ 175 h 175"/>
                <a:gd name="T24" fmla="*/ 65 w 174"/>
                <a:gd name="T25" fmla="*/ 172 h 175"/>
                <a:gd name="T26" fmla="*/ 43 w 174"/>
                <a:gd name="T27" fmla="*/ 163 h 175"/>
                <a:gd name="T28" fmla="*/ 26 w 174"/>
                <a:gd name="T29" fmla="*/ 149 h 175"/>
                <a:gd name="T30" fmla="*/ 12 w 174"/>
                <a:gd name="T31" fmla="*/ 130 h 175"/>
                <a:gd name="T32" fmla="*/ 3 w 174"/>
                <a:gd name="T33" fmla="*/ 110 h 175"/>
                <a:gd name="T34" fmla="*/ 0 w 174"/>
                <a:gd name="T35" fmla="*/ 87 h 175"/>
                <a:gd name="T36" fmla="*/ 3 w 174"/>
                <a:gd name="T37" fmla="*/ 64 h 175"/>
                <a:gd name="T38" fmla="*/ 12 w 174"/>
                <a:gd name="T39" fmla="*/ 44 h 175"/>
                <a:gd name="T40" fmla="*/ 26 w 174"/>
                <a:gd name="T41" fmla="*/ 26 h 175"/>
                <a:gd name="T42" fmla="*/ 43 w 174"/>
                <a:gd name="T43" fmla="*/ 12 h 175"/>
                <a:gd name="T44" fmla="*/ 65 w 174"/>
                <a:gd name="T45" fmla="*/ 3 h 175"/>
                <a:gd name="T46" fmla="*/ 88 w 174"/>
                <a:gd name="T47" fmla="*/ 0 h 17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4"/>
                <a:gd name="T73" fmla="*/ 0 h 175"/>
                <a:gd name="T74" fmla="*/ 174 w 174"/>
                <a:gd name="T75" fmla="*/ 175 h 17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4" h="175">
                  <a:moveTo>
                    <a:pt x="88" y="0"/>
                  </a:moveTo>
                  <a:lnTo>
                    <a:pt x="115" y="5"/>
                  </a:lnTo>
                  <a:lnTo>
                    <a:pt x="138" y="18"/>
                  </a:lnTo>
                  <a:lnTo>
                    <a:pt x="157" y="36"/>
                  </a:lnTo>
                  <a:lnTo>
                    <a:pt x="170" y="59"/>
                  </a:lnTo>
                  <a:lnTo>
                    <a:pt x="174" y="87"/>
                  </a:lnTo>
                  <a:lnTo>
                    <a:pt x="171" y="110"/>
                  </a:lnTo>
                  <a:lnTo>
                    <a:pt x="163" y="130"/>
                  </a:lnTo>
                  <a:lnTo>
                    <a:pt x="148" y="149"/>
                  </a:lnTo>
                  <a:lnTo>
                    <a:pt x="131" y="163"/>
                  </a:lnTo>
                  <a:lnTo>
                    <a:pt x="111" y="172"/>
                  </a:lnTo>
                  <a:lnTo>
                    <a:pt x="88" y="175"/>
                  </a:lnTo>
                  <a:lnTo>
                    <a:pt x="65" y="172"/>
                  </a:lnTo>
                  <a:lnTo>
                    <a:pt x="43" y="163"/>
                  </a:lnTo>
                  <a:lnTo>
                    <a:pt x="26" y="149"/>
                  </a:lnTo>
                  <a:lnTo>
                    <a:pt x="12" y="130"/>
                  </a:lnTo>
                  <a:lnTo>
                    <a:pt x="3" y="110"/>
                  </a:lnTo>
                  <a:lnTo>
                    <a:pt x="0" y="87"/>
                  </a:lnTo>
                  <a:lnTo>
                    <a:pt x="3" y="64"/>
                  </a:lnTo>
                  <a:lnTo>
                    <a:pt x="12" y="44"/>
                  </a:lnTo>
                  <a:lnTo>
                    <a:pt x="26" y="26"/>
                  </a:lnTo>
                  <a:lnTo>
                    <a:pt x="43" y="12"/>
                  </a:lnTo>
                  <a:lnTo>
                    <a:pt x="65" y="3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6600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2" name="Freeform 66"/>
            <p:cNvSpPr>
              <a:spLocks/>
            </p:cNvSpPr>
            <p:nvPr/>
          </p:nvSpPr>
          <p:spPr bwMode="auto">
            <a:xfrm>
              <a:off x="7323138" y="4916488"/>
              <a:ext cx="276225" cy="277812"/>
            </a:xfrm>
            <a:custGeom>
              <a:avLst/>
              <a:gdLst>
                <a:gd name="T0" fmla="*/ 88 w 174"/>
                <a:gd name="T1" fmla="*/ 0 h 175"/>
                <a:gd name="T2" fmla="*/ 115 w 174"/>
                <a:gd name="T3" fmla="*/ 5 h 175"/>
                <a:gd name="T4" fmla="*/ 138 w 174"/>
                <a:gd name="T5" fmla="*/ 18 h 175"/>
                <a:gd name="T6" fmla="*/ 157 w 174"/>
                <a:gd name="T7" fmla="*/ 36 h 175"/>
                <a:gd name="T8" fmla="*/ 170 w 174"/>
                <a:gd name="T9" fmla="*/ 59 h 175"/>
                <a:gd name="T10" fmla="*/ 174 w 174"/>
                <a:gd name="T11" fmla="*/ 87 h 175"/>
                <a:gd name="T12" fmla="*/ 171 w 174"/>
                <a:gd name="T13" fmla="*/ 110 h 175"/>
                <a:gd name="T14" fmla="*/ 163 w 174"/>
                <a:gd name="T15" fmla="*/ 130 h 175"/>
                <a:gd name="T16" fmla="*/ 148 w 174"/>
                <a:gd name="T17" fmla="*/ 149 h 175"/>
                <a:gd name="T18" fmla="*/ 131 w 174"/>
                <a:gd name="T19" fmla="*/ 163 h 175"/>
                <a:gd name="T20" fmla="*/ 111 w 174"/>
                <a:gd name="T21" fmla="*/ 172 h 175"/>
                <a:gd name="T22" fmla="*/ 88 w 174"/>
                <a:gd name="T23" fmla="*/ 175 h 175"/>
                <a:gd name="T24" fmla="*/ 65 w 174"/>
                <a:gd name="T25" fmla="*/ 172 h 175"/>
                <a:gd name="T26" fmla="*/ 43 w 174"/>
                <a:gd name="T27" fmla="*/ 163 h 175"/>
                <a:gd name="T28" fmla="*/ 26 w 174"/>
                <a:gd name="T29" fmla="*/ 149 h 175"/>
                <a:gd name="T30" fmla="*/ 12 w 174"/>
                <a:gd name="T31" fmla="*/ 130 h 175"/>
                <a:gd name="T32" fmla="*/ 3 w 174"/>
                <a:gd name="T33" fmla="*/ 110 h 175"/>
                <a:gd name="T34" fmla="*/ 0 w 174"/>
                <a:gd name="T35" fmla="*/ 87 h 175"/>
                <a:gd name="T36" fmla="*/ 3 w 174"/>
                <a:gd name="T37" fmla="*/ 64 h 175"/>
                <a:gd name="T38" fmla="*/ 12 w 174"/>
                <a:gd name="T39" fmla="*/ 44 h 175"/>
                <a:gd name="T40" fmla="*/ 26 w 174"/>
                <a:gd name="T41" fmla="*/ 26 h 175"/>
                <a:gd name="T42" fmla="*/ 43 w 174"/>
                <a:gd name="T43" fmla="*/ 12 h 175"/>
                <a:gd name="T44" fmla="*/ 65 w 174"/>
                <a:gd name="T45" fmla="*/ 3 h 175"/>
                <a:gd name="T46" fmla="*/ 88 w 174"/>
                <a:gd name="T47" fmla="*/ 0 h 17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4"/>
                <a:gd name="T73" fmla="*/ 0 h 175"/>
                <a:gd name="T74" fmla="*/ 174 w 174"/>
                <a:gd name="T75" fmla="*/ 175 h 17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4" h="175">
                  <a:moveTo>
                    <a:pt x="88" y="0"/>
                  </a:moveTo>
                  <a:lnTo>
                    <a:pt x="115" y="5"/>
                  </a:lnTo>
                  <a:lnTo>
                    <a:pt x="138" y="18"/>
                  </a:lnTo>
                  <a:lnTo>
                    <a:pt x="157" y="36"/>
                  </a:lnTo>
                  <a:lnTo>
                    <a:pt x="170" y="59"/>
                  </a:lnTo>
                  <a:lnTo>
                    <a:pt x="174" y="87"/>
                  </a:lnTo>
                  <a:lnTo>
                    <a:pt x="171" y="110"/>
                  </a:lnTo>
                  <a:lnTo>
                    <a:pt x="163" y="130"/>
                  </a:lnTo>
                  <a:lnTo>
                    <a:pt x="148" y="149"/>
                  </a:lnTo>
                  <a:lnTo>
                    <a:pt x="131" y="163"/>
                  </a:lnTo>
                  <a:lnTo>
                    <a:pt x="111" y="172"/>
                  </a:lnTo>
                  <a:lnTo>
                    <a:pt x="88" y="175"/>
                  </a:lnTo>
                  <a:lnTo>
                    <a:pt x="65" y="172"/>
                  </a:lnTo>
                  <a:lnTo>
                    <a:pt x="43" y="163"/>
                  </a:lnTo>
                  <a:lnTo>
                    <a:pt x="26" y="149"/>
                  </a:lnTo>
                  <a:lnTo>
                    <a:pt x="12" y="130"/>
                  </a:lnTo>
                  <a:lnTo>
                    <a:pt x="3" y="110"/>
                  </a:lnTo>
                  <a:lnTo>
                    <a:pt x="0" y="87"/>
                  </a:lnTo>
                  <a:lnTo>
                    <a:pt x="3" y="64"/>
                  </a:lnTo>
                  <a:lnTo>
                    <a:pt x="12" y="44"/>
                  </a:lnTo>
                  <a:lnTo>
                    <a:pt x="26" y="26"/>
                  </a:lnTo>
                  <a:lnTo>
                    <a:pt x="43" y="12"/>
                  </a:lnTo>
                  <a:lnTo>
                    <a:pt x="65" y="3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6600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3" name="Freeform 67"/>
            <p:cNvSpPr>
              <a:spLocks/>
            </p:cNvSpPr>
            <p:nvPr/>
          </p:nvSpPr>
          <p:spPr bwMode="auto">
            <a:xfrm>
              <a:off x="4256088" y="5605463"/>
              <a:ext cx="276225" cy="277812"/>
            </a:xfrm>
            <a:custGeom>
              <a:avLst/>
              <a:gdLst>
                <a:gd name="T0" fmla="*/ 88 w 174"/>
                <a:gd name="T1" fmla="*/ 0 h 175"/>
                <a:gd name="T2" fmla="*/ 115 w 174"/>
                <a:gd name="T3" fmla="*/ 5 h 175"/>
                <a:gd name="T4" fmla="*/ 138 w 174"/>
                <a:gd name="T5" fmla="*/ 18 h 175"/>
                <a:gd name="T6" fmla="*/ 157 w 174"/>
                <a:gd name="T7" fmla="*/ 36 h 175"/>
                <a:gd name="T8" fmla="*/ 170 w 174"/>
                <a:gd name="T9" fmla="*/ 59 h 175"/>
                <a:gd name="T10" fmla="*/ 174 w 174"/>
                <a:gd name="T11" fmla="*/ 87 h 175"/>
                <a:gd name="T12" fmla="*/ 171 w 174"/>
                <a:gd name="T13" fmla="*/ 110 h 175"/>
                <a:gd name="T14" fmla="*/ 163 w 174"/>
                <a:gd name="T15" fmla="*/ 130 h 175"/>
                <a:gd name="T16" fmla="*/ 148 w 174"/>
                <a:gd name="T17" fmla="*/ 149 h 175"/>
                <a:gd name="T18" fmla="*/ 131 w 174"/>
                <a:gd name="T19" fmla="*/ 163 h 175"/>
                <a:gd name="T20" fmla="*/ 111 w 174"/>
                <a:gd name="T21" fmla="*/ 172 h 175"/>
                <a:gd name="T22" fmla="*/ 88 w 174"/>
                <a:gd name="T23" fmla="*/ 175 h 175"/>
                <a:gd name="T24" fmla="*/ 65 w 174"/>
                <a:gd name="T25" fmla="*/ 172 h 175"/>
                <a:gd name="T26" fmla="*/ 43 w 174"/>
                <a:gd name="T27" fmla="*/ 163 h 175"/>
                <a:gd name="T28" fmla="*/ 26 w 174"/>
                <a:gd name="T29" fmla="*/ 149 h 175"/>
                <a:gd name="T30" fmla="*/ 12 w 174"/>
                <a:gd name="T31" fmla="*/ 130 h 175"/>
                <a:gd name="T32" fmla="*/ 3 w 174"/>
                <a:gd name="T33" fmla="*/ 110 h 175"/>
                <a:gd name="T34" fmla="*/ 0 w 174"/>
                <a:gd name="T35" fmla="*/ 87 h 175"/>
                <a:gd name="T36" fmla="*/ 3 w 174"/>
                <a:gd name="T37" fmla="*/ 64 h 175"/>
                <a:gd name="T38" fmla="*/ 12 w 174"/>
                <a:gd name="T39" fmla="*/ 44 h 175"/>
                <a:gd name="T40" fmla="*/ 26 w 174"/>
                <a:gd name="T41" fmla="*/ 26 h 175"/>
                <a:gd name="T42" fmla="*/ 43 w 174"/>
                <a:gd name="T43" fmla="*/ 12 h 175"/>
                <a:gd name="T44" fmla="*/ 65 w 174"/>
                <a:gd name="T45" fmla="*/ 3 h 175"/>
                <a:gd name="T46" fmla="*/ 88 w 174"/>
                <a:gd name="T47" fmla="*/ 0 h 17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4"/>
                <a:gd name="T73" fmla="*/ 0 h 175"/>
                <a:gd name="T74" fmla="*/ 174 w 174"/>
                <a:gd name="T75" fmla="*/ 175 h 17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4" h="175">
                  <a:moveTo>
                    <a:pt x="88" y="0"/>
                  </a:moveTo>
                  <a:lnTo>
                    <a:pt x="115" y="5"/>
                  </a:lnTo>
                  <a:lnTo>
                    <a:pt x="138" y="18"/>
                  </a:lnTo>
                  <a:lnTo>
                    <a:pt x="157" y="36"/>
                  </a:lnTo>
                  <a:lnTo>
                    <a:pt x="170" y="59"/>
                  </a:lnTo>
                  <a:lnTo>
                    <a:pt x="174" y="87"/>
                  </a:lnTo>
                  <a:lnTo>
                    <a:pt x="171" y="110"/>
                  </a:lnTo>
                  <a:lnTo>
                    <a:pt x="163" y="130"/>
                  </a:lnTo>
                  <a:lnTo>
                    <a:pt x="148" y="149"/>
                  </a:lnTo>
                  <a:lnTo>
                    <a:pt x="131" y="163"/>
                  </a:lnTo>
                  <a:lnTo>
                    <a:pt x="111" y="172"/>
                  </a:lnTo>
                  <a:lnTo>
                    <a:pt x="88" y="175"/>
                  </a:lnTo>
                  <a:lnTo>
                    <a:pt x="65" y="172"/>
                  </a:lnTo>
                  <a:lnTo>
                    <a:pt x="43" y="163"/>
                  </a:lnTo>
                  <a:lnTo>
                    <a:pt x="26" y="149"/>
                  </a:lnTo>
                  <a:lnTo>
                    <a:pt x="12" y="130"/>
                  </a:lnTo>
                  <a:lnTo>
                    <a:pt x="3" y="110"/>
                  </a:lnTo>
                  <a:lnTo>
                    <a:pt x="0" y="87"/>
                  </a:lnTo>
                  <a:lnTo>
                    <a:pt x="3" y="64"/>
                  </a:lnTo>
                  <a:lnTo>
                    <a:pt x="12" y="44"/>
                  </a:lnTo>
                  <a:lnTo>
                    <a:pt x="26" y="26"/>
                  </a:lnTo>
                  <a:lnTo>
                    <a:pt x="43" y="12"/>
                  </a:lnTo>
                  <a:lnTo>
                    <a:pt x="65" y="3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6600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4" name="Freeform 68"/>
            <p:cNvSpPr>
              <a:spLocks/>
            </p:cNvSpPr>
            <p:nvPr/>
          </p:nvSpPr>
          <p:spPr bwMode="auto">
            <a:xfrm>
              <a:off x="5027613" y="5511800"/>
              <a:ext cx="276225" cy="276225"/>
            </a:xfrm>
            <a:custGeom>
              <a:avLst/>
              <a:gdLst>
                <a:gd name="T0" fmla="*/ 88 w 174"/>
                <a:gd name="T1" fmla="*/ 0 h 174"/>
                <a:gd name="T2" fmla="*/ 111 w 174"/>
                <a:gd name="T3" fmla="*/ 3 h 174"/>
                <a:gd name="T4" fmla="*/ 131 w 174"/>
                <a:gd name="T5" fmla="*/ 12 h 174"/>
                <a:gd name="T6" fmla="*/ 148 w 174"/>
                <a:gd name="T7" fmla="*/ 26 h 174"/>
                <a:gd name="T8" fmla="*/ 163 w 174"/>
                <a:gd name="T9" fmla="*/ 43 h 174"/>
                <a:gd name="T10" fmla="*/ 171 w 174"/>
                <a:gd name="T11" fmla="*/ 65 h 174"/>
                <a:gd name="T12" fmla="*/ 174 w 174"/>
                <a:gd name="T13" fmla="*/ 88 h 174"/>
                <a:gd name="T14" fmla="*/ 170 w 174"/>
                <a:gd name="T15" fmla="*/ 115 h 174"/>
                <a:gd name="T16" fmla="*/ 157 w 174"/>
                <a:gd name="T17" fmla="*/ 138 h 174"/>
                <a:gd name="T18" fmla="*/ 138 w 174"/>
                <a:gd name="T19" fmla="*/ 157 h 174"/>
                <a:gd name="T20" fmla="*/ 115 w 174"/>
                <a:gd name="T21" fmla="*/ 170 h 174"/>
                <a:gd name="T22" fmla="*/ 88 w 174"/>
                <a:gd name="T23" fmla="*/ 174 h 174"/>
                <a:gd name="T24" fmla="*/ 65 w 174"/>
                <a:gd name="T25" fmla="*/ 171 h 174"/>
                <a:gd name="T26" fmla="*/ 43 w 174"/>
                <a:gd name="T27" fmla="*/ 163 h 174"/>
                <a:gd name="T28" fmla="*/ 26 w 174"/>
                <a:gd name="T29" fmla="*/ 148 h 174"/>
                <a:gd name="T30" fmla="*/ 12 w 174"/>
                <a:gd name="T31" fmla="*/ 131 h 174"/>
                <a:gd name="T32" fmla="*/ 3 w 174"/>
                <a:gd name="T33" fmla="*/ 111 h 174"/>
                <a:gd name="T34" fmla="*/ 0 w 174"/>
                <a:gd name="T35" fmla="*/ 88 h 174"/>
                <a:gd name="T36" fmla="*/ 3 w 174"/>
                <a:gd name="T37" fmla="*/ 65 h 174"/>
                <a:gd name="T38" fmla="*/ 12 w 174"/>
                <a:gd name="T39" fmla="*/ 43 h 174"/>
                <a:gd name="T40" fmla="*/ 26 w 174"/>
                <a:gd name="T41" fmla="*/ 26 h 174"/>
                <a:gd name="T42" fmla="*/ 43 w 174"/>
                <a:gd name="T43" fmla="*/ 12 h 174"/>
                <a:gd name="T44" fmla="*/ 65 w 174"/>
                <a:gd name="T45" fmla="*/ 3 h 174"/>
                <a:gd name="T46" fmla="*/ 88 w 174"/>
                <a:gd name="T47" fmla="*/ 0 h 17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4"/>
                <a:gd name="T73" fmla="*/ 0 h 174"/>
                <a:gd name="T74" fmla="*/ 174 w 174"/>
                <a:gd name="T75" fmla="*/ 174 h 17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4" h="174">
                  <a:moveTo>
                    <a:pt x="88" y="0"/>
                  </a:moveTo>
                  <a:lnTo>
                    <a:pt x="111" y="3"/>
                  </a:lnTo>
                  <a:lnTo>
                    <a:pt x="131" y="12"/>
                  </a:lnTo>
                  <a:lnTo>
                    <a:pt x="148" y="26"/>
                  </a:lnTo>
                  <a:lnTo>
                    <a:pt x="163" y="43"/>
                  </a:lnTo>
                  <a:lnTo>
                    <a:pt x="171" y="65"/>
                  </a:lnTo>
                  <a:lnTo>
                    <a:pt x="174" y="88"/>
                  </a:lnTo>
                  <a:lnTo>
                    <a:pt x="170" y="115"/>
                  </a:lnTo>
                  <a:lnTo>
                    <a:pt x="157" y="138"/>
                  </a:lnTo>
                  <a:lnTo>
                    <a:pt x="138" y="157"/>
                  </a:lnTo>
                  <a:lnTo>
                    <a:pt x="115" y="170"/>
                  </a:lnTo>
                  <a:lnTo>
                    <a:pt x="88" y="174"/>
                  </a:lnTo>
                  <a:lnTo>
                    <a:pt x="65" y="171"/>
                  </a:lnTo>
                  <a:lnTo>
                    <a:pt x="43" y="163"/>
                  </a:lnTo>
                  <a:lnTo>
                    <a:pt x="26" y="148"/>
                  </a:lnTo>
                  <a:lnTo>
                    <a:pt x="12" y="131"/>
                  </a:lnTo>
                  <a:lnTo>
                    <a:pt x="3" y="111"/>
                  </a:lnTo>
                  <a:lnTo>
                    <a:pt x="0" y="88"/>
                  </a:lnTo>
                  <a:lnTo>
                    <a:pt x="3" y="65"/>
                  </a:lnTo>
                  <a:lnTo>
                    <a:pt x="12" y="43"/>
                  </a:lnTo>
                  <a:lnTo>
                    <a:pt x="26" y="26"/>
                  </a:lnTo>
                  <a:lnTo>
                    <a:pt x="43" y="12"/>
                  </a:lnTo>
                  <a:lnTo>
                    <a:pt x="65" y="3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CC0066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5" name="Freeform 69"/>
            <p:cNvSpPr>
              <a:spLocks/>
            </p:cNvSpPr>
            <p:nvPr/>
          </p:nvSpPr>
          <p:spPr bwMode="auto">
            <a:xfrm>
              <a:off x="3698875" y="4865688"/>
              <a:ext cx="276225" cy="276225"/>
            </a:xfrm>
            <a:custGeom>
              <a:avLst/>
              <a:gdLst>
                <a:gd name="T0" fmla="*/ 88 w 174"/>
                <a:gd name="T1" fmla="*/ 0 h 174"/>
                <a:gd name="T2" fmla="*/ 111 w 174"/>
                <a:gd name="T3" fmla="*/ 3 h 174"/>
                <a:gd name="T4" fmla="*/ 131 w 174"/>
                <a:gd name="T5" fmla="*/ 12 h 174"/>
                <a:gd name="T6" fmla="*/ 148 w 174"/>
                <a:gd name="T7" fmla="*/ 26 h 174"/>
                <a:gd name="T8" fmla="*/ 163 w 174"/>
                <a:gd name="T9" fmla="*/ 43 h 174"/>
                <a:gd name="T10" fmla="*/ 171 w 174"/>
                <a:gd name="T11" fmla="*/ 65 h 174"/>
                <a:gd name="T12" fmla="*/ 174 w 174"/>
                <a:gd name="T13" fmla="*/ 88 h 174"/>
                <a:gd name="T14" fmla="*/ 170 w 174"/>
                <a:gd name="T15" fmla="*/ 115 h 174"/>
                <a:gd name="T16" fmla="*/ 157 w 174"/>
                <a:gd name="T17" fmla="*/ 138 h 174"/>
                <a:gd name="T18" fmla="*/ 138 w 174"/>
                <a:gd name="T19" fmla="*/ 157 h 174"/>
                <a:gd name="T20" fmla="*/ 115 w 174"/>
                <a:gd name="T21" fmla="*/ 170 h 174"/>
                <a:gd name="T22" fmla="*/ 88 w 174"/>
                <a:gd name="T23" fmla="*/ 174 h 174"/>
                <a:gd name="T24" fmla="*/ 65 w 174"/>
                <a:gd name="T25" fmla="*/ 171 h 174"/>
                <a:gd name="T26" fmla="*/ 43 w 174"/>
                <a:gd name="T27" fmla="*/ 163 h 174"/>
                <a:gd name="T28" fmla="*/ 26 w 174"/>
                <a:gd name="T29" fmla="*/ 148 h 174"/>
                <a:gd name="T30" fmla="*/ 12 w 174"/>
                <a:gd name="T31" fmla="*/ 131 h 174"/>
                <a:gd name="T32" fmla="*/ 3 w 174"/>
                <a:gd name="T33" fmla="*/ 111 h 174"/>
                <a:gd name="T34" fmla="*/ 0 w 174"/>
                <a:gd name="T35" fmla="*/ 88 h 174"/>
                <a:gd name="T36" fmla="*/ 3 w 174"/>
                <a:gd name="T37" fmla="*/ 65 h 174"/>
                <a:gd name="T38" fmla="*/ 12 w 174"/>
                <a:gd name="T39" fmla="*/ 43 h 174"/>
                <a:gd name="T40" fmla="*/ 26 w 174"/>
                <a:gd name="T41" fmla="*/ 26 h 174"/>
                <a:gd name="T42" fmla="*/ 43 w 174"/>
                <a:gd name="T43" fmla="*/ 12 h 174"/>
                <a:gd name="T44" fmla="*/ 65 w 174"/>
                <a:gd name="T45" fmla="*/ 3 h 174"/>
                <a:gd name="T46" fmla="*/ 88 w 174"/>
                <a:gd name="T47" fmla="*/ 0 h 17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4"/>
                <a:gd name="T73" fmla="*/ 0 h 174"/>
                <a:gd name="T74" fmla="*/ 174 w 174"/>
                <a:gd name="T75" fmla="*/ 174 h 17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4" h="174">
                  <a:moveTo>
                    <a:pt x="88" y="0"/>
                  </a:moveTo>
                  <a:lnTo>
                    <a:pt x="111" y="3"/>
                  </a:lnTo>
                  <a:lnTo>
                    <a:pt x="131" y="12"/>
                  </a:lnTo>
                  <a:lnTo>
                    <a:pt x="148" y="26"/>
                  </a:lnTo>
                  <a:lnTo>
                    <a:pt x="163" y="43"/>
                  </a:lnTo>
                  <a:lnTo>
                    <a:pt x="171" y="65"/>
                  </a:lnTo>
                  <a:lnTo>
                    <a:pt x="174" y="88"/>
                  </a:lnTo>
                  <a:lnTo>
                    <a:pt x="170" y="115"/>
                  </a:lnTo>
                  <a:lnTo>
                    <a:pt x="157" y="138"/>
                  </a:lnTo>
                  <a:lnTo>
                    <a:pt x="138" y="157"/>
                  </a:lnTo>
                  <a:lnTo>
                    <a:pt x="115" y="170"/>
                  </a:lnTo>
                  <a:lnTo>
                    <a:pt x="88" y="174"/>
                  </a:lnTo>
                  <a:lnTo>
                    <a:pt x="65" y="171"/>
                  </a:lnTo>
                  <a:lnTo>
                    <a:pt x="43" y="163"/>
                  </a:lnTo>
                  <a:lnTo>
                    <a:pt x="26" y="148"/>
                  </a:lnTo>
                  <a:lnTo>
                    <a:pt x="12" y="131"/>
                  </a:lnTo>
                  <a:lnTo>
                    <a:pt x="3" y="111"/>
                  </a:lnTo>
                  <a:lnTo>
                    <a:pt x="0" y="88"/>
                  </a:lnTo>
                  <a:lnTo>
                    <a:pt x="3" y="65"/>
                  </a:lnTo>
                  <a:lnTo>
                    <a:pt x="12" y="43"/>
                  </a:lnTo>
                  <a:lnTo>
                    <a:pt x="26" y="26"/>
                  </a:lnTo>
                  <a:lnTo>
                    <a:pt x="43" y="12"/>
                  </a:lnTo>
                  <a:lnTo>
                    <a:pt x="65" y="3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CC0066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6" name="Freeform 70"/>
            <p:cNvSpPr>
              <a:spLocks/>
            </p:cNvSpPr>
            <p:nvPr/>
          </p:nvSpPr>
          <p:spPr bwMode="auto">
            <a:xfrm>
              <a:off x="4192588" y="4371975"/>
              <a:ext cx="276225" cy="276225"/>
            </a:xfrm>
            <a:custGeom>
              <a:avLst/>
              <a:gdLst>
                <a:gd name="T0" fmla="*/ 88 w 174"/>
                <a:gd name="T1" fmla="*/ 0 h 174"/>
                <a:gd name="T2" fmla="*/ 111 w 174"/>
                <a:gd name="T3" fmla="*/ 3 h 174"/>
                <a:gd name="T4" fmla="*/ 131 w 174"/>
                <a:gd name="T5" fmla="*/ 12 h 174"/>
                <a:gd name="T6" fmla="*/ 148 w 174"/>
                <a:gd name="T7" fmla="*/ 26 h 174"/>
                <a:gd name="T8" fmla="*/ 163 w 174"/>
                <a:gd name="T9" fmla="*/ 43 h 174"/>
                <a:gd name="T10" fmla="*/ 171 w 174"/>
                <a:gd name="T11" fmla="*/ 65 h 174"/>
                <a:gd name="T12" fmla="*/ 174 w 174"/>
                <a:gd name="T13" fmla="*/ 88 h 174"/>
                <a:gd name="T14" fmla="*/ 170 w 174"/>
                <a:gd name="T15" fmla="*/ 115 h 174"/>
                <a:gd name="T16" fmla="*/ 157 w 174"/>
                <a:gd name="T17" fmla="*/ 138 h 174"/>
                <a:gd name="T18" fmla="*/ 138 w 174"/>
                <a:gd name="T19" fmla="*/ 157 h 174"/>
                <a:gd name="T20" fmla="*/ 115 w 174"/>
                <a:gd name="T21" fmla="*/ 170 h 174"/>
                <a:gd name="T22" fmla="*/ 88 w 174"/>
                <a:gd name="T23" fmla="*/ 174 h 174"/>
                <a:gd name="T24" fmla="*/ 65 w 174"/>
                <a:gd name="T25" fmla="*/ 171 h 174"/>
                <a:gd name="T26" fmla="*/ 43 w 174"/>
                <a:gd name="T27" fmla="*/ 163 h 174"/>
                <a:gd name="T28" fmla="*/ 26 w 174"/>
                <a:gd name="T29" fmla="*/ 148 h 174"/>
                <a:gd name="T30" fmla="*/ 12 w 174"/>
                <a:gd name="T31" fmla="*/ 131 h 174"/>
                <a:gd name="T32" fmla="*/ 3 w 174"/>
                <a:gd name="T33" fmla="*/ 111 h 174"/>
                <a:gd name="T34" fmla="*/ 0 w 174"/>
                <a:gd name="T35" fmla="*/ 88 h 174"/>
                <a:gd name="T36" fmla="*/ 3 w 174"/>
                <a:gd name="T37" fmla="*/ 65 h 174"/>
                <a:gd name="T38" fmla="*/ 12 w 174"/>
                <a:gd name="T39" fmla="*/ 43 h 174"/>
                <a:gd name="T40" fmla="*/ 26 w 174"/>
                <a:gd name="T41" fmla="*/ 26 h 174"/>
                <a:gd name="T42" fmla="*/ 43 w 174"/>
                <a:gd name="T43" fmla="*/ 12 h 174"/>
                <a:gd name="T44" fmla="*/ 65 w 174"/>
                <a:gd name="T45" fmla="*/ 3 h 174"/>
                <a:gd name="T46" fmla="*/ 88 w 174"/>
                <a:gd name="T47" fmla="*/ 0 h 17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4"/>
                <a:gd name="T73" fmla="*/ 0 h 174"/>
                <a:gd name="T74" fmla="*/ 174 w 174"/>
                <a:gd name="T75" fmla="*/ 174 h 17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4" h="174">
                  <a:moveTo>
                    <a:pt x="88" y="0"/>
                  </a:moveTo>
                  <a:lnTo>
                    <a:pt x="111" y="3"/>
                  </a:lnTo>
                  <a:lnTo>
                    <a:pt x="131" y="12"/>
                  </a:lnTo>
                  <a:lnTo>
                    <a:pt x="148" y="26"/>
                  </a:lnTo>
                  <a:lnTo>
                    <a:pt x="163" y="43"/>
                  </a:lnTo>
                  <a:lnTo>
                    <a:pt x="171" y="65"/>
                  </a:lnTo>
                  <a:lnTo>
                    <a:pt x="174" y="88"/>
                  </a:lnTo>
                  <a:lnTo>
                    <a:pt x="170" y="115"/>
                  </a:lnTo>
                  <a:lnTo>
                    <a:pt x="157" y="138"/>
                  </a:lnTo>
                  <a:lnTo>
                    <a:pt x="138" y="157"/>
                  </a:lnTo>
                  <a:lnTo>
                    <a:pt x="115" y="170"/>
                  </a:lnTo>
                  <a:lnTo>
                    <a:pt x="88" y="174"/>
                  </a:lnTo>
                  <a:lnTo>
                    <a:pt x="65" y="171"/>
                  </a:lnTo>
                  <a:lnTo>
                    <a:pt x="43" y="163"/>
                  </a:lnTo>
                  <a:lnTo>
                    <a:pt x="26" y="148"/>
                  </a:lnTo>
                  <a:lnTo>
                    <a:pt x="12" y="131"/>
                  </a:lnTo>
                  <a:lnTo>
                    <a:pt x="3" y="111"/>
                  </a:lnTo>
                  <a:lnTo>
                    <a:pt x="0" y="88"/>
                  </a:lnTo>
                  <a:lnTo>
                    <a:pt x="3" y="65"/>
                  </a:lnTo>
                  <a:lnTo>
                    <a:pt x="12" y="43"/>
                  </a:lnTo>
                  <a:lnTo>
                    <a:pt x="26" y="26"/>
                  </a:lnTo>
                  <a:lnTo>
                    <a:pt x="43" y="12"/>
                  </a:lnTo>
                  <a:lnTo>
                    <a:pt x="65" y="3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CC0066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7" name="Freeform 71"/>
            <p:cNvSpPr>
              <a:spLocks/>
            </p:cNvSpPr>
            <p:nvPr/>
          </p:nvSpPr>
          <p:spPr bwMode="auto">
            <a:xfrm>
              <a:off x="4635500" y="3751263"/>
              <a:ext cx="276225" cy="277812"/>
            </a:xfrm>
            <a:custGeom>
              <a:avLst/>
              <a:gdLst>
                <a:gd name="T0" fmla="*/ 88 w 174"/>
                <a:gd name="T1" fmla="*/ 0 h 175"/>
                <a:gd name="T2" fmla="*/ 115 w 174"/>
                <a:gd name="T3" fmla="*/ 5 h 175"/>
                <a:gd name="T4" fmla="*/ 138 w 174"/>
                <a:gd name="T5" fmla="*/ 18 h 175"/>
                <a:gd name="T6" fmla="*/ 157 w 174"/>
                <a:gd name="T7" fmla="*/ 36 h 175"/>
                <a:gd name="T8" fmla="*/ 170 w 174"/>
                <a:gd name="T9" fmla="*/ 59 h 175"/>
                <a:gd name="T10" fmla="*/ 174 w 174"/>
                <a:gd name="T11" fmla="*/ 87 h 175"/>
                <a:gd name="T12" fmla="*/ 171 w 174"/>
                <a:gd name="T13" fmla="*/ 110 h 175"/>
                <a:gd name="T14" fmla="*/ 163 w 174"/>
                <a:gd name="T15" fmla="*/ 130 h 175"/>
                <a:gd name="T16" fmla="*/ 148 w 174"/>
                <a:gd name="T17" fmla="*/ 149 h 175"/>
                <a:gd name="T18" fmla="*/ 131 w 174"/>
                <a:gd name="T19" fmla="*/ 163 h 175"/>
                <a:gd name="T20" fmla="*/ 111 w 174"/>
                <a:gd name="T21" fmla="*/ 172 h 175"/>
                <a:gd name="T22" fmla="*/ 88 w 174"/>
                <a:gd name="T23" fmla="*/ 175 h 175"/>
                <a:gd name="T24" fmla="*/ 65 w 174"/>
                <a:gd name="T25" fmla="*/ 172 h 175"/>
                <a:gd name="T26" fmla="*/ 43 w 174"/>
                <a:gd name="T27" fmla="*/ 163 h 175"/>
                <a:gd name="T28" fmla="*/ 26 w 174"/>
                <a:gd name="T29" fmla="*/ 149 h 175"/>
                <a:gd name="T30" fmla="*/ 12 w 174"/>
                <a:gd name="T31" fmla="*/ 130 h 175"/>
                <a:gd name="T32" fmla="*/ 3 w 174"/>
                <a:gd name="T33" fmla="*/ 110 h 175"/>
                <a:gd name="T34" fmla="*/ 0 w 174"/>
                <a:gd name="T35" fmla="*/ 87 h 175"/>
                <a:gd name="T36" fmla="*/ 3 w 174"/>
                <a:gd name="T37" fmla="*/ 64 h 175"/>
                <a:gd name="T38" fmla="*/ 12 w 174"/>
                <a:gd name="T39" fmla="*/ 44 h 175"/>
                <a:gd name="T40" fmla="*/ 26 w 174"/>
                <a:gd name="T41" fmla="*/ 26 h 175"/>
                <a:gd name="T42" fmla="*/ 43 w 174"/>
                <a:gd name="T43" fmla="*/ 12 h 175"/>
                <a:gd name="T44" fmla="*/ 65 w 174"/>
                <a:gd name="T45" fmla="*/ 3 h 175"/>
                <a:gd name="T46" fmla="*/ 88 w 174"/>
                <a:gd name="T47" fmla="*/ 0 h 17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4"/>
                <a:gd name="T73" fmla="*/ 0 h 175"/>
                <a:gd name="T74" fmla="*/ 174 w 174"/>
                <a:gd name="T75" fmla="*/ 175 h 17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4" h="175">
                  <a:moveTo>
                    <a:pt x="88" y="0"/>
                  </a:moveTo>
                  <a:lnTo>
                    <a:pt x="115" y="5"/>
                  </a:lnTo>
                  <a:lnTo>
                    <a:pt x="138" y="18"/>
                  </a:lnTo>
                  <a:lnTo>
                    <a:pt x="157" y="36"/>
                  </a:lnTo>
                  <a:lnTo>
                    <a:pt x="170" y="59"/>
                  </a:lnTo>
                  <a:lnTo>
                    <a:pt x="174" y="87"/>
                  </a:lnTo>
                  <a:lnTo>
                    <a:pt x="171" y="110"/>
                  </a:lnTo>
                  <a:lnTo>
                    <a:pt x="163" y="130"/>
                  </a:lnTo>
                  <a:lnTo>
                    <a:pt x="148" y="149"/>
                  </a:lnTo>
                  <a:lnTo>
                    <a:pt x="131" y="163"/>
                  </a:lnTo>
                  <a:lnTo>
                    <a:pt x="111" y="172"/>
                  </a:lnTo>
                  <a:lnTo>
                    <a:pt x="88" y="175"/>
                  </a:lnTo>
                  <a:lnTo>
                    <a:pt x="65" y="172"/>
                  </a:lnTo>
                  <a:lnTo>
                    <a:pt x="43" y="163"/>
                  </a:lnTo>
                  <a:lnTo>
                    <a:pt x="26" y="149"/>
                  </a:lnTo>
                  <a:lnTo>
                    <a:pt x="12" y="130"/>
                  </a:lnTo>
                  <a:lnTo>
                    <a:pt x="3" y="110"/>
                  </a:lnTo>
                  <a:lnTo>
                    <a:pt x="0" y="87"/>
                  </a:lnTo>
                  <a:lnTo>
                    <a:pt x="3" y="64"/>
                  </a:lnTo>
                  <a:lnTo>
                    <a:pt x="12" y="44"/>
                  </a:lnTo>
                  <a:lnTo>
                    <a:pt x="26" y="26"/>
                  </a:lnTo>
                  <a:lnTo>
                    <a:pt x="43" y="12"/>
                  </a:lnTo>
                  <a:lnTo>
                    <a:pt x="65" y="3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6600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8" name="Freeform 72"/>
            <p:cNvSpPr>
              <a:spLocks/>
            </p:cNvSpPr>
            <p:nvPr/>
          </p:nvSpPr>
          <p:spPr bwMode="auto">
            <a:xfrm>
              <a:off x="3714750" y="3751263"/>
              <a:ext cx="276225" cy="277812"/>
            </a:xfrm>
            <a:custGeom>
              <a:avLst/>
              <a:gdLst>
                <a:gd name="T0" fmla="*/ 88 w 174"/>
                <a:gd name="T1" fmla="*/ 0 h 175"/>
                <a:gd name="T2" fmla="*/ 115 w 174"/>
                <a:gd name="T3" fmla="*/ 5 h 175"/>
                <a:gd name="T4" fmla="*/ 138 w 174"/>
                <a:gd name="T5" fmla="*/ 18 h 175"/>
                <a:gd name="T6" fmla="*/ 157 w 174"/>
                <a:gd name="T7" fmla="*/ 36 h 175"/>
                <a:gd name="T8" fmla="*/ 170 w 174"/>
                <a:gd name="T9" fmla="*/ 59 h 175"/>
                <a:gd name="T10" fmla="*/ 174 w 174"/>
                <a:gd name="T11" fmla="*/ 87 h 175"/>
                <a:gd name="T12" fmla="*/ 171 w 174"/>
                <a:gd name="T13" fmla="*/ 110 h 175"/>
                <a:gd name="T14" fmla="*/ 163 w 174"/>
                <a:gd name="T15" fmla="*/ 130 h 175"/>
                <a:gd name="T16" fmla="*/ 148 w 174"/>
                <a:gd name="T17" fmla="*/ 149 h 175"/>
                <a:gd name="T18" fmla="*/ 131 w 174"/>
                <a:gd name="T19" fmla="*/ 163 h 175"/>
                <a:gd name="T20" fmla="*/ 111 w 174"/>
                <a:gd name="T21" fmla="*/ 172 h 175"/>
                <a:gd name="T22" fmla="*/ 88 w 174"/>
                <a:gd name="T23" fmla="*/ 175 h 175"/>
                <a:gd name="T24" fmla="*/ 65 w 174"/>
                <a:gd name="T25" fmla="*/ 172 h 175"/>
                <a:gd name="T26" fmla="*/ 43 w 174"/>
                <a:gd name="T27" fmla="*/ 163 h 175"/>
                <a:gd name="T28" fmla="*/ 26 w 174"/>
                <a:gd name="T29" fmla="*/ 149 h 175"/>
                <a:gd name="T30" fmla="*/ 12 w 174"/>
                <a:gd name="T31" fmla="*/ 130 h 175"/>
                <a:gd name="T32" fmla="*/ 3 w 174"/>
                <a:gd name="T33" fmla="*/ 110 h 175"/>
                <a:gd name="T34" fmla="*/ 0 w 174"/>
                <a:gd name="T35" fmla="*/ 87 h 175"/>
                <a:gd name="T36" fmla="*/ 3 w 174"/>
                <a:gd name="T37" fmla="*/ 64 h 175"/>
                <a:gd name="T38" fmla="*/ 12 w 174"/>
                <a:gd name="T39" fmla="*/ 44 h 175"/>
                <a:gd name="T40" fmla="*/ 26 w 174"/>
                <a:gd name="T41" fmla="*/ 26 h 175"/>
                <a:gd name="T42" fmla="*/ 43 w 174"/>
                <a:gd name="T43" fmla="*/ 12 h 175"/>
                <a:gd name="T44" fmla="*/ 65 w 174"/>
                <a:gd name="T45" fmla="*/ 3 h 175"/>
                <a:gd name="T46" fmla="*/ 88 w 174"/>
                <a:gd name="T47" fmla="*/ 0 h 17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4"/>
                <a:gd name="T73" fmla="*/ 0 h 175"/>
                <a:gd name="T74" fmla="*/ 174 w 174"/>
                <a:gd name="T75" fmla="*/ 175 h 17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4" h="175">
                  <a:moveTo>
                    <a:pt x="88" y="0"/>
                  </a:moveTo>
                  <a:lnTo>
                    <a:pt x="115" y="5"/>
                  </a:lnTo>
                  <a:lnTo>
                    <a:pt x="138" y="18"/>
                  </a:lnTo>
                  <a:lnTo>
                    <a:pt x="157" y="36"/>
                  </a:lnTo>
                  <a:lnTo>
                    <a:pt x="170" y="59"/>
                  </a:lnTo>
                  <a:lnTo>
                    <a:pt x="174" y="87"/>
                  </a:lnTo>
                  <a:lnTo>
                    <a:pt x="171" y="110"/>
                  </a:lnTo>
                  <a:lnTo>
                    <a:pt x="163" y="130"/>
                  </a:lnTo>
                  <a:lnTo>
                    <a:pt x="148" y="149"/>
                  </a:lnTo>
                  <a:lnTo>
                    <a:pt x="131" y="163"/>
                  </a:lnTo>
                  <a:lnTo>
                    <a:pt x="111" y="172"/>
                  </a:lnTo>
                  <a:lnTo>
                    <a:pt x="88" y="175"/>
                  </a:lnTo>
                  <a:lnTo>
                    <a:pt x="65" y="172"/>
                  </a:lnTo>
                  <a:lnTo>
                    <a:pt x="43" y="163"/>
                  </a:lnTo>
                  <a:lnTo>
                    <a:pt x="26" y="149"/>
                  </a:lnTo>
                  <a:lnTo>
                    <a:pt x="12" y="130"/>
                  </a:lnTo>
                  <a:lnTo>
                    <a:pt x="3" y="110"/>
                  </a:lnTo>
                  <a:lnTo>
                    <a:pt x="0" y="87"/>
                  </a:lnTo>
                  <a:lnTo>
                    <a:pt x="3" y="64"/>
                  </a:lnTo>
                  <a:lnTo>
                    <a:pt x="12" y="44"/>
                  </a:lnTo>
                  <a:lnTo>
                    <a:pt x="26" y="26"/>
                  </a:lnTo>
                  <a:lnTo>
                    <a:pt x="43" y="12"/>
                  </a:lnTo>
                  <a:lnTo>
                    <a:pt x="65" y="3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6600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9" name="Freeform 73"/>
            <p:cNvSpPr>
              <a:spLocks/>
            </p:cNvSpPr>
            <p:nvPr/>
          </p:nvSpPr>
          <p:spPr bwMode="auto">
            <a:xfrm>
              <a:off x="7429500" y="2579688"/>
              <a:ext cx="277813" cy="276225"/>
            </a:xfrm>
            <a:custGeom>
              <a:avLst/>
              <a:gdLst>
                <a:gd name="T0" fmla="*/ 88 w 175"/>
                <a:gd name="T1" fmla="*/ 0 h 174"/>
                <a:gd name="T2" fmla="*/ 111 w 175"/>
                <a:gd name="T3" fmla="*/ 3 h 174"/>
                <a:gd name="T4" fmla="*/ 131 w 175"/>
                <a:gd name="T5" fmla="*/ 12 h 174"/>
                <a:gd name="T6" fmla="*/ 149 w 175"/>
                <a:gd name="T7" fmla="*/ 26 h 174"/>
                <a:gd name="T8" fmla="*/ 163 w 175"/>
                <a:gd name="T9" fmla="*/ 43 h 174"/>
                <a:gd name="T10" fmla="*/ 172 w 175"/>
                <a:gd name="T11" fmla="*/ 65 h 174"/>
                <a:gd name="T12" fmla="*/ 175 w 175"/>
                <a:gd name="T13" fmla="*/ 88 h 174"/>
                <a:gd name="T14" fmla="*/ 170 w 175"/>
                <a:gd name="T15" fmla="*/ 115 h 174"/>
                <a:gd name="T16" fmla="*/ 157 w 175"/>
                <a:gd name="T17" fmla="*/ 138 h 174"/>
                <a:gd name="T18" fmla="*/ 139 w 175"/>
                <a:gd name="T19" fmla="*/ 157 h 174"/>
                <a:gd name="T20" fmla="*/ 115 w 175"/>
                <a:gd name="T21" fmla="*/ 170 h 174"/>
                <a:gd name="T22" fmla="*/ 88 w 175"/>
                <a:gd name="T23" fmla="*/ 174 h 174"/>
                <a:gd name="T24" fmla="*/ 65 w 175"/>
                <a:gd name="T25" fmla="*/ 171 h 174"/>
                <a:gd name="T26" fmla="*/ 43 w 175"/>
                <a:gd name="T27" fmla="*/ 163 h 174"/>
                <a:gd name="T28" fmla="*/ 26 w 175"/>
                <a:gd name="T29" fmla="*/ 148 h 174"/>
                <a:gd name="T30" fmla="*/ 12 w 175"/>
                <a:gd name="T31" fmla="*/ 131 h 174"/>
                <a:gd name="T32" fmla="*/ 3 w 175"/>
                <a:gd name="T33" fmla="*/ 111 h 174"/>
                <a:gd name="T34" fmla="*/ 0 w 175"/>
                <a:gd name="T35" fmla="*/ 88 h 174"/>
                <a:gd name="T36" fmla="*/ 3 w 175"/>
                <a:gd name="T37" fmla="*/ 65 h 174"/>
                <a:gd name="T38" fmla="*/ 12 w 175"/>
                <a:gd name="T39" fmla="*/ 43 h 174"/>
                <a:gd name="T40" fmla="*/ 26 w 175"/>
                <a:gd name="T41" fmla="*/ 26 h 174"/>
                <a:gd name="T42" fmla="*/ 43 w 175"/>
                <a:gd name="T43" fmla="*/ 12 h 174"/>
                <a:gd name="T44" fmla="*/ 65 w 175"/>
                <a:gd name="T45" fmla="*/ 3 h 174"/>
                <a:gd name="T46" fmla="*/ 88 w 175"/>
                <a:gd name="T47" fmla="*/ 0 h 17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5"/>
                <a:gd name="T73" fmla="*/ 0 h 174"/>
                <a:gd name="T74" fmla="*/ 175 w 175"/>
                <a:gd name="T75" fmla="*/ 174 h 17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5" h="174">
                  <a:moveTo>
                    <a:pt x="88" y="0"/>
                  </a:moveTo>
                  <a:lnTo>
                    <a:pt x="111" y="3"/>
                  </a:lnTo>
                  <a:lnTo>
                    <a:pt x="131" y="12"/>
                  </a:lnTo>
                  <a:lnTo>
                    <a:pt x="149" y="26"/>
                  </a:lnTo>
                  <a:lnTo>
                    <a:pt x="163" y="43"/>
                  </a:lnTo>
                  <a:lnTo>
                    <a:pt x="172" y="65"/>
                  </a:lnTo>
                  <a:lnTo>
                    <a:pt x="175" y="88"/>
                  </a:lnTo>
                  <a:lnTo>
                    <a:pt x="170" y="115"/>
                  </a:lnTo>
                  <a:lnTo>
                    <a:pt x="157" y="138"/>
                  </a:lnTo>
                  <a:lnTo>
                    <a:pt x="139" y="157"/>
                  </a:lnTo>
                  <a:lnTo>
                    <a:pt x="115" y="170"/>
                  </a:lnTo>
                  <a:lnTo>
                    <a:pt x="88" y="174"/>
                  </a:lnTo>
                  <a:lnTo>
                    <a:pt x="65" y="171"/>
                  </a:lnTo>
                  <a:lnTo>
                    <a:pt x="43" y="163"/>
                  </a:lnTo>
                  <a:lnTo>
                    <a:pt x="26" y="148"/>
                  </a:lnTo>
                  <a:lnTo>
                    <a:pt x="12" y="131"/>
                  </a:lnTo>
                  <a:lnTo>
                    <a:pt x="3" y="111"/>
                  </a:lnTo>
                  <a:lnTo>
                    <a:pt x="0" y="88"/>
                  </a:lnTo>
                  <a:lnTo>
                    <a:pt x="3" y="65"/>
                  </a:lnTo>
                  <a:lnTo>
                    <a:pt x="12" y="43"/>
                  </a:lnTo>
                  <a:lnTo>
                    <a:pt x="26" y="26"/>
                  </a:lnTo>
                  <a:lnTo>
                    <a:pt x="43" y="12"/>
                  </a:lnTo>
                  <a:lnTo>
                    <a:pt x="65" y="3"/>
                  </a:lnTo>
                  <a:lnTo>
                    <a:pt x="88" y="0"/>
                  </a:lnTo>
                </a:path>
              </a:pathLst>
            </a:custGeom>
            <a:solidFill>
              <a:srgbClr val="336699"/>
            </a:solidFill>
            <a:ln w="4763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0" name="Freeform 74"/>
            <p:cNvSpPr>
              <a:spLocks/>
            </p:cNvSpPr>
            <p:nvPr/>
          </p:nvSpPr>
          <p:spPr bwMode="auto">
            <a:xfrm>
              <a:off x="8216900" y="2579688"/>
              <a:ext cx="277813" cy="276225"/>
            </a:xfrm>
            <a:custGeom>
              <a:avLst/>
              <a:gdLst>
                <a:gd name="T0" fmla="*/ 88 w 175"/>
                <a:gd name="T1" fmla="*/ 0 h 174"/>
                <a:gd name="T2" fmla="*/ 111 w 175"/>
                <a:gd name="T3" fmla="*/ 3 h 174"/>
                <a:gd name="T4" fmla="*/ 131 w 175"/>
                <a:gd name="T5" fmla="*/ 12 h 174"/>
                <a:gd name="T6" fmla="*/ 149 w 175"/>
                <a:gd name="T7" fmla="*/ 26 h 174"/>
                <a:gd name="T8" fmla="*/ 163 w 175"/>
                <a:gd name="T9" fmla="*/ 43 h 174"/>
                <a:gd name="T10" fmla="*/ 172 w 175"/>
                <a:gd name="T11" fmla="*/ 65 h 174"/>
                <a:gd name="T12" fmla="*/ 175 w 175"/>
                <a:gd name="T13" fmla="*/ 88 h 174"/>
                <a:gd name="T14" fmla="*/ 170 w 175"/>
                <a:gd name="T15" fmla="*/ 115 h 174"/>
                <a:gd name="T16" fmla="*/ 157 w 175"/>
                <a:gd name="T17" fmla="*/ 138 h 174"/>
                <a:gd name="T18" fmla="*/ 139 w 175"/>
                <a:gd name="T19" fmla="*/ 157 h 174"/>
                <a:gd name="T20" fmla="*/ 115 w 175"/>
                <a:gd name="T21" fmla="*/ 170 h 174"/>
                <a:gd name="T22" fmla="*/ 88 w 175"/>
                <a:gd name="T23" fmla="*/ 174 h 174"/>
                <a:gd name="T24" fmla="*/ 65 w 175"/>
                <a:gd name="T25" fmla="*/ 171 h 174"/>
                <a:gd name="T26" fmla="*/ 43 w 175"/>
                <a:gd name="T27" fmla="*/ 163 h 174"/>
                <a:gd name="T28" fmla="*/ 26 w 175"/>
                <a:gd name="T29" fmla="*/ 148 h 174"/>
                <a:gd name="T30" fmla="*/ 12 w 175"/>
                <a:gd name="T31" fmla="*/ 131 h 174"/>
                <a:gd name="T32" fmla="*/ 3 w 175"/>
                <a:gd name="T33" fmla="*/ 111 h 174"/>
                <a:gd name="T34" fmla="*/ 0 w 175"/>
                <a:gd name="T35" fmla="*/ 88 h 174"/>
                <a:gd name="T36" fmla="*/ 3 w 175"/>
                <a:gd name="T37" fmla="*/ 65 h 174"/>
                <a:gd name="T38" fmla="*/ 12 w 175"/>
                <a:gd name="T39" fmla="*/ 43 h 174"/>
                <a:gd name="T40" fmla="*/ 26 w 175"/>
                <a:gd name="T41" fmla="*/ 26 h 174"/>
                <a:gd name="T42" fmla="*/ 43 w 175"/>
                <a:gd name="T43" fmla="*/ 12 h 174"/>
                <a:gd name="T44" fmla="*/ 65 w 175"/>
                <a:gd name="T45" fmla="*/ 3 h 174"/>
                <a:gd name="T46" fmla="*/ 88 w 175"/>
                <a:gd name="T47" fmla="*/ 0 h 17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5"/>
                <a:gd name="T73" fmla="*/ 0 h 174"/>
                <a:gd name="T74" fmla="*/ 175 w 175"/>
                <a:gd name="T75" fmla="*/ 174 h 17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5" h="174">
                  <a:moveTo>
                    <a:pt x="88" y="0"/>
                  </a:moveTo>
                  <a:lnTo>
                    <a:pt x="111" y="3"/>
                  </a:lnTo>
                  <a:lnTo>
                    <a:pt x="131" y="12"/>
                  </a:lnTo>
                  <a:lnTo>
                    <a:pt x="149" y="26"/>
                  </a:lnTo>
                  <a:lnTo>
                    <a:pt x="163" y="43"/>
                  </a:lnTo>
                  <a:lnTo>
                    <a:pt x="172" y="65"/>
                  </a:lnTo>
                  <a:lnTo>
                    <a:pt x="175" y="88"/>
                  </a:lnTo>
                  <a:lnTo>
                    <a:pt x="170" y="115"/>
                  </a:lnTo>
                  <a:lnTo>
                    <a:pt x="157" y="138"/>
                  </a:lnTo>
                  <a:lnTo>
                    <a:pt x="139" y="157"/>
                  </a:lnTo>
                  <a:lnTo>
                    <a:pt x="115" y="170"/>
                  </a:lnTo>
                  <a:lnTo>
                    <a:pt x="88" y="174"/>
                  </a:lnTo>
                  <a:lnTo>
                    <a:pt x="65" y="171"/>
                  </a:lnTo>
                  <a:lnTo>
                    <a:pt x="43" y="163"/>
                  </a:lnTo>
                  <a:lnTo>
                    <a:pt x="26" y="148"/>
                  </a:lnTo>
                  <a:lnTo>
                    <a:pt x="12" y="131"/>
                  </a:lnTo>
                  <a:lnTo>
                    <a:pt x="3" y="111"/>
                  </a:lnTo>
                  <a:lnTo>
                    <a:pt x="0" y="88"/>
                  </a:lnTo>
                  <a:lnTo>
                    <a:pt x="3" y="65"/>
                  </a:lnTo>
                  <a:lnTo>
                    <a:pt x="12" y="43"/>
                  </a:lnTo>
                  <a:lnTo>
                    <a:pt x="26" y="26"/>
                  </a:lnTo>
                  <a:lnTo>
                    <a:pt x="43" y="12"/>
                  </a:lnTo>
                  <a:lnTo>
                    <a:pt x="65" y="3"/>
                  </a:lnTo>
                  <a:lnTo>
                    <a:pt x="88" y="0"/>
                  </a:lnTo>
                </a:path>
              </a:pathLst>
            </a:custGeom>
            <a:solidFill>
              <a:srgbClr val="336699"/>
            </a:solidFill>
            <a:ln w="4763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1" name="Freeform 75"/>
            <p:cNvSpPr>
              <a:spLocks/>
            </p:cNvSpPr>
            <p:nvPr/>
          </p:nvSpPr>
          <p:spPr bwMode="auto">
            <a:xfrm>
              <a:off x="7370763" y="3754438"/>
              <a:ext cx="277812" cy="276225"/>
            </a:xfrm>
            <a:custGeom>
              <a:avLst/>
              <a:gdLst>
                <a:gd name="T0" fmla="*/ 87 w 175"/>
                <a:gd name="T1" fmla="*/ 0 h 174"/>
                <a:gd name="T2" fmla="*/ 110 w 175"/>
                <a:gd name="T3" fmla="*/ 3 h 174"/>
                <a:gd name="T4" fmla="*/ 131 w 175"/>
                <a:gd name="T5" fmla="*/ 12 h 174"/>
                <a:gd name="T6" fmla="*/ 149 w 175"/>
                <a:gd name="T7" fmla="*/ 26 h 174"/>
                <a:gd name="T8" fmla="*/ 163 w 175"/>
                <a:gd name="T9" fmla="*/ 43 h 174"/>
                <a:gd name="T10" fmla="*/ 172 w 175"/>
                <a:gd name="T11" fmla="*/ 65 h 174"/>
                <a:gd name="T12" fmla="*/ 175 w 175"/>
                <a:gd name="T13" fmla="*/ 88 h 174"/>
                <a:gd name="T14" fmla="*/ 172 w 175"/>
                <a:gd name="T15" fmla="*/ 111 h 174"/>
                <a:gd name="T16" fmla="*/ 163 w 175"/>
                <a:gd name="T17" fmla="*/ 131 h 174"/>
                <a:gd name="T18" fmla="*/ 149 w 175"/>
                <a:gd name="T19" fmla="*/ 148 h 174"/>
                <a:gd name="T20" fmla="*/ 131 w 175"/>
                <a:gd name="T21" fmla="*/ 163 h 174"/>
                <a:gd name="T22" fmla="*/ 110 w 175"/>
                <a:gd name="T23" fmla="*/ 171 h 174"/>
                <a:gd name="T24" fmla="*/ 87 w 175"/>
                <a:gd name="T25" fmla="*/ 174 h 174"/>
                <a:gd name="T26" fmla="*/ 59 w 175"/>
                <a:gd name="T27" fmla="*/ 170 h 174"/>
                <a:gd name="T28" fmla="*/ 36 w 175"/>
                <a:gd name="T29" fmla="*/ 157 h 174"/>
                <a:gd name="T30" fmla="*/ 18 w 175"/>
                <a:gd name="T31" fmla="*/ 138 h 174"/>
                <a:gd name="T32" fmla="*/ 5 w 175"/>
                <a:gd name="T33" fmla="*/ 115 h 174"/>
                <a:gd name="T34" fmla="*/ 0 w 175"/>
                <a:gd name="T35" fmla="*/ 88 h 174"/>
                <a:gd name="T36" fmla="*/ 3 w 175"/>
                <a:gd name="T37" fmla="*/ 65 h 174"/>
                <a:gd name="T38" fmla="*/ 12 w 175"/>
                <a:gd name="T39" fmla="*/ 43 h 174"/>
                <a:gd name="T40" fmla="*/ 26 w 175"/>
                <a:gd name="T41" fmla="*/ 26 h 174"/>
                <a:gd name="T42" fmla="*/ 43 w 175"/>
                <a:gd name="T43" fmla="*/ 12 h 174"/>
                <a:gd name="T44" fmla="*/ 64 w 175"/>
                <a:gd name="T45" fmla="*/ 3 h 174"/>
                <a:gd name="T46" fmla="*/ 87 w 175"/>
                <a:gd name="T47" fmla="*/ 0 h 17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5"/>
                <a:gd name="T73" fmla="*/ 0 h 174"/>
                <a:gd name="T74" fmla="*/ 175 w 175"/>
                <a:gd name="T75" fmla="*/ 174 h 17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5" h="174">
                  <a:moveTo>
                    <a:pt x="87" y="0"/>
                  </a:moveTo>
                  <a:lnTo>
                    <a:pt x="110" y="3"/>
                  </a:lnTo>
                  <a:lnTo>
                    <a:pt x="131" y="12"/>
                  </a:lnTo>
                  <a:lnTo>
                    <a:pt x="149" y="26"/>
                  </a:lnTo>
                  <a:lnTo>
                    <a:pt x="163" y="43"/>
                  </a:lnTo>
                  <a:lnTo>
                    <a:pt x="172" y="65"/>
                  </a:lnTo>
                  <a:lnTo>
                    <a:pt x="175" y="88"/>
                  </a:lnTo>
                  <a:lnTo>
                    <a:pt x="172" y="111"/>
                  </a:lnTo>
                  <a:lnTo>
                    <a:pt x="163" y="131"/>
                  </a:lnTo>
                  <a:lnTo>
                    <a:pt x="149" y="148"/>
                  </a:lnTo>
                  <a:lnTo>
                    <a:pt x="131" y="163"/>
                  </a:lnTo>
                  <a:lnTo>
                    <a:pt x="110" y="171"/>
                  </a:lnTo>
                  <a:lnTo>
                    <a:pt x="87" y="174"/>
                  </a:lnTo>
                  <a:lnTo>
                    <a:pt x="59" y="170"/>
                  </a:lnTo>
                  <a:lnTo>
                    <a:pt x="36" y="157"/>
                  </a:lnTo>
                  <a:lnTo>
                    <a:pt x="18" y="138"/>
                  </a:lnTo>
                  <a:lnTo>
                    <a:pt x="5" y="115"/>
                  </a:lnTo>
                  <a:lnTo>
                    <a:pt x="0" y="88"/>
                  </a:lnTo>
                  <a:lnTo>
                    <a:pt x="3" y="65"/>
                  </a:lnTo>
                  <a:lnTo>
                    <a:pt x="12" y="43"/>
                  </a:lnTo>
                  <a:lnTo>
                    <a:pt x="26" y="26"/>
                  </a:lnTo>
                  <a:lnTo>
                    <a:pt x="43" y="12"/>
                  </a:lnTo>
                  <a:lnTo>
                    <a:pt x="64" y="3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CC0066"/>
            </a:solidFill>
            <a:ln w="0">
              <a:solidFill>
                <a:srgbClr val="CC00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2" name="Freeform 76"/>
            <p:cNvSpPr>
              <a:spLocks/>
            </p:cNvSpPr>
            <p:nvPr/>
          </p:nvSpPr>
          <p:spPr bwMode="auto">
            <a:xfrm>
              <a:off x="5524500" y="2541588"/>
              <a:ext cx="276225" cy="277812"/>
            </a:xfrm>
            <a:custGeom>
              <a:avLst/>
              <a:gdLst>
                <a:gd name="T0" fmla="*/ 88 w 174"/>
                <a:gd name="T1" fmla="*/ 0 h 175"/>
                <a:gd name="T2" fmla="*/ 115 w 174"/>
                <a:gd name="T3" fmla="*/ 5 h 175"/>
                <a:gd name="T4" fmla="*/ 138 w 174"/>
                <a:gd name="T5" fmla="*/ 18 h 175"/>
                <a:gd name="T6" fmla="*/ 157 w 174"/>
                <a:gd name="T7" fmla="*/ 36 h 175"/>
                <a:gd name="T8" fmla="*/ 170 w 174"/>
                <a:gd name="T9" fmla="*/ 59 h 175"/>
                <a:gd name="T10" fmla="*/ 174 w 174"/>
                <a:gd name="T11" fmla="*/ 87 h 175"/>
                <a:gd name="T12" fmla="*/ 171 w 174"/>
                <a:gd name="T13" fmla="*/ 110 h 175"/>
                <a:gd name="T14" fmla="*/ 163 w 174"/>
                <a:gd name="T15" fmla="*/ 130 h 175"/>
                <a:gd name="T16" fmla="*/ 148 w 174"/>
                <a:gd name="T17" fmla="*/ 149 h 175"/>
                <a:gd name="T18" fmla="*/ 131 w 174"/>
                <a:gd name="T19" fmla="*/ 163 h 175"/>
                <a:gd name="T20" fmla="*/ 111 w 174"/>
                <a:gd name="T21" fmla="*/ 172 h 175"/>
                <a:gd name="T22" fmla="*/ 88 w 174"/>
                <a:gd name="T23" fmla="*/ 175 h 175"/>
                <a:gd name="T24" fmla="*/ 65 w 174"/>
                <a:gd name="T25" fmla="*/ 172 h 175"/>
                <a:gd name="T26" fmla="*/ 43 w 174"/>
                <a:gd name="T27" fmla="*/ 163 h 175"/>
                <a:gd name="T28" fmla="*/ 26 w 174"/>
                <a:gd name="T29" fmla="*/ 149 h 175"/>
                <a:gd name="T30" fmla="*/ 12 w 174"/>
                <a:gd name="T31" fmla="*/ 130 h 175"/>
                <a:gd name="T32" fmla="*/ 3 w 174"/>
                <a:gd name="T33" fmla="*/ 110 h 175"/>
                <a:gd name="T34" fmla="*/ 0 w 174"/>
                <a:gd name="T35" fmla="*/ 87 h 175"/>
                <a:gd name="T36" fmla="*/ 3 w 174"/>
                <a:gd name="T37" fmla="*/ 64 h 175"/>
                <a:gd name="T38" fmla="*/ 12 w 174"/>
                <a:gd name="T39" fmla="*/ 44 h 175"/>
                <a:gd name="T40" fmla="*/ 26 w 174"/>
                <a:gd name="T41" fmla="*/ 26 h 175"/>
                <a:gd name="T42" fmla="*/ 43 w 174"/>
                <a:gd name="T43" fmla="*/ 12 h 175"/>
                <a:gd name="T44" fmla="*/ 65 w 174"/>
                <a:gd name="T45" fmla="*/ 3 h 175"/>
                <a:gd name="T46" fmla="*/ 88 w 174"/>
                <a:gd name="T47" fmla="*/ 0 h 17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4"/>
                <a:gd name="T73" fmla="*/ 0 h 175"/>
                <a:gd name="T74" fmla="*/ 174 w 174"/>
                <a:gd name="T75" fmla="*/ 175 h 17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4" h="175">
                  <a:moveTo>
                    <a:pt x="88" y="0"/>
                  </a:moveTo>
                  <a:lnTo>
                    <a:pt x="115" y="5"/>
                  </a:lnTo>
                  <a:lnTo>
                    <a:pt x="138" y="18"/>
                  </a:lnTo>
                  <a:lnTo>
                    <a:pt x="157" y="36"/>
                  </a:lnTo>
                  <a:lnTo>
                    <a:pt x="170" y="59"/>
                  </a:lnTo>
                  <a:lnTo>
                    <a:pt x="174" y="87"/>
                  </a:lnTo>
                  <a:lnTo>
                    <a:pt x="171" y="110"/>
                  </a:lnTo>
                  <a:lnTo>
                    <a:pt x="163" y="130"/>
                  </a:lnTo>
                  <a:lnTo>
                    <a:pt x="148" y="149"/>
                  </a:lnTo>
                  <a:lnTo>
                    <a:pt x="131" y="163"/>
                  </a:lnTo>
                  <a:lnTo>
                    <a:pt x="111" y="172"/>
                  </a:lnTo>
                  <a:lnTo>
                    <a:pt x="88" y="175"/>
                  </a:lnTo>
                  <a:lnTo>
                    <a:pt x="65" y="172"/>
                  </a:lnTo>
                  <a:lnTo>
                    <a:pt x="43" y="163"/>
                  </a:lnTo>
                  <a:lnTo>
                    <a:pt x="26" y="149"/>
                  </a:lnTo>
                  <a:lnTo>
                    <a:pt x="12" y="130"/>
                  </a:lnTo>
                  <a:lnTo>
                    <a:pt x="3" y="110"/>
                  </a:lnTo>
                  <a:lnTo>
                    <a:pt x="0" y="87"/>
                  </a:lnTo>
                  <a:lnTo>
                    <a:pt x="3" y="64"/>
                  </a:lnTo>
                  <a:lnTo>
                    <a:pt x="12" y="44"/>
                  </a:lnTo>
                  <a:lnTo>
                    <a:pt x="26" y="26"/>
                  </a:lnTo>
                  <a:lnTo>
                    <a:pt x="43" y="12"/>
                  </a:lnTo>
                  <a:lnTo>
                    <a:pt x="65" y="3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6600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3" name="Freeform 77"/>
            <p:cNvSpPr>
              <a:spLocks/>
            </p:cNvSpPr>
            <p:nvPr/>
          </p:nvSpPr>
          <p:spPr bwMode="auto">
            <a:xfrm>
              <a:off x="5562600" y="1411288"/>
              <a:ext cx="276225" cy="277812"/>
            </a:xfrm>
            <a:custGeom>
              <a:avLst/>
              <a:gdLst>
                <a:gd name="T0" fmla="*/ 88 w 174"/>
                <a:gd name="T1" fmla="*/ 0 h 175"/>
                <a:gd name="T2" fmla="*/ 115 w 174"/>
                <a:gd name="T3" fmla="*/ 5 h 175"/>
                <a:gd name="T4" fmla="*/ 138 w 174"/>
                <a:gd name="T5" fmla="*/ 18 h 175"/>
                <a:gd name="T6" fmla="*/ 157 w 174"/>
                <a:gd name="T7" fmla="*/ 36 h 175"/>
                <a:gd name="T8" fmla="*/ 170 w 174"/>
                <a:gd name="T9" fmla="*/ 59 h 175"/>
                <a:gd name="T10" fmla="*/ 174 w 174"/>
                <a:gd name="T11" fmla="*/ 87 h 175"/>
                <a:gd name="T12" fmla="*/ 171 w 174"/>
                <a:gd name="T13" fmla="*/ 110 h 175"/>
                <a:gd name="T14" fmla="*/ 163 w 174"/>
                <a:gd name="T15" fmla="*/ 130 h 175"/>
                <a:gd name="T16" fmla="*/ 148 w 174"/>
                <a:gd name="T17" fmla="*/ 149 h 175"/>
                <a:gd name="T18" fmla="*/ 131 w 174"/>
                <a:gd name="T19" fmla="*/ 163 h 175"/>
                <a:gd name="T20" fmla="*/ 111 w 174"/>
                <a:gd name="T21" fmla="*/ 172 h 175"/>
                <a:gd name="T22" fmla="*/ 88 w 174"/>
                <a:gd name="T23" fmla="*/ 175 h 175"/>
                <a:gd name="T24" fmla="*/ 65 w 174"/>
                <a:gd name="T25" fmla="*/ 172 h 175"/>
                <a:gd name="T26" fmla="*/ 43 w 174"/>
                <a:gd name="T27" fmla="*/ 163 h 175"/>
                <a:gd name="T28" fmla="*/ 26 w 174"/>
                <a:gd name="T29" fmla="*/ 149 h 175"/>
                <a:gd name="T30" fmla="*/ 12 w 174"/>
                <a:gd name="T31" fmla="*/ 130 h 175"/>
                <a:gd name="T32" fmla="*/ 3 w 174"/>
                <a:gd name="T33" fmla="*/ 110 h 175"/>
                <a:gd name="T34" fmla="*/ 0 w 174"/>
                <a:gd name="T35" fmla="*/ 87 h 175"/>
                <a:gd name="T36" fmla="*/ 3 w 174"/>
                <a:gd name="T37" fmla="*/ 64 h 175"/>
                <a:gd name="T38" fmla="*/ 12 w 174"/>
                <a:gd name="T39" fmla="*/ 44 h 175"/>
                <a:gd name="T40" fmla="*/ 26 w 174"/>
                <a:gd name="T41" fmla="*/ 26 h 175"/>
                <a:gd name="T42" fmla="*/ 43 w 174"/>
                <a:gd name="T43" fmla="*/ 12 h 175"/>
                <a:gd name="T44" fmla="*/ 65 w 174"/>
                <a:gd name="T45" fmla="*/ 3 h 175"/>
                <a:gd name="T46" fmla="*/ 88 w 174"/>
                <a:gd name="T47" fmla="*/ 0 h 17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4"/>
                <a:gd name="T73" fmla="*/ 0 h 175"/>
                <a:gd name="T74" fmla="*/ 174 w 174"/>
                <a:gd name="T75" fmla="*/ 175 h 17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4" h="175">
                  <a:moveTo>
                    <a:pt x="88" y="0"/>
                  </a:moveTo>
                  <a:lnTo>
                    <a:pt x="115" y="5"/>
                  </a:lnTo>
                  <a:lnTo>
                    <a:pt x="138" y="18"/>
                  </a:lnTo>
                  <a:lnTo>
                    <a:pt x="157" y="36"/>
                  </a:lnTo>
                  <a:lnTo>
                    <a:pt x="170" y="59"/>
                  </a:lnTo>
                  <a:lnTo>
                    <a:pt x="174" y="87"/>
                  </a:lnTo>
                  <a:lnTo>
                    <a:pt x="171" y="110"/>
                  </a:lnTo>
                  <a:lnTo>
                    <a:pt x="163" y="130"/>
                  </a:lnTo>
                  <a:lnTo>
                    <a:pt x="148" y="149"/>
                  </a:lnTo>
                  <a:lnTo>
                    <a:pt x="131" y="163"/>
                  </a:lnTo>
                  <a:lnTo>
                    <a:pt x="111" y="172"/>
                  </a:lnTo>
                  <a:lnTo>
                    <a:pt x="88" y="175"/>
                  </a:lnTo>
                  <a:lnTo>
                    <a:pt x="65" y="172"/>
                  </a:lnTo>
                  <a:lnTo>
                    <a:pt x="43" y="163"/>
                  </a:lnTo>
                  <a:lnTo>
                    <a:pt x="26" y="149"/>
                  </a:lnTo>
                  <a:lnTo>
                    <a:pt x="12" y="130"/>
                  </a:lnTo>
                  <a:lnTo>
                    <a:pt x="3" y="110"/>
                  </a:lnTo>
                  <a:lnTo>
                    <a:pt x="0" y="87"/>
                  </a:lnTo>
                  <a:lnTo>
                    <a:pt x="3" y="64"/>
                  </a:lnTo>
                  <a:lnTo>
                    <a:pt x="12" y="44"/>
                  </a:lnTo>
                  <a:lnTo>
                    <a:pt x="26" y="26"/>
                  </a:lnTo>
                  <a:lnTo>
                    <a:pt x="43" y="12"/>
                  </a:lnTo>
                  <a:lnTo>
                    <a:pt x="65" y="3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6600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4" name="Freeform 78"/>
            <p:cNvSpPr>
              <a:spLocks/>
            </p:cNvSpPr>
            <p:nvPr/>
          </p:nvSpPr>
          <p:spPr bwMode="auto">
            <a:xfrm>
              <a:off x="38100" y="2511425"/>
              <a:ext cx="276225" cy="276225"/>
            </a:xfrm>
            <a:custGeom>
              <a:avLst/>
              <a:gdLst>
                <a:gd name="T0" fmla="*/ 87 w 174"/>
                <a:gd name="T1" fmla="*/ 0 h 174"/>
                <a:gd name="T2" fmla="*/ 110 w 174"/>
                <a:gd name="T3" fmla="*/ 3 h 174"/>
                <a:gd name="T4" fmla="*/ 131 w 174"/>
                <a:gd name="T5" fmla="*/ 11 h 174"/>
                <a:gd name="T6" fmla="*/ 149 w 174"/>
                <a:gd name="T7" fmla="*/ 26 h 174"/>
                <a:gd name="T8" fmla="*/ 163 w 174"/>
                <a:gd name="T9" fmla="*/ 43 h 174"/>
                <a:gd name="T10" fmla="*/ 172 w 174"/>
                <a:gd name="T11" fmla="*/ 65 h 174"/>
                <a:gd name="T12" fmla="*/ 174 w 174"/>
                <a:gd name="T13" fmla="*/ 88 h 174"/>
                <a:gd name="T14" fmla="*/ 172 w 174"/>
                <a:gd name="T15" fmla="*/ 111 h 174"/>
                <a:gd name="T16" fmla="*/ 163 w 174"/>
                <a:gd name="T17" fmla="*/ 131 h 174"/>
                <a:gd name="T18" fmla="*/ 149 w 174"/>
                <a:gd name="T19" fmla="*/ 148 h 174"/>
                <a:gd name="T20" fmla="*/ 131 w 174"/>
                <a:gd name="T21" fmla="*/ 163 h 174"/>
                <a:gd name="T22" fmla="*/ 110 w 174"/>
                <a:gd name="T23" fmla="*/ 171 h 174"/>
                <a:gd name="T24" fmla="*/ 87 w 174"/>
                <a:gd name="T25" fmla="*/ 174 h 174"/>
                <a:gd name="T26" fmla="*/ 59 w 174"/>
                <a:gd name="T27" fmla="*/ 170 h 174"/>
                <a:gd name="T28" fmla="*/ 36 w 174"/>
                <a:gd name="T29" fmla="*/ 157 h 174"/>
                <a:gd name="T30" fmla="*/ 18 w 174"/>
                <a:gd name="T31" fmla="*/ 138 h 174"/>
                <a:gd name="T32" fmla="*/ 5 w 174"/>
                <a:gd name="T33" fmla="*/ 115 h 174"/>
                <a:gd name="T34" fmla="*/ 0 w 174"/>
                <a:gd name="T35" fmla="*/ 88 h 174"/>
                <a:gd name="T36" fmla="*/ 3 w 174"/>
                <a:gd name="T37" fmla="*/ 65 h 174"/>
                <a:gd name="T38" fmla="*/ 12 w 174"/>
                <a:gd name="T39" fmla="*/ 43 h 174"/>
                <a:gd name="T40" fmla="*/ 26 w 174"/>
                <a:gd name="T41" fmla="*/ 26 h 174"/>
                <a:gd name="T42" fmla="*/ 43 w 174"/>
                <a:gd name="T43" fmla="*/ 11 h 174"/>
                <a:gd name="T44" fmla="*/ 64 w 174"/>
                <a:gd name="T45" fmla="*/ 3 h 174"/>
                <a:gd name="T46" fmla="*/ 87 w 174"/>
                <a:gd name="T47" fmla="*/ 0 h 17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4"/>
                <a:gd name="T73" fmla="*/ 0 h 174"/>
                <a:gd name="T74" fmla="*/ 174 w 174"/>
                <a:gd name="T75" fmla="*/ 174 h 17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4" h="174">
                  <a:moveTo>
                    <a:pt x="87" y="0"/>
                  </a:moveTo>
                  <a:lnTo>
                    <a:pt x="110" y="3"/>
                  </a:lnTo>
                  <a:lnTo>
                    <a:pt x="131" y="11"/>
                  </a:lnTo>
                  <a:lnTo>
                    <a:pt x="149" y="26"/>
                  </a:lnTo>
                  <a:lnTo>
                    <a:pt x="163" y="43"/>
                  </a:lnTo>
                  <a:lnTo>
                    <a:pt x="172" y="65"/>
                  </a:lnTo>
                  <a:lnTo>
                    <a:pt x="174" y="88"/>
                  </a:lnTo>
                  <a:lnTo>
                    <a:pt x="172" y="111"/>
                  </a:lnTo>
                  <a:lnTo>
                    <a:pt x="163" y="131"/>
                  </a:lnTo>
                  <a:lnTo>
                    <a:pt x="149" y="148"/>
                  </a:lnTo>
                  <a:lnTo>
                    <a:pt x="131" y="163"/>
                  </a:lnTo>
                  <a:lnTo>
                    <a:pt x="110" y="171"/>
                  </a:lnTo>
                  <a:lnTo>
                    <a:pt x="87" y="174"/>
                  </a:lnTo>
                  <a:lnTo>
                    <a:pt x="59" y="170"/>
                  </a:lnTo>
                  <a:lnTo>
                    <a:pt x="36" y="157"/>
                  </a:lnTo>
                  <a:lnTo>
                    <a:pt x="18" y="138"/>
                  </a:lnTo>
                  <a:lnTo>
                    <a:pt x="5" y="115"/>
                  </a:lnTo>
                  <a:lnTo>
                    <a:pt x="0" y="88"/>
                  </a:lnTo>
                  <a:lnTo>
                    <a:pt x="3" y="65"/>
                  </a:lnTo>
                  <a:lnTo>
                    <a:pt x="12" y="43"/>
                  </a:lnTo>
                  <a:lnTo>
                    <a:pt x="26" y="26"/>
                  </a:lnTo>
                  <a:lnTo>
                    <a:pt x="43" y="11"/>
                  </a:lnTo>
                  <a:lnTo>
                    <a:pt x="64" y="3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336699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5" name="Line 79"/>
            <p:cNvSpPr>
              <a:spLocks noChangeShapeType="1"/>
            </p:cNvSpPr>
            <p:nvPr/>
          </p:nvSpPr>
          <p:spPr bwMode="auto">
            <a:xfrm flipV="1">
              <a:off x="236538" y="836613"/>
              <a:ext cx="750887" cy="935037"/>
            </a:xfrm>
            <a:prstGeom prst="line">
              <a:avLst/>
            </a:prstGeom>
            <a:noFill/>
            <a:ln w="4763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6" name="Freeform 80"/>
            <p:cNvSpPr>
              <a:spLocks/>
            </p:cNvSpPr>
            <p:nvPr/>
          </p:nvSpPr>
          <p:spPr bwMode="auto">
            <a:xfrm>
              <a:off x="920750" y="612775"/>
              <a:ext cx="276225" cy="277813"/>
            </a:xfrm>
            <a:custGeom>
              <a:avLst/>
              <a:gdLst>
                <a:gd name="T0" fmla="*/ 88 w 174"/>
                <a:gd name="T1" fmla="*/ 0 h 175"/>
                <a:gd name="T2" fmla="*/ 115 w 174"/>
                <a:gd name="T3" fmla="*/ 5 h 175"/>
                <a:gd name="T4" fmla="*/ 138 w 174"/>
                <a:gd name="T5" fmla="*/ 18 h 175"/>
                <a:gd name="T6" fmla="*/ 157 w 174"/>
                <a:gd name="T7" fmla="*/ 36 h 175"/>
                <a:gd name="T8" fmla="*/ 170 w 174"/>
                <a:gd name="T9" fmla="*/ 59 h 175"/>
                <a:gd name="T10" fmla="*/ 174 w 174"/>
                <a:gd name="T11" fmla="*/ 87 h 175"/>
                <a:gd name="T12" fmla="*/ 171 w 174"/>
                <a:gd name="T13" fmla="*/ 110 h 175"/>
                <a:gd name="T14" fmla="*/ 163 w 174"/>
                <a:gd name="T15" fmla="*/ 130 h 175"/>
                <a:gd name="T16" fmla="*/ 148 w 174"/>
                <a:gd name="T17" fmla="*/ 149 h 175"/>
                <a:gd name="T18" fmla="*/ 131 w 174"/>
                <a:gd name="T19" fmla="*/ 163 h 175"/>
                <a:gd name="T20" fmla="*/ 111 w 174"/>
                <a:gd name="T21" fmla="*/ 172 h 175"/>
                <a:gd name="T22" fmla="*/ 88 w 174"/>
                <a:gd name="T23" fmla="*/ 175 h 175"/>
                <a:gd name="T24" fmla="*/ 65 w 174"/>
                <a:gd name="T25" fmla="*/ 172 h 175"/>
                <a:gd name="T26" fmla="*/ 43 w 174"/>
                <a:gd name="T27" fmla="*/ 163 h 175"/>
                <a:gd name="T28" fmla="*/ 26 w 174"/>
                <a:gd name="T29" fmla="*/ 149 h 175"/>
                <a:gd name="T30" fmla="*/ 12 w 174"/>
                <a:gd name="T31" fmla="*/ 130 h 175"/>
                <a:gd name="T32" fmla="*/ 3 w 174"/>
                <a:gd name="T33" fmla="*/ 110 h 175"/>
                <a:gd name="T34" fmla="*/ 0 w 174"/>
                <a:gd name="T35" fmla="*/ 87 h 175"/>
                <a:gd name="T36" fmla="*/ 3 w 174"/>
                <a:gd name="T37" fmla="*/ 64 h 175"/>
                <a:gd name="T38" fmla="*/ 12 w 174"/>
                <a:gd name="T39" fmla="*/ 44 h 175"/>
                <a:gd name="T40" fmla="*/ 26 w 174"/>
                <a:gd name="T41" fmla="*/ 26 h 175"/>
                <a:gd name="T42" fmla="*/ 43 w 174"/>
                <a:gd name="T43" fmla="*/ 12 h 175"/>
                <a:gd name="T44" fmla="*/ 65 w 174"/>
                <a:gd name="T45" fmla="*/ 3 h 175"/>
                <a:gd name="T46" fmla="*/ 88 w 174"/>
                <a:gd name="T47" fmla="*/ 0 h 17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4"/>
                <a:gd name="T73" fmla="*/ 0 h 175"/>
                <a:gd name="T74" fmla="*/ 174 w 174"/>
                <a:gd name="T75" fmla="*/ 175 h 17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4" h="175">
                  <a:moveTo>
                    <a:pt x="88" y="0"/>
                  </a:moveTo>
                  <a:lnTo>
                    <a:pt x="115" y="5"/>
                  </a:lnTo>
                  <a:lnTo>
                    <a:pt x="138" y="18"/>
                  </a:lnTo>
                  <a:lnTo>
                    <a:pt x="157" y="36"/>
                  </a:lnTo>
                  <a:lnTo>
                    <a:pt x="170" y="59"/>
                  </a:lnTo>
                  <a:lnTo>
                    <a:pt x="174" y="87"/>
                  </a:lnTo>
                  <a:lnTo>
                    <a:pt x="171" y="110"/>
                  </a:lnTo>
                  <a:lnTo>
                    <a:pt x="163" y="130"/>
                  </a:lnTo>
                  <a:lnTo>
                    <a:pt x="148" y="149"/>
                  </a:lnTo>
                  <a:lnTo>
                    <a:pt x="131" y="163"/>
                  </a:lnTo>
                  <a:lnTo>
                    <a:pt x="111" y="172"/>
                  </a:lnTo>
                  <a:lnTo>
                    <a:pt x="88" y="175"/>
                  </a:lnTo>
                  <a:lnTo>
                    <a:pt x="65" y="172"/>
                  </a:lnTo>
                  <a:lnTo>
                    <a:pt x="43" y="163"/>
                  </a:lnTo>
                  <a:lnTo>
                    <a:pt x="26" y="149"/>
                  </a:lnTo>
                  <a:lnTo>
                    <a:pt x="12" y="130"/>
                  </a:lnTo>
                  <a:lnTo>
                    <a:pt x="3" y="110"/>
                  </a:lnTo>
                  <a:lnTo>
                    <a:pt x="0" y="87"/>
                  </a:lnTo>
                  <a:lnTo>
                    <a:pt x="3" y="64"/>
                  </a:lnTo>
                  <a:lnTo>
                    <a:pt x="12" y="44"/>
                  </a:lnTo>
                  <a:lnTo>
                    <a:pt x="26" y="26"/>
                  </a:lnTo>
                  <a:lnTo>
                    <a:pt x="43" y="12"/>
                  </a:lnTo>
                  <a:lnTo>
                    <a:pt x="65" y="3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6600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7" name="Line 81"/>
            <p:cNvSpPr>
              <a:spLocks noChangeShapeType="1"/>
            </p:cNvSpPr>
            <p:nvPr/>
          </p:nvSpPr>
          <p:spPr bwMode="auto">
            <a:xfrm>
              <a:off x="346075" y="-255588"/>
              <a:ext cx="725488" cy="998538"/>
            </a:xfrm>
            <a:prstGeom prst="line">
              <a:avLst/>
            </a:prstGeom>
            <a:noFill/>
            <a:ln w="4763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8" name="Freeform 82"/>
            <p:cNvSpPr>
              <a:spLocks/>
            </p:cNvSpPr>
            <p:nvPr/>
          </p:nvSpPr>
          <p:spPr bwMode="auto">
            <a:xfrm>
              <a:off x="50800" y="1724025"/>
              <a:ext cx="276225" cy="276225"/>
            </a:xfrm>
            <a:custGeom>
              <a:avLst/>
              <a:gdLst>
                <a:gd name="T0" fmla="*/ 87 w 174"/>
                <a:gd name="T1" fmla="*/ 0 h 174"/>
                <a:gd name="T2" fmla="*/ 110 w 174"/>
                <a:gd name="T3" fmla="*/ 3 h 174"/>
                <a:gd name="T4" fmla="*/ 131 w 174"/>
                <a:gd name="T5" fmla="*/ 11 h 174"/>
                <a:gd name="T6" fmla="*/ 149 w 174"/>
                <a:gd name="T7" fmla="*/ 26 h 174"/>
                <a:gd name="T8" fmla="*/ 163 w 174"/>
                <a:gd name="T9" fmla="*/ 43 h 174"/>
                <a:gd name="T10" fmla="*/ 172 w 174"/>
                <a:gd name="T11" fmla="*/ 65 h 174"/>
                <a:gd name="T12" fmla="*/ 174 w 174"/>
                <a:gd name="T13" fmla="*/ 88 h 174"/>
                <a:gd name="T14" fmla="*/ 172 w 174"/>
                <a:gd name="T15" fmla="*/ 111 h 174"/>
                <a:gd name="T16" fmla="*/ 163 w 174"/>
                <a:gd name="T17" fmla="*/ 131 h 174"/>
                <a:gd name="T18" fmla="*/ 149 w 174"/>
                <a:gd name="T19" fmla="*/ 148 h 174"/>
                <a:gd name="T20" fmla="*/ 131 w 174"/>
                <a:gd name="T21" fmla="*/ 163 h 174"/>
                <a:gd name="T22" fmla="*/ 110 w 174"/>
                <a:gd name="T23" fmla="*/ 171 h 174"/>
                <a:gd name="T24" fmla="*/ 87 w 174"/>
                <a:gd name="T25" fmla="*/ 174 h 174"/>
                <a:gd name="T26" fmla="*/ 59 w 174"/>
                <a:gd name="T27" fmla="*/ 170 h 174"/>
                <a:gd name="T28" fmla="*/ 36 w 174"/>
                <a:gd name="T29" fmla="*/ 157 h 174"/>
                <a:gd name="T30" fmla="*/ 18 w 174"/>
                <a:gd name="T31" fmla="*/ 138 h 174"/>
                <a:gd name="T32" fmla="*/ 5 w 174"/>
                <a:gd name="T33" fmla="*/ 115 h 174"/>
                <a:gd name="T34" fmla="*/ 0 w 174"/>
                <a:gd name="T35" fmla="*/ 88 h 174"/>
                <a:gd name="T36" fmla="*/ 3 w 174"/>
                <a:gd name="T37" fmla="*/ 65 h 174"/>
                <a:gd name="T38" fmla="*/ 12 w 174"/>
                <a:gd name="T39" fmla="*/ 43 h 174"/>
                <a:gd name="T40" fmla="*/ 26 w 174"/>
                <a:gd name="T41" fmla="*/ 26 h 174"/>
                <a:gd name="T42" fmla="*/ 43 w 174"/>
                <a:gd name="T43" fmla="*/ 11 h 174"/>
                <a:gd name="T44" fmla="*/ 64 w 174"/>
                <a:gd name="T45" fmla="*/ 3 h 174"/>
                <a:gd name="T46" fmla="*/ 87 w 174"/>
                <a:gd name="T47" fmla="*/ 0 h 17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4"/>
                <a:gd name="T73" fmla="*/ 0 h 174"/>
                <a:gd name="T74" fmla="*/ 174 w 174"/>
                <a:gd name="T75" fmla="*/ 174 h 17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4" h="174">
                  <a:moveTo>
                    <a:pt x="87" y="0"/>
                  </a:moveTo>
                  <a:lnTo>
                    <a:pt x="110" y="3"/>
                  </a:lnTo>
                  <a:lnTo>
                    <a:pt x="131" y="11"/>
                  </a:lnTo>
                  <a:lnTo>
                    <a:pt x="149" y="26"/>
                  </a:lnTo>
                  <a:lnTo>
                    <a:pt x="163" y="43"/>
                  </a:lnTo>
                  <a:lnTo>
                    <a:pt x="172" y="65"/>
                  </a:lnTo>
                  <a:lnTo>
                    <a:pt x="174" y="88"/>
                  </a:lnTo>
                  <a:lnTo>
                    <a:pt x="172" y="111"/>
                  </a:lnTo>
                  <a:lnTo>
                    <a:pt x="163" y="131"/>
                  </a:lnTo>
                  <a:lnTo>
                    <a:pt x="149" y="148"/>
                  </a:lnTo>
                  <a:lnTo>
                    <a:pt x="131" y="163"/>
                  </a:lnTo>
                  <a:lnTo>
                    <a:pt x="110" y="171"/>
                  </a:lnTo>
                  <a:lnTo>
                    <a:pt x="87" y="174"/>
                  </a:lnTo>
                  <a:lnTo>
                    <a:pt x="59" y="170"/>
                  </a:lnTo>
                  <a:lnTo>
                    <a:pt x="36" y="157"/>
                  </a:lnTo>
                  <a:lnTo>
                    <a:pt x="18" y="138"/>
                  </a:lnTo>
                  <a:lnTo>
                    <a:pt x="5" y="115"/>
                  </a:lnTo>
                  <a:lnTo>
                    <a:pt x="0" y="88"/>
                  </a:lnTo>
                  <a:lnTo>
                    <a:pt x="3" y="65"/>
                  </a:lnTo>
                  <a:lnTo>
                    <a:pt x="12" y="43"/>
                  </a:lnTo>
                  <a:lnTo>
                    <a:pt x="26" y="26"/>
                  </a:lnTo>
                  <a:lnTo>
                    <a:pt x="43" y="11"/>
                  </a:lnTo>
                  <a:lnTo>
                    <a:pt x="64" y="3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336699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9" name="Line 83"/>
            <p:cNvSpPr>
              <a:spLocks noChangeShapeType="1"/>
            </p:cNvSpPr>
            <p:nvPr/>
          </p:nvSpPr>
          <p:spPr bwMode="auto">
            <a:xfrm flipV="1">
              <a:off x="4829175" y="-196850"/>
              <a:ext cx="531813" cy="787400"/>
            </a:xfrm>
            <a:prstGeom prst="line">
              <a:avLst/>
            </a:prstGeom>
            <a:noFill/>
            <a:ln w="4763">
              <a:solidFill>
                <a:srgbClr val="CC00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0" name="Freeform 84"/>
            <p:cNvSpPr>
              <a:spLocks/>
            </p:cNvSpPr>
            <p:nvPr/>
          </p:nvSpPr>
          <p:spPr bwMode="auto">
            <a:xfrm>
              <a:off x="4652963" y="534988"/>
              <a:ext cx="196850" cy="196850"/>
            </a:xfrm>
            <a:custGeom>
              <a:avLst/>
              <a:gdLst>
                <a:gd name="T0" fmla="*/ 62 w 124"/>
                <a:gd name="T1" fmla="*/ 124 h 124"/>
                <a:gd name="T2" fmla="*/ 82 w 124"/>
                <a:gd name="T3" fmla="*/ 121 h 124"/>
                <a:gd name="T4" fmla="*/ 99 w 124"/>
                <a:gd name="T5" fmla="*/ 113 h 124"/>
                <a:gd name="T6" fmla="*/ 112 w 124"/>
                <a:gd name="T7" fmla="*/ 100 h 124"/>
                <a:gd name="T8" fmla="*/ 121 w 124"/>
                <a:gd name="T9" fmla="*/ 83 h 124"/>
                <a:gd name="T10" fmla="*/ 124 w 124"/>
                <a:gd name="T11" fmla="*/ 62 h 124"/>
                <a:gd name="T12" fmla="*/ 121 w 124"/>
                <a:gd name="T13" fmla="*/ 42 h 124"/>
                <a:gd name="T14" fmla="*/ 112 w 124"/>
                <a:gd name="T15" fmla="*/ 25 h 124"/>
                <a:gd name="T16" fmla="*/ 99 w 124"/>
                <a:gd name="T17" fmla="*/ 12 h 124"/>
                <a:gd name="T18" fmla="*/ 82 w 124"/>
                <a:gd name="T19" fmla="*/ 3 h 124"/>
                <a:gd name="T20" fmla="*/ 62 w 124"/>
                <a:gd name="T21" fmla="*/ 0 h 124"/>
                <a:gd name="T22" fmla="*/ 42 w 124"/>
                <a:gd name="T23" fmla="*/ 3 h 124"/>
                <a:gd name="T24" fmla="*/ 25 w 124"/>
                <a:gd name="T25" fmla="*/ 12 h 124"/>
                <a:gd name="T26" fmla="*/ 12 w 124"/>
                <a:gd name="T27" fmla="*/ 25 h 124"/>
                <a:gd name="T28" fmla="*/ 3 w 124"/>
                <a:gd name="T29" fmla="*/ 42 h 124"/>
                <a:gd name="T30" fmla="*/ 0 w 124"/>
                <a:gd name="T31" fmla="*/ 62 h 124"/>
                <a:gd name="T32" fmla="*/ 3 w 124"/>
                <a:gd name="T33" fmla="*/ 83 h 124"/>
                <a:gd name="T34" fmla="*/ 12 w 124"/>
                <a:gd name="T35" fmla="*/ 100 h 124"/>
                <a:gd name="T36" fmla="*/ 25 w 124"/>
                <a:gd name="T37" fmla="*/ 113 h 124"/>
                <a:gd name="T38" fmla="*/ 42 w 124"/>
                <a:gd name="T39" fmla="*/ 121 h 124"/>
                <a:gd name="T40" fmla="*/ 62 w 124"/>
                <a:gd name="T41" fmla="*/ 124 h 12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4"/>
                <a:gd name="T64" fmla="*/ 0 h 124"/>
                <a:gd name="T65" fmla="*/ 124 w 124"/>
                <a:gd name="T66" fmla="*/ 124 h 12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4" h="124">
                  <a:moveTo>
                    <a:pt x="62" y="124"/>
                  </a:moveTo>
                  <a:lnTo>
                    <a:pt x="82" y="121"/>
                  </a:lnTo>
                  <a:lnTo>
                    <a:pt x="99" y="113"/>
                  </a:lnTo>
                  <a:lnTo>
                    <a:pt x="112" y="100"/>
                  </a:lnTo>
                  <a:lnTo>
                    <a:pt x="121" y="83"/>
                  </a:lnTo>
                  <a:lnTo>
                    <a:pt x="124" y="62"/>
                  </a:lnTo>
                  <a:lnTo>
                    <a:pt x="121" y="42"/>
                  </a:lnTo>
                  <a:lnTo>
                    <a:pt x="112" y="25"/>
                  </a:lnTo>
                  <a:lnTo>
                    <a:pt x="99" y="12"/>
                  </a:lnTo>
                  <a:lnTo>
                    <a:pt x="82" y="3"/>
                  </a:lnTo>
                  <a:lnTo>
                    <a:pt x="62" y="0"/>
                  </a:lnTo>
                  <a:lnTo>
                    <a:pt x="42" y="3"/>
                  </a:lnTo>
                  <a:lnTo>
                    <a:pt x="25" y="12"/>
                  </a:lnTo>
                  <a:lnTo>
                    <a:pt x="12" y="25"/>
                  </a:lnTo>
                  <a:lnTo>
                    <a:pt x="3" y="42"/>
                  </a:lnTo>
                  <a:lnTo>
                    <a:pt x="0" y="62"/>
                  </a:lnTo>
                  <a:lnTo>
                    <a:pt x="3" y="83"/>
                  </a:lnTo>
                  <a:lnTo>
                    <a:pt x="12" y="100"/>
                  </a:lnTo>
                  <a:lnTo>
                    <a:pt x="25" y="113"/>
                  </a:lnTo>
                  <a:lnTo>
                    <a:pt x="42" y="121"/>
                  </a:lnTo>
                  <a:lnTo>
                    <a:pt x="62" y="12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1" name="Line 85"/>
            <p:cNvSpPr>
              <a:spLocks noChangeShapeType="1"/>
            </p:cNvSpPr>
            <p:nvPr/>
          </p:nvSpPr>
          <p:spPr bwMode="auto">
            <a:xfrm>
              <a:off x="4900613" y="633413"/>
              <a:ext cx="1495425" cy="0"/>
            </a:xfrm>
            <a:prstGeom prst="line">
              <a:avLst/>
            </a:prstGeom>
            <a:noFill/>
            <a:ln w="4763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2" name="Freeform 86"/>
            <p:cNvSpPr>
              <a:spLocks/>
            </p:cNvSpPr>
            <p:nvPr/>
          </p:nvSpPr>
          <p:spPr bwMode="auto">
            <a:xfrm>
              <a:off x="6324600" y="496888"/>
              <a:ext cx="276225" cy="277812"/>
            </a:xfrm>
            <a:custGeom>
              <a:avLst/>
              <a:gdLst>
                <a:gd name="T0" fmla="*/ 88 w 174"/>
                <a:gd name="T1" fmla="*/ 0 h 175"/>
                <a:gd name="T2" fmla="*/ 115 w 174"/>
                <a:gd name="T3" fmla="*/ 5 h 175"/>
                <a:gd name="T4" fmla="*/ 138 w 174"/>
                <a:gd name="T5" fmla="*/ 18 h 175"/>
                <a:gd name="T6" fmla="*/ 157 w 174"/>
                <a:gd name="T7" fmla="*/ 36 h 175"/>
                <a:gd name="T8" fmla="*/ 170 w 174"/>
                <a:gd name="T9" fmla="*/ 59 h 175"/>
                <a:gd name="T10" fmla="*/ 174 w 174"/>
                <a:gd name="T11" fmla="*/ 87 h 175"/>
                <a:gd name="T12" fmla="*/ 171 w 174"/>
                <a:gd name="T13" fmla="*/ 110 h 175"/>
                <a:gd name="T14" fmla="*/ 163 w 174"/>
                <a:gd name="T15" fmla="*/ 130 h 175"/>
                <a:gd name="T16" fmla="*/ 148 w 174"/>
                <a:gd name="T17" fmla="*/ 149 h 175"/>
                <a:gd name="T18" fmla="*/ 131 w 174"/>
                <a:gd name="T19" fmla="*/ 163 h 175"/>
                <a:gd name="T20" fmla="*/ 111 w 174"/>
                <a:gd name="T21" fmla="*/ 172 h 175"/>
                <a:gd name="T22" fmla="*/ 88 w 174"/>
                <a:gd name="T23" fmla="*/ 175 h 175"/>
                <a:gd name="T24" fmla="*/ 65 w 174"/>
                <a:gd name="T25" fmla="*/ 172 h 175"/>
                <a:gd name="T26" fmla="*/ 43 w 174"/>
                <a:gd name="T27" fmla="*/ 163 h 175"/>
                <a:gd name="T28" fmla="*/ 26 w 174"/>
                <a:gd name="T29" fmla="*/ 149 h 175"/>
                <a:gd name="T30" fmla="*/ 12 w 174"/>
                <a:gd name="T31" fmla="*/ 130 h 175"/>
                <a:gd name="T32" fmla="*/ 3 w 174"/>
                <a:gd name="T33" fmla="*/ 110 h 175"/>
                <a:gd name="T34" fmla="*/ 0 w 174"/>
                <a:gd name="T35" fmla="*/ 87 h 175"/>
                <a:gd name="T36" fmla="*/ 3 w 174"/>
                <a:gd name="T37" fmla="*/ 64 h 175"/>
                <a:gd name="T38" fmla="*/ 12 w 174"/>
                <a:gd name="T39" fmla="*/ 44 h 175"/>
                <a:gd name="T40" fmla="*/ 26 w 174"/>
                <a:gd name="T41" fmla="*/ 26 h 175"/>
                <a:gd name="T42" fmla="*/ 43 w 174"/>
                <a:gd name="T43" fmla="*/ 12 h 175"/>
                <a:gd name="T44" fmla="*/ 65 w 174"/>
                <a:gd name="T45" fmla="*/ 3 h 175"/>
                <a:gd name="T46" fmla="*/ 88 w 174"/>
                <a:gd name="T47" fmla="*/ 0 h 17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4"/>
                <a:gd name="T73" fmla="*/ 0 h 175"/>
                <a:gd name="T74" fmla="*/ 174 w 174"/>
                <a:gd name="T75" fmla="*/ 175 h 17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4" h="175">
                  <a:moveTo>
                    <a:pt x="88" y="0"/>
                  </a:moveTo>
                  <a:lnTo>
                    <a:pt x="115" y="5"/>
                  </a:lnTo>
                  <a:lnTo>
                    <a:pt x="138" y="18"/>
                  </a:lnTo>
                  <a:lnTo>
                    <a:pt x="157" y="36"/>
                  </a:lnTo>
                  <a:lnTo>
                    <a:pt x="170" y="59"/>
                  </a:lnTo>
                  <a:lnTo>
                    <a:pt x="174" y="87"/>
                  </a:lnTo>
                  <a:lnTo>
                    <a:pt x="171" y="110"/>
                  </a:lnTo>
                  <a:lnTo>
                    <a:pt x="163" y="130"/>
                  </a:lnTo>
                  <a:lnTo>
                    <a:pt x="148" y="149"/>
                  </a:lnTo>
                  <a:lnTo>
                    <a:pt x="131" y="163"/>
                  </a:lnTo>
                  <a:lnTo>
                    <a:pt x="111" y="172"/>
                  </a:lnTo>
                  <a:lnTo>
                    <a:pt x="88" y="175"/>
                  </a:lnTo>
                  <a:lnTo>
                    <a:pt x="65" y="172"/>
                  </a:lnTo>
                  <a:lnTo>
                    <a:pt x="43" y="163"/>
                  </a:lnTo>
                  <a:lnTo>
                    <a:pt x="26" y="149"/>
                  </a:lnTo>
                  <a:lnTo>
                    <a:pt x="12" y="130"/>
                  </a:lnTo>
                  <a:lnTo>
                    <a:pt x="3" y="110"/>
                  </a:lnTo>
                  <a:lnTo>
                    <a:pt x="0" y="87"/>
                  </a:lnTo>
                  <a:lnTo>
                    <a:pt x="3" y="64"/>
                  </a:lnTo>
                  <a:lnTo>
                    <a:pt x="12" y="44"/>
                  </a:lnTo>
                  <a:lnTo>
                    <a:pt x="26" y="26"/>
                  </a:lnTo>
                  <a:lnTo>
                    <a:pt x="43" y="12"/>
                  </a:lnTo>
                  <a:lnTo>
                    <a:pt x="65" y="3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6600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3" name="Line 87"/>
            <p:cNvSpPr>
              <a:spLocks noChangeShapeType="1"/>
            </p:cNvSpPr>
            <p:nvPr/>
          </p:nvSpPr>
          <p:spPr bwMode="auto">
            <a:xfrm flipV="1">
              <a:off x="6484938" y="-252413"/>
              <a:ext cx="0" cy="960438"/>
            </a:xfrm>
            <a:prstGeom prst="line">
              <a:avLst/>
            </a:prstGeom>
            <a:noFill/>
            <a:ln w="4763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4" name="Freeform 88"/>
            <p:cNvSpPr>
              <a:spLocks/>
            </p:cNvSpPr>
            <p:nvPr/>
          </p:nvSpPr>
          <p:spPr bwMode="auto">
            <a:xfrm>
              <a:off x="1978025" y="581025"/>
              <a:ext cx="276225" cy="276225"/>
            </a:xfrm>
            <a:custGeom>
              <a:avLst/>
              <a:gdLst>
                <a:gd name="T0" fmla="*/ 87 w 174"/>
                <a:gd name="T1" fmla="*/ 0 h 174"/>
                <a:gd name="T2" fmla="*/ 110 w 174"/>
                <a:gd name="T3" fmla="*/ 3 h 174"/>
                <a:gd name="T4" fmla="*/ 131 w 174"/>
                <a:gd name="T5" fmla="*/ 11 h 174"/>
                <a:gd name="T6" fmla="*/ 149 w 174"/>
                <a:gd name="T7" fmla="*/ 26 h 174"/>
                <a:gd name="T8" fmla="*/ 163 w 174"/>
                <a:gd name="T9" fmla="*/ 43 h 174"/>
                <a:gd name="T10" fmla="*/ 172 w 174"/>
                <a:gd name="T11" fmla="*/ 65 h 174"/>
                <a:gd name="T12" fmla="*/ 174 w 174"/>
                <a:gd name="T13" fmla="*/ 88 h 174"/>
                <a:gd name="T14" fmla="*/ 172 w 174"/>
                <a:gd name="T15" fmla="*/ 111 h 174"/>
                <a:gd name="T16" fmla="*/ 163 w 174"/>
                <a:gd name="T17" fmla="*/ 131 h 174"/>
                <a:gd name="T18" fmla="*/ 149 w 174"/>
                <a:gd name="T19" fmla="*/ 148 h 174"/>
                <a:gd name="T20" fmla="*/ 131 w 174"/>
                <a:gd name="T21" fmla="*/ 163 h 174"/>
                <a:gd name="T22" fmla="*/ 110 w 174"/>
                <a:gd name="T23" fmla="*/ 171 h 174"/>
                <a:gd name="T24" fmla="*/ 87 w 174"/>
                <a:gd name="T25" fmla="*/ 174 h 174"/>
                <a:gd name="T26" fmla="*/ 59 w 174"/>
                <a:gd name="T27" fmla="*/ 170 h 174"/>
                <a:gd name="T28" fmla="*/ 36 w 174"/>
                <a:gd name="T29" fmla="*/ 157 h 174"/>
                <a:gd name="T30" fmla="*/ 18 w 174"/>
                <a:gd name="T31" fmla="*/ 138 h 174"/>
                <a:gd name="T32" fmla="*/ 5 w 174"/>
                <a:gd name="T33" fmla="*/ 115 h 174"/>
                <a:gd name="T34" fmla="*/ 0 w 174"/>
                <a:gd name="T35" fmla="*/ 88 h 174"/>
                <a:gd name="T36" fmla="*/ 3 w 174"/>
                <a:gd name="T37" fmla="*/ 65 h 174"/>
                <a:gd name="T38" fmla="*/ 12 w 174"/>
                <a:gd name="T39" fmla="*/ 43 h 174"/>
                <a:gd name="T40" fmla="*/ 26 w 174"/>
                <a:gd name="T41" fmla="*/ 26 h 174"/>
                <a:gd name="T42" fmla="*/ 43 w 174"/>
                <a:gd name="T43" fmla="*/ 11 h 174"/>
                <a:gd name="T44" fmla="*/ 64 w 174"/>
                <a:gd name="T45" fmla="*/ 3 h 174"/>
                <a:gd name="T46" fmla="*/ 87 w 174"/>
                <a:gd name="T47" fmla="*/ 0 h 17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4"/>
                <a:gd name="T73" fmla="*/ 0 h 174"/>
                <a:gd name="T74" fmla="*/ 174 w 174"/>
                <a:gd name="T75" fmla="*/ 174 h 17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4" h="174">
                  <a:moveTo>
                    <a:pt x="87" y="0"/>
                  </a:moveTo>
                  <a:lnTo>
                    <a:pt x="110" y="3"/>
                  </a:lnTo>
                  <a:lnTo>
                    <a:pt x="131" y="11"/>
                  </a:lnTo>
                  <a:lnTo>
                    <a:pt x="149" y="26"/>
                  </a:lnTo>
                  <a:lnTo>
                    <a:pt x="163" y="43"/>
                  </a:lnTo>
                  <a:lnTo>
                    <a:pt x="172" y="65"/>
                  </a:lnTo>
                  <a:lnTo>
                    <a:pt x="174" y="88"/>
                  </a:lnTo>
                  <a:lnTo>
                    <a:pt x="172" y="111"/>
                  </a:lnTo>
                  <a:lnTo>
                    <a:pt x="163" y="131"/>
                  </a:lnTo>
                  <a:lnTo>
                    <a:pt x="149" y="148"/>
                  </a:lnTo>
                  <a:lnTo>
                    <a:pt x="131" y="163"/>
                  </a:lnTo>
                  <a:lnTo>
                    <a:pt x="110" y="171"/>
                  </a:lnTo>
                  <a:lnTo>
                    <a:pt x="87" y="174"/>
                  </a:lnTo>
                  <a:lnTo>
                    <a:pt x="59" y="170"/>
                  </a:lnTo>
                  <a:lnTo>
                    <a:pt x="36" y="157"/>
                  </a:lnTo>
                  <a:lnTo>
                    <a:pt x="18" y="138"/>
                  </a:lnTo>
                  <a:lnTo>
                    <a:pt x="5" y="115"/>
                  </a:lnTo>
                  <a:lnTo>
                    <a:pt x="0" y="88"/>
                  </a:lnTo>
                  <a:lnTo>
                    <a:pt x="3" y="65"/>
                  </a:lnTo>
                  <a:lnTo>
                    <a:pt x="12" y="43"/>
                  </a:lnTo>
                  <a:lnTo>
                    <a:pt x="26" y="26"/>
                  </a:lnTo>
                  <a:lnTo>
                    <a:pt x="43" y="11"/>
                  </a:lnTo>
                  <a:lnTo>
                    <a:pt x="64" y="3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336699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5" name="Freeform 89"/>
            <p:cNvSpPr>
              <a:spLocks/>
            </p:cNvSpPr>
            <p:nvPr/>
          </p:nvSpPr>
          <p:spPr bwMode="auto">
            <a:xfrm>
              <a:off x="1939925" y="1317625"/>
              <a:ext cx="276225" cy="276225"/>
            </a:xfrm>
            <a:custGeom>
              <a:avLst/>
              <a:gdLst>
                <a:gd name="T0" fmla="*/ 87 w 174"/>
                <a:gd name="T1" fmla="*/ 0 h 174"/>
                <a:gd name="T2" fmla="*/ 110 w 174"/>
                <a:gd name="T3" fmla="*/ 3 h 174"/>
                <a:gd name="T4" fmla="*/ 131 w 174"/>
                <a:gd name="T5" fmla="*/ 11 h 174"/>
                <a:gd name="T6" fmla="*/ 149 w 174"/>
                <a:gd name="T7" fmla="*/ 26 h 174"/>
                <a:gd name="T8" fmla="*/ 163 w 174"/>
                <a:gd name="T9" fmla="*/ 43 h 174"/>
                <a:gd name="T10" fmla="*/ 172 w 174"/>
                <a:gd name="T11" fmla="*/ 65 h 174"/>
                <a:gd name="T12" fmla="*/ 174 w 174"/>
                <a:gd name="T13" fmla="*/ 88 h 174"/>
                <a:gd name="T14" fmla="*/ 172 w 174"/>
                <a:gd name="T15" fmla="*/ 111 h 174"/>
                <a:gd name="T16" fmla="*/ 163 w 174"/>
                <a:gd name="T17" fmla="*/ 131 h 174"/>
                <a:gd name="T18" fmla="*/ 149 w 174"/>
                <a:gd name="T19" fmla="*/ 148 h 174"/>
                <a:gd name="T20" fmla="*/ 131 w 174"/>
                <a:gd name="T21" fmla="*/ 163 h 174"/>
                <a:gd name="T22" fmla="*/ 110 w 174"/>
                <a:gd name="T23" fmla="*/ 171 h 174"/>
                <a:gd name="T24" fmla="*/ 87 w 174"/>
                <a:gd name="T25" fmla="*/ 174 h 174"/>
                <a:gd name="T26" fmla="*/ 59 w 174"/>
                <a:gd name="T27" fmla="*/ 170 h 174"/>
                <a:gd name="T28" fmla="*/ 36 w 174"/>
                <a:gd name="T29" fmla="*/ 157 h 174"/>
                <a:gd name="T30" fmla="*/ 18 w 174"/>
                <a:gd name="T31" fmla="*/ 138 h 174"/>
                <a:gd name="T32" fmla="*/ 5 w 174"/>
                <a:gd name="T33" fmla="*/ 115 h 174"/>
                <a:gd name="T34" fmla="*/ 0 w 174"/>
                <a:gd name="T35" fmla="*/ 88 h 174"/>
                <a:gd name="T36" fmla="*/ 3 w 174"/>
                <a:gd name="T37" fmla="*/ 65 h 174"/>
                <a:gd name="T38" fmla="*/ 12 w 174"/>
                <a:gd name="T39" fmla="*/ 43 h 174"/>
                <a:gd name="T40" fmla="*/ 26 w 174"/>
                <a:gd name="T41" fmla="*/ 26 h 174"/>
                <a:gd name="T42" fmla="*/ 43 w 174"/>
                <a:gd name="T43" fmla="*/ 11 h 174"/>
                <a:gd name="T44" fmla="*/ 64 w 174"/>
                <a:gd name="T45" fmla="*/ 3 h 174"/>
                <a:gd name="T46" fmla="*/ 87 w 174"/>
                <a:gd name="T47" fmla="*/ 0 h 17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4"/>
                <a:gd name="T73" fmla="*/ 0 h 174"/>
                <a:gd name="T74" fmla="*/ 174 w 174"/>
                <a:gd name="T75" fmla="*/ 174 h 17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4" h="174">
                  <a:moveTo>
                    <a:pt x="87" y="0"/>
                  </a:moveTo>
                  <a:lnTo>
                    <a:pt x="110" y="3"/>
                  </a:lnTo>
                  <a:lnTo>
                    <a:pt x="131" y="11"/>
                  </a:lnTo>
                  <a:lnTo>
                    <a:pt x="149" y="26"/>
                  </a:lnTo>
                  <a:lnTo>
                    <a:pt x="163" y="43"/>
                  </a:lnTo>
                  <a:lnTo>
                    <a:pt x="172" y="65"/>
                  </a:lnTo>
                  <a:lnTo>
                    <a:pt x="174" y="88"/>
                  </a:lnTo>
                  <a:lnTo>
                    <a:pt x="172" y="111"/>
                  </a:lnTo>
                  <a:lnTo>
                    <a:pt x="163" y="131"/>
                  </a:lnTo>
                  <a:lnTo>
                    <a:pt x="149" y="148"/>
                  </a:lnTo>
                  <a:lnTo>
                    <a:pt x="131" y="163"/>
                  </a:lnTo>
                  <a:lnTo>
                    <a:pt x="110" y="171"/>
                  </a:lnTo>
                  <a:lnTo>
                    <a:pt x="87" y="174"/>
                  </a:lnTo>
                  <a:lnTo>
                    <a:pt x="59" y="170"/>
                  </a:lnTo>
                  <a:lnTo>
                    <a:pt x="36" y="157"/>
                  </a:lnTo>
                  <a:lnTo>
                    <a:pt x="18" y="138"/>
                  </a:lnTo>
                  <a:lnTo>
                    <a:pt x="5" y="115"/>
                  </a:lnTo>
                  <a:lnTo>
                    <a:pt x="0" y="88"/>
                  </a:lnTo>
                  <a:lnTo>
                    <a:pt x="3" y="65"/>
                  </a:lnTo>
                  <a:lnTo>
                    <a:pt x="12" y="43"/>
                  </a:lnTo>
                  <a:lnTo>
                    <a:pt x="26" y="26"/>
                  </a:lnTo>
                  <a:lnTo>
                    <a:pt x="43" y="11"/>
                  </a:lnTo>
                  <a:lnTo>
                    <a:pt x="64" y="3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336699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6" name="Freeform 90"/>
            <p:cNvSpPr>
              <a:spLocks/>
            </p:cNvSpPr>
            <p:nvPr/>
          </p:nvSpPr>
          <p:spPr bwMode="auto">
            <a:xfrm>
              <a:off x="2528888" y="-138113"/>
              <a:ext cx="276225" cy="276226"/>
            </a:xfrm>
            <a:custGeom>
              <a:avLst/>
              <a:gdLst>
                <a:gd name="T0" fmla="*/ 88 w 174"/>
                <a:gd name="T1" fmla="*/ 0 h 174"/>
                <a:gd name="T2" fmla="*/ 111 w 174"/>
                <a:gd name="T3" fmla="*/ 3 h 174"/>
                <a:gd name="T4" fmla="*/ 131 w 174"/>
                <a:gd name="T5" fmla="*/ 12 h 174"/>
                <a:gd name="T6" fmla="*/ 148 w 174"/>
                <a:gd name="T7" fmla="*/ 26 h 174"/>
                <a:gd name="T8" fmla="*/ 163 w 174"/>
                <a:gd name="T9" fmla="*/ 43 h 174"/>
                <a:gd name="T10" fmla="*/ 171 w 174"/>
                <a:gd name="T11" fmla="*/ 65 h 174"/>
                <a:gd name="T12" fmla="*/ 174 w 174"/>
                <a:gd name="T13" fmla="*/ 88 h 174"/>
                <a:gd name="T14" fmla="*/ 170 w 174"/>
                <a:gd name="T15" fmla="*/ 115 h 174"/>
                <a:gd name="T16" fmla="*/ 157 w 174"/>
                <a:gd name="T17" fmla="*/ 138 h 174"/>
                <a:gd name="T18" fmla="*/ 138 w 174"/>
                <a:gd name="T19" fmla="*/ 157 h 174"/>
                <a:gd name="T20" fmla="*/ 115 w 174"/>
                <a:gd name="T21" fmla="*/ 170 h 174"/>
                <a:gd name="T22" fmla="*/ 88 w 174"/>
                <a:gd name="T23" fmla="*/ 174 h 174"/>
                <a:gd name="T24" fmla="*/ 65 w 174"/>
                <a:gd name="T25" fmla="*/ 171 h 174"/>
                <a:gd name="T26" fmla="*/ 43 w 174"/>
                <a:gd name="T27" fmla="*/ 163 h 174"/>
                <a:gd name="T28" fmla="*/ 26 w 174"/>
                <a:gd name="T29" fmla="*/ 148 h 174"/>
                <a:gd name="T30" fmla="*/ 12 w 174"/>
                <a:gd name="T31" fmla="*/ 131 h 174"/>
                <a:gd name="T32" fmla="*/ 3 w 174"/>
                <a:gd name="T33" fmla="*/ 111 h 174"/>
                <a:gd name="T34" fmla="*/ 0 w 174"/>
                <a:gd name="T35" fmla="*/ 88 h 174"/>
                <a:gd name="T36" fmla="*/ 3 w 174"/>
                <a:gd name="T37" fmla="*/ 65 h 174"/>
                <a:gd name="T38" fmla="*/ 12 w 174"/>
                <a:gd name="T39" fmla="*/ 43 h 174"/>
                <a:gd name="T40" fmla="*/ 26 w 174"/>
                <a:gd name="T41" fmla="*/ 26 h 174"/>
                <a:gd name="T42" fmla="*/ 43 w 174"/>
                <a:gd name="T43" fmla="*/ 12 h 174"/>
                <a:gd name="T44" fmla="*/ 65 w 174"/>
                <a:gd name="T45" fmla="*/ 3 h 174"/>
                <a:gd name="T46" fmla="*/ 88 w 174"/>
                <a:gd name="T47" fmla="*/ 0 h 17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4"/>
                <a:gd name="T73" fmla="*/ 0 h 174"/>
                <a:gd name="T74" fmla="*/ 174 w 174"/>
                <a:gd name="T75" fmla="*/ 174 h 17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4" h="174">
                  <a:moveTo>
                    <a:pt x="88" y="0"/>
                  </a:moveTo>
                  <a:lnTo>
                    <a:pt x="111" y="3"/>
                  </a:lnTo>
                  <a:lnTo>
                    <a:pt x="131" y="12"/>
                  </a:lnTo>
                  <a:lnTo>
                    <a:pt x="148" y="26"/>
                  </a:lnTo>
                  <a:lnTo>
                    <a:pt x="163" y="43"/>
                  </a:lnTo>
                  <a:lnTo>
                    <a:pt x="171" y="65"/>
                  </a:lnTo>
                  <a:lnTo>
                    <a:pt x="174" y="88"/>
                  </a:lnTo>
                  <a:lnTo>
                    <a:pt x="170" y="115"/>
                  </a:lnTo>
                  <a:lnTo>
                    <a:pt x="157" y="138"/>
                  </a:lnTo>
                  <a:lnTo>
                    <a:pt x="138" y="157"/>
                  </a:lnTo>
                  <a:lnTo>
                    <a:pt x="115" y="170"/>
                  </a:lnTo>
                  <a:lnTo>
                    <a:pt x="88" y="174"/>
                  </a:lnTo>
                  <a:lnTo>
                    <a:pt x="65" y="171"/>
                  </a:lnTo>
                  <a:lnTo>
                    <a:pt x="43" y="163"/>
                  </a:lnTo>
                  <a:lnTo>
                    <a:pt x="26" y="148"/>
                  </a:lnTo>
                  <a:lnTo>
                    <a:pt x="12" y="131"/>
                  </a:lnTo>
                  <a:lnTo>
                    <a:pt x="3" y="111"/>
                  </a:lnTo>
                  <a:lnTo>
                    <a:pt x="0" y="88"/>
                  </a:lnTo>
                  <a:lnTo>
                    <a:pt x="3" y="65"/>
                  </a:lnTo>
                  <a:lnTo>
                    <a:pt x="12" y="43"/>
                  </a:lnTo>
                  <a:lnTo>
                    <a:pt x="26" y="26"/>
                  </a:lnTo>
                  <a:lnTo>
                    <a:pt x="43" y="12"/>
                  </a:lnTo>
                  <a:lnTo>
                    <a:pt x="65" y="3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CC0066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7" name="Line 91"/>
            <p:cNvSpPr>
              <a:spLocks noChangeShapeType="1"/>
            </p:cNvSpPr>
            <p:nvPr/>
          </p:nvSpPr>
          <p:spPr bwMode="auto">
            <a:xfrm>
              <a:off x="7626350" y="3894138"/>
              <a:ext cx="1517650" cy="0"/>
            </a:xfrm>
            <a:prstGeom prst="line">
              <a:avLst/>
            </a:prstGeom>
            <a:noFill/>
            <a:ln w="4763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8" name="Freeform 92"/>
            <p:cNvSpPr>
              <a:spLocks/>
            </p:cNvSpPr>
            <p:nvPr/>
          </p:nvSpPr>
          <p:spPr bwMode="auto">
            <a:xfrm>
              <a:off x="6403975" y="5487988"/>
              <a:ext cx="276225" cy="276225"/>
            </a:xfrm>
            <a:custGeom>
              <a:avLst/>
              <a:gdLst>
                <a:gd name="T0" fmla="*/ 88 w 174"/>
                <a:gd name="T1" fmla="*/ 0 h 174"/>
                <a:gd name="T2" fmla="*/ 111 w 174"/>
                <a:gd name="T3" fmla="*/ 3 h 174"/>
                <a:gd name="T4" fmla="*/ 131 w 174"/>
                <a:gd name="T5" fmla="*/ 12 h 174"/>
                <a:gd name="T6" fmla="*/ 148 w 174"/>
                <a:gd name="T7" fmla="*/ 26 h 174"/>
                <a:gd name="T8" fmla="*/ 163 w 174"/>
                <a:gd name="T9" fmla="*/ 43 h 174"/>
                <a:gd name="T10" fmla="*/ 171 w 174"/>
                <a:gd name="T11" fmla="*/ 65 h 174"/>
                <a:gd name="T12" fmla="*/ 174 w 174"/>
                <a:gd name="T13" fmla="*/ 88 h 174"/>
                <a:gd name="T14" fmla="*/ 170 w 174"/>
                <a:gd name="T15" fmla="*/ 115 h 174"/>
                <a:gd name="T16" fmla="*/ 157 w 174"/>
                <a:gd name="T17" fmla="*/ 138 h 174"/>
                <a:gd name="T18" fmla="*/ 138 w 174"/>
                <a:gd name="T19" fmla="*/ 157 h 174"/>
                <a:gd name="T20" fmla="*/ 115 w 174"/>
                <a:gd name="T21" fmla="*/ 170 h 174"/>
                <a:gd name="T22" fmla="*/ 88 w 174"/>
                <a:gd name="T23" fmla="*/ 174 h 174"/>
                <a:gd name="T24" fmla="*/ 65 w 174"/>
                <a:gd name="T25" fmla="*/ 171 h 174"/>
                <a:gd name="T26" fmla="*/ 43 w 174"/>
                <a:gd name="T27" fmla="*/ 163 h 174"/>
                <a:gd name="T28" fmla="*/ 26 w 174"/>
                <a:gd name="T29" fmla="*/ 148 h 174"/>
                <a:gd name="T30" fmla="*/ 12 w 174"/>
                <a:gd name="T31" fmla="*/ 131 h 174"/>
                <a:gd name="T32" fmla="*/ 3 w 174"/>
                <a:gd name="T33" fmla="*/ 111 h 174"/>
                <a:gd name="T34" fmla="*/ 0 w 174"/>
                <a:gd name="T35" fmla="*/ 88 h 174"/>
                <a:gd name="T36" fmla="*/ 3 w 174"/>
                <a:gd name="T37" fmla="*/ 65 h 174"/>
                <a:gd name="T38" fmla="*/ 12 w 174"/>
                <a:gd name="T39" fmla="*/ 43 h 174"/>
                <a:gd name="T40" fmla="*/ 26 w 174"/>
                <a:gd name="T41" fmla="*/ 26 h 174"/>
                <a:gd name="T42" fmla="*/ 43 w 174"/>
                <a:gd name="T43" fmla="*/ 12 h 174"/>
                <a:gd name="T44" fmla="*/ 65 w 174"/>
                <a:gd name="T45" fmla="*/ 3 h 174"/>
                <a:gd name="T46" fmla="*/ 88 w 174"/>
                <a:gd name="T47" fmla="*/ 0 h 17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4"/>
                <a:gd name="T73" fmla="*/ 0 h 174"/>
                <a:gd name="T74" fmla="*/ 174 w 174"/>
                <a:gd name="T75" fmla="*/ 174 h 17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4" h="174">
                  <a:moveTo>
                    <a:pt x="88" y="0"/>
                  </a:moveTo>
                  <a:lnTo>
                    <a:pt x="111" y="3"/>
                  </a:lnTo>
                  <a:lnTo>
                    <a:pt x="131" y="12"/>
                  </a:lnTo>
                  <a:lnTo>
                    <a:pt x="148" y="26"/>
                  </a:lnTo>
                  <a:lnTo>
                    <a:pt x="163" y="43"/>
                  </a:lnTo>
                  <a:lnTo>
                    <a:pt x="171" y="65"/>
                  </a:lnTo>
                  <a:lnTo>
                    <a:pt x="174" y="88"/>
                  </a:lnTo>
                  <a:lnTo>
                    <a:pt x="170" y="115"/>
                  </a:lnTo>
                  <a:lnTo>
                    <a:pt x="157" y="138"/>
                  </a:lnTo>
                  <a:lnTo>
                    <a:pt x="138" y="157"/>
                  </a:lnTo>
                  <a:lnTo>
                    <a:pt x="115" y="170"/>
                  </a:lnTo>
                  <a:lnTo>
                    <a:pt x="88" y="174"/>
                  </a:lnTo>
                  <a:lnTo>
                    <a:pt x="65" y="171"/>
                  </a:lnTo>
                  <a:lnTo>
                    <a:pt x="43" y="163"/>
                  </a:lnTo>
                  <a:lnTo>
                    <a:pt x="26" y="148"/>
                  </a:lnTo>
                  <a:lnTo>
                    <a:pt x="12" y="131"/>
                  </a:lnTo>
                  <a:lnTo>
                    <a:pt x="3" y="111"/>
                  </a:lnTo>
                  <a:lnTo>
                    <a:pt x="0" y="88"/>
                  </a:lnTo>
                  <a:lnTo>
                    <a:pt x="3" y="65"/>
                  </a:lnTo>
                  <a:lnTo>
                    <a:pt x="12" y="43"/>
                  </a:lnTo>
                  <a:lnTo>
                    <a:pt x="26" y="26"/>
                  </a:lnTo>
                  <a:lnTo>
                    <a:pt x="43" y="12"/>
                  </a:lnTo>
                  <a:lnTo>
                    <a:pt x="65" y="3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CC0066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9" name="Freeform 93"/>
            <p:cNvSpPr>
              <a:spLocks/>
            </p:cNvSpPr>
            <p:nvPr/>
          </p:nvSpPr>
          <p:spPr bwMode="auto">
            <a:xfrm>
              <a:off x="5921375" y="6122988"/>
              <a:ext cx="276225" cy="276225"/>
            </a:xfrm>
            <a:custGeom>
              <a:avLst/>
              <a:gdLst>
                <a:gd name="T0" fmla="*/ 88 w 174"/>
                <a:gd name="T1" fmla="*/ 0 h 174"/>
                <a:gd name="T2" fmla="*/ 111 w 174"/>
                <a:gd name="T3" fmla="*/ 3 h 174"/>
                <a:gd name="T4" fmla="*/ 131 w 174"/>
                <a:gd name="T5" fmla="*/ 12 h 174"/>
                <a:gd name="T6" fmla="*/ 148 w 174"/>
                <a:gd name="T7" fmla="*/ 26 h 174"/>
                <a:gd name="T8" fmla="*/ 163 w 174"/>
                <a:gd name="T9" fmla="*/ 43 h 174"/>
                <a:gd name="T10" fmla="*/ 171 w 174"/>
                <a:gd name="T11" fmla="*/ 65 h 174"/>
                <a:gd name="T12" fmla="*/ 174 w 174"/>
                <a:gd name="T13" fmla="*/ 88 h 174"/>
                <a:gd name="T14" fmla="*/ 170 w 174"/>
                <a:gd name="T15" fmla="*/ 115 h 174"/>
                <a:gd name="T16" fmla="*/ 157 w 174"/>
                <a:gd name="T17" fmla="*/ 138 h 174"/>
                <a:gd name="T18" fmla="*/ 138 w 174"/>
                <a:gd name="T19" fmla="*/ 157 h 174"/>
                <a:gd name="T20" fmla="*/ 115 w 174"/>
                <a:gd name="T21" fmla="*/ 170 h 174"/>
                <a:gd name="T22" fmla="*/ 88 w 174"/>
                <a:gd name="T23" fmla="*/ 174 h 174"/>
                <a:gd name="T24" fmla="*/ 65 w 174"/>
                <a:gd name="T25" fmla="*/ 171 h 174"/>
                <a:gd name="T26" fmla="*/ 43 w 174"/>
                <a:gd name="T27" fmla="*/ 163 h 174"/>
                <a:gd name="T28" fmla="*/ 26 w 174"/>
                <a:gd name="T29" fmla="*/ 148 h 174"/>
                <a:gd name="T30" fmla="*/ 12 w 174"/>
                <a:gd name="T31" fmla="*/ 131 h 174"/>
                <a:gd name="T32" fmla="*/ 3 w 174"/>
                <a:gd name="T33" fmla="*/ 111 h 174"/>
                <a:gd name="T34" fmla="*/ 0 w 174"/>
                <a:gd name="T35" fmla="*/ 88 h 174"/>
                <a:gd name="T36" fmla="*/ 3 w 174"/>
                <a:gd name="T37" fmla="*/ 65 h 174"/>
                <a:gd name="T38" fmla="*/ 12 w 174"/>
                <a:gd name="T39" fmla="*/ 43 h 174"/>
                <a:gd name="T40" fmla="*/ 26 w 174"/>
                <a:gd name="T41" fmla="*/ 26 h 174"/>
                <a:gd name="T42" fmla="*/ 43 w 174"/>
                <a:gd name="T43" fmla="*/ 12 h 174"/>
                <a:gd name="T44" fmla="*/ 65 w 174"/>
                <a:gd name="T45" fmla="*/ 3 h 174"/>
                <a:gd name="T46" fmla="*/ 88 w 174"/>
                <a:gd name="T47" fmla="*/ 0 h 17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4"/>
                <a:gd name="T73" fmla="*/ 0 h 174"/>
                <a:gd name="T74" fmla="*/ 174 w 174"/>
                <a:gd name="T75" fmla="*/ 174 h 17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4" h="174">
                  <a:moveTo>
                    <a:pt x="88" y="0"/>
                  </a:moveTo>
                  <a:lnTo>
                    <a:pt x="111" y="3"/>
                  </a:lnTo>
                  <a:lnTo>
                    <a:pt x="131" y="12"/>
                  </a:lnTo>
                  <a:lnTo>
                    <a:pt x="148" y="26"/>
                  </a:lnTo>
                  <a:lnTo>
                    <a:pt x="163" y="43"/>
                  </a:lnTo>
                  <a:lnTo>
                    <a:pt x="171" y="65"/>
                  </a:lnTo>
                  <a:lnTo>
                    <a:pt x="174" y="88"/>
                  </a:lnTo>
                  <a:lnTo>
                    <a:pt x="170" y="115"/>
                  </a:lnTo>
                  <a:lnTo>
                    <a:pt x="157" y="138"/>
                  </a:lnTo>
                  <a:lnTo>
                    <a:pt x="138" y="157"/>
                  </a:lnTo>
                  <a:lnTo>
                    <a:pt x="115" y="170"/>
                  </a:lnTo>
                  <a:lnTo>
                    <a:pt x="88" y="174"/>
                  </a:lnTo>
                  <a:lnTo>
                    <a:pt x="65" y="171"/>
                  </a:lnTo>
                  <a:lnTo>
                    <a:pt x="43" y="163"/>
                  </a:lnTo>
                  <a:lnTo>
                    <a:pt x="26" y="148"/>
                  </a:lnTo>
                  <a:lnTo>
                    <a:pt x="12" y="131"/>
                  </a:lnTo>
                  <a:lnTo>
                    <a:pt x="3" y="111"/>
                  </a:lnTo>
                  <a:lnTo>
                    <a:pt x="0" y="88"/>
                  </a:lnTo>
                  <a:lnTo>
                    <a:pt x="3" y="65"/>
                  </a:lnTo>
                  <a:lnTo>
                    <a:pt x="12" y="43"/>
                  </a:lnTo>
                  <a:lnTo>
                    <a:pt x="26" y="26"/>
                  </a:lnTo>
                  <a:lnTo>
                    <a:pt x="43" y="12"/>
                  </a:lnTo>
                  <a:lnTo>
                    <a:pt x="65" y="3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CC0066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0" name="Line 94"/>
            <p:cNvSpPr>
              <a:spLocks noChangeShapeType="1"/>
            </p:cNvSpPr>
            <p:nvPr/>
          </p:nvSpPr>
          <p:spPr bwMode="auto">
            <a:xfrm>
              <a:off x="7524750" y="5154613"/>
              <a:ext cx="752475" cy="962025"/>
            </a:xfrm>
            <a:prstGeom prst="line">
              <a:avLst/>
            </a:prstGeom>
            <a:noFill/>
            <a:ln w="4763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1" name="Freeform 95"/>
            <p:cNvSpPr>
              <a:spLocks/>
            </p:cNvSpPr>
            <p:nvPr/>
          </p:nvSpPr>
          <p:spPr bwMode="auto">
            <a:xfrm>
              <a:off x="8224838" y="6034088"/>
              <a:ext cx="276225" cy="277812"/>
            </a:xfrm>
            <a:custGeom>
              <a:avLst/>
              <a:gdLst>
                <a:gd name="T0" fmla="*/ 88 w 174"/>
                <a:gd name="T1" fmla="*/ 0 h 175"/>
                <a:gd name="T2" fmla="*/ 115 w 174"/>
                <a:gd name="T3" fmla="*/ 5 h 175"/>
                <a:gd name="T4" fmla="*/ 138 w 174"/>
                <a:gd name="T5" fmla="*/ 18 h 175"/>
                <a:gd name="T6" fmla="*/ 157 w 174"/>
                <a:gd name="T7" fmla="*/ 36 h 175"/>
                <a:gd name="T8" fmla="*/ 170 w 174"/>
                <a:gd name="T9" fmla="*/ 59 h 175"/>
                <a:gd name="T10" fmla="*/ 174 w 174"/>
                <a:gd name="T11" fmla="*/ 87 h 175"/>
                <a:gd name="T12" fmla="*/ 171 w 174"/>
                <a:gd name="T13" fmla="*/ 110 h 175"/>
                <a:gd name="T14" fmla="*/ 163 w 174"/>
                <a:gd name="T15" fmla="*/ 130 h 175"/>
                <a:gd name="T16" fmla="*/ 148 w 174"/>
                <a:gd name="T17" fmla="*/ 149 h 175"/>
                <a:gd name="T18" fmla="*/ 131 w 174"/>
                <a:gd name="T19" fmla="*/ 163 h 175"/>
                <a:gd name="T20" fmla="*/ 111 w 174"/>
                <a:gd name="T21" fmla="*/ 172 h 175"/>
                <a:gd name="T22" fmla="*/ 88 w 174"/>
                <a:gd name="T23" fmla="*/ 175 h 175"/>
                <a:gd name="T24" fmla="*/ 65 w 174"/>
                <a:gd name="T25" fmla="*/ 172 h 175"/>
                <a:gd name="T26" fmla="*/ 43 w 174"/>
                <a:gd name="T27" fmla="*/ 163 h 175"/>
                <a:gd name="T28" fmla="*/ 26 w 174"/>
                <a:gd name="T29" fmla="*/ 149 h 175"/>
                <a:gd name="T30" fmla="*/ 12 w 174"/>
                <a:gd name="T31" fmla="*/ 130 h 175"/>
                <a:gd name="T32" fmla="*/ 3 w 174"/>
                <a:gd name="T33" fmla="*/ 110 h 175"/>
                <a:gd name="T34" fmla="*/ 0 w 174"/>
                <a:gd name="T35" fmla="*/ 87 h 175"/>
                <a:gd name="T36" fmla="*/ 3 w 174"/>
                <a:gd name="T37" fmla="*/ 64 h 175"/>
                <a:gd name="T38" fmla="*/ 12 w 174"/>
                <a:gd name="T39" fmla="*/ 44 h 175"/>
                <a:gd name="T40" fmla="*/ 26 w 174"/>
                <a:gd name="T41" fmla="*/ 26 h 175"/>
                <a:gd name="T42" fmla="*/ 43 w 174"/>
                <a:gd name="T43" fmla="*/ 12 h 175"/>
                <a:gd name="T44" fmla="*/ 65 w 174"/>
                <a:gd name="T45" fmla="*/ 3 h 175"/>
                <a:gd name="T46" fmla="*/ 88 w 174"/>
                <a:gd name="T47" fmla="*/ 0 h 17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4"/>
                <a:gd name="T73" fmla="*/ 0 h 175"/>
                <a:gd name="T74" fmla="*/ 174 w 174"/>
                <a:gd name="T75" fmla="*/ 175 h 17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4" h="175">
                  <a:moveTo>
                    <a:pt x="88" y="0"/>
                  </a:moveTo>
                  <a:lnTo>
                    <a:pt x="115" y="5"/>
                  </a:lnTo>
                  <a:lnTo>
                    <a:pt x="138" y="18"/>
                  </a:lnTo>
                  <a:lnTo>
                    <a:pt x="157" y="36"/>
                  </a:lnTo>
                  <a:lnTo>
                    <a:pt x="170" y="59"/>
                  </a:lnTo>
                  <a:lnTo>
                    <a:pt x="174" y="87"/>
                  </a:lnTo>
                  <a:lnTo>
                    <a:pt x="171" y="110"/>
                  </a:lnTo>
                  <a:lnTo>
                    <a:pt x="163" y="130"/>
                  </a:lnTo>
                  <a:lnTo>
                    <a:pt x="148" y="149"/>
                  </a:lnTo>
                  <a:lnTo>
                    <a:pt x="131" y="163"/>
                  </a:lnTo>
                  <a:lnTo>
                    <a:pt x="111" y="172"/>
                  </a:lnTo>
                  <a:lnTo>
                    <a:pt x="88" y="175"/>
                  </a:lnTo>
                  <a:lnTo>
                    <a:pt x="65" y="172"/>
                  </a:lnTo>
                  <a:lnTo>
                    <a:pt x="43" y="163"/>
                  </a:lnTo>
                  <a:lnTo>
                    <a:pt x="26" y="149"/>
                  </a:lnTo>
                  <a:lnTo>
                    <a:pt x="12" y="130"/>
                  </a:lnTo>
                  <a:lnTo>
                    <a:pt x="3" y="110"/>
                  </a:lnTo>
                  <a:lnTo>
                    <a:pt x="0" y="87"/>
                  </a:lnTo>
                  <a:lnTo>
                    <a:pt x="3" y="64"/>
                  </a:lnTo>
                  <a:lnTo>
                    <a:pt x="12" y="44"/>
                  </a:lnTo>
                  <a:lnTo>
                    <a:pt x="26" y="26"/>
                  </a:lnTo>
                  <a:lnTo>
                    <a:pt x="43" y="12"/>
                  </a:lnTo>
                  <a:lnTo>
                    <a:pt x="65" y="3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6600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2" name="Line 96"/>
            <p:cNvSpPr>
              <a:spLocks noChangeShapeType="1"/>
            </p:cNvSpPr>
            <p:nvPr/>
          </p:nvSpPr>
          <p:spPr bwMode="auto">
            <a:xfrm flipV="1">
              <a:off x="7577138" y="6183313"/>
              <a:ext cx="750887" cy="935037"/>
            </a:xfrm>
            <a:prstGeom prst="line">
              <a:avLst/>
            </a:prstGeom>
            <a:noFill/>
            <a:ln w="4763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3" name="Line 97"/>
            <p:cNvSpPr>
              <a:spLocks noChangeShapeType="1"/>
            </p:cNvSpPr>
            <p:nvPr/>
          </p:nvSpPr>
          <p:spPr bwMode="auto">
            <a:xfrm flipV="1">
              <a:off x="3640138" y="5726113"/>
              <a:ext cx="750887" cy="935037"/>
            </a:xfrm>
            <a:prstGeom prst="line">
              <a:avLst/>
            </a:prstGeom>
            <a:noFill/>
            <a:ln w="4763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4" name="Freeform 98"/>
            <p:cNvSpPr>
              <a:spLocks/>
            </p:cNvSpPr>
            <p:nvPr/>
          </p:nvSpPr>
          <p:spPr bwMode="auto">
            <a:xfrm>
              <a:off x="3436938" y="6580188"/>
              <a:ext cx="276225" cy="277812"/>
            </a:xfrm>
            <a:custGeom>
              <a:avLst/>
              <a:gdLst>
                <a:gd name="T0" fmla="*/ 88 w 174"/>
                <a:gd name="T1" fmla="*/ 0 h 175"/>
                <a:gd name="T2" fmla="*/ 115 w 174"/>
                <a:gd name="T3" fmla="*/ 5 h 175"/>
                <a:gd name="T4" fmla="*/ 138 w 174"/>
                <a:gd name="T5" fmla="*/ 18 h 175"/>
                <a:gd name="T6" fmla="*/ 157 w 174"/>
                <a:gd name="T7" fmla="*/ 36 h 175"/>
                <a:gd name="T8" fmla="*/ 170 w 174"/>
                <a:gd name="T9" fmla="*/ 59 h 175"/>
                <a:gd name="T10" fmla="*/ 174 w 174"/>
                <a:gd name="T11" fmla="*/ 87 h 175"/>
                <a:gd name="T12" fmla="*/ 171 w 174"/>
                <a:gd name="T13" fmla="*/ 110 h 175"/>
                <a:gd name="T14" fmla="*/ 163 w 174"/>
                <a:gd name="T15" fmla="*/ 130 h 175"/>
                <a:gd name="T16" fmla="*/ 148 w 174"/>
                <a:gd name="T17" fmla="*/ 149 h 175"/>
                <a:gd name="T18" fmla="*/ 131 w 174"/>
                <a:gd name="T19" fmla="*/ 163 h 175"/>
                <a:gd name="T20" fmla="*/ 111 w 174"/>
                <a:gd name="T21" fmla="*/ 172 h 175"/>
                <a:gd name="T22" fmla="*/ 88 w 174"/>
                <a:gd name="T23" fmla="*/ 175 h 175"/>
                <a:gd name="T24" fmla="*/ 65 w 174"/>
                <a:gd name="T25" fmla="*/ 172 h 175"/>
                <a:gd name="T26" fmla="*/ 43 w 174"/>
                <a:gd name="T27" fmla="*/ 163 h 175"/>
                <a:gd name="T28" fmla="*/ 26 w 174"/>
                <a:gd name="T29" fmla="*/ 149 h 175"/>
                <a:gd name="T30" fmla="*/ 12 w 174"/>
                <a:gd name="T31" fmla="*/ 130 h 175"/>
                <a:gd name="T32" fmla="*/ 3 w 174"/>
                <a:gd name="T33" fmla="*/ 110 h 175"/>
                <a:gd name="T34" fmla="*/ 0 w 174"/>
                <a:gd name="T35" fmla="*/ 87 h 175"/>
                <a:gd name="T36" fmla="*/ 3 w 174"/>
                <a:gd name="T37" fmla="*/ 64 h 175"/>
                <a:gd name="T38" fmla="*/ 12 w 174"/>
                <a:gd name="T39" fmla="*/ 44 h 175"/>
                <a:gd name="T40" fmla="*/ 26 w 174"/>
                <a:gd name="T41" fmla="*/ 26 h 175"/>
                <a:gd name="T42" fmla="*/ 43 w 174"/>
                <a:gd name="T43" fmla="*/ 12 h 175"/>
                <a:gd name="T44" fmla="*/ 65 w 174"/>
                <a:gd name="T45" fmla="*/ 3 h 175"/>
                <a:gd name="T46" fmla="*/ 88 w 174"/>
                <a:gd name="T47" fmla="*/ 0 h 17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4"/>
                <a:gd name="T73" fmla="*/ 0 h 175"/>
                <a:gd name="T74" fmla="*/ 174 w 174"/>
                <a:gd name="T75" fmla="*/ 175 h 17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4" h="175">
                  <a:moveTo>
                    <a:pt x="88" y="0"/>
                  </a:moveTo>
                  <a:lnTo>
                    <a:pt x="115" y="5"/>
                  </a:lnTo>
                  <a:lnTo>
                    <a:pt x="138" y="18"/>
                  </a:lnTo>
                  <a:lnTo>
                    <a:pt x="157" y="36"/>
                  </a:lnTo>
                  <a:lnTo>
                    <a:pt x="170" y="59"/>
                  </a:lnTo>
                  <a:lnTo>
                    <a:pt x="174" y="87"/>
                  </a:lnTo>
                  <a:lnTo>
                    <a:pt x="171" y="110"/>
                  </a:lnTo>
                  <a:lnTo>
                    <a:pt x="163" y="130"/>
                  </a:lnTo>
                  <a:lnTo>
                    <a:pt x="148" y="149"/>
                  </a:lnTo>
                  <a:lnTo>
                    <a:pt x="131" y="163"/>
                  </a:lnTo>
                  <a:lnTo>
                    <a:pt x="111" y="172"/>
                  </a:lnTo>
                  <a:lnTo>
                    <a:pt x="88" y="175"/>
                  </a:lnTo>
                  <a:lnTo>
                    <a:pt x="65" y="172"/>
                  </a:lnTo>
                  <a:lnTo>
                    <a:pt x="43" y="163"/>
                  </a:lnTo>
                  <a:lnTo>
                    <a:pt x="26" y="149"/>
                  </a:lnTo>
                  <a:lnTo>
                    <a:pt x="12" y="130"/>
                  </a:lnTo>
                  <a:lnTo>
                    <a:pt x="3" y="110"/>
                  </a:lnTo>
                  <a:lnTo>
                    <a:pt x="0" y="87"/>
                  </a:lnTo>
                  <a:lnTo>
                    <a:pt x="3" y="64"/>
                  </a:lnTo>
                  <a:lnTo>
                    <a:pt x="12" y="44"/>
                  </a:lnTo>
                  <a:lnTo>
                    <a:pt x="26" y="26"/>
                  </a:lnTo>
                  <a:lnTo>
                    <a:pt x="43" y="12"/>
                  </a:lnTo>
                  <a:lnTo>
                    <a:pt x="65" y="3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6600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5" name="Line 99"/>
            <p:cNvSpPr>
              <a:spLocks noChangeShapeType="1"/>
            </p:cNvSpPr>
            <p:nvPr/>
          </p:nvSpPr>
          <p:spPr bwMode="auto">
            <a:xfrm flipV="1">
              <a:off x="312738" y="5116513"/>
              <a:ext cx="750887" cy="935037"/>
            </a:xfrm>
            <a:prstGeom prst="line">
              <a:avLst/>
            </a:prstGeom>
            <a:noFill/>
            <a:ln w="4763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6" name="Freeform 100"/>
            <p:cNvSpPr>
              <a:spLocks/>
            </p:cNvSpPr>
            <p:nvPr/>
          </p:nvSpPr>
          <p:spPr bwMode="auto">
            <a:xfrm>
              <a:off x="158750" y="5921375"/>
              <a:ext cx="276225" cy="277813"/>
            </a:xfrm>
            <a:custGeom>
              <a:avLst/>
              <a:gdLst>
                <a:gd name="T0" fmla="*/ 88 w 174"/>
                <a:gd name="T1" fmla="*/ 0 h 175"/>
                <a:gd name="T2" fmla="*/ 115 w 174"/>
                <a:gd name="T3" fmla="*/ 5 h 175"/>
                <a:gd name="T4" fmla="*/ 138 w 174"/>
                <a:gd name="T5" fmla="*/ 18 h 175"/>
                <a:gd name="T6" fmla="*/ 157 w 174"/>
                <a:gd name="T7" fmla="*/ 36 h 175"/>
                <a:gd name="T8" fmla="*/ 170 w 174"/>
                <a:gd name="T9" fmla="*/ 59 h 175"/>
                <a:gd name="T10" fmla="*/ 174 w 174"/>
                <a:gd name="T11" fmla="*/ 87 h 175"/>
                <a:gd name="T12" fmla="*/ 171 w 174"/>
                <a:gd name="T13" fmla="*/ 110 h 175"/>
                <a:gd name="T14" fmla="*/ 163 w 174"/>
                <a:gd name="T15" fmla="*/ 130 h 175"/>
                <a:gd name="T16" fmla="*/ 148 w 174"/>
                <a:gd name="T17" fmla="*/ 149 h 175"/>
                <a:gd name="T18" fmla="*/ 131 w 174"/>
                <a:gd name="T19" fmla="*/ 163 h 175"/>
                <a:gd name="T20" fmla="*/ 111 w 174"/>
                <a:gd name="T21" fmla="*/ 172 h 175"/>
                <a:gd name="T22" fmla="*/ 88 w 174"/>
                <a:gd name="T23" fmla="*/ 175 h 175"/>
                <a:gd name="T24" fmla="*/ 65 w 174"/>
                <a:gd name="T25" fmla="*/ 172 h 175"/>
                <a:gd name="T26" fmla="*/ 43 w 174"/>
                <a:gd name="T27" fmla="*/ 163 h 175"/>
                <a:gd name="T28" fmla="*/ 26 w 174"/>
                <a:gd name="T29" fmla="*/ 149 h 175"/>
                <a:gd name="T30" fmla="*/ 12 w 174"/>
                <a:gd name="T31" fmla="*/ 130 h 175"/>
                <a:gd name="T32" fmla="*/ 3 w 174"/>
                <a:gd name="T33" fmla="*/ 110 h 175"/>
                <a:gd name="T34" fmla="*/ 0 w 174"/>
                <a:gd name="T35" fmla="*/ 87 h 175"/>
                <a:gd name="T36" fmla="*/ 3 w 174"/>
                <a:gd name="T37" fmla="*/ 64 h 175"/>
                <a:gd name="T38" fmla="*/ 12 w 174"/>
                <a:gd name="T39" fmla="*/ 44 h 175"/>
                <a:gd name="T40" fmla="*/ 26 w 174"/>
                <a:gd name="T41" fmla="*/ 26 h 175"/>
                <a:gd name="T42" fmla="*/ 43 w 174"/>
                <a:gd name="T43" fmla="*/ 12 h 175"/>
                <a:gd name="T44" fmla="*/ 65 w 174"/>
                <a:gd name="T45" fmla="*/ 3 h 175"/>
                <a:gd name="T46" fmla="*/ 88 w 174"/>
                <a:gd name="T47" fmla="*/ 0 h 17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4"/>
                <a:gd name="T73" fmla="*/ 0 h 175"/>
                <a:gd name="T74" fmla="*/ 174 w 174"/>
                <a:gd name="T75" fmla="*/ 175 h 17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4" h="175">
                  <a:moveTo>
                    <a:pt x="88" y="0"/>
                  </a:moveTo>
                  <a:lnTo>
                    <a:pt x="115" y="5"/>
                  </a:lnTo>
                  <a:lnTo>
                    <a:pt x="138" y="18"/>
                  </a:lnTo>
                  <a:lnTo>
                    <a:pt x="157" y="36"/>
                  </a:lnTo>
                  <a:lnTo>
                    <a:pt x="170" y="59"/>
                  </a:lnTo>
                  <a:lnTo>
                    <a:pt x="174" y="87"/>
                  </a:lnTo>
                  <a:lnTo>
                    <a:pt x="171" y="110"/>
                  </a:lnTo>
                  <a:lnTo>
                    <a:pt x="163" y="130"/>
                  </a:lnTo>
                  <a:lnTo>
                    <a:pt x="148" y="149"/>
                  </a:lnTo>
                  <a:lnTo>
                    <a:pt x="131" y="163"/>
                  </a:lnTo>
                  <a:lnTo>
                    <a:pt x="111" y="172"/>
                  </a:lnTo>
                  <a:lnTo>
                    <a:pt x="88" y="175"/>
                  </a:lnTo>
                  <a:lnTo>
                    <a:pt x="65" y="172"/>
                  </a:lnTo>
                  <a:lnTo>
                    <a:pt x="43" y="163"/>
                  </a:lnTo>
                  <a:lnTo>
                    <a:pt x="26" y="149"/>
                  </a:lnTo>
                  <a:lnTo>
                    <a:pt x="12" y="130"/>
                  </a:lnTo>
                  <a:lnTo>
                    <a:pt x="3" y="110"/>
                  </a:lnTo>
                  <a:lnTo>
                    <a:pt x="0" y="87"/>
                  </a:lnTo>
                  <a:lnTo>
                    <a:pt x="3" y="64"/>
                  </a:lnTo>
                  <a:lnTo>
                    <a:pt x="12" y="44"/>
                  </a:lnTo>
                  <a:lnTo>
                    <a:pt x="26" y="26"/>
                  </a:lnTo>
                  <a:lnTo>
                    <a:pt x="43" y="12"/>
                  </a:lnTo>
                  <a:lnTo>
                    <a:pt x="65" y="3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6600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" name="Group 116"/>
          <p:cNvGrpSpPr/>
          <p:nvPr/>
        </p:nvGrpSpPr>
        <p:grpSpPr>
          <a:xfrm>
            <a:off x="360234" y="309966"/>
            <a:ext cx="4692213" cy="4850970"/>
            <a:chOff x="9885982" y="0"/>
            <a:chExt cx="4692213" cy="4850970"/>
          </a:xfrm>
        </p:grpSpPr>
        <p:sp>
          <p:nvSpPr>
            <p:cNvPr id="5" name="Oval 10"/>
            <p:cNvSpPr>
              <a:spLocks noChangeArrowheads="1"/>
            </p:cNvSpPr>
            <p:nvPr/>
          </p:nvSpPr>
          <p:spPr bwMode="auto">
            <a:xfrm>
              <a:off x="9885982" y="0"/>
              <a:ext cx="4692213" cy="4850970"/>
            </a:xfrm>
            <a:prstGeom prst="ellipse">
              <a:avLst/>
            </a:prstGeom>
            <a:solidFill>
              <a:srgbClr val="F5770F">
                <a:alpha val="78824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10474967" y="1777105"/>
              <a:ext cx="3595885" cy="1323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8000" dirty="0" smtClean="0">
                  <a:latin typeface="Calibri" pitchFamily="34" charset="0"/>
                </a:rPr>
                <a:t>GE.N.TE</a:t>
              </a:r>
              <a:endParaRPr lang="en-US" sz="8000" dirty="0"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337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afa\Desktop\Fotos0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4068"/>
            <a:ext cx="9144000" cy="6858000"/>
          </a:xfrm>
          <a:prstGeom prst="rect">
            <a:avLst/>
          </a:prstGeom>
          <a:noFill/>
          <a:effectLst>
            <a:outerShdw sx="1000" sy="1000" algn="ctr" rotWithShape="0">
              <a:srgbClr val="000000"/>
            </a:outerShdw>
          </a:effectLst>
        </p:spPr>
      </p:pic>
      <p:sp>
        <p:nvSpPr>
          <p:cNvPr id="23" name="Oval 4"/>
          <p:cNvSpPr>
            <a:spLocks noChangeArrowheads="1"/>
          </p:cNvSpPr>
          <p:nvPr/>
        </p:nvSpPr>
        <p:spPr bwMode="auto">
          <a:xfrm>
            <a:off x="232756" y="249375"/>
            <a:ext cx="3552392" cy="3552392"/>
          </a:xfrm>
          <a:prstGeom prst="ellipse">
            <a:avLst/>
          </a:prstGeom>
          <a:solidFill>
            <a:srgbClr val="FFC000">
              <a:alpha val="74117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55" name="Oval 4"/>
          <p:cNvSpPr>
            <a:spLocks noChangeArrowheads="1"/>
          </p:cNvSpPr>
          <p:nvPr/>
        </p:nvSpPr>
        <p:spPr bwMode="auto">
          <a:xfrm>
            <a:off x="249382" y="3039608"/>
            <a:ext cx="3552392" cy="3552392"/>
          </a:xfrm>
          <a:prstGeom prst="ellipse">
            <a:avLst/>
          </a:prstGeom>
          <a:solidFill>
            <a:srgbClr val="FF5050">
              <a:alpha val="74117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56" name="Oval 4"/>
          <p:cNvSpPr>
            <a:spLocks noChangeArrowheads="1"/>
          </p:cNvSpPr>
          <p:nvPr/>
        </p:nvSpPr>
        <p:spPr bwMode="auto">
          <a:xfrm>
            <a:off x="2078181" y="1609898"/>
            <a:ext cx="3552392" cy="3552392"/>
          </a:xfrm>
          <a:prstGeom prst="ellipse">
            <a:avLst/>
          </a:prstGeom>
          <a:solidFill>
            <a:srgbClr val="FF6600">
              <a:alpha val="74117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3219901" y="2962370"/>
            <a:ext cx="28484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4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negócios</a:t>
            </a:r>
            <a:endParaRPr lang="en-US" sz="48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7" name="Text Box 5"/>
          <p:cNvSpPr txBox="1">
            <a:spLocks noChangeArrowheads="1"/>
          </p:cNvSpPr>
          <p:nvPr/>
        </p:nvSpPr>
        <p:spPr bwMode="auto">
          <a:xfrm>
            <a:off x="496098" y="1053217"/>
            <a:ext cx="28484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48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gente</a:t>
            </a:r>
            <a:endParaRPr lang="en-US" sz="48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" name="Text Box 5"/>
          <p:cNvSpPr txBox="1">
            <a:spLocks noChangeArrowheads="1"/>
          </p:cNvSpPr>
          <p:nvPr/>
        </p:nvSpPr>
        <p:spPr bwMode="auto">
          <a:xfrm>
            <a:off x="482244" y="5062614"/>
            <a:ext cx="28484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48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tecnologia</a:t>
            </a:r>
            <a:endParaRPr lang="en-US" sz="48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63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back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afa\Desktop\xxx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" y="597271"/>
            <a:ext cx="9171422" cy="6489329"/>
          </a:xfrm>
          <a:prstGeom prst="rect">
            <a:avLst/>
          </a:prstGeom>
          <a:noFill/>
        </p:spPr>
      </p:pic>
      <p:sp>
        <p:nvSpPr>
          <p:cNvPr id="28690" name="CaixaDeTexto 492"/>
          <p:cNvSpPr txBox="1">
            <a:spLocks noChangeArrowheads="1"/>
          </p:cNvSpPr>
          <p:nvPr/>
        </p:nvSpPr>
        <p:spPr bwMode="auto">
          <a:xfrm>
            <a:off x="1" y="47178"/>
            <a:ext cx="905735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5400" dirty="0" err="1" smtClean="0">
                <a:latin typeface="Calibri" pitchFamily="34" charset="0"/>
                <a:cs typeface="Calibri" pitchFamily="34" charset="0"/>
              </a:rPr>
              <a:t>Ge.n.te</a:t>
            </a:r>
            <a:r>
              <a:rPr lang="pt-BR" sz="5400" dirty="0" smtClean="0">
                <a:latin typeface="Calibri" pitchFamily="34" charset="0"/>
                <a:cs typeface="Calibri" pitchFamily="34" charset="0"/>
              </a:rPr>
              <a:t> que trabalhe em Rede</a:t>
            </a:r>
            <a:endParaRPr lang="pt-BR" sz="5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859962" y="5226738"/>
            <a:ext cx="5156200" cy="4801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pt-BR" sz="2800" dirty="0" smtClean="0">
                <a:latin typeface="Calibri" pitchFamily="34" charset="0"/>
              </a:rPr>
              <a:t>Nós não sabemos de tudo;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857815" y="5598080"/>
            <a:ext cx="5156200" cy="8679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pt-B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Também não procuramos </a:t>
            </a:r>
          </a:p>
          <a:p>
            <a:pPr>
              <a:lnSpc>
                <a:spcPct val="90000"/>
              </a:lnSpc>
            </a:pPr>
            <a:r>
              <a:rPr lang="pt-B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fazer tudo sozinhos.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</a:endParaRPr>
          </a:p>
        </p:txBody>
      </p:sp>
      <p:pic>
        <p:nvPicPr>
          <p:cNvPr id="1027" name="Picture 3" descr="C:\Users\afa\Desktop\rede1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812982" y="2330768"/>
            <a:ext cx="665797" cy="13545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00070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ack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upo 137"/>
          <p:cNvGrpSpPr/>
          <p:nvPr/>
        </p:nvGrpSpPr>
        <p:grpSpPr>
          <a:xfrm>
            <a:off x="1835696" y="524665"/>
            <a:ext cx="5864856" cy="6096000"/>
            <a:chOff x="-1524000" y="-457200"/>
            <a:chExt cx="7416800" cy="7709109"/>
          </a:xfrm>
        </p:grpSpPr>
        <p:grpSp>
          <p:nvGrpSpPr>
            <p:cNvPr id="7" name="Group 66"/>
            <p:cNvGrpSpPr>
              <a:grpSpLocks/>
            </p:cNvGrpSpPr>
            <p:nvPr/>
          </p:nvGrpSpPr>
          <p:grpSpPr bwMode="auto">
            <a:xfrm>
              <a:off x="-1524000" y="-457200"/>
              <a:ext cx="7416800" cy="7709109"/>
              <a:chOff x="2688" y="240"/>
              <a:chExt cx="2540" cy="2498"/>
            </a:xfrm>
            <a:solidFill>
              <a:schemeClr val="bg1">
                <a:lumMod val="50000"/>
                <a:alpha val="16863"/>
              </a:schemeClr>
            </a:solidFill>
          </p:grpSpPr>
          <p:sp>
            <p:nvSpPr>
              <p:cNvPr id="14" name="Freeform 15"/>
              <p:cNvSpPr>
                <a:spLocks/>
              </p:cNvSpPr>
              <p:nvPr/>
            </p:nvSpPr>
            <p:spPr bwMode="auto">
              <a:xfrm>
                <a:off x="2688" y="947"/>
                <a:ext cx="51" cy="191"/>
              </a:xfrm>
              <a:custGeom>
                <a:avLst/>
                <a:gdLst>
                  <a:gd name="T0" fmla="*/ 0 w 356"/>
                  <a:gd name="T1" fmla="*/ 0 h 1336"/>
                  <a:gd name="T2" fmla="*/ 0 w 356"/>
                  <a:gd name="T3" fmla="*/ 0 h 1336"/>
                  <a:gd name="T4" fmla="*/ 0 w 356"/>
                  <a:gd name="T5" fmla="*/ 0 h 1336"/>
                  <a:gd name="T6" fmla="*/ 0 w 356"/>
                  <a:gd name="T7" fmla="*/ 0 h 13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56"/>
                  <a:gd name="T13" fmla="*/ 0 h 1336"/>
                  <a:gd name="T14" fmla="*/ 356 w 356"/>
                  <a:gd name="T15" fmla="*/ 1336 h 13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56" h="1336">
                    <a:moveTo>
                      <a:pt x="356" y="0"/>
                    </a:moveTo>
                    <a:lnTo>
                      <a:pt x="356" y="1336"/>
                    </a:lnTo>
                    <a:lnTo>
                      <a:pt x="0" y="572"/>
                    </a:lnTo>
                    <a:lnTo>
                      <a:pt x="356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5" name="Freeform 16"/>
              <p:cNvSpPr>
                <a:spLocks/>
              </p:cNvSpPr>
              <p:nvPr/>
            </p:nvSpPr>
            <p:spPr bwMode="auto">
              <a:xfrm>
                <a:off x="2688" y="880"/>
                <a:ext cx="102" cy="285"/>
              </a:xfrm>
              <a:custGeom>
                <a:avLst/>
                <a:gdLst>
                  <a:gd name="T0" fmla="*/ 0 w 711"/>
                  <a:gd name="T1" fmla="*/ 0 h 2001"/>
                  <a:gd name="T2" fmla="*/ 0 w 711"/>
                  <a:gd name="T3" fmla="*/ 0 h 2001"/>
                  <a:gd name="T4" fmla="*/ 0 w 711"/>
                  <a:gd name="T5" fmla="*/ 0 h 2001"/>
                  <a:gd name="T6" fmla="*/ 0 w 711"/>
                  <a:gd name="T7" fmla="*/ 0 h 2001"/>
                  <a:gd name="T8" fmla="*/ 0 w 711"/>
                  <a:gd name="T9" fmla="*/ 0 h 2001"/>
                  <a:gd name="T10" fmla="*/ 0 w 711"/>
                  <a:gd name="T11" fmla="*/ 0 h 200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1"/>
                  <a:gd name="T19" fmla="*/ 0 h 2001"/>
                  <a:gd name="T20" fmla="*/ 711 w 711"/>
                  <a:gd name="T21" fmla="*/ 2001 h 200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1" h="2001">
                    <a:moveTo>
                      <a:pt x="711" y="0"/>
                    </a:moveTo>
                    <a:lnTo>
                      <a:pt x="711" y="2001"/>
                    </a:lnTo>
                    <a:lnTo>
                      <a:pt x="380" y="1859"/>
                    </a:lnTo>
                    <a:lnTo>
                      <a:pt x="0" y="1042"/>
                    </a:lnTo>
                    <a:lnTo>
                      <a:pt x="627" y="35"/>
                    </a:lnTo>
                    <a:lnTo>
                      <a:pt x="71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" name="Freeform 17"/>
              <p:cNvSpPr>
                <a:spLocks/>
              </p:cNvSpPr>
              <p:nvPr/>
            </p:nvSpPr>
            <p:spPr bwMode="auto">
              <a:xfrm>
                <a:off x="2739" y="859"/>
                <a:ext cx="101" cy="325"/>
              </a:xfrm>
              <a:custGeom>
                <a:avLst/>
                <a:gdLst>
                  <a:gd name="T0" fmla="*/ 0 w 711"/>
                  <a:gd name="T1" fmla="*/ 0 h 2270"/>
                  <a:gd name="T2" fmla="*/ 0 w 711"/>
                  <a:gd name="T3" fmla="*/ 0 h 2270"/>
                  <a:gd name="T4" fmla="*/ 0 w 711"/>
                  <a:gd name="T5" fmla="*/ 0 h 2270"/>
                  <a:gd name="T6" fmla="*/ 0 w 711"/>
                  <a:gd name="T7" fmla="*/ 0 h 2270"/>
                  <a:gd name="T8" fmla="*/ 0 w 711"/>
                  <a:gd name="T9" fmla="*/ 0 h 2270"/>
                  <a:gd name="T10" fmla="*/ 0 w 711"/>
                  <a:gd name="T11" fmla="*/ 0 h 2270"/>
                  <a:gd name="T12" fmla="*/ 0 w 711"/>
                  <a:gd name="T13" fmla="*/ 0 h 2270"/>
                  <a:gd name="T14" fmla="*/ 0 w 711"/>
                  <a:gd name="T15" fmla="*/ 0 h 227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11"/>
                  <a:gd name="T25" fmla="*/ 0 h 2270"/>
                  <a:gd name="T26" fmla="*/ 711 w 711"/>
                  <a:gd name="T27" fmla="*/ 2270 h 227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11" h="2270">
                    <a:moveTo>
                      <a:pt x="0" y="1948"/>
                    </a:moveTo>
                    <a:lnTo>
                      <a:pt x="0" y="612"/>
                    </a:lnTo>
                    <a:lnTo>
                      <a:pt x="271" y="177"/>
                    </a:lnTo>
                    <a:lnTo>
                      <a:pt x="711" y="0"/>
                    </a:lnTo>
                    <a:lnTo>
                      <a:pt x="711" y="2232"/>
                    </a:lnTo>
                    <a:lnTo>
                      <a:pt x="651" y="2270"/>
                    </a:lnTo>
                    <a:lnTo>
                      <a:pt x="24" y="2001"/>
                    </a:lnTo>
                    <a:lnTo>
                      <a:pt x="0" y="194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" name="Freeform 18"/>
              <p:cNvSpPr>
                <a:spLocks/>
              </p:cNvSpPr>
              <p:nvPr/>
            </p:nvSpPr>
            <p:spPr bwMode="auto">
              <a:xfrm>
                <a:off x="2790" y="839"/>
                <a:ext cx="101" cy="345"/>
              </a:xfrm>
              <a:custGeom>
                <a:avLst/>
                <a:gdLst>
                  <a:gd name="T0" fmla="*/ 0 w 711"/>
                  <a:gd name="T1" fmla="*/ 0 h 2414"/>
                  <a:gd name="T2" fmla="*/ 0 w 711"/>
                  <a:gd name="T3" fmla="*/ 0 h 2414"/>
                  <a:gd name="T4" fmla="*/ 0 w 711"/>
                  <a:gd name="T5" fmla="*/ 0 h 2414"/>
                  <a:gd name="T6" fmla="*/ 0 w 711"/>
                  <a:gd name="T7" fmla="*/ 0 h 2414"/>
                  <a:gd name="T8" fmla="*/ 0 w 711"/>
                  <a:gd name="T9" fmla="*/ 0 h 2414"/>
                  <a:gd name="T10" fmla="*/ 0 w 711"/>
                  <a:gd name="T11" fmla="*/ 0 h 24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1"/>
                  <a:gd name="T19" fmla="*/ 0 h 2414"/>
                  <a:gd name="T20" fmla="*/ 711 w 711"/>
                  <a:gd name="T21" fmla="*/ 2414 h 24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1" h="2414">
                    <a:moveTo>
                      <a:pt x="0" y="2287"/>
                    </a:moveTo>
                    <a:lnTo>
                      <a:pt x="0" y="286"/>
                    </a:lnTo>
                    <a:lnTo>
                      <a:pt x="711" y="0"/>
                    </a:lnTo>
                    <a:lnTo>
                      <a:pt x="711" y="2149"/>
                    </a:lnTo>
                    <a:lnTo>
                      <a:pt x="296" y="2414"/>
                    </a:lnTo>
                    <a:lnTo>
                      <a:pt x="0" y="228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" name="Freeform 19"/>
              <p:cNvSpPr>
                <a:spLocks noEditPoints="1"/>
              </p:cNvSpPr>
              <p:nvPr/>
            </p:nvSpPr>
            <p:spPr bwMode="auto">
              <a:xfrm>
                <a:off x="2840" y="527"/>
                <a:ext cx="102" cy="714"/>
              </a:xfrm>
              <a:custGeom>
                <a:avLst/>
                <a:gdLst>
                  <a:gd name="T0" fmla="*/ 0 w 711"/>
                  <a:gd name="T1" fmla="*/ 0 h 4997"/>
                  <a:gd name="T2" fmla="*/ 0 w 711"/>
                  <a:gd name="T3" fmla="*/ 0 h 4997"/>
                  <a:gd name="T4" fmla="*/ 0 w 711"/>
                  <a:gd name="T5" fmla="*/ 0 h 4997"/>
                  <a:gd name="T6" fmla="*/ 0 w 711"/>
                  <a:gd name="T7" fmla="*/ 0 h 4997"/>
                  <a:gd name="T8" fmla="*/ 0 w 711"/>
                  <a:gd name="T9" fmla="*/ 0 h 4997"/>
                  <a:gd name="T10" fmla="*/ 0 w 711"/>
                  <a:gd name="T11" fmla="*/ 0 h 4997"/>
                  <a:gd name="T12" fmla="*/ 0 w 711"/>
                  <a:gd name="T13" fmla="*/ 0 h 4997"/>
                  <a:gd name="T14" fmla="*/ 0 w 711"/>
                  <a:gd name="T15" fmla="*/ 0 h 4997"/>
                  <a:gd name="T16" fmla="*/ 0 w 711"/>
                  <a:gd name="T17" fmla="*/ 0 h 4997"/>
                  <a:gd name="T18" fmla="*/ 0 w 711"/>
                  <a:gd name="T19" fmla="*/ 0 h 4997"/>
                  <a:gd name="T20" fmla="*/ 0 w 711"/>
                  <a:gd name="T21" fmla="*/ 0 h 4997"/>
                  <a:gd name="T22" fmla="*/ 0 w 711"/>
                  <a:gd name="T23" fmla="*/ 0 h 499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711"/>
                  <a:gd name="T37" fmla="*/ 0 h 4997"/>
                  <a:gd name="T38" fmla="*/ 711 w 711"/>
                  <a:gd name="T39" fmla="*/ 4997 h 499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711" h="4997">
                    <a:moveTo>
                      <a:pt x="0" y="4556"/>
                    </a:moveTo>
                    <a:lnTo>
                      <a:pt x="0" y="2324"/>
                    </a:lnTo>
                    <a:lnTo>
                      <a:pt x="701" y="2041"/>
                    </a:lnTo>
                    <a:lnTo>
                      <a:pt x="711" y="1981"/>
                    </a:lnTo>
                    <a:lnTo>
                      <a:pt x="711" y="4997"/>
                    </a:lnTo>
                    <a:lnTo>
                      <a:pt x="432" y="4997"/>
                    </a:lnTo>
                    <a:lnTo>
                      <a:pt x="432" y="4281"/>
                    </a:lnTo>
                    <a:lnTo>
                      <a:pt x="0" y="4556"/>
                    </a:lnTo>
                    <a:close/>
                    <a:moveTo>
                      <a:pt x="711" y="0"/>
                    </a:moveTo>
                    <a:lnTo>
                      <a:pt x="711" y="109"/>
                    </a:lnTo>
                    <a:lnTo>
                      <a:pt x="679" y="4"/>
                    </a:lnTo>
                    <a:lnTo>
                      <a:pt x="71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9" name="Freeform 20"/>
              <p:cNvSpPr>
                <a:spLocks noEditPoints="1"/>
              </p:cNvSpPr>
              <p:nvPr/>
            </p:nvSpPr>
            <p:spPr bwMode="auto">
              <a:xfrm>
                <a:off x="2891" y="451"/>
                <a:ext cx="102" cy="793"/>
              </a:xfrm>
              <a:custGeom>
                <a:avLst/>
                <a:gdLst>
                  <a:gd name="T0" fmla="*/ 0 w 712"/>
                  <a:gd name="T1" fmla="*/ 0 h 5549"/>
                  <a:gd name="T2" fmla="*/ 0 w 712"/>
                  <a:gd name="T3" fmla="*/ 0 h 5549"/>
                  <a:gd name="T4" fmla="*/ 0 w 712"/>
                  <a:gd name="T5" fmla="*/ 0 h 5549"/>
                  <a:gd name="T6" fmla="*/ 0 w 712"/>
                  <a:gd name="T7" fmla="*/ 0 h 5549"/>
                  <a:gd name="T8" fmla="*/ 0 w 712"/>
                  <a:gd name="T9" fmla="*/ 0 h 5549"/>
                  <a:gd name="T10" fmla="*/ 0 w 712"/>
                  <a:gd name="T11" fmla="*/ 0 h 5549"/>
                  <a:gd name="T12" fmla="*/ 0 w 712"/>
                  <a:gd name="T13" fmla="*/ 0 h 5549"/>
                  <a:gd name="T14" fmla="*/ 0 w 712"/>
                  <a:gd name="T15" fmla="*/ 0 h 5549"/>
                  <a:gd name="T16" fmla="*/ 0 w 712"/>
                  <a:gd name="T17" fmla="*/ 0 h 5549"/>
                  <a:gd name="T18" fmla="*/ 0 w 712"/>
                  <a:gd name="T19" fmla="*/ 0 h 5549"/>
                  <a:gd name="T20" fmla="*/ 0 w 712"/>
                  <a:gd name="T21" fmla="*/ 0 h 5549"/>
                  <a:gd name="T22" fmla="*/ 0 w 712"/>
                  <a:gd name="T23" fmla="*/ 0 h 5549"/>
                  <a:gd name="T24" fmla="*/ 0 w 712"/>
                  <a:gd name="T25" fmla="*/ 0 h 5549"/>
                  <a:gd name="T26" fmla="*/ 0 w 712"/>
                  <a:gd name="T27" fmla="*/ 0 h 5549"/>
                  <a:gd name="T28" fmla="*/ 0 w 712"/>
                  <a:gd name="T29" fmla="*/ 0 h 554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12"/>
                  <a:gd name="T46" fmla="*/ 0 h 5549"/>
                  <a:gd name="T47" fmla="*/ 712 w 712"/>
                  <a:gd name="T48" fmla="*/ 5549 h 554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12" h="5549">
                    <a:moveTo>
                      <a:pt x="0" y="4861"/>
                    </a:moveTo>
                    <a:lnTo>
                      <a:pt x="0" y="2712"/>
                    </a:lnTo>
                    <a:lnTo>
                      <a:pt x="346" y="2573"/>
                    </a:lnTo>
                    <a:lnTo>
                      <a:pt x="558" y="1297"/>
                    </a:lnTo>
                    <a:lnTo>
                      <a:pt x="324" y="536"/>
                    </a:lnTo>
                    <a:lnTo>
                      <a:pt x="712" y="494"/>
                    </a:lnTo>
                    <a:lnTo>
                      <a:pt x="712" y="5549"/>
                    </a:lnTo>
                    <a:lnTo>
                      <a:pt x="469" y="5529"/>
                    </a:lnTo>
                    <a:lnTo>
                      <a:pt x="77" y="5529"/>
                    </a:lnTo>
                    <a:lnTo>
                      <a:pt x="77" y="4813"/>
                    </a:lnTo>
                    <a:lnTo>
                      <a:pt x="0" y="4861"/>
                    </a:lnTo>
                    <a:close/>
                    <a:moveTo>
                      <a:pt x="712" y="0"/>
                    </a:moveTo>
                    <a:lnTo>
                      <a:pt x="712" y="457"/>
                    </a:lnTo>
                    <a:lnTo>
                      <a:pt x="402" y="43"/>
                    </a:lnTo>
                    <a:lnTo>
                      <a:pt x="71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" name="Freeform 21"/>
              <p:cNvSpPr>
                <a:spLocks/>
              </p:cNvSpPr>
              <p:nvPr/>
            </p:nvSpPr>
            <p:spPr bwMode="auto">
              <a:xfrm>
                <a:off x="2942" y="444"/>
                <a:ext cx="102" cy="804"/>
              </a:xfrm>
              <a:custGeom>
                <a:avLst/>
                <a:gdLst>
                  <a:gd name="T0" fmla="*/ 0 w 711"/>
                  <a:gd name="T1" fmla="*/ 0 h 5625"/>
                  <a:gd name="T2" fmla="*/ 0 w 711"/>
                  <a:gd name="T3" fmla="*/ 0 h 5625"/>
                  <a:gd name="T4" fmla="*/ 0 w 711"/>
                  <a:gd name="T5" fmla="*/ 0 h 5625"/>
                  <a:gd name="T6" fmla="*/ 0 w 711"/>
                  <a:gd name="T7" fmla="*/ 0 h 5625"/>
                  <a:gd name="T8" fmla="*/ 0 w 711"/>
                  <a:gd name="T9" fmla="*/ 0 h 5625"/>
                  <a:gd name="T10" fmla="*/ 0 w 711"/>
                  <a:gd name="T11" fmla="*/ 0 h 5625"/>
                  <a:gd name="T12" fmla="*/ 0 w 711"/>
                  <a:gd name="T13" fmla="*/ 0 h 5625"/>
                  <a:gd name="T14" fmla="*/ 0 w 711"/>
                  <a:gd name="T15" fmla="*/ 0 h 5625"/>
                  <a:gd name="T16" fmla="*/ 0 w 711"/>
                  <a:gd name="T17" fmla="*/ 0 h 5625"/>
                  <a:gd name="T18" fmla="*/ 0 w 711"/>
                  <a:gd name="T19" fmla="*/ 0 h 5625"/>
                  <a:gd name="T20" fmla="*/ 0 w 711"/>
                  <a:gd name="T21" fmla="*/ 0 h 5625"/>
                  <a:gd name="T22" fmla="*/ 0 w 711"/>
                  <a:gd name="T23" fmla="*/ 0 h 56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711"/>
                  <a:gd name="T37" fmla="*/ 0 h 5625"/>
                  <a:gd name="T38" fmla="*/ 711 w 711"/>
                  <a:gd name="T39" fmla="*/ 5625 h 56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711" h="5625">
                    <a:moveTo>
                      <a:pt x="0" y="5580"/>
                    </a:moveTo>
                    <a:lnTo>
                      <a:pt x="0" y="2564"/>
                    </a:lnTo>
                    <a:lnTo>
                      <a:pt x="202" y="1348"/>
                    </a:lnTo>
                    <a:lnTo>
                      <a:pt x="0" y="692"/>
                    </a:lnTo>
                    <a:lnTo>
                      <a:pt x="0" y="583"/>
                    </a:lnTo>
                    <a:lnTo>
                      <a:pt x="381" y="542"/>
                    </a:lnTo>
                    <a:lnTo>
                      <a:pt x="46" y="94"/>
                    </a:lnTo>
                    <a:lnTo>
                      <a:pt x="711" y="0"/>
                    </a:lnTo>
                    <a:lnTo>
                      <a:pt x="711" y="5607"/>
                    </a:lnTo>
                    <a:lnTo>
                      <a:pt x="672" y="5625"/>
                    </a:lnTo>
                    <a:lnTo>
                      <a:pt x="113" y="5580"/>
                    </a:lnTo>
                    <a:lnTo>
                      <a:pt x="0" y="558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" name="Freeform 22"/>
              <p:cNvSpPr>
                <a:spLocks/>
              </p:cNvSpPr>
              <p:nvPr/>
            </p:nvSpPr>
            <p:spPr bwMode="auto">
              <a:xfrm>
                <a:off x="2993" y="437"/>
                <a:ext cx="101" cy="811"/>
              </a:xfrm>
              <a:custGeom>
                <a:avLst/>
                <a:gdLst>
                  <a:gd name="T0" fmla="*/ 0 w 711"/>
                  <a:gd name="T1" fmla="*/ 0 h 5677"/>
                  <a:gd name="T2" fmla="*/ 0 w 711"/>
                  <a:gd name="T3" fmla="*/ 0 h 5677"/>
                  <a:gd name="T4" fmla="*/ 0 w 711"/>
                  <a:gd name="T5" fmla="*/ 0 h 5677"/>
                  <a:gd name="T6" fmla="*/ 0 w 711"/>
                  <a:gd name="T7" fmla="*/ 0 h 5677"/>
                  <a:gd name="T8" fmla="*/ 0 w 711"/>
                  <a:gd name="T9" fmla="*/ 0 h 5677"/>
                  <a:gd name="T10" fmla="*/ 0 w 711"/>
                  <a:gd name="T11" fmla="*/ 0 h 5677"/>
                  <a:gd name="T12" fmla="*/ 0 w 711"/>
                  <a:gd name="T13" fmla="*/ 0 h 5677"/>
                  <a:gd name="T14" fmla="*/ 0 w 711"/>
                  <a:gd name="T15" fmla="*/ 0 h 5677"/>
                  <a:gd name="T16" fmla="*/ 0 w 711"/>
                  <a:gd name="T17" fmla="*/ 0 h 56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11"/>
                  <a:gd name="T28" fmla="*/ 0 h 5677"/>
                  <a:gd name="T29" fmla="*/ 711 w 711"/>
                  <a:gd name="T30" fmla="*/ 5677 h 56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11" h="5677">
                    <a:moveTo>
                      <a:pt x="0" y="5652"/>
                    </a:moveTo>
                    <a:lnTo>
                      <a:pt x="0" y="597"/>
                    </a:lnTo>
                    <a:lnTo>
                      <a:pt x="25" y="594"/>
                    </a:lnTo>
                    <a:lnTo>
                      <a:pt x="0" y="560"/>
                    </a:lnTo>
                    <a:lnTo>
                      <a:pt x="0" y="103"/>
                    </a:lnTo>
                    <a:lnTo>
                      <a:pt x="711" y="0"/>
                    </a:lnTo>
                    <a:lnTo>
                      <a:pt x="711" y="5496"/>
                    </a:lnTo>
                    <a:lnTo>
                      <a:pt x="316" y="5677"/>
                    </a:lnTo>
                    <a:lnTo>
                      <a:pt x="0" y="565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" name="Freeform 23"/>
              <p:cNvSpPr>
                <a:spLocks/>
              </p:cNvSpPr>
              <p:nvPr/>
            </p:nvSpPr>
            <p:spPr bwMode="auto">
              <a:xfrm>
                <a:off x="3044" y="435"/>
                <a:ext cx="101" cy="810"/>
              </a:xfrm>
              <a:custGeom>
                <a:avLst/>
                <a:gdLst>
                  <a:gd name="T0" fmla="*/ 0 w 711"/>
                  <a:gd name="T1" fmla="*/ 0 h 5670"/>
                  <a:gd name="T2" fmla="*/ 0 w 711"/>
                  <a:gd name="T3" fmla="*/ 0 h 5670"/>
                  <a:gd name="T4" fmla="*/ 0 w 711"/>
                  <a:gd name="T5" fmla="*/ 0 h 5670"/>
                  <a:gd name="T6" fmla="*/ 0 w 711"/>
                  <a:gd name="T7" fmla="*/ 0 h 5670"/>
                  <a:gd name="T8" fmla="*/ 0 w 711"/>
                  <a:gd name="T9" fmla="*/ 0 h 5670"/>
                  <a:gd name="T10" fmla="*/ 0 w 711"/>
                  <a:gd name="T11" fmla="*/ 0 h 5670"/>
                  <a:gd name="T12" fmla="*/ 0 w 711"/>
                  <a:gd name="T13" fmla="*/ 0 h 567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11"/>
                  <a:gd name="T22" fmla="*/ 0 h 5670"/>
                  <a:gd name="T23" fmla="*/ 711 w 711"/>
                  <a:gd name="T24" fmla="*/ 5670 h 567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11" h="5670">
                    <a:moveTo>
                      <a:pt x="0" y="5670"/>
                    </a:moveTo>
                    <a:lnTo>
                      <a:pt x="0" y="63"/>
                    </a:lnTo>
                    <a:lnTo>
                      <a:pt x="431" y="0"/>
                    </a:lnTo>
                    <a:lnTo>
                      <a:pt x="678" y="303"/>
                    </a:lnTo>
                    <a:lnTo>
                      <a:pt x="711" y="317"/>
                    </a:lnTo>
                    <a:lnTo>
                      <a:pt x="711" y="5343"/>
                    </a:lnTo>
                    <a:lnTo>
                      <a:pt x="0" y="567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" name="Freeform 24"/>
              <p:cNvSpPr>
                <a:spLocks/>
              </p:cNvSpPr>
              <p:nvPr/>
            </p:nvSpPr>
            <p:spPr bwMode="auto">
              <a:xfrm>
                <a:off x="3094" y="435"/>
                <a:ext cx="102" cy="787"/>
              </a:xfrm>
              <a:custGeom>
                <a:avLst/>
                <a:gdLst>
                  <a:gd name="T0" fmla="*/ 0 w 711"/>
                  <a:gd name="T1" fmla="*/ 0 h 5507"/>
                  <a:gd name="T2" fmla="*/ 0 w 711"/>
                  <a:gd name="T3" fmla="*/ 0 h 5507"/>
                  <a:gd name="T4" fmla="*/ 0 w 711"/>
                  <a:gd name="T5" fmla="*/ 0 h 5507"/>
                  <a:gd name="T6" fmla="*/ 0 w 711"/>
                  <a:gd name="T7" fmla="*/ 0 h 5507"/>
                  <a:gd name="T8" fmla="*/ 0 w 711"/>
                  <a:gd name="T9" fmla="*/ 0 h 5507"/>
                  <a:gd name="T10" fmla="*/ 0 w 711"/>
                  <a:gd name="T11" fmla="*/ 0 h 5507"/>
                  <a:gd name="T12" fmla="*/ 0 w 711"/>
                  <a:gd name="T13" fmla="*/ 0 h 550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11"/>
                  <a:gd name="T22" fmla="*/ 0 h 5507"/>
                  <a:gd name="T23" fmla="*/ 711 w 711"/>
                  <a:gd name="T24" fmla="*/ 5507 h 550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11" h="5507">
                    <a:moveTo>
                      <a:pt x="0" y="5507"/>
                    </a:moveTo>
                    <a:lnTo>
                      <a:pt x="0" y="11"/>
                    </a:lnTo>
                    <a:lnTo>
                      <a:pt x="75" y="0"/>
                    </a:lnTo>
                    <a:lnTo>
                      <a:pt x="322" y="303"/>
                    </a:lnTo>
                    <a:lnTo>
                      <a:pt x="711" y="465"/>
                    </a:lnTo>
                    <a:lnTo>
                      <a:pt x="711" y="5180"/>
                    </a:lnTo>
                    <a:lnTo>
                      <a:pt x="0" y="550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" name="Freeform 25"/>
              <p:cNvSpPr>
                <a:spLocks/>
              </p:cNvSpPr>
              <p:nvPr/>
            </p:nvSpPr>
            <p:spPr bwMode="auto">
              <a:xfrm>
                <a:off x="3145" y="480"/>
                <a:ext cx="102" cy="797"/>
              </a:xfrm>
              <a:custGeom>
                <a:avLst/>
                <a:gdLst>
                  <a:gd name="T0" fmla="*/ 0 w 712"/>
                  <a:gd name="T1" fmla="*/ 0 h 5579"/>
                  <a:gd name="T2" fmla="*/ 0 w 712"/>
                  <a:gd name="T3" fmla="*/ 0 h 5579"/>
                  <a:gd name="T4" fmla="*/ 0 w 712"/>
                  <a:gd name="T5" fmla="*/ 0 h 5579"/>
                  <a:gd name="T6" fmla="*/ 0 w 712"/>
                  <a:gd name="T7" fmla="*/ 0 h 5579"/>
                  <a:gd name="T8" fmla="*/ 0 w 712"/>
                  <a:gd name="T9" fmla="*/ 0 h 5579"/>
                  <a:gd name="T10" fmla="*/ 0 w 712"/>
                  <a:gd name="T11" fmla="*/ 0 h 5579"/>
                  <a:gd name="T12" fmla="*/ 0 w 712"/>
                  <a:gd name="T13" fmla="*/ 0 h 557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12"/>
                  <a:gd name="T22" fmla="*/ 0 h 5579"/>
                  <a:gd name="T23" fmla="*/ 712 w 712"/>
                  <a:gd name="T24" fmla="*/ 5579 h 557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12" h="5579">
                    <a:moveTo>
                      <a:pt x="0" y="5026"/>
                    </a:moveTo>
                    <a:lnTo>
                      <a:pt x="0" y="0"/>
                    </a:lnTo>
                    <a:lnTo>
                      <a:pt x="504" y="210"/>
                    </a:lnTo>
                    <a:lnTo>
                      <a:pt x="712" y="96"/>
                    </a:lnTo>
                    <a:lnTo>
                      <a:pt x="712" y="5579"/>
                    </a:lnTo>
                    <a:lnTo>
                      <a:pt x="616" y="4744"/>
                    </a:lnTo>
                    <a:lnTo>
                      <a:pt x="0" y="502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" name="Freeform 26"/>
              <p:cNvSpPr>
                <a:spLocks noEditPoints="1"/>
              </p:cNvSpPr>
              <p:nvPr/>
            </p:nvSpPr>
            <p:spPr bwMode="auto">
              <a:xfrm>
                <a:off x="3196" y="291"/>
                <a:ext cx="102" cy="1025"/>
              </a:xfrm>
              <a:custGeom>
                <a:avLst/>
                <a:gdLst>
                  <a:gd name="T0" fmla="*/ 0 w 711"/>
                  <a:gd name="T1" fmla="*/ 0 h 7174"/>
                  <a:gd name="T2" fmla="*/ 0 w 711"/>
                  <a:gd name="T3" fmla="*/ 0 h 7174"/>
                  <a:gd name="T4" fmla="*/ 0 w 711"/>
                  <a:gd name="T5" fmla="*/ 0 h 7174"/>
                  <a:gd name="T6" fmla="*/ 0 w 711"/>
                  <a:gd name="T7" fmla="*/ 0 h 7174"/>
                  <a:gd name="T8" fmla="*/ 0 w 711"/>
                  <a:gd name="T9" fmla="*/ 0 h 7174"/>
                  <a:gd name="T10" fmla="*/ 0 w 711"/>
                  <a:gd name="T11" fmla="*/ 0 h 7174"/>
                  <a:gd name="T12" fmla="*/ 0 w 711"/>
                  <a:gd name="T13" fmla="*/ 0 h 7174"/>
                  <a:gd name="T14" fmla="*/ 0 w 711"/>
                  <a:gd name="T15" fmla="*/ 0 h 7174"/>
                  <a:gd name="T16" fmla="*/ 0 w 711"/>
                  <a:gd name="T17" fmla="*/ 0 h 7174"/>
                  <a:gd name="T18" fmla="*/ 0 w 711"/>
                  <a:gd name="T19" fmla="*/ 0 h 7174"/>
                  <a:gd name="T20" fmla="*/ 0 w 711"/>
                  <a:gd name="T21" fmla="*/ 0 h 7174"/>
                  <a:gd name="T22" fmla="*/ 0 w 711"/>
                  <a:gd name="T23" fmla="*/ 0 h 71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711"/>
                  <a:gd name="T37" fmla="*/ 0 h 7174"/>
                  <a:gd name="T38" fmla="*/ 711 w 711"/>
                  <a:gd name="T39" fmla="*/ 7174 h 71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711" h="7174">
                    <a:moveTo>
                      <a:pt x="0" y="6187"/>
                    </a:moveTo>
                    <a:lnTo>
                      <a:pt x="0" y="1472"/>
                    </a:lnTo>
                    <a:lnTo>
                      <a:pt x="148" y="1534"/>
                    </a:lnTo>
                    <a:lnTo>
                      <a:pt x="711" y="1223"/>
                    </a:lnTo>
                    <a:lnTo>
                      <a:pt x="711" y="7174"/>
                    </a:lnTo>
                    <a:lnTo>
                      <a:pt x="371" y="7042"/>
                    </a:lnTo>
                    <a:lnTo>
                      <a:pt x="260" y="6068"/>
                    </a:lnTo>
                    <a:lnTo>
                      <a:pt x="0" y="6187"/>
                    </a:lnTo>
                    <a:close/>
                    <a:moveTo>
                      <a:pt x="711" y="28"/>
                    </a:moveTo>
                    <a:lnTo>
                      <a:pt x="711" y="505"/>
                    </a:lnTo>
                    <a:lnTo>
                      <a:pt x="573" y="0"/>
                    </a:lnTo>
                    <a:lnTo>
                      <a:pt x="711" y="2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" name="Freeform 27"/>
              <p:cNvSpPr>
                <a:spLocks noEditPoints="1"/>
              </p:cNvSpPr>
              <p:nvPr/>
            </p:nvSpPr>
            <p:spPr bwMode="auto">
              <a:xfrm>
                <a:off x="3247" y="291"/>
                <a:ext cx="101" cy="1045"/>
              </a:xfrm>
              <a:custGeom>
                <a:avLst/>
                <a:gdLst>
                  <a:gd name="T0" fmla="*/ 0 w 711"/>
                  <a:gd name="T1" fmla="*/ 0 h 7313"/>
                  <a:gd name="T2" fmla="*/ 0 w 711"/>
                  <a:gd name="T3" fmla="*/ 0 h 7313"/>
                  <a:gd name="T4" fmla="*/ 0 w 711"/>
                  <a:gd name="T5" fmla="*/ 0 h 7313"/>
                  <a:gd name="T6" fmla="*/ 0 w 711"/>
                  <a:gd name="T7" fmla="*/ 0 h 7313"/>
                  <a:gd name="T8" fmla="*/ 0 w 711"/>
                  <a:gd name="T9" fmla="*/ 0 h 7313"/>
                  <a:gd name="T10" fmla="*/ 0 w 711"/>
                  <a:gd name="T11" fmla="*/ 0 h 7313"/>
                  <a:gd name="T12" fmla="*/ 0 w 711"/>
                  <a:gd name="T13" fmla="*/ 0 h 7313"/>
                  <a:gd name="T14" fmla="*/ 0 w 711"/>
                  <a:gd name="T15" fmla="*/ 0 h 7313"/>
                  <a:gd name="T16" fmla="*/ 0 w 711"/>
                  <a:gd name="T17" fmla="*/ 0 h 7313"/>
                  <a:gd name="T18" fmla="*/ 0 w 711"/>
                  <a:gd name="T19" fmla="*/ 0 h 7313"/>
                  <a:gd name="T20" fmla="*/ 0 w 711"/>
                  <a:gd name="T21" fmla="*/ 0 h 731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11"/>
                  <a:gd name="T34" fmla="*/ 0 h 7313"/>
                  <a:gd name="T35" fmla="*/ 711 w 711"/>
                  <a:gd name="T36" fmla="*/ 7313 h 731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11" h="7313">
                    <a:moveTo>
                      <a:pt x="0" y="6903"/>
                    </a:moveTo>
                    <a:lnTo>
                      <a:pt x="0" y="1420"/>
                    </a:lnTo>
                    <a:lnTo>
                      <a:pt x="711" y="1027"/>
                    </a:lnTo>
                    <a:lnTo>
                      <a:pt x="711" y="7313"/>
                    </a:lnTo>
                    <a:lnTo>
                      <a:pt x="15" y="7042"/>
                    </a:lnTo>
                    <a:lnTo>
                      <a:pt x="0" y="6903"/>
                    </a:lnTo>
                    <a:close/>
                    <a:moveTo>
                      <a:pt x="711" y="98"/>
                    </a:moveTo>
                    <a:lnTo>
                      <a:pt x="711" y="885"/>
                    </a:lnTo>
                    <a:lnTo>
                      <a:pt x="441" y="817"/>
                    </a:lnTo>
                    <a:lnTo>
                      <a:pt x="217" y="0"/>
                    </a:lnTo>
                    <a:lnTo>
                      <a:pt x="711" y="9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" name="Freeform 28"/>
              <p:cNvSpPr>
                <a:spLocks/>
              </p:cNvSpPr>
              <p:nvPr/>
            </p:nvSpPr>
            <p:spPr bwMode="auto">
              <a:xfrm>
                <a:off x="3298" y="295"/>
                <a:ext cx="101" cy="1061"/>
              </a:xfrm>
              <a:custGeom>
                <a:avLst/>
                <a:gdLst>
                  <a:gd name="T0" fmla="*/ 0 w 711"/>
                  <a:gd name="T1" fmla="*/ 0 h 7424"/>
                  <a:gd name="T2" fmla="*/ 0 w 711"/>
                  <a:gd name="T3" fmla="*/ 0 h 7424"/>
                  <a:gd name="T4" fmla="*/ 0 w 711"/>
                  <a:gd name="T5" fmla="*/ 0 h 7424"/>
                  <a:gd name="T6" fmla="*/ 0 w 711"/>
                  <a:gd name="T7" fmla="*/ 0 h 7424"/>
                  <a:gd name="T8" fmla="*/ 0 w 711"/>
                  <a:gd name="T9" fmla="*/ 0 h 7424"/>
                  <a:gd name="T10" fmla="*/ 0 w 711"/>
                  <a:gd name="T11" fmla="*/ 0 h 7424"/>
                  <a:gd name="T12" fmla="*/ 0 w 711"/>
                  <a:gd name="T13" fmla="*/ 0 h 7424"/>
                  <a:gd name="T14" fmla="*/ 0 w 711"/>
                  <a:gd name="T15" fmla="*/ 0 h 7424"/>
                  <a:gd name="T16" fmla="*/ 0 w 711"/>
                  <a:gd name="T17" fmla="*/ 0 h 7424"/>
                  <a:gd name="T18" fmla="*/ 0 w 711"/>
                  <a:gd name="T19" fmla="*/ 0 h 742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11"/>
                  <a:gd name="T31" fmla="*/ 0 h 7424"/>
                  <a:gd name="T32" fmla="*/ 711 w 711"/>
                  <a:gd name="T33" fmla="*/ 7424 h 742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11" h="7424">
                    <a:moveTo>
                      <a:pt x="0" y="7146"/>
                    </a:moveTo>
                    <a:lnTo>
                      <a:pt x="0" y="1195"/>
                    </a:lnTo>
                    <a:lnTo>
                      <a:pt x="534" y="901"/>
                    </a:lnTo>
                    <a:lnTo>
                      <a:pt x="86" y="789"/>
                    </a:lnTo>
                    <a:lnTo>
                      <a:pt x="0" y="477"/>
                    </a:lnTo>
                    <a:lnTo>
                      <a:pt x="0" y="0"/>
                    </a:lnTo>
                    <a:lnTo>
                      <a:pt x="656" y="129"/>
                    </a:lnTo>
                    <a:lnTo>
                      <a:pt x="711" y="104"/>
                    </a:lnTo>
                    <a:lnTo>
                      <a:pt x="711" y="7424"/>
                    </a:lnTo>
                    <a:lnTo>
                      <a:pt x="0" y="714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" name="Freeform 29"/>
              <p:cNvSpPr>
                <a:spLocks/>
              </p:cNvSpPr>
              <p:nvPr/>
            </p:nvSpPr>
            <p:spPr bwMode="auto">
              <a:xfrm>
                <a:off x="3348" y="287"/>
                <a:ext cx="102" cy="1088"/>
              </a:xfrm>
              <a:custGeom>
                <a:avLst/>
                <a:gdLst>
                  <a:gd name="T0" fmla="*/ 0 w 711"/>
                  <a:gd name="T1" fmla="*/ 0 h 7620"/>
                  <a:gd name="T2" fmla="*/ 0 w 711"/>
                  <a:gd name="T3" fmla="*/ 0 h 7620"/>
                  <a:gd name="T4" fmla="*/ 0 w 711"/>
                  <a:gd name="T5" fmla="*/ 0 h 7620"/>
                  <a:gd name="T6" fmla="*/ 0 w 711"/>
                  <a:gd name="T7" fmla="*/ 0 h 7620"/>
                  <a:gd name="T8" fmla="*/ 0 w 711"/>
                  <a:gd name="T9" fmla="*/ 0 h 7620"/>
                  <a:gd name="T10" fmla="*/ 0 w 711"/>
                  <a:gd name="T11" fmla="*/ 0 h 7620"/>
                  <a:gd name="T12" fmla="*/ 0 w 711"/>
                  <a:gd name="T13" fmla="*/ 0 h 7620"/>
                  <a:gd name="T14" fmla="*/ 0 w 711"/>
                  <a:gd name="T15" fmla="*/ 0 h 7620"/>
                  <a:gd name="T16" fmla="*/ 0 w 711"/>
                  <a:gd name="T17" fmla="*/ 0 h 76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11"/>
                  <a:gd name="T28" fmla="*/ 0 h 7620"/>
                  <a:gd name="T29" fmla="*/ 711 w 711"/>
                  <a:gd name="T30" fmla="*/ 7620 h 762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11" h="7620">
                    <a:moveTo>
                      <a:pt x="0" y="7343"/>
                    </a:moveTo>
                    <a:lnTo>
                      <a:pt x="0" y="1057"/>
                    </a:lnTo>
                    <a:lnTo>
                      <a:pt x="178" y="959"/>
                    </a:lnTo>
                    <a:lnTo>
                      <a:pt x="0" y="915"/>
                    </a:lnTo>
                    <a:lnTo>
                      <a:pt x="0" y="128"/>
                    </a:lnTo>
                    <a:lnTo>
                      <a:pt x="300" y="187"/>
                    </a:lnTo>
                    <a:lnTo>
                      <a:pt x="711" y="0"/>
                    </a:lnTo>
                    <a:lnTo>
                      <a:pt x="711" y="7620"/>
                    </a:lnTo>
                    <a:lnTo>
                      <a:pt x="0" y="734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" name="Freeform 30"/>
              <p:cNvSpPr>
                <a:spLocks/>
              </p:cNvSpPr>
              <p:nvPr/>
            </p:nvSpPr>
            <p:spPr bwMode="auto">
              <a:xfrm>
                <a:off x="3399" y="264"/>
                <a:ext cx="102" cy="1131"/>
              </a:xfrm>
              <a:custGeom>
                <a:avLst/>
                <a:gdLst>
                  <a:gd name="T0" fmla="*/ 0 w 712"/>
                  <a:gd name="T1" fmla="*/ 0 h 7921"/>
                  <a:gd name="T2" fmla="*/ 0 w 712"/>
                  <a:gd name="T3" fmla="*/ 0 h 7921"/>
                  <a:gd name="T4" fmla="*/ 0 w 712"/>
                  <a:gd name="T5" fmla="*/ 0 h 7921"/>
                  <a:gd name="T6" fmla="*/ 0 w 712"/>
                  <a:gd name="T7" fmla="*/ 0 h 7921"/>
                  <a:gd name="T8" fmla="*/ 0 w 712"/>
                  <a:gd name="T9" fmla="*/ 0 h 79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2"/>
                  <a:gd name="T16" fmla="*/ 0 h 7921"/>
                  <a:gd name="T17" fmla="*/ 712 w 712"/>
                  <a:gd name="T18" fmla="*/ 7921 h 79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2" h="7921">
                    <a:moveTo>
                      <a:pt x="0" y="7644"/>
                    </a:moveTo>
                    <a:lnTo>
                      <a:pt x="0" y="324"/>
                    </a:lnTo>
                    <a:lnTo>
                      <a:pt x="712" y="0"/>
                    </a:lnTo>
                    <a:lnTo>
                      <a:pt x="712" y="7921"/>
                    </a:lnTo>
                    <a:lnTo>
                      <a:pt x="0" y="764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" name="Freeform 31"/>
              <p:cNvSpPr>
                <a:spLocks/>
              </p:cNvSpPr>
              <p:nvPr/>
            </p:nvSpPr>
            <p:spPr bwMode="auto">
              <a:xfrm>
                <a:off x="3450" y="240"/>
                <a:ext cx="102" cy="1214"/>
              </a:xfrm>
              <a:custGeom>
                <a:avLst/>
                <a:gdLst>
                  <a:gd name="T0" fmla="*/ 0 w 711"/>
                  <a:gd name="T1" fmla="*/ 0 h 8497"/>
                  <a:gd name="T2" fmla="*/ 0 w 711"/>
                  <a:gd name="T3" fmla="*/ 0 h 8497"/>
                  <a:gd name="T4" fmla="*/ 0 w 711"/>
                  <a:gd name="T5" fmla="*/ 0 h 8497"/>
                  <a:gd name="T6" fmla="*/ 0 w 711"/>
                  <a:gd name="T7" fmla="*/ 0 h 8497"/>
                  <a:gd name="T8" fmla="*/ 0 w 711"/>
                  <a:gd name="T9" fmla="*/ 0 h 8497"/>
                  <a:gd name="T10" fmla="*/ 0 w 711"/>
                  <a:gd name="T11" fmla="*/ 0 h 84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1"/>
                  <a:gd name="T19" fmla="*/ 0 h 8497"/>
                  <a:gd name="T20" fmla="*/ 711 w 711"/>
                  <a:gd name="T21" fmla="*/ 8497 h 849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1" h="8497">
                    <a:moveTo>
                      <a:pt x="0" y="7945"/>
                    </a:moveTo>
                    <a:lnTo>
                      <a:pt x="0" y="325"/>
                    </a:lnTo>
                    <a:lnTo>
                      <a:pt x="711" y="0"/>
                    </a:lnTo>
                    <a:lnTo>
                      <a:pt x="711" y="8497"/>
                    </a:lnTo>
                    <a:lnTo>
                      <a:pt x="630" y="8192"/>
                    </a:lnTo>
                    <a:lnTo>
                      <a:pt x="0" y="794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" name="Freeform 32"/>
              <p:cNvSpPr>
                <a:spLocks/>
              </p:cNvSpPr>
              <p:nvPr/>
            </p:nvSpPr>
            <p:spPr bwMode="auto">
              <a:xfrm>
                <a:off x="3501" y="240"/>
                <a:ext cx="101" cy="1340"/>
              </a:xfrm>
              <a:custGeom>
                <a:avLst/>
                <a:gdLst>
                  <a:gd name="T0" fmla="*/ 0 w 711"/>
                  <a:gd name="T1" fmla="*/ 0 h 9379"/>
                  <a:gd name="T2" fmla="*/ 0 w 711"/>
                  <a:gd name="T3" fmla="*/ 0 h 9379"/>
                  <a:gd name="T4" fmla="*/ 0 w 711"/>
                  <a:gd name="T5" fmla="*/ 0 h 9379"/>
                  <a:gd name="T6" fmla="*/ 0 w 711"/>
                  <a:gd name="T7" fmla="*/ 0 h 9379"/>
                  <a:gd name="T8" fmla="*/ 0 w 711"/>
                  <a:gd name="T9" fmla="*/ 0 h 9379"/>
                  <a:gd name="T10" fmla="*/ 0 w 711"/>
                  <a:gd name="T11" fmla="*/ 0 h 9379"/>
                  <a:gd name="T12" fmla="*/ 0 w 711"/>
                  <a:gd name="T13" fmla="*/ 0 h 9379"/>
                  <a:gd name="T14" fmla="*/ 0 w 711"/>
                  <a:gd name="T15" fmla="*/ 0 h 9379"/>
                  <a:gd name="T16" fmla="*/ 0 w 711"/>
                  <a:gd name="T17" fmla="*/ 0 h 9379"/>
                  <a:gd name="T18" fmla="*/ 0 w 711"/>
                  <a:gd name="T19" fmla="*/ 0 h 9379"/>
                  <a:gd name="T20" fmla="*/ 0 w 711"/>
                  <a:gd name="T21" fmla="*/ 0 h 937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11"/>
                  <a:gd name="T34" fmla="*/ 0 h 9379"/>
                  <a:gd name="T35" fmla="*/ 711 w 711"/>
                  <a:gd name="T36" fmla="*/ 9379 h 937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11" h="9379">
                    <a:moveTo>
                      <a:pt x="0" y="8087"/>
                    </a:moveTo>
                    <a:lnTo>
                      <a:pt x="0" y="166"/>
                    </a:lnTo>
                    <a:lnTo>
                      <a:pt x="363" y="0"/>
                    </a:lnTo>
                    <a:lnTo>
                      <a:pt x="711" y="253"/>
                    </a:lnTo>
                    <a:lnTo>
                      <a:pt x="711" y="851"/>
                    </a:lnTo>
                    <a:lnTo>
                      <a:pt x="676" y="1131"/>
                    </a:lnTo>
                    <a:lnTo>
                      <a:pt x="711" y="1191"/>
                    </a:lnTo>
                    <a:lnTo>
                      <a:pt x="711" y="9379"/>
                    </a:lnTo>
                    <a:lnTo>
                      <a:pt x="587" y="9370"/>
                    </a:lnTo>
                    <a:lnTo>
                      <a:pt x="274" y="8195"/>
                    </a:lnTo>
                    <a:lnTo>
                      <a:pt x="0" y="808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2" name="Freeform 33"/>
              <p:cNvSpPr>
                <a:spLocks/>
              </p:cNvSpPr>
              <p:nvPr/>
            </p:nvSpPr>
            <p:spPr bwMode="auto">
              <a:xfrm>
                <a:off x="3552" y="240"/>
                <a:ext cx="101" cy="1344"/>
              </a:xfrm>
              <a:custGeom>
                <a:avLst/>
                <a:gdLst>
                  <a:gd name="T0" fmla="*/ 0 w 711"/>
                  <a:gd name="T1" fmla="*/ 0 h 9406"/>
                  <a:gd name="T2" fmla="*/ 0 w 711"/>
                  <a:gd name="T3" fmla="*/ 0 h 9406"/>
                  <a:gd name="T4" fmla="*/ 0 w 711"/>
                  <a:gd name="T5" fmla="*/ 0 h 9406"/>
                  <a:gd name="T6" fmla="*/ 0 w 711"/>
                  <a:gd name="T7" fmla="*/ 0 h 9406"/>
                  <a:gd name="T8" fmla="*/ 0 w 711"/>
                  <a:gd name="T9" fmla="*/ 0 h 9406"/>
                  <a:gd name="T10" fmla="*/ 0 w 711"/>
                  <a:gd name="T11" fmla="*/ 0 h 9406"/>
                  <a:gd name="T12" fmla="*/ 0 w 711"/>
                  <a:gd name="T13" fmla="*/ 0 h 9406"/>
                  <a:gd name="T14" fmla="*/ 0 w 711"/>
                  <a:gd name="T15" fmla="*/ 0 h 9406"/>
                  <a:gd name="T16" fmla="*/ 0 w 711"/>
                  <a:gd name="T17" fmla="*/ 0 h 9406"/>
                  <a:gd name="T18" fmla="*/ 0 w 711"/>
                  <a:gd name="T19" fmla="*/ 0 h 940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11"/>
                  <a:gd name="T31" fmla="*/ 0 h 9406"/>
                  <a:gd name="T32" fmla="*/ 711 w 711"/>
                  <a:gd name="T33" fmla="*/ 9406 h 940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11" h="9406">
                    <a:moveTo>
                      <a:pt x="0" y="8500"/>
                    </a:moveTo>
                    <a:lnTo>
                      <a:pt x="0" y="3"/>
                    </a:lnTo>
                    <a:lnTo>
                      <a:pt x="8" y="0"/>
                    </a:lnTo>
                    <a:lnTo>
                      <a:pt x="422" y="302"/>
                    </a:lnTo>
                    <a:lnTo>
                      <a:pt x="321" y="1131"/>
                    </a:lnTo>
                    <a:lnTo>
                      <a:pt x="568" y="1568"/>
                    </a:lnTo>
                    <a:lnTo>
                      <a:pt x="711" y="1548"/>
                    </a:lnTo>
                    <a:lnTo>
                      <a:pt x="711" y="9406"/>
                    </a:lnTo>
                    <a:lnTo>
                      <a:pt x="232" y="9370"/>
                    </a:lnTo>
                    <a:lnTo>
                      <a:pt x="0" y="850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3" name="Freeform 34"/>
              <p:cNvSpPr>
                <a:spLocks noEditPoints="1"/>
              </p:cNvSpPr>
              <p:nvPr/>
            </p:nvSpPr>
            <p:spPr bwMode="auto">
              <a:xfrm>
                <a:off x="3602" y="276"/>
                <a:ext cx="102" cy="1339"/>
              </a:xfrm>
              <a:custGeom>
                <a:avLst/>
                <a:gdLst>
                  <a:gd name="T0" fmla="*/ 0 w 711"/>
                  <a:gd name="T1" fmla="*/ 0 h 9369"/>
                  <a:gd name="T2" fmla="*/ 0 w 711"/>
                  <a:gd name="T3" fmla="*/ 0 h 9369"/>
                  <a:gd name="T4" fmla="*/ 0 w 711"/>
                  <a:gd name="T5" fmla="*/ 0 h 9369"/>
                  <a:gd name="T6" fmla="*/ 0 w 711"/>
                  <a:gd name="T7" fmla="*/ 0 h 9369"/>
                  <a:gd name="T8" fmla="*/ 0 w 711"/>
                  <a:gd name="T9" fmla="*/ 0 h 9369"/>
                  <a:gd name="T10" fmla="*/ 0 w 711"/>
                  <a:gd name="T11" fmla="*/ 0 h 9369"/>
                  <a:gd name="T12" fmla="*/ 0 w 711"/>
                  <a:gd name="T13" fmla="*/ 0 h 9369"/>
                  <a:gd name="T14" fmla="*/ 0 w 711"/>
                  <a:gd name="T15" fmla="*/ 0 h 9369"/>
                  <a:gd name="T16" fmla="*/ 0 w 711"/>
                  <a:gd name="T17" fmla="*/ 0 h 9369"/>
                  <a:gd name="T18" fmla="*/ 0 w 711"/>
                  <a:gd name="T19" fmla="*/ 0 h 9369"/>
                  <a:gd name="T20" fmla="*/ 0 w 711"/>
                  <a:gd name="T21" fmla="*/ 0 h 936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11"/>
                  <a:gd name="T34" fmla="*/ 0 h 9369"/>
                  <a:gd name="T35" fmla="*/ 711 w 711"/>
                  <a:gd name="T36" fmla="*/ 9369 h 936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11" h="9369">
                    <a:moveTo>
                      <a:pt x="0" y="9126"/>
                    </a:moveTo>
                    <a:lnTo>
                      <a:pt x="0" y="938"/>
                    </a:lnTo>
                    <a:lnTo>
                      <a:pt x="212" y="1315"/>
                    </a:lnTo>
                    <a:lnTo>
                      <a:pt x="711" y="1245"/>
                    </a:lnTo>
                    <a:lnTo>
                      <a:pt x="711" y="9369"/>
                    </a:lnTo>
                    <a:lnTo>
                      <a:pt x="638" y="9173"/>
                    </a:lnTo>
                    <a:lnTo>
                      <a:pt x="0" y="9126"/>
                    </a:lnTo>
                    <a:close/>
                    <a:moveTo>
                      <a:pt x="0" y="598"/>
                    </a:moveTo>
                    <a:lnTo>
                      <a:pt x="0" y="0"/>
                    </a:lnTo>
                    <a:lnTo>
                      <a:pt x="66" y="49"/>
                    </a:lnTo>
                    <a:lnTo>
                      <a:pt x="0" y="59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4" name="Freeform 35"/>
              <p:cNvSpPr>
                <a:spLocks noEditPoints="1"/>
              </p:cNvSpPr>
              <p:nvPr/>
            </p:nvSpPr>
            <p:spPr bwMode="auto">
              <a:xfrm>
                <a:off x="3653" y="447"/>
                <a:ext cx="102" cy="2051"/>
              </a:xfrm>
              <a:custGeom>
                <a:avLst/>
                <a:gdLst>
                  <a:gd name="T0" fmla="*/ 0 w 712"/>
                  <a:gd name="T1" fmla="*/ 0 h 14358"/>
                  <a:gd name="T2" fmla="*/ 0 w 712"/>
                  <a:gd name="T3" fmla="*/ 0 h 14358"/>
                  <a:gd name="T4" fmla="*/ 0 w 712"/>
                  <a:gd name="T5" fmla="*/ 0 h 14358"/>
                  <a:gd name="T6" fmla="*/ 0 w 712"/>
                  <a:gd name="T7" fmla="*/ 0 h 14358"/>
                  <a:gd name="T8" fmla="*/ 0 w 712"/>
                  <a:gd name="T9" fmla="*/ 0 h 14358"/>
                  <a:gd name="T10" fmla="*/ 0 w 712"/>
                  <a:gd name="T11" fmla="*/ 0 h 14358"/>
                  <a:gd name="T12" fmla="*/ 0 w 712"/>
                  <a:gd name="T13" fmla="*/ 0 h 14358"/>
                  <a:gd name="T14" fmla="*/ 0 w 712"/>
                  <a:gd name="T15" fmla="*/ 0 h 14358"/>
                  <a:gd name="T16" fmla="*/ 0 w 712"/>
                  <a:gd name="T17" fmla="*/ 0 h 14358"/>
                  <a:gd name="T18" fmla="*/ 0 w 712"/>
                  <a:gd name="T19" fmla="*/ 0 h 14358"/>
                  <a:gd name="T20" fmla="*/ 0 w 712"/>
                  <a:gd name="T21" fmla="*/ 0 h 14358"/>
                  <a:gd name="T22" fmla="*/ 0 w 712"/>
                  <a:gd name="T23" fmla="*/ 0 h 14358"/>
                  <a:gd name="T24" fmla="*/ 0 w 712"/>
                  <a:gd name="T25" fmla="*/ 0 h 143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2"/>
                  <a:gd name="T40" fmla="*/ 0 h 14358"/>
                  <a:gd name="T41" fmla="*/ 712 w 712"/>
                  <a:gd name="T42" fmla="*/ 14358 h 143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2" h="14358">
                    <a:moveTo>
                      <a:pt x="0" y="7957"/>
                    </a:moveTo>
                    <a:lnTo>
                      <a:pt x="0" y="99"/>
                    </a:lnTo>
                    <a:lnTo>
                      <a:pt x="712" y="0"/>
                    </a:lnTo>
                    <a:lnTo>
                      <a:pt x="712" y="10559"/>
                    </a:lnTo>
                    <a:lnTo>
                      <a:pt x="528" y="10529"/>
                    </a:lnTo>
                    <a:lnTo>
                      <a:pt x="416" y="9657"/>
                    </a:lnTo>
                    <a:lnTo>
                      <a:pt x="573" y="8749"/>
                    </a:lnTo>
                    <a:lnTo>
                      <a:pt x="283" y="7977"/>
                    </a:lnTo>
                    <a:lnTo>
                      <a:pt x="0" y="7957"/>
                    </a:lnTo>
                    <a:close/>
                    <a:moveTo>
                      <a:pt x="712" y="14308"/>
                    </a:moveTo>
                    <a:lnTo>
                      <a:pt x="712" y="14342"/>
                    </a:lnTo>
                    <a:lnTo>
                      <a:pt x="652" y="14358"/>
                    </a:lnTo>
                    <a:lnTo>
                      <a:pt x="712" y="1430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" name="Freeform 36"/>
              <p:cNvSpPr>
                <a:spLocks noEditPoints="1"/>
              </p:cNvSpPr>
              <p:nvPr/>
            </p:nvSpPr>
            <p:spPr bwMode="auto">
              <a:xfrm>
                <a:off x="3704" y="440"/>
                <a:ext cx="102" cy="2058"/>
              </a:xfrm>
              <a:custGeom>
                <a:avLst/>
                <a:gdLst>
                  <a:gd name="T0" fmla="*/ 0 w 711"/>
                  <a:gd name="T1" fmla="*/ 0 h 14408"/>
                  <a:gd name="T2" fmla="*/ 0 w 711"/>
                  <a:gd name="T3" fmla="*/ 0 h 14408"/>
                  <a:gd name="T4" fmla="*/ 0 w 711"/>
                  <a:gd name="T5" fmla="*/ 0 h 14408"/>
                  <a:gd name="T6" fmla="*/ 0 w 711"/>
                  <a:gd name="T7" fmla="*/ 0 h 14408"/>
                  <a:gd name="T8" fmla="*/ 0 w 711"/>
                  <a:gd name="T9" fmla="*/ 0 h 14408"/>
                  <a:gd name="T10" fmla="*/ 0 w 711"/>
                  <a:gd name="T11" fmla="*/ 0 h 14408"/>
                  <a:gd name="T12" fmla="*/ 0 w 711"/>
                  <a:gd name="T13" fmla="*/ 0 h 14408"/>
                  <a:gd name="T14" fmla="*/ 0 w 711"/>
                  <a:gd name="T15" fmla="*/ 0 h 14408"/>
                  <a:gd name="T16" fmla="*/ 0 w 711"/>
                  <a:gd name="T17" fmla="*/ 0 h 14408"/>
                  <a:gd name="T18" fmla="*/ 0 w 711"/>
                  <a:gd name="T19" fmla="*/ 0 h 14408"/>
                  <a:gd name="T20" fmla="*/ 0 w 711"/>
                  <a:gd name="T21" fmla="*/ 0 h 14408"/>
                  <a:gd name="T22" fmla="*/ 0 w 711"/>
                  <a:gd name="T23" fmla="*/ 0 h 14408"/>
                  <a:gd name="T24" fmla="*/ 0 w 711"/>
                  <a:gd name="T25" fmla="*/ 0 h 1440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1"/>
                  <a:gd name="T40" fmla="*/ 0 h 14408"/>
                  <a:gd name="T41" fmla="*/ 711 w 711"/>
                  <a:gd name="T42" fmla="*/ 14408 h 1440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1" h="14408">
                    <a:moveTo>
                      <a:pt x="0" y="8223"/>
                    </a:moveTo>
                    <a:lnTo>
                      <a:pt x="0" y="99"/>
                    </a:lnTo>
                    <a:lnTo>
                      <a:pt x="711" y="0"/>
                    </a:lnTo>
                    <a:lnTo>
                      <a:pt x="711" y="10669"/>
                    </a:lnTo>
                    <a:lnTo>
                      <a:pt x="172" y="10579"/>
                    </a:lnTo>
                    <a:lnTo>
                      <a:pt x="60" y="9707"/>
                    </a:lnTo>
                    <a:lnTo>
                      <a:pt x="217" y="8799"/>
                    </a:lnTo>
                    <a:lnTo>
                      <a:pt x="0" y="8223"/>
                    </a:lnTo>
                    <a:close/>
                    <a:moveTo>
                      <a:pt x="711" y="14062"/>
                    </a:moveTo>
                    <a:lnTo>
                      <a:pt x="711" y="14378"/>
                    </a:lnTo>
                    <a:lnTo>
                      <a:pt x="620" y="14318"/>
                    </a:lnTo>
                    <a:lnTo>
                      <a:pt x="296" y="14408"/>
                    </a:lnTo>
                    <a:lnTo>
                      <a:pt x="711" y="1406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" name="Freeform 37"/>
              <p:cNvSpPr>
                <a:spLocks noEditPoints="1"/>
              </p:cNvSpPr>
              <p:nvPr/>
            </p:nvSpPr>
            <p:spPr bwMode="auto">
              <a:xfrm>
                <a:off x="3755" y="434"/>
                <a:ext cx="101" cy="2094"/>
              </a:xfrm>
              <a:custGeom>
                <a:avLst/>
                <a:gdLst>
                  <a:gd name="T0" fmla="*/ 0 w 711"/>
                  <a:gd name="T1" fmla="*/ 0 h 14657"/>
                  <a:gd name="T2" fmla="*/ 0 w 711"/>
                  <a:gd name="T3" fmla="*/ 0 h 14657"/>
                  <a:gd name="T4" fmla="*/ 0 w 711"/>
                  <a:gd name="T5" fmla="*/ 0 h 14657"/>
                  <a:gd name="T6" fmla="*/ 0 w 711"/>
                  <a:gd name="T7" fmla="*/ 0 h 14657"/>
                  <a:gd name="T8" fmla="*/ 0 w 711"/>
                  <a:gd name="T9" fmla="*/ 0 h 14657"/>
                  <a:gd name="T10" fmla="*/ 0 w 711"/>
                  <a:gd name="T11" fmla="*/ 0 h 14657"/>
                  <a:gd name="T12" fmla="*/ 0 w 711"/>
                  <a:gd name="T13" fmla="*/ 0 h 14657"/>
                  <a:gd name="T14" fmla="*/ 0 w 711"/>
                  <a:gd name="T15" fmla="*/ 0 h 14657"/>
                  <a:gd name="T16" fmla="*/ 0 w 711"/>
                  <a:gd name="T17" fmla="*/ 0 h 14657"/>
                  <a:gd name="T18" fmla="*/ 0 w 711"/>
                  <a:gd name="T19" fmla="*/ 0 h 14657"/>
                  <a:gd name="T20" fmla="*/ 0 w 711"/>
                  <a:gd name="T21" fmla="*/ 0 h 14657"/>
                  <a:gd name="T22" fmla="*/ 0 w 711"/>
                  <a:gd name="T23" fmla="*/ 0 h 1465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711"/>
                  <a:gd name="T37" fmla="*/ 0 h 14657"/>
                  <a:gd name="T38" fmla="*/ 711 w 711"/>
                  <a:gd name="T39" fmla="*/ 14657 h 1465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711" h="14657">
                    <a:moveTo>
                      <a:pt x="0" y="14435"/>
                    </a:moveTo>
                    <a:lnTo>
                      <a:pt x="0" y="14401"/>
                    </a:lnTo>
                    <a:lnTo>
                      <a:pt x="711" y="13810"/>
                    </a:lnTo>
                    <a:lnTo>
                      <a:pt x="711" y="14657"/>
                    </a:lnTo>
                    <a:lnTo>
                      <a:pt x="264" y="14361"/>
                    </a:lnTo>
                    <a:lnTo>
                      <a:pt x="0" y="14435"/>
                    </a:lnTo>
                    <a:close/>
                    <a:moveTo>
                      <a:pt x="0" y="10652"/>
                    </a:moveTo>
                    <a:lnTo>
                      <a:pt x="0" y="93"/>
                    </a:lnTo>
                    <a:lnTo>
                      <a:pt x="432" y="33"/>
                    </a:lnTo>
                    <a:lnTo>
                      <a:pt x="711" y="0"/>
                    </a:lnTo>
                    <a:lnTo>
                      <a:pt x="711" y="10771"/>
                    </a:lnTo>
                    <a:lnTo>
                      <a:pt x="0" y="1065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7" name="Freeform 38"/>
              <p:cNvSpPr>
                <a:spLocks noEditPoints="1"/>
              </p:cNvSpPr>
              <p:nvPr/>
            </p:nvSpPr>
            <p:spPr bwMode="auto">
              <a:xfrm>
                <a:off x="3806" y="428"/>
                <a:ext cx="101" cy="2133"/>
              </a:xfrm>
              <a:custGeom>
                <a:avLst/>
                <a:gdLst>
                  <a:gd name="T0" fmla="*/ 0 w 711"/>
                  <a:gd name="T1" fmla="*/ 0 h 14934"/>
                  <a:gd name="T2" fmla="*/ 0 w 711"/>
                  <a:gd name="T3" fmla="*/ 0 h 14934"/>
                  <a:gd name="T4" fmla="*/ 0 w 711"/>
                  <a:gd name="T5" fmla="*/ 0 h 14934"/>
                  <a:gd name="T6" fmla="*/ 0 w 711"/>
                  <a:gd name="T7" fmla="*/ 0 h 14934"/>
                  <a:gd name="T8" fmla="*/ 0 w 711"/>
                  <a:gd name="T9" fmla="*/ 0 h 14934"/>
                  <a:gd name="T10" fmla="*/ 0 w 711"/>
                  <a:gd name="T11" fmla="*/ 0 h 14934"/>
                  <a:gd name="T12" fmla="*/ 0 w 711"/>
                  <a:gd name="T13" fmla="*/ 0 h 14934"/>
                  <a:gd name="T14" fmla="*/ 0 w 711"/>
                  <a:gd name="T15" fmla="*/ 0 h 14934"/>
                  <a:gd name="T16" fmla="*/ 0 w 711"/>
                  <a:gd name="T17" fmla="*/ 0 h 14934"/>
                  <a:gd name="T18" fmla="*/ 0 w 711"/>
                  <a:gd name="T19" fmla="*/ 0 h 14934"/>
                  <a:gd name="T20" fmla="*/ 0 w 711"/>
                  <a:gd name="T21" fmla="*/ 0 h 14934"/>
                  <a:gd name="T22" fmla="*/ 0 w 711"/>
                  <a:gd name="T23" fmla="*/ 0 h 14934"/>
                  <a:gd name="T24" fmla="*/ 0 w 711"/>
                  <a:gd name="T25" fmla="*/ 0 h 1493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1"/>
                  <a:gd name="T40" fmla="*/ 0 h 14934"/>
                  <a:gd name="T41" fmla="*/ 711 w 711"/>
                  <a:gd name="T42" fmla="*/ 14934 h 1493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1" h="14934">
                    <a:moveTo>
                      <a:pt x="0" y="14462"/>
                    </a:moveTo>
                    <a:lnTo>
                      <a:pt x="0" y="14146"/>
                    </a:lnTo>
                    <a:lnTo>
                      <a:pt x="711" y="13556"/>
                    </a:lnTo>
                    <a:lnTo>
                      <a:pt x="711" y="14934"/>
                    </a:lnTo>
                    <a:lnTo>
                      <a:pt x="0" y="14462"/>
                    </a:lnTo>
                    <a:close/>
                    <a:moveTo>
                      <a:pt x="0" y="10753"/>
                    </a:moveTo>
                    <a:lnTo>
                      <a:pt x="0" y="84"/>
                    </a:lnTo>
                    <a:lnTo>
                      <a:pt x="77" y="74"/>
                    </a:lnTo>
                    <a:lnTo>
                      <a:pt x="711" y="0"/>
                    </a:lnTo>
                    <a:lnTo>
                      <a:pt x="711" y="11477"/>
                    </a:lnTo>
                    <a:lnTo>
                      <a:pt x="536" y="11436"/>
                    </a:lnTo>
                    <a:lnTo>
                      <a:pt x="401" y="10820"/>
                    </a:lnTo>
                    <a:lnTo>
                      <a:pt x="0" y="1075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8" name="Freeform 39"/>
              <p:cNvSpPr>
                <a:spLocks noEditPoints="1"/>
              </p:cNvSpPr>
              <p:nvPr/>
            </p:nvSpPr>
            <p:spPr bwMode="auto">
              <a:xfrm>
                <a:off x="3856" y="422"/>
                <a:ext cx="102" cy="2173"/>
              </a:xfrm>
              <a:custGeom>
                <a:avLst/>
                <a:gdLst>
                  <a:gd name="T0" fmla="*/ 0 w 711"/>
                  <a:gd name="T1" fmla="*/ 0 h 15207"/>
                  <a:gd name="T2" fmla="*/ 0 w 711"/>
                  <a:gd name="T3" fmla="*/ 0 h 15207"/>
                  <a:gd name="T4" fmla="*/ 0 w 711"/>
                  <a:gd name="T5" fmla="*/ 0 h 15207"/>
                  <a:gd name="T6" fmla="*/ 0 w 711"/>
                  <a:gd name="T7" fmla="*/ 0 h 15207"/>
                  <a:gd name="T8" fmla="*/ 0 w 711"/>
                  <a:gd name="T9" fmla="*/ 0 h 15207"/>
                  <a:gd name="T10" fmla="*/ 0 w 711"/>
                  <a:gd name="T11" fmla="*/ 0 h 15207"/>
                  <a:gd name="T12" fmla="*/ 0 w 711"/>
                  <a:gd name="T13" fmla="*/ 0 h 15207"/>
                  <a:gd name="T14" fmla="*/ 0 w 711"/>
                  <a:gd name="T15" fmla="*/ 0 h 15207"/>
                  <a:gd name="T16" fmla="*/ 0 w 711"/>
                  <a:gd name="T17" fmla="*/ 0 h 15207"/>
                  <a:gd name="T18" fmla="*/ 0 w 711"/>
                  <a:gd name="T19" fmla="*/ 0 h 15207"/>
                  <a:gd name="T20" fmla="*/ 0 w 711"/>
                  <a:gd name="T21" fmla="*/ 0 h 15207"/>
                  <a:gd name="T22" fmla="*/ 0 w 711"/>
                  <a:gd name="T23" fmla="*/ 0 h 15207"/>
                  <a:gd name="T24" fmla="*/ 0 w 711"/>
                  <a:gd name="T25" fmla="*/ 0 h 15207"/>
                  <a:gd name="T26" fmla="*/ 0 w 711"/>
                  <a:gd name="T27" fmla="*/ 0 h 15207"/>
                  <a:gd name="T28" fmla="*/ 0 w 711"/>
                  <a:gd name="T29" fmla="*/ 0 h 1520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11"/>
                  <a:gd name="T46" fmla="*/ 0 h 15207"/>
                  <a:gd name="T47" fmla="*/ 711 w 711"/>
                  <a:gd name="T48" fmla="*/ 15207 h 1520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11" h="15207">
                    <a:moveTo>
                      <a:pt x="0" y="14737"/>
                    </a:moveTo>
                    <a:lnTo>
                      <a:pt x="0" y="13890"/>
                    </a:lnTo>
                    <a:lnTo>
                      <a:pt x="711" y="13299"/>
                    </a:lnTo>
                    <a:lnTo>
                      <a:pt x="711" y="15207"/>
                    </a:lnTo>
                    <a:lnTo>
                      <a:pt x="0" y="14737"/>
                    </a:lnTo>
                    <a:close/>
                    <a:moveTo>
                      <a:pt x="0" y="10851"/>
                    </a:moveTo>
                    <a:lnTo>
                      <a:pt x="0" y="80"/>
                    </a:lnTo>
                    <a:lnTo>
                      <a:pt x="694" y="0"/>
                    </a:lnTo>
                    <a:lnTo>
                      <a:pt x="711" y="1"/>
                    </a:lnTo>
                    <a:lnTo>
                      <a:pt x="711" y="12374"/>
                    </a:lnTo>
                    <a:lnTo>
                      <a:pt x="571" y="12370"/>
                    </a:lnTo>
                    <a:lnTo>
                      <a:pt x="650" y="11586"/>
                    </a:lnTo>
                    <a:lnTo>
                      <a:pt x="180" y="11475"/>
                    </a:lnTo>
                    <a:lnTo>
                      <a:pt x="45" y="10859"/>
                    </a:lnTo>
                    <a:lnTo>
                      <a:pt x="0" y="108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9" name="Freeform 40"/>
              <p:cNvSpPr>
                <a:spLocks/>
              </p:cNvSpPr>
              <p:nvPr/>
            </p:nvSpPr>
            <p:spPr bwMode="auto">
              <a:xfrm>
                <a:off x="3907" y="422"/>
                <a:ext cx="102" cy="2220"/>
              </a:xfrm>
              <a:custGeom>
                <a:avLst/>
                <a:gdLst>
                  <a:gd name="T0" fmla="*/ 0 w 712"/>
                  <a:gd name="T1" fmla="*/ 0 h 15538"/>
                  <a:gd name="T2" fmla="*/ 0 w 712"/>
                  <a:gd name="T3" fmla="*/ 0 h 15538"/>
                  <a:gd name="T4" fmla="*/ 0 w 712"/>
                  <a:gd name="T5" fmla="*/ 0 h 15538"/>
                  <a:gd name="T6" fmla="*/ 0 w 712"/>
                  <a:gd name="T7" fmla="*/ 0 h 15538"/>
                  <a:gd name="T8" fmla="*/ 0 w 712"/>
                  <a:gd name="T9" fmla="*/ 0 h 15538"/>
                  <a:gd name="T10" fmla="*/ 0 w 712"/>
                  <a:gd name="T11" fmla="*/ 0 h 15538"/>
                  <a:gd name="T12" fmla="*/ 0 w 712"/>
                  <a:gd name="T13" fmla="*/ 0 h 15538"/>
                  <a:gd name="T14" fmla="*/ 0 w 712"/>
                  <a:gd name="T15" fmla="*/ 0 h 15538"/>
                  <a:gd name="T16" fmla="*/ 0 w 712"/>
                  <a:gd name="T17" fmla="*/ 0 h 15538"/>
                  <a:gd name="T18" fmla="*/ 0 w 712"/>
                  <a:gd name="T19" fmla="*/ 0 h 15538"/>
                  <a:gd name="T20" fmla="*/ 0 w 712"/>
                  <a:gd name="T21" fmla="*/ 0 h 15538"/>
                  <a:gd name="T22" fmla="*/ 0 w 712"/>
                  <a:gd name="T23" fmla="*/ 0 h 15538"/>
                  <a:gd name="T24" fmla="*/ 0 w 712"/>
                  <a:gd name="T25" fmla="*/ 0 h 155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2"/>
                  <a:gd name="T40" fmla="*/ 0 h 15538"/>
                  <a:gd name="T41" fmla="*/ 712 w 712"/>
                  <a:gd name="T42" fmla="*/ 15538 h 1553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2" h="15538">
                    <a:moveTo>
                      <a:pt x="0" y="14973"/>
                    </a:moveTo>
                    <a:lnTo>
                      <a:pt x="0" y="13595"/>
                    </a:lnTo>
                    <a:lnTo>
                      <a:pt x="653" y="13053"/>
                    </a:lnTo>
                    <a:lnTo>
                      <a:pt x="585" y="12381"/>
                    </a:lnTo>
                    <a:lnTo>
                      <a:pt x="216" y="12370"/>
                    </a:lnTo>
                    <a:lnTo>
                      <a:pt x="295" y="11586"/>
                    </a:lnTo>
                    <a:lnTo>
                      <a:pt x="0" y="11516"/>
                    </a:lnTo>
                    <a:lnTo>
                      <a:pt x="0" y="39"/>
                    </a:lnTo>
                    <a:lnTo>
                      <a:pt x="339" y="0"/>
                    </a:lnTo>
                    <a:lnTo>
                      <a:pt x="712" y="27"/>
                    </a:lnTo>
                    <a:lnTo>
                      <a:pt x="712" y="15538"/>
                    </a:lnTo>
                    <a:lnTo>
                      <a:pt x="585" y="15359"/>
                    </a:lnTo>
                    <a:lnTo>
                      <a:pt x="0" y="1497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0" name="Freeform 41"/>
              <p:cNvSpPr>
                <a:spLocks/>
              </p:cNvSpPr>
              <p:nvPr/>
            </p:nvSpPr>
            <p:spPr bwMode="auto">
              <a:xfrm>
                <a:off x="3958" y="410"/>
                <a:ext cx="102" cy="2328"/>
              </a:xfrm>
              <a:custGeom>
                <a:avLst/>
                <a:gdLst>
                  <a:gd name="T0" fmla="*/ 0 w 711"/>
                  <a:gd name="T1" fmla="*/ 0 h 16293"/>
                  <a:gd name="T2" fmla="*/ 0 w 711"/>
                  <a:gd name="T3" fmla="*/ 0 h 16293"/>
                  <a:gd name="T4" fmla="*/ 0 w 711"/>
                  <a:gd name="T5" fmla="*/ 0 h 16293"/>
                  <a:gd name="T6" fmla="*/ 0 w 711"/>
                  <a:gd name="T7" fmla="*/ 0 h 16293"/>
                  <a:gd name="T8" fmla="*/ 0 w 711"/>
                  <a:gd name="T9" fmla="*/ 0 h 16293"/>
                  <a:gd name="T10" fmla="*/ 0 w 711"/>
                  <a:gd name="T11" fmla="*/ 0 h 16293"/>
                  <a:gd name="T12" fmla="*/ 0 w 711"/>
                  <a:gd name="T13" fmla="*/ 0 h 16293"/>
                  <a:gd name="T14" fmla="*/ 0 w 711"/>
                  <a:gd name="T15" fmla="*/ 0 h 16293"/>
                  <a:gd name="T16" fmla="*/ 0 w 711"/>
                  <a:gd name="T17" fmla="*/ 0 h 16293"/>
                  <a:gd name="T18" fmla="*/ 0 w 711"/>
                  <a:gd name="T19" fmla="*/ 0 h 16293"/>
                  <a:gd name="T20" fmla="*/ 0 w 711"/>
                  <a:gd name="T21" fmla="*/ 0 h 16293"/>
                  <a:gd name="T22" fmla="*/ 0 w 711"/>
                  <a:gd name="T23" fmla="*/ 0 h 16293"/>
                  <a:gd name="T24" fmla="*/ 0 w 711"/>
                  <a:gd name="T25" fmla="*/ 0 h 1629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1"/>
                  <a:gd name="T40" fmla="*/ 0 h 16293"/>
                  <a:gd name="T41" fmla="*/ 711 w 711"/>
                  <a:gd name="T42" fmla="*/ 16293 h 1629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1" h="16293">
                    <a:moveTo>
                      <a:pt x="0" y="15290"/>
                    </a:moveTo>
                    <a:lnTo>
                      <a:pt x="0" y="13382"/>
                    </a:lnTo>
                    <a:lnTo>
                      <a:pt x="297" y="13136"/>
                    </a:lnTo>
                    <a:lnTo>
                      <a:pt x="229" y="12464"/>
                    </a:lnTo>
                    <a:lnTo>
                      <a:pt x="0" y="12457"/>
                    </a:lnTo>
                    <a:lnTo>
                      <a:pt x="0" y="84"/>
                    </a:lnTo>
                    <a:lnTo>
                      <a:pt x="610" y="128"/>
                    </a:lnTo>
                    <a:lnTo>
                      <a:pt x="711" y="0"/>
                    </a:lnTo>
                    <a:lnTo>
                      <a:pt x="711" y="15904"/>
                    </a:lnTo>
                    <a:lnTo>
                      <a:pt x="386" y="16293"/>
                    </a:lnTo>
                    <a:lnTo>
                      <a:pt x="498" y="15823"/>
                    </a:lnTo>
                    <a:lnTo>
                      <a:pt x="229" y="15442"/>
                    </a:lnTo>
                    <a:lnTo>
                      <a:pt x="0" y="1529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1" name="Freeform 42"/>
              <p:cNvSpPr>
                <a:spLocks/>
              </p:cNvSpPr>
              <p:nvPr/>
            </p:nvSpPr>
            <p:spPr bwMode="auto">
              <a:xfrm>
                <a:off x="4009" y="346"/>
                <a:ext cx="101" cy="2392"/>
              </a:xfrm>
              <a:custGeom>
                <a:avLst/>
                <a:gdLst>
                  <a:gd name="T0" fmla="*/ 0 w 711"/>
                  <a:gd name="T1" fmla="*/ 0 h 16744"/>
                  <a:gd name="T2" fmla="*/ 0 w 711"/>
                  <a:gd name="T3" fmla="*/ 0 h 16744"/>
                  <a:gd name="T4" fmla="*/ 0 w 711"/>
                  <a:gd name="T5" fmla="*/ 0 h 16744"/>
                  <a:gd name="T6" fmla="*/ 0 w 711"/>
                  <a:gd name="T7" fmla="*/ 0 h 16744"/>
                  <a:gd name="T8" fmla="*/ 0 w 711"/>
                  <a:gd name="T9" fmla="*/ 0 h 16744"/>
                  <a:gd name="T10" fmla="*/ 0 w 711"/>
                  <a:gd name="T11" fmla="*/ 0 h 16744"/>
                  <a:gd name="T12" fmla="*/ 0 w 711"/>
                  <a:gd name="T13" fmla="*/ 0 h 16744"/>
                  <a:gd name="T14" fmla="*/ 0 w 711"/>
                  <a:gd name="T15" fmla="*/ 0 h 167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11"/>
                  <a:gd name="T25" fmla="*/ 0 h 16744"/>
                  <a:gd name="T26" fmla="*/ 711 w 711"/>
                  <a:gd name="T27" fmla="*/ 16744 h 167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11" h="16744">
                    <a:moveTo>
                      <a:pt x="0" y="16072"/>
                    </a:moveTo>
                    <a:lnTo>
                      <a:pt x="0" y="561"/>
                    </a:lnTo>
                    <a:lnTo>
                      <a:pt x="254" y="579"/>
                    </a:lnTo>
                    <a:lnTo>
                      <a:pt x="711" y="0"/>
                    </a:lnTo>
                    <a:lnTo>
                      <a:pt x="711" y="15929"/>
                    </a:lnTo>
                    <a:lnTo>
                      <a:pt x="30" y="16744"/>
                    </a:lnTo>
                    <a:lnTo>
                      <a:pt x="142" y="16274"/>
                    </a:lnTo>
                    <a:lnTo>
                      <a:pt x="0" y="1607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2" name="Freeform 43"/>
              <p:cNvSpPr>
                <a:spLocks/>
              </p:cNvSpPr>
              <p:nvPr/>
            </p:nvSpPr>
            <p:spPr bwMode="auto">
              <a:xfrm>
                <a:off x="4060" y="307"/>
                <a:ext cx="101" cy="2375"/>
              </a:xfrm>
              <a:custGeom>
                <a:avLst/>
                <a:gdLst>
                  <a:gd name="T0" fmla="*/ 0 w 711"/>
                  <a:gd name="T1" fmla="*/ 0 h 16627"/>
                  <a:gd name="T2" fmla="*/ 0 w 711"/>
                  <a:gd name="T3" fmla="*/ 0 h 16627"/>
                  <a:gd name="T4" fmla="*/ 0 w 711"/>
                  <a:gd name="T5" fmla="*/ 0 h 16627"/>
                  <a:gd name="T6" fmla="*/ 0 w 711"/>
                  <a:gd name="T7" fmla="*/ 0 h 16627"/>
                  <a:gd name="T8" fmla="*/ 0 w 711"/>
                  <a:gd name="T9" fmla="*/ 0 h 16627"/>
                  <a:gd name="T10" fmla="*/ 0 w 711"/>
                  <a:gd name="T11" fmla="*/ 0 h 16627"/>
                  <a:gd name="T12" fmla="*/ 0 w 711"/>
                  <a:gd name="T13" fmla="*/ 0 h 16627"/>
                  <a:gd name="T14" fmla="*/ 0 w 711"/>
                  <a:gd name="T15" fmla="*/ 0 h 16627"/>
                  <a:gd name="T16" fmla="*/ 0 w 711"/>
                  <a:gd name="T17" fmla="*/ 0 h 16627"/>
                  <a:gd name="T18" fmla="*/ 0 w 711"/>
                  <a:gd name="T19" fmla="*/ 0 h 16627"/>
                  <a:gd name="T20" fmla="*/ 0 w 711"/>
                  <a:gd name="T21" fmla="*/ 0 h 16627"/>
                  <a:gd name="T22" fmla="*/ 0 w 711"/>
                  <a:gd name="T23" fmla="*/ 0 h 1662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711"/>
                  <a:gd name="T37" fmla="*/ 0 h 16627"/>
                  <a:gd name="T38" fmla="*/ 711 w 711"/>
                  <a:gd name="T39" fmla="*/ 16627 h 1662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711" h="16627">
                    <a:moveTo>
                      <a:pt x="0" y="16627"/>
                    </a:moveTo>
                    <a:lnTo>
                      <a:pt x="0" y="723"/>
                    </a:lnTo>
                    <a:lnTo>
                      <a:pt x="570" y="0"/>
                    </a:lnTo>
                    <a:lnTo>
                      <a:pt x="711" y="202"/>
                    </a:lnTo>
                    <a:lnTo>
                      <a:pt x="711" y="1812"/>
                    </a:lnTo>
                    <a:lnTo>
                      <a:pt x="615" y="1926"/>
                    </a:lnTo>
                    <a:lnTo>
                      <a:pt x="711" y="2086"/>
                    </a:lnTo>
                    <a:lnTo>
                      <a:pt x="711" y="2643"/>
                    </a:lnTo>
                    <a:lnTo>
                      <a:pt x="592" y="2687"/>
                    </a:lnTo>
                    <a:lnTo>
                      <a:pt x="711" y="2671"/>
                    </a:lnTo>
                    <a:lnTo>
                      <a:pt x="711" y="15776"/>
                    </a:lnTo>
                    <a:lnTo>
                      <a:pt x="0" y="1662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3" name="Freeform 44"/>
              <p:cNvSpPr>
                <a:spLocks/>
              </p:cNvSpPr>
              <p:nvPr/>
            </p:nvSpPr>
            <p:spPr bwMode="auto">
              <a:xfrm>
                <a:off x="4110" y="307"/>
                <a:ext cx="102" cy="2315"/>
              </a:xfrm>
              <a:custGeom>
                <a:avLst/>
                <a:gdLst>
                  <a:gd name="T0" fmla="*/ 0 w 711"/>
                  <a:gd name="T1" fmla="*/ 0 h 16201"/>
                  <a:gd name="T2" fmla="*/ 0 w 711"/>
                  <a:gd name="T3" fmla="*/ 0 h 16201"/>
                  <a:gd name="T4" fmla="*/ 0 w 711"/>
                  <a:gd name="T5" fmla="*/ 0 h 16201"/>
                  <a:gd name="T6" fmla="*/ 0 w 711"/>
                  <a:gd name="T7" fmla="*/ 0 h 16201"/>
                  <a:gd name="T8" fmla="*/ 0 w 711"/>
                  <a:gd name="T9" fmla="*/ 0 h 16201"/>
                  <a:gd name="T10" fmla="*/ 0 w 711"/>
                  <a:gd name="T11" fmla="*/ 0 h 16201"/>
                  <a:gd name="T12" fmla="*/ 0 w 711"/>
                  <a:gd name="T13" fmla="*/ 0 h 16201"/>
                  <a:gd name="T14" fmla="*/ 0 w 711"/>
                  <a:gd name="T15" fmla="*/ 0 h 16201"/>
                  <a:gd name="T16" fmla="*/ 0 w 711"/>
                  <a:gd name="T17" fmla="*/ 0 h 16201"/>
                  <a:gd name="T18" fmla="*/ 0 w 711"/>
                  <a:gd name="T19" fmla="*/ 0 h 16201"/>
                  <a:gd name="T20" fmla="*/ 0 w 711"/>
                  <a:gd name="T21" fmla="*/ 0 h 1620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11"/>
                  <a:gd name="T34" fmla="*/ 0 h 16201"/>
                  <a:gd name="T35" fmla="*/ 711 w 711"/>
                  <a:gd name="T36" fmla="*/ 16201 h 1620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11" h="16201">
                    <a:moveTo>
                      <a:pt x="0" y="16201"/>
                    </a:moveTo>
                    <a:lnTo>
                      <a:pt x="0" y="272"/>
                    </a:lnTo>
                    <a:lnTo>
                      <a:pt x="214" y="0"/>
                    </a:lnTo>
                    <a:lnTo>
                      <a:pt x="711" y="710"/>
                    </a:lnTo>
                    <a:lnTo>
                      <a:pt x="711" y="1396"/>
                    </a:lnTo>
                    <a:lnTo>
                      <a:pt x="259" y="1926"/>
                    </a:lnTo>
                    <a:lnTo>
                      <a:pt x="628" y="2542"/>
                    </a:lnTo>
                    <a:lnTo>
                      <a:pt x="236" y="2687"/>
                    </a:lnTo>
                    <a:lnTo>
                      <a:pt x="711" y="2621"/>
                    </a:lnTo>
                    <a:lnTo>
                      <a:pt x="711" y="15351"/>
                    </a:lnTo>
                    <a:lnTo>
                      <a:pt x="0" y="1620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4" name="Freeform 45"/>
              <p:cNvSpPr>
                <a:spLocks noEditPoints="1"/>
              </p:cNvSpPr>
              <p:nvPr/>
            </p:nvSpPr>
            <p:spPr bwMode="auto">
              <a:xfrm>
                <a:off x="4161" y="336"/>
                <a:ext cx="102" cy="2225"/>
              </a:xfrm>
              <a:custGeom>
                <a:avLst/>
                <a:gdLst>
                  <a:gd name="T0" fmla="*/ 0 w 712"/>
                  <a:gd name="T1" fmla="*/ 0 h 15574"/>
                  <a:gd name="T2" fmla="*/ 0 w 712"/>
                  <a:gd name="T3" fmla="*/ 0 h 15574"/>
                  <a:gd name="T4" fmla="*/ 0 w 712"/>
                  <a:gd name="T5" fmla="*/ 0 h 15574"/>
                  <a:gd name="T6" fmla="*/ 0 w 712"/>
                  <a:gd name="T7" fmla="*/ 0 h 15574"/>
                  <a:gd name="T8" fmla="*/ 0 w 712"/>
                  <a:gd name="T9" fmla="*/ 0 h 15574"/>
                  <a:gd name="T10" fmla="*/ 0 w 712"/>
                  <a:gd name="T11" fmla="*/ 0 h 15574"/>
                  <a:gd name="T12" fmla="*/ 0 w 712"/>
                  <a:gd name="T13" fmla="*/ 0 h 15574"/>
                  <a:gd name="T14" fmla="*/ 0 w 712"/>
                  <a:gd name="T15" fmla="*/ 0 h 15574"/>
                  <a:gd name="T16" fmla="*/ 0 w 712"/>
                  <a:gd name="T17" fmla="*/ 0 h 15574"/>
                  <a:gd name="T18" fmla="*/ 0 w 712"/>
                  <a:gd name="T19" fmla="*/ 0 h 15574"/>
                  <a:gd name="T20" fmla="*/ 0 w 712"/>
                  <a:gd name="T21" fmla="*/ 0 h 15574"/>
                  <a:gd name="T22" fmla="*/ 0 w 712"/>
                  <a:gd name="T23" fmla="*/ 0 h 15574"/>
                  <a:gd name="T24" fmla="*/ 0 w 712"/>
                  <a:gd name="T25" fmla="*/ 0 h 1557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2"/>
                  <a:gd name="T40" fmla="*/ 0 h 15574"/>
                  <a:gd name="T41" fmla="*/ 712 w 712"/>
                  <a:gd name="T42" fmla="*/ 15574 h 1557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2" h="15574">
                    <a:moveTo>
                      <a:pt x="0" y="15574"/>
                    </a:moveTo>
                    <a:lnTo>
                      <a:pt x="0" y="2469"/>
                    </a:lnTo>
                    <a:lnTo>
                      <a:pt x="712" y="2369"/>
                    </a:lnTo>
                    <a:lnTo>
                      <a:pt x="712" y="14723"/>
                    </a:lnTo>
                    <a:lnTo>
                      <a:pt x="0" y="15574"/>
                    </a:lnTo>
                    <a:close/>
                    <a:moveTo>
                      <a:pt x="0" y="2441"/>
                    </a:moveTo>
                    <a:lnTo>
                      <a:pt x="0" y="1884"/>
                    </a:lnTo>
                    <a:lnTo>
                      <a:pt x="273" y="2340"/>
                    </a:lnTo>
                    <a:lnTo>
                      <a:pt x="0" y="2441"/>
                    </a:lnTo>
                    <a:close/>
                    <a:moveTo>
                      <a:pt x="0" y="1610"/>
                    </a:moveTo>
                    <a:lnTo>
                      <a:pt x="0" y="0"/>
                    </a:lnTo>
                    <a:lnTo>
                      <a:pt x="620" y="884"/>
                    </a:lnTo>
                    <a:lnTo>
                      <a:pt x="0" y="161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5" name="Freeform 46"/>
              <p:cNvSpPr>
                <a:spLocks noEditPoints="1"/>
              </p:cNvSpPr>
              <p:nvPr/>
            </p:nvSpPr>
            <p:spPr bwMode="auto">
              <a:xfrm>
                <a:off x="4212" y="409"/>
                <a:ext cx="102" cy="2091"/>
              </a:xfrm>
              <a:custGeom>
                <a:avLst/>
                <a:gdLst>
                  <a:gd name="T0" fmla="*/ 0 w 711"/>
                  <a:gd name="T1" fmla="*/ 0 h 14641"/>
                  <a:gd name="T2" fmla="*/ 0 w 711"/>
                  <a:gd name="T3" fmla="*/ 0 h 14641"/>
                  <a:gd name="T4" fmla="*/ 0 w 711"/>
                  <a:gd name="T5" fmla="*/ 0 h 14641"/>
                  <a:gd name="T6" fmla="*/ 0 w 711"/>
                  <a:gd name="T7" fmla="*/ 0 h 14641"/>
                  <a:gd name="T8" fmla="*/ 0 w 711"/>
                  <a:gd name="T9" fmla="*/ 0 h 14641"/>
                  <a:gd name="T10" fmla="*/ 0 w 711"/>
                  <a:gd name="T11" fmla="*/ 0 h 14641"/>
                  <a:gd name="T12" fmla="*/ 0 w 711"/>
                  <a:gd name="T13" fmla="*/ 0 h 14641"/>
                  <a:gd name="T14" fmla="*/ 0 w 711"/>
                  <a:gd name="T15" fmla="*/ 0 h 14641"/>
                  <a:gd name="T16" fmla="*/ 0 w 711"/>
                  <a:gd name="T17" fmla="*/ 0 h 14641"/>
                  <a:gd name="T18" fmla="*/ 0 w 711"/>
                  <a:gd name="T19" fmla="*/ 0 h 14641"/>
                  <a:gd name="T20" fmla="*/ 0 w 711"/>
                  <a:gd name="T21" fmla="*/ 0 h 1464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11"/>
                  <a:gd name="T34" fmla="*/ 0 h 14641"/>
                  <a:gd name="T35" fmla="*/ 711 w 711"/>
                  <a:gd name="T36" fmla="*/ 14641 h 1464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11" h="14641">
                    <a:moveTo>
                      <a:pt x="0" y="14641"/>
                    </a:moveTo>
                    <a:lnTo>
                      <a:pt x="0" y="1911"/>
                    </a:lnTo>
                    <a:lnTo>
                      <a:pt x="488" y="1843"/>
                    </a:lnTo>
                    <a:lnTo>
                      <a:pt x="499" y="2122"/>
                    </a:lnTo>
                    <a:lnTo>
                      <a:pt x="711" y="1851"/>
                    </a:lnTo>
                    <a:lnTo>
                      <a:pt x="711" y="13790"/>
                    </a:lnTo>
                    <a:lnTo>
                      <a:pt x="0" y="14641"/>
                    </a:lnTo>
                    <a:close/>
                    <a:moveTo>
                      <a:pt x="0" y="686"/>
                    </a:moveTo>
                    <a:lnTo>
                      <a:pt x="0" y="0"/>
                    </a:lnTo>
                    <a:lnTo>
                      <a:pt x="264" y="376"/>
                    </a:lnTo>
                    <a:lnTo>
                      <a:pt x="0" y="68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6" name="Freeform 47"/>
              <p:cNvSpPr>
                <a:spLocks/>
              </p:cNvSpPr>
              <p:nvPr/>
            </p:nvSpPr>
            <p:spPr bwMode="auto">
              <a:xfrm>
                <a:off x="4263" y="608"/>
                <a:ext cx="101" cy="1831"/>
              </a:xfrm>
              <a:custGeom>
                <a:avLst/>
                <a:gdLst>
                  <a:gd name="T0" fmla="*/ 0 w 711"/>
                  <a:gd name="T1" fmla="*/ 0 h 12818"/>
                  <a:gd name="T2" fmla="*/ 0 w 711"/>
                  <a:gd name="T3" fmla="*/ 0 h 12818"/>
                  <a:gd name="T4" fmla="*/ 0 w 711"/>
                  <a:gd name="T5" fmla="*/ 0 h 12818"/>
                  <a:gd name="T6" fmla="*/ 0 w 711"/>
                  <a:gd name="T7" fmla="*/ 0 h 12818"/>
                  <a:gd name="T8" fmla="*/ 0 w 711"/>
                  <a:gd name="T9" fmla="*/ 0 h 12818"/>
                  <a:gd name="T10" fmla="*/ 0 w 711"/>
                  <a:gd name="T11" fmla="*/ 0 h 12818"/>
                  <a:gd name="T12" fmla="*/ 0 w 711"/>
                  <a:gd name="T13" fmla="*/ 0 h 12818"/>
                  <a:gd name="T14" fmla="*/ 0 w 711"/>
                  <a:gd name="T15" fmla="*/ 0 h 12818"/>
                  <a:gd name="T16" fmla="*/ 0 w 711"/>
                  <a:gd name="T17" fmla="*/ 0 h 1281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11"/>
                  <a:gd name="T28" fmla="*/ 0 h 12818"/>
                  <a:gd name="T29" fmla="*/ 711 w 711"/>
                  <a:gd name="T30" fmla="*/ 12818 h 1281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11" h="12818">
                    <a:moveTo>
                      <a:pt x="0" y="12818"/>
                    </a:moveTo>
                    <a:lnTo>
                      <a:pt x="0" y="464"/>
                    </a:lnTo>
                    <a:lnTo>
                      <a:pt x="132" y="446"/>
                    </a:lnTo>
                    <a:lnTo>
                      <a:pt x="143" y="725"/>
                    </a:lnTo>
                    <a:lnTo>
                      <a:pt x="711" y="0"/>
                    </a:lnTo>
                    <a:lnTo>
                      <a:pt x="711" y="10887"/>
                    </a:lnTo>
                    <a:lnTo>
                      <a:pt x="557" y="10991"/>
                    </a:lnTo>
                    <a:lnTo>
                      <a:pt x="423" y="12312"/>
                    </a:lnTo>
                    <a:lnTo>
                      <a:pt x="0" y="1281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" name="Freeform 48"/>
              <p:cNvSpPr>
                <a:spLocks/>
              </p:cNvSpPr>
              <p:nvPr/>
            </p:nvSpPr>
            <p:spPr bwMode="auto">
              <a:xfrm>
                <a:off x="4314" y="600"/>
                <a:ext cx="101" cy="1779"/>
              </a:xfrm>
              <a:custGeom>
                <a:avLst/>
                <a:gdLst>
                  <a:gd name="T0" fmla="*/ 0 w 711"/>
                  <a:gd name="T1" fmla="*/ 0 h 12448"/>
                  <a:gd name="T2" fmla="*/ 0 w 711"/>
                  <a:gd name="T3" fmla="*/ 0 h 12448"/>
                  <a:gd name="T4" fmla="*/ 0 w 711"/>
                  <a:gd name="T5" fmla="*/ 0 h 12448"/>
                  <a:gd name="T6" fmla="*/ 0 w 711"/>
                  <a:gd name="T7" fmla="*/ 0 h 12448"/>
                  <a:gd name="T8" fmla="*/ 0 w 711"/>
                  <a:gd name="T9" fmla="*/ 0 h 12448"/>
                  <a:gd name="T10" fmla="*/ 0 w 711"/>
                  <a:gd name="T11" fmla="*/ 0 h 12448"/>
                  <a:gd name="T12" fmla="*/ 0 w 711"/>
                  <a:gd name="T13" fmla="*/ 0 h 12448"/>
                  <a:gd name="T14" fmla="*/ 0 w 711"/>
                  <a:gd name="T15" fmla="*/ 0 h 124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11"/>
                  <a:gd name="T25" fmla="*/ 0 h 12448"/>
                  <a:gd name="T26" fmla="*/ 711 w 711"/>
                  <a:gd name="T27" fmla="*/ 12448 h 124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11" h="12448">
                    <a:moveTo>
                      <a:pt x="0" y="12448"/>
                    </a:moveTo>
                    <a:lnTo>
                      <a:pt x="0" y="509"/>
                    </a:lnTo>
                    <a:lnTo>
                      <a:pt x="392" y="8"/>
                    </a:lnTo>
                    <a:lnTo>
                      <a:pt x="711" y="0"/>
                    </a:lnTo>
                    <a:lnTo>
                      <a:pt x="711" y="10698"/>
                    </a:lnTo>
                    <a:lnTo>
                      <a:pt x="202" y="11046"/>
                    </a:lnTo>
                    <a:lnTo>
                      <a:pt x="68" y="12367"/>
                    </a:lnTo>
                    <a:lnTo>
                      <a:pt x="0" y="1244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8" name="Freeform 49"/>
              <p:cNvSpPr>
                <a:spLocks/>
              </p:cNvSpPr>
              <p:nvPr/>
            </p:nvSpPr>
            <p:spPr bwMode="auto">
              <a:xfrm>
                <a:off x="4364" y="600"/>
                <a:ext cx="102" cy="1563"/>
              </a:xfrm>
              <a:custGeom>
                <a:avLst/>
                <a:gdLst>
                  <a:gd name="T0" fmla="*/ 0 w 711"/>
                  <a:gd name="T1" fmla="*/ 0 h 10945"/>
                  <a:gd name="T2" fmla="*/ 0 w 711"/>
                  <a:gd name="T3" fmla="*/ 0 h 10945"/>
                  <a:gd name="T4" fmla="*/ 0 w 711"/>
                  <a:gd name="T5" fmla="*/ 0 h 10945"/>
                  <a:gd name="T6" fmla="*/ 0 w 711"/>
                  <a:gd name="T7" fmla="*/ 0 h 10945"/>
                  <a:gd name="T8" fmla="*/ 0 w 711"/>
                  <a:gd name="T9" fmla="*/ 0 h 10945"/>
                  <a:gd name="T10" fmla="*/ 0 w 711"/>
                  <a:gd name="T11" fmla="*/ 0 h 10945"/>
                  <a:gd name="T12" fmla="*/ 0 w 711"/>
                  <a:gd name="T13" fmla="*/ 0 h 109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11"/>
                  <a:gd name="T22" fmla="*/ 0 h 10945"/>
                  <a:gd name="T23" fmla="*/ 711 w 711"/>
                  <a:gd name="T24" fmla="*/ 10945 h 1094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11" h="10945">
                    <a:moveTo>
                      <a:pt x="0" y="10945"/>
                    </a:moveTo>
                    <a:lnTo>
                      <a:pt x="0" y="58"/>
                    </a:lnTo>
                    <a:lnTo>
                      <a:pt x="36" y="11"/>
                    </a:lnTo>
                    <a:lnTo>
                      <a:pt x="439" y="0"/>
                    </a:lnTo>
                    <a:lnTo>
                      <a:pt x="711" y="101"/>
                    </a:lnTo>
                    <a:lnTo>
                      <a:pt x="711" y="10459"/>
                    </a:lnTo>
                    <a:lnTo>
                      <a:pt x="0" y="1094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9" name="Freeform 50"/>
              <p:cNvSpPr>
                <a:spLocks/>
              </p:cNvSpPr>
              <p:nvPr/>
            </p:nvSpPr>
            <p:spPr bwMode="auto">
              <a:xfrm>
                <a:off x="4415" y="600"/>
                <a:ext cx="102" cy="1529"/>
              </a:xfrm>
              <a:custGeom>
                <a:avLst/>
                <a:gdLst>
                  <a:gd name="T0" fmla="*/ 0 w 712"/>
                  <a:gd name="T1" fmla="*/ 0 h 10701"/>
                  <a:gd name="T2" fmla="*/ 0 w 712"/>
                  <a:gd name="T3" fmla="*/ 0 h 10701"/>
                  <a:gd name="T4" fmla="*/ 0 w 712"/>
                  <a:gd name="T5" fmla="*/ 0 h 10701"/>
                  <a:gd name="T6" fmla="*/ 0 w 712"/>
                  <a:gd name="T7" fmla="*/ 0 h 10701"/>
                  <a:gd name="T8" fmla="*/ 0 w 712"/>
                  <a:gd name="T9" fmla="*/ 0 h 10701"/>
                  <a:gd name="T10" fmla="*/ 0 w 712"/>
                  <a:gd name="T11" fmla="*/ 0 h 1070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2"/>
                  <a:gd name="T19" fmla="*/ 0 h 10701"/>
                  <a:gd name="T20" fmla="*/ 712 w 712"/>
                  <a:gd name="T21" fmla="*/ 10701 h 1070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2" h="10701">
                    <a:moveTo>
                      <a:pt x="0" y="10701"/>
                    </a:moveTo>
                    <a:lnTo>
                      <a:pt x="0" y="3"/>
                    </a:lnTo>
                    <a:lnTo>
                      <a:pt x="84" y="0"/>
                    </a:lnTo>
                    <a:lnTo>
                      <a:pt x="712" y="235"/>
                    </a:lnTo>
                    <a:lnTo>
                      <a:pt x="712" y="10216"/>
                    </a:lnTo>
                    <a:lnTo>
                      <a:pt x="0" y="1070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0" name="Freeform 51"/>
              <p:cNvSpPr>
                <a:spLocks/>
              </p:cNvSpPr>
              <p:nvPr/>
            </p:nvSpPr>
            <p:spPr bwMode="auto">
              <a:xfrm>
                <a:off x="4466" y="614"/>
                <a:ext cx="102" cy="1480"/>
              </a:xfrm>
              <a:custGeom>
                <a:avLst/>
                <a:gdLst>
                  <a:gd name="T0" fmla="*/ 0 w 711"/>
                  <a:gd name="T1" fmla="*/ 0 h 10358"/>
                  <a:gd name="T2" fmla="*/ 0 w 711"/>
                  <a:gd name="T3" fmla="*/ 0 h 10358"/>
                  <a:gd name="T4" fmla="*/ 0 w 711"/>
                  <a:gd name="T5" fmla="*/ 0 h 10358"/>
                  <a:gd name="T6" fmla="*/ 0 w 711"/>
                  <a:gd name="T7" fmla="*/ 0 h 10358"/>
                  <a:gd name="T8" fmla="*/ 0 w 711"/>
                  <a:gd name="T9" fmla="*/ 0 h 103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1"/>
                  <a:gd name="T16" fmla="*/ 0 h 10358"/>
                  <a:gd name="T17" fmla="*/ 711 w 711"/>
                  <a:gd name="T18" fmla="*/ 10358 h 1035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1" h="10358">
                    <a:moveTo>
                      <a:pt x="0" y="10358"/>
                    </a:moveTo>
                    <a:lnTo>
                      <a:pt x="0" y="0"/>
                    </a:lnTo>
                    <a:lnTo>
                      <a:pt x="711" y="266"/>
                    </a:lnTo>
                    <a:lnTo>
                      <a:pt x="711" y="9873"/>
                    </a:lnTo>
                    <a:lnTo>
                      <a:pt x="0" y="1035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1" name="Freeform 52"/>
              <p:cNvSpPr>
                <a:spLocks/>
              </p:cNvSpPr>
              <p:nvPr/>
            </p:nvSpPr>
            <p:spPr bwMode="auto">
              <a:xfrm>
                <a:off x="4517" y="633"/>
                <a:ext cx="101" cy="1426"/>
              </a:xfrm>
              <a:custGeom>
                <a:avLst/>
                <a:gdLst>
                  <a:gd name="T0" fmla="*/ 0 w 711"/>
                  <a:gd name="T1" fmla="*/ 0 h 9981"/>
                  <a:gd name="T2" fmla="*/ 0 w 711"/>
                  <a:gd name="T3" fmla="*/ 0 h 9981"/>
                  <a:gd name="T4" fmla="*/ 0 w 711"/>
                  <a:gd name="T5" fmla="*/ 0 h 9981"/>
                  <a:gd name="T6" fmla="*/ 0 w 711"/>
                  <a:gd name="T7" fmla="*/ 0 h 9981"/>
                  <a:gd name="T8" fmla="*/ 0 w 711"/>
                  <a:gd name="T9" fmla="*/ 0 h 9981"/>
                  <a:gd name="T10" fmla="*/ 0 w 711"/>
                  <a:gd name="T11" fmla="*/ 0 h 9981"/>
                  <a:gd name="T12" fmla="*/ 0 w 711"/>
                  <a:gd name="T13" fmla="*/ 0 h 9981"/>
                  <a:gd name="T14" fmla="*/ 0 w 711"/>
                  <a:gd name="T15" fmla="*/ 0 h 998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11"/>
                  <a:gd name="T25" fmla="*/ 0 h 9981"/>
                  <a:gd name="T26" fmla="*/ 711 w 711"/>
                  <a:gd name="T27" fmla="*/ 9981 h 998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11" h="9981">
                    <a:moveTo>
                      <a:pt x="0" y="9981"/>
                    </a:moveTo>
                    <a:lnTo>
                      <a:pt x="0" y="0"/>
                    </a:lnTo>
                    <a:lnTo>
                      <a:pt x="391" y="146"/>
                    </a:lnTo>
                    <a:lnTo>
                      <a:pt x="603" y="649"/>
                    </a:lnTo>
                    <a:lnTo>
                      <a:pt x="711" y="658"/>
                    </a:lnTo>
                    <a:lnTo>
                      <a:pt x="711" y="9616"/>
                    </a:lnTo>
                    <a:lnTo>
                      <a:pt x="536" y="9616"/>
                    </a:lnTo>
                    <a:lnTo>
                      <a:pt x="0" y="998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" name="Freeform 53"/>
              <p:cNvSpPr>
                <a:spLocks/>
              </p:cNvSpPr>
              <p:nvPr/>
            </p:nvSpPr>
            <p:spPr bwMode="auto">
              <a:xfrm>
                <a:off x="4568" y="652"/>
                <a:ext cx="101" cy="1373"/>
              </a:xfrm>
              <a:custGeom>
                <a:avLst/>
                <a:gdLst>
                  <a:gd name="T0" fmla="*/ 0 w 711"/>
                  <a:gd name="T1" fmla="*/ 0 h 9607"/>
                  <a:gd name="T2" fmla="*/ 0 w 711"/>
                  <a:gd name="T3" fmla="*/ 0 h 9607"/>
                  <a:gd name="T4" fmla="*/ 0 w 711"/>
                  <a:gd name="T5" fmla="*/ 0 h 9607"/>
                  <a:gd name="T6" fmla="*/ 0 w 711"/>
                  <a:gd name="T7" fmla="*/ 0 h 9607"/>
                  <a:gd name="T8" fmla="*/ 0 w 711"/>
                  <a:gd name="T9" fmla="*/ 0 h 9607"/>
                  <a:gd name="T10" fmla="*/ 0 w 711"/>
                  <a:gd name="T11" fmla="*/ 0 h 9607"/>
                  <a:gd name="T12" fmla="*/ 0 w 711"/>
                  <a:gd name="T13" fmla="*/ 0 h 9607"/>
                  <a:gd name="T14" fmla="*/ 0 w 711"/>
                  <a:gd name="T15" fmla="*/ 0 h 960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11"/>
                  <a:gd name="T25" fmla="*/ 0 h 9607"/>
                  <a:gd name="T26" fmla="*/ 711 w 711"/>
                  <a:gd name="T27" fmla="*/ 9607 h 960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11" h="9607">
                    <a:moveTo>
                      <a:pt x="0" y="9607"/>
                    </a:moveTo>
                    <a:lnTo>
                      <a:pt x="0" y="0"/>
                    </a:lnTo>
                    <a:lnTo>
                      <a:pt x="36" y="14"/>
                    </a:lnTo>
                    <a:lnTo>
                      <a:pt x="248" y="517"/>
                    </a:lnTo>
                    <a:lnTo>
                      <a:pt x="711" y="555"/>
                    </a:lnTo>
                    <a:lnTo>
                      <a:pt x="711" y="9484"/>
                    </a:lnTo>
                    <a:lnTo>
                      <a:pt x="181" y="9484"/>
                    </a:lnTo>
                    <a:lnTo>
                      <a:pt x="0" y="960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3" name="Freeform 54"/>
              <p:cNvSpPr>
                <a:spLocks/>
              </p:cNvSpPr>
              <p:nvPr/>
            </p:nvSpPr>
            <p:spPr bwMode="auto">
              <a:xfrm>
                <a:off x="4618" y="727"/>
                <a:ext cx="102" cy="1280"/>
              </a:xfrm>
              <a:custGeom>
                <a:avLst/>
                <a:gdLst>
                  <a:gd name="T0" fmla="*/ 0 w 711"/>
                  <a:gd name="T1" fmla="*/ 0 h 8958"/>
                  <a:gd name="T2" fmla="*/ 0 w 711"/>
                  <a:gd name="T3" fmla="*/ 0 h 8958"/>
                  <a:gd name="T4" fmla="*/ 0 w 711"/>
                  <a:gd name="T5" fmla="*/ 0 h 8958"/>
                  <a:gd name="T6" fmla="*/ 0 w 711"/>
                  <a:gd name="T7" fmla="*/ 0 h 8958"/>
                  <a:gd name="T8" fmla="*/ 0 w 711"/>
                  <a:gd name="T9" fmla="*/ 0 h 89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1"/>
                  <a:gd name="T16" fmla="*/ 0 h 8958"/>
                  <a:gd name="T17" fmla="*/ 711 w 711"/>
                  <a:gd name="T18" fmla="*/ 8958 h 895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1" h="8958">
                    <a:moveTo>
                      <a:pt x="0" y="8958"/>
                    </a:moveTo>
                    <a:lnTo>
                      <a:pt x="0" y="0"/>
                    </a:lnTo>
                    <a:lnTo>
                      <a:pt x="711" y="57"/>
                    </a:lnTo>
                    <a:lnTo>
                      <a:pt x="711" y="8958"/>
                    </a:lnTo>
                    <a:lnTo>
                      <a:pt x="0" y="895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4" name="Freeform 55"/>
              <p:cNvSpPr>
                <a:spLocks/>
              </p:cNvSpPr>
              <p:nvPr/>
            </p:nvSpPr>
            <p:spPr bwMode="auto">
              <a:xfrm>
                <a:off x="4669" y="732"/>
                <a:ext cx="102" cy="1275"/>
              </a:xfrm>
              <a:custGeom>
                <a:avLst/>
                <a:gdLst>
                  <a:gd name="T0" fmla="*/ 0 w 712"/>
                  <a:gd name="T1" fmla="*/ 0 h 8929"/>
                  <a:gd name="T2" fmla="*/ 0 w 712"/>
                  <a:gd name="T3" fmla="*/ 0 h 8929"/>
                  <a:gd name="T4" fmla="*/ 0 w 712"/>
                  <a:gd name="T5" fmla="*/ 0 h 8929"/>
                  <a:gd name="T6" fmla="*/ 0 w 712"/>
                  <a:gd name="T7" fmla="*/ 0 h 8929"/>
                  <a:gd name="T8" fmla="*/ 0 w 712"/>
                  <a:gd name="T9" fmla="*/ 0 h 8929"/>
                  <a:gd name="T10" fmla="*/ 0 w 712"/>
                  <a:gd name="T11" fmla="*/ 0 h 892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2"/>
                  <a:gd name="T19" fmla="*/ 0 h 8929"/>
                  <a:gd name="T20" fmla="*/ 712 w 712"/>
                  <a:gd name="T21" fmla="*/ 8929 h 892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2" h="8929">
                    <a:moveTo>
                      <a:pt x="0" y="8929"/>
                    </a:moveTo>
                    <a:lnTo>
                      <a:pt x="0" y="0"/>
                    </a:lnTo>
                    <a:lnTo>
                      <a:pt x="712" y="57"/>
                    </a:lnTo>
                    <a:lnTo>
                      <a:pt x="712" y="8784"/>
                    </a:lnTo>
                    <a:lnTo>
                      <a:pt x="555" y="8929"/>
                    </a:lnTo>
                    <a:lnTo>
                      <a:pt x="0" y="892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5" name="Freeform 56"/>
              <p:cNvSpPr>
                <a:spLocks/>
              </p:cNvSpPr>
              <p:nvPr/>
            </p:nvSpPr>
            <p:spPr bwMode="auto">
              <a:xfrm>
                <a:off x="4720" y="736"/>
                <a:ext cx="102" cy="1271"/>
              </a:xfrm>
              <a:custGeom>
                <a:avLst/>
                <a:gdLst>
                  <a:gd name="T0" fmla="*/ 0 w 711"/>
                  <a:gd name="T1" fmla="*/ 0 h 8901"/>
                  <a:gd name="T2" fmla="*/ 0 w 711"/>
                  <a:gd name="T3" fmla="*/ 0 h 8901"/>
                  <a:gd name="T4" fmla="*/ 0 w 711"/>
                  <a:gd name="T5" fmla="*/ 0 h 8901"/>
                  <a:gd name="T6" fmla="*/ 0 w 711"/>
                  <a:gd name="T7" fmla="*/ 0 h 8901"/>
                  <a:gd name="T8" fmla="*/ 0 w 711"/>
                  <a:gd name="T9" fmla="*/ 0 h 8901"/>
                  <a:gd name="T10" fmla="*/ 0 w 711"/>
                  <a:gd name="T11" fmla="*/ 0 h 8901"/>
                  <a:gd name="T12" fmla="*/ 0 w 711"/>
                  <a:gd name="T13" fmla="*/ 0 h 890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11"/>
                  <a:gd name="T22" fmla="*/ 0 h 8901"/>
                  <a:gd name="T23" fmla="*/ 711 w 711"/>
                  <a:gd name="T24" fmla="*/ 8901 h 890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11" h="8901">
                    <a:moveTo>
                      <a:pt x="0" y="8901"/>
                    </a:moveTo>
                    <a:lnTo>
                      <a:pt x="0" y="0"/>
                    </a:lnTo>
                    <a:lnTo>
                      <a:pt x="711" y="58"/>
                    </a:lnTo>
                    <a:lnTo>
                      <a:pt x="711" y="8332"/>
                    </a:lnTo>
                    <a:lnTo>
                      <a:pt x="636" y="8498"/>
                    </a:lnTo>
                    <a:lnTo>
                      <a:pt x="199" y="8901"/>
                    </a:lnTo>
                    <a:lnTo>
                      <a:pt x="0" y="890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6" name="Freeform 57"/>
              <p:cNvSpPr>
                <a:spLocks/>
              </p:cNvSpPr>
              <p:nvPr/>
            </p:nvSpPr>
            <p:spPr bwMode="auto">
              <a:xfrm>
                <a:off x="4771" y="740"/>
                <a:ext cx="101" cy="1246"/>
              </a:xfrm>
              <a:custGeom>
                <a:avLst/>
                <a:gdLst>
                  <a:gd name="T0" fmla="*/ 0 w 711"/>
                  <a:gd name="T1" fmla="*/ 0 h 8727"/>
                  <a:gd name="T2" fmla="*/ 0 w 711"/>
                  <a:gd name="T3" fmla="*/ 0 h 8727"/>
                  <a:gd name="T4" fmla="*/ 0 w 711"/>
                  <a:gd name="T5" fmla="*/ 0 h 8727"/>
                  <a:gd name="T6" fmla="*/ 0 w 711"/>
                  <a:gd name="T7" fmla="*/ 0 h 8727"/>
                  <a:gd name="T8" fmla="*/ 0 w 711"/>
                  <a:gd name="T9" fmla="*/ 0 h 8727"/>
                  <a:gd name="T10" fmla="*/ 0 w 711"/>
                  <a:gd name="T11" fmla="*/ 0 h 872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1"/>
                  <a:gd name="T19" fmla="*/ 0 h 8727"/>
                  <a:gd name="T20" fmla="*/ 711 w 711"/>
                  <a:gd name="T21" fmla="*/ 8727 h 872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1" h="8727">
                    <a:moveTo>
                      <a:pt x="0" y="8727"/>
                    </a:moveTo>
                    <a:lnTo>
                      <a:pt x="0" y="0"/>
                    </a:lnTo>
                    <a:lnTo>
                      <a:pt x="711" y="56"/>
                    </a:lnTo>
                    <a:lnTo>
                      <a:pt x="711" y="7527"/>
                    </a:lnTo>
                    <a:lnTo>
                      <a:pt x="280" y="8469"/>
                    </a:lnTo>
                    <a:lnTo>
                      <a:pt x="0" y="872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7" name="Freeform 58"/>
              <p:cNvSpPr>
                <a:spLocks/>
              </p:cNvSpPr>
              <p:nvPr/>
            </p:nvSpPr>
            <p:spPr bwMode="auto">
              <a:xfrm>
                <a:off x="4822" y="744"/>
                <a:ext cx="101" cy="1182"/>
              </a:xfrm>
              <a:custGeom>
                <a:avLst/>
                <a:gdLst>
                  <a:gd name="T0" fmla="*/ 0 w 711"/>
                  <a:gd name="T1" fmla="*/ 0 h 8274"/>
                  <a:gd name="T2" fmla="*/ 0 w 711"/>
                  <a:gd name="T3" fmla="*/ 0 h 8274"/>
                  <a:gd name="T4" fmla="*/ 0 w 711"/>
                  <a:gd name="T5" fmla="*/ 0 h 8274"/>
                  <a:gd name="T6" fmla="*/ 0 w 711"/>
                  <a:gd name="T7" fmla="*/ 0 h 8274"/>
                  <a:gd name="T8" fmla="*/ 0 w 711"/>
                  <a:gd name="T9" fmla="*/ 0 h 8274"/>
                  <a:gd name="T10" fmla="*/ 0 w 711"/>
                  <a:gd name="T11" fmla="*/ 0 h 82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1"/>
                  <a:gd name="T19" fmla="*/ 0 h 8274"/>
                  <a:gd name="T20" fmla="*/ 711 w 711"/>
                  <a:gd name="T21" fmla="*/ 8274 h 827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1" h="8274">
                    <a:moveTo>
                      <a:pt x="0" y="8274"/>
                    </a:moveTo>
                    <a:lnTo>
                      <a:pt x="0" y="0"/>
                    </a:lnTo>
                    <a:lnTo>
                      <a:pt x="697" y="55"/>
                    </a:lnTo>
                    <a:lnTo>
                      <a:pt x="711" y="66"/>
                    </a:lnTo>
                    <a:lnTo>
                      <a:pt x="711" y="6721"/>
                    </a:lnTo>
                    <a:lnTo>
                      <a:pt x="0" y="827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8" name="Freeform 59"/>
              <p:cNvSpPr>
                <a:spLocks/>
              </p:cNvSpPr>
              <p:nvPr/>
            </p:nvSpPr>
            <p:spPr bwMode="auto">
              <a:xfrm>
                <a:off x="4872" y="748"/>
                <a:ext cx="102" cy="1067"/>
              </a:xfrm>
              <a:custGeom>
                <a:avLst/>
                <a:gdLst>
                  <a:gd name="T0" fmla="*/ 0 w 711"/>
                  <a:gd name="T1" fmla="*/ 0 h 7471"/>
                  <a:gd name="T2" fmla="*/ 0 w 711"/>
                  <a:gd name="T3" fmla="*/ 0 h 7471"/>
                  <a:gd name="T4" fmla="*/ 0 w 711"/>
                  <a:gd name="T5" fmla="*/ 0 h 7471"/>
                  <a:gd name="T6" fmla="*/ 0 w 711"/>
                  <a:gd name="T7" fmla="*/ 0 h 7471"/>
                  <a:gd name="T8" fmla="*/ 0 w 711"/>
                  <a:gd name="T9" fmla="*/ 0 h 7471"/>
                  <a:gd name="T10" fmla="*/ 0 w 711"/>
                  <a:gd name="T11" fmla="*/ 0 h 7471"/>
                  <a:gd name="T12" fmla="*/ 0 w 711"/>
                  <a:gd name="T13" fmla="*/ 0 h 7471"/>
                  <a:gd name="T14" fmla="*/ 0 w 711"/>
                  <a:gd name="T15" fmla="*/ 0 h 747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11"/>
                  <a:gd name="T25" fmla="*/ 0 h 7471"/>
                  <a:gd name="T26" fmla="*/ 711 w 711"/>
                  <a:gd name="T27" fmla="*/ 7471 h 747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11" h="7471">
                    <a:moveTo>
                      <a:pt x="0" y="7471"/>
                    </a:moveTo>
                    <a:lnTo>
                      <a:pt x="0" y="0"/>
                    </a:lnTo>
                    <a:lnTo>
                      <a:pt x="341" y="28"/>
                    </a:lnTo>
                    <a:lnTo>
                      <a:pt x="711" y="295"/>
                    </a:lnTo>
                    <a:lnTo>
                      <a:pt x="711" y="4326"/>
                    </a:lnTo>
                    <a:lnTo>
                      <a:pt x="587" y="4462"/>
                    </a:lnTo>
                    <a:lnTo>
                      <a:pt x="487" y="6410"/>
                    </a:lnTo>
                    <a:lnTo>
                      <a:pt x="0" y="747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9" name="Freeform 60"/>
              <p:cNvSpPr>
                <a:spLocks/>
              </p:cNvSpPr>
              <p:nvPr/>
            </p:nvSpPr>
            <p:spPr bwMode="auto">
              <a:xfrm>
                <a:off x="4923" y="753"/>
                <a:ext cx="102" cy="951"/>
              </a:xfrm>
              <a:custGeom>
                <a:avLst/>
                <a:gdLst>
                  <a:gd name="T0" fmla="*/ 0 w 712"/>
                  <a:gd name="T1" fmla="*/ 0 h 6655"/>
                  <a:gd name="T2" fmla="*/ 0 w 712"/>
                  <a:gd name="T3" fmla="*/ 0 h 6655"/>
                  <a:gd name="T4" fmla="*/ 0 w 712"/>
                  <a:gd name="T5" fmla="*/ 0 h 6655"/>
                  <a:gd name="T6" fmla="*/ 0 w 712"/>
                  <a:gd name="T7" fmla="*/ 0 h 6655"/>
                  <a:gd name="T8" fmla="*/ 0 w 712"/>
                  <a:gd name="T9" fmla="*/ 0 h 6655"/>
                  <a:gd name="T10" fmla="*/ 0 w 712"/>
                  <a:gd name="T11" fmla="*/ 0 h 6655"/>
                  <a:gd name="T12" fmla="*/ 0 w 712"/>
                  <a:gd name="T13" fmla="*/ 0 h 66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12"/>
                  <a:gd name="T22" fmla="*/ 0 h 6655"/>
                  <a:gd name="T23" fmla="*/ 712 w 712"/>
                  <a:gd name="T24" fmla="*/ 6655 h 66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12" h="6655">
                    <a:moveTo>
                      <a:pt x="0" y="6655"/>
                    </a:moveTo>
                    <a:lnTo>
                      <a:pt x="0" y="0"/>
                    </a:lnTo>
                    <a:lnTo>
                      <a:pt x="712" y="511"/>
                    </a:lnTo>
                    <a:lnTo>
                      <a:pt x="712" y="3898"/>
                    </a:lnTo>
                    <a:lnTo>
                      <a:pt x="232" y="4423"/>
                    </a:lnTo>
                    <a:lnTo>
                      <a:pt x="132" y="6371"/>
                    </a:lnTo>
                    <a:lnTo>
                      <a:pt x="0" y="665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0" name="Freeform 61"/>
              <p:cNvSpPr>
                <a:spLocks/>
              </p:cNvSpPr>
              <p:nvPr/>
            </p:nvSpPr>
            <p:spPr bwMode="auto">
              <a:xfrm>
                <a:off x="4974" y="790"/>
                <a:ext cx="102" cy="576"/>
              </a:xfrm>
              <a:custGeom>
                <a:avLst/>
                <a:gdLst>
                  <a:gd name="T0" fmla="*/ 0 w 711"/>
                  <a:gd name="T1" fmla="*/ 0 h 4031"/>
                  <a:gd name="T2" fmla="*/ 0 w 711"/>
                  <a:gd name="T3" fmla="*/ 0 h 4031"/>
                  <a:gd name="T4" fmla="*/ 0 w 711"/>
                  <a:gd name="T5" fmla="*/ 0 h 4031"/>
                  <a:gd name="T6" fmla="*/ 0 w 711"/>
                  <a:gd name="T7" fmla="*/ 0 h 4031"/>
                  <a:gd name="T8" fmla="*/ 0 w 711"/>
                  <a:gd name="T9" fmla="*/ 0 h 40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1"/>
                  <a:gd name="T16" fmla="*/ 0 h 4031"/>
                  <a:gd name="T17" fmla="*/ 711 w 711"/>
                  <a:gd name="T18" fmla="*/ 4031 h 40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1" h="4031">
                    <a:moveTo>
                      <a:pt x="0" y="4031"/>
                    </a:moveTo>
                    <a:lnTo>
                      <a:pt x="0" y="0"/>
                    </a:lnTo>
                    <a:lnTo>
                      <a:pt x="711" y="510"/>
                    </a:lnTo>
                    <a:lnTo>
                      <a:pt x="711" y="3254"/>
                    </a:lnTo>
                    <a:lnTo>
                      <a:pt x="0" y="403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1" name="Freeform 62"/>
              <p:cNvSpPr>
                <a:spLocks/>
              </p:cNvSpPr>
              <p:nvPr/>
            </p:nvSpPr>
            <p:spPr bwMode="auto">
              <a:xfrm>
                <a:off x="5025" y="826"/>
                <a:ext cx="101" cy="484"/>
              </a:xfrm>
              <a:custGeom>
                <a:avLst/>
                <a:gdLst>
                  <a:gd name="T0" fmla="*/ 0 w 711"/>
                  <a:gd name="T1" fmla="*/ 0 h 3387"/>
                  <a:gd name="T2" fmla="*/ 0 w 711"/>
                  <a:gd name="T3" fmla="*/ 0 h 3387"/>
                  <a:gd name="T4" fmla="*/ 0 w 711"/>
                  <a:gd name="T5" fmla="*/ 0 h 3387"/>
                  <a:gd name="T6" fmla="*/ 0 w 711"/>
                  <a:gd name="T7" fmla="*/ 0 h 3387"/>
                  <a:gd name="T8" fmla="*/ 0 w 711"/>
                  <a:gd name="T9" fmla="*/ 0 h 3387"/>
                  <a:gd name="T10" fmla="*/ 0 w 711"/>
                  <a:gd name="T11" fmla="*/ 0 h 33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1"/>
                  <a:gd name="T19" fmla="*/ 0 h 3387"/>
                  <a:gd name="T20" fmla="*/ 711 w 711"/>
                  <a:gd name="T21" fmla="*/ 3387 h 338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1" h="3387">
                    <a:moveTo>
                      <a:pt x="0" y="3387"/>
                    </a:moveTo>
                    <a:lnTo>
                      <a:pt x="0" y="0"/>
                    </a:lnTo>
                    <a:lnTo>
                      <a:pt x="426" y="306"/>
                    </a:lnTo>
                    <a:lnTo>
                      <a:pt x="711" y="346"/>
                    </a:lnTo>
                    <a:lnTo>
                      <a:pt x="711" y="2611"/>
                    </a:lnTo>
                    <a:lnTo>
                      <a:pt x="0" y="338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2" name="Freeform 63"/>
              <p:cNvSpPr>
                <a:spLocks/>
              </p:cNvSpPr>
              <p:nvPr/>
            </p:nvSpPr>
            <p:spPr bwMode="auto">
              <a:xfrm>
                <a:off x="5076" y="863"/>
                <a:ext cx="101" cy="392"/>
              </a:xfrm>
              <a:custGeom>
                <a:avLst/>
                <a:gdLst>
                  <a:gd name="T0" fmla="*/ 0 w 711"/>
                  <a:gd name="T1" fmla="*/ 0 h 2744"/>
                  <a:gd name="T2" fmla="*/ 0 w 711"/>
                  <a:gd name="T3" fmla="*/ 0 h 2744"/>
                  <a:gd name="T4" fmla="*/ 0 w 711"/>
                  <a:gd name="T5" fmla="*/ 0 h 2744"/>
                  <a:gd name="T6" fmla="*/ 0 w 711"/>
                  <a:gd name="T7" fmla="*/ 0 h 2744"/>
                  <a:gd name="T8" fmla="*/ 0 w 711"/>
                  <a:gd name="T9" fmla="*/ 0 h 2744"/>
                  <a:gd name="T10" fmla="*/ 0 w 711"/>
                  <a:gd name="T11" fmla="*/ 0 h 27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1"/>
                  <a:gd name="T19" fmla="*/ 0 h 2744"/>
                  <a:gd name="T20" fmla="*/ 711 w 711"/>
                  <a:gd name="T21" fmla="*/ 2744 h 274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1" h="2744">
                    <a:moveTo>
                      <a:pt x="0" y="2744"/>
                    </a:moveTo>
                    <a:lnTo>
                      <a:pt x="0" y="0"/>
                    </a:lnTo>
                    <a:lnTo>
                      <a:pt x="71" y="51"/>
                    </a:lnTo>
                    <a:lnTo>
                      <a:pt x="711" y="141"/>
                    </a:lnTo>
                    <a:lnTo>
                      <a:pt x="711" y="1967"/>
                    </a:lnTo>
                    <a:lnTo>
                      <a:pt x="0" y="274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3" name="Freeform 64"/>
              <p:cNvSpPr>
                <a:spLocks/>
              </p:cNvSpPr>
              <p:nvPr/>
            </p:nvSpPr>
            <p:spPr bwMode="auto">
              <a:xfrm>
                <a:off x="5126" y="876"/>
                <a:ext cx="102" cy="323"/>
              </a:xfrm>
              <a:custGeom>
                <a:avLst/>
                <a:gdLst>
                  <a:gd name="T0" fmla="*/ 0 w 711"/>
                  <a:gd name="T1" fmla="*/ 0 h 2265"/>
                  <a:gd name="T2" fmla="*/ 0 w 711"/>
                  <a:gd name="T3" fmla="*/ 0 h 2265"/>
                  <a:gd name="T4" fmla="*/ 0 w 711"/>
                  <a:gd name="T5" fmla="*/ 0 h 2265"/>
                  <a:gd name="T6" fmla="*/ 0 w 711"/>
                  <a:gd name="T7" fmla="*/ 0 h 2265"/>
                  <a:gd name="T8" fmla="*/ 0 w 711"/>
                  <a:gd name="T9" fmla="*/ 0 h 2265"/>
                  <a:gd name="T10" fmla="*/ 0 w 711"/>
                  <a:gd name="T11" fmla="*/ 0 h 226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1"/>
                  <a:gd name="T19" fmla="*/ 0 h 2265"/>
                  <a:gd name="T20" fmla="*/ 711 w 711"/>
                  <a:gd name="T21" fmla="*/ 2265 h 226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1" h="2265">
                    <a:moveTo>
                      <a:pt x="0" y="2265"/>
                    </a:moveTo>
                    <a:lnTo>
                      <a:pt x="0" y="0"/>
                    </a:lnTo>
                    <a:lnTo>
                      <a:pt x="431" y="62"/>
                    </a:lnTo>
                    <a:lnTo>
                      <a:pt x="711" y="879"/>
                    </a:lnTo>
                    <a:lnTo>
                      <a:pt x="521" y="1696"/>
                    </a:lnTo>
                    <a:lnTo>
                      <a:pt x="0" y="226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4" name="Freeform 65"/>
              <p:cNvSpPr>
                <a:spLocks/>
              </p:cNvSpPr>
              <p:nvPr/>
            </p:nvSpPr>
            <p:spPr bwMode="auto">
              <a:xfrm>
                <a:off x="5177" y="883"/>
                <a:ext cx="51" cy="261"/>
              </a:xfrm>
              <a:custGeom>
                <a:avLst/>
                <a:gdLst>
                  <a:gd name="T0" fmla="*/ 0 w 356"/>
                  <a:gd name="T1" fmla="*/ 0 h 1826"/>
                  <a:gd name="T2" fmla="*/ 0 w 356"/>
                  <a:gd name="T3" fmla="*/ 0 h 1826"/>
                  <a:gd name="T4" fmla="*/ 0 w 356"/>
                  <a:gd name="T5" fmla="*/ 0 h 1826"/>
                  <a:gd name="T6" fmla="*/ 0 w 356"/>
                  <a:gd name="T7" fmla="*/ 0 h 1826"/>
                  <a:gd name="T8" fmla="*/ 0 w 356"/>
                  <a:gd name="T9" fmla="*/ 0 h 1826"/>
                  <a:gd name="T10" fmla="*/ 0 w 356"/>
                  <a:gd name="T11" fmla="*/ 0 h 18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6"/>
                  <a:gd name="T19" fmla="*/ 0 h 1826"/>
                  <a:gd name="T20" fmla="*/ 356 w 356"/>
                  <a:gd name="T21" fmla="*/ 1826 h 182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6" h="1826">
                    <a:moveTo>
                      <a:pt x="0" y="1826"/>
                    </a:moveTo>
                    <a:lnTo>
                      <a:pt x="0" y="0"/>
                    </a:lnTo>
                    <a:lnTo>
                      <a:pt x="76" y="12"/>
                    </a:lnTo>
                    <a:lnTo>
                      <a:pt x="356" y="829"/>
                    </a:lnTo>
                    <a:lnTo>
                      <a:pt x="166" y="1646"/>
                    </a:lnTo>
                    <a:lnTo>
                      <a:pt x="0" y="182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8" name="Oval 112"/>
            <p:cNvSpPr>
              <a:spLocks noChangeArrowheads="1"/>
            </p:cNvSpPr>
            <p:nvPr/>
          </p:nvSpPr>
          <p:spPr bwMode="auto">
            <a:xfrm>
              <a:off x="3015205" y="5570383"/>
              <a:ext cx="205062" cy="206883"/>
            </a:xfrm>
            <a:prstGeom prst="ellipse">
              <a:avLst/>
            </a:prstGeom>
            <a:solidFill>
              <a:srgbClr val="FF6600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latin typeface="Calibri" pitchFamily="34" charset="0"/>
              </a:endParaRPr>
            </a:p>
          </p:txBody>
        </p:sp>
        <p:sp>
          <p:nvSpPr>
            <p:cNvPr id="9" name="Oval 113"/>
            <p:cNvSpPr>
              <a:spLocks noChangeArrowheads="1"/>
            </p:cNvSpPr>
            <p:nvPr/>
          </p:nvSpPr>
          <p:spPr bwMode="auto">
            <a:xfrm>
              <a:off x="3517133" y="5068808"/>
              <a:ext cx="205062" cy="206883"/>
            </a:xfrm>
            <a:prstGeom prst="ellipse">
              <a:avLst/>
            </a:prstGeom>
            <a:solidFill>
              <a:srgbClr val="FF6600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latin typeface="Calibri" pitchFamily="34" charset="0"/>
              </a:endParaRPr>
            </a:p>
          </p:txBody>
        </p:sp>
        <p:sp>
          <p:nvSpPr>
            <p:cNvPr id="10" name="Oval 114"/>
            <p:cNvSpPr>
              <a:spLocks noChangeArrowheads="1"/>
            </p:cNvSpPr>
            <p:nvPr/>
          </p:nvSpPr>
          <p:spPr bwMode="auto">
            <a:xfrm>
              <a:off x="3186243" y="5005527"/>
              <a:ext cx="205062" cy="206883"/>
            </a:xfrm>
            <a:prstGeom prst="ellipse">
              <a:avLst/>
            </a:prstGeom>
            <a:solidFill>
              <a:srgbClr val="FF6600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latin typeface="Calibri" pitchFamily="34" charset="0"/>
              </a:endParaRPr>
            </a:p>
          </p:txBody>
        </p:sp>
        <p:sp>
          <p:nvSpPr>
            <p:cNvPr id="11" name="Oval 115"/>
            <p:cNvSpPr>
              <a:spLocks noChangeArrowheads="1"/>
            </p:cNvSpPr>
            <p:nvPr/>
          </p:nvSpPr>
          <p:spPr bwMode="auto">
            <a:xfrm>
              <a:off x="5537752" y="2177850"/>
              <a:ext cx="279067" cy="281545"/>
            </a:xfrm>
            <a:prstGeom prst="ellipse">
              <a:avLst/>
            </a:prstGeom>
            <a:solidFill>
              <a:srgbClr val="FF1515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latin typeface="Calibri" pitchFamily="34" charset="0"/>
              </a:endParaRPr>
            </a:p>
          </p:txBody>
        </p:sp>
        <p:sp>
          <p:nvSpPr>
            <p:cNvPr id="12" name="Oval 112"/>
            <p:cNvSpPr>
              <a:spLocks noChangeArrowheads="1"/>
            </p:cNvSpPr>
            <p:nvPr/>
          </p:nvSpPr>
          <p:spPr bwMode="auto">
            <a:xfrm>
              <a:off x="3337917" y="3637587"/>
              <a:ext cx="205062" cy="206883"/>
            </a:xfrm>
            <a:prstGeom prst="ellipse">
              <a:avLst/>
            </a:prstGeom>
            <a:solidFill>
              <a:srgbClr val="FFC000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latin typeface="Calibri" pitchFamily="34" charset="0"/>
              </a:endParaRPr>
            </a:p>
          </p:txBody>
        </p:sp>
        <p:sp>
          <p:nvSpPr>
            <p:cNvPr id="13" name="Oval 112"/>
            <p:cNvSpPr>
              <a:spLocks noChangeArrowheads="1"/>
            </p:cNvSpPr>
            <p:nvPr/>
          </p:nvSpPr>
          <p:spPr bwMode="auto">
            <a:xfrm>
              <a:off x="4123027" y="4781207"/>
              <a:ext cx="205062" cy="206883"/>
            </a:xfrm>
            <a:prstGeom prst="ellipse">
              <a:avLst/>
            </a:prstGeom>
            <a:solidFill>
              <a:srgbClr val="FFC000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latin typeface="Calibri" pitchFamily="34" charset="0"/>
              </a:endParaRPr>
            </a:p>
          </p:txBody>
        </p:sp>
      </p:grpSp>
      <p:pic>
        <p:nvPicPr>
          <p:cNvPr id="65" name="Imagem 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615" y="-10483"/>
            <a:ext cx="8929041" cy="6858000"/>
          </a:xfrm>
          <a:prstGeom prst="rect">
            <a:avLst/>
          </a:prstGeom>
        </p:spPr>
      </p:pic>
      <p:sp>
        <p:nvSpPr>
          <p:cNvPr id="66" name="CaixaDeTexto 65"/>
          <p:cNvSpPr txBox="1"/>
          <p:nvPr/>
        </p:nvSpPr>
        <p:spPr>
          <a:xfrm>
            <a:off x="996425" y="3196421"/>
            <a:ext cx="28554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latin typeface="Calibri" pitchFamily="34" charset="0"/>
                <a:cs typeface="Calibri" pitchFamily="34" charset="0"/>
              </a:rPr>
              <a:t>Sede</a:t>
            </a:r>
          </a:p>
          <a:p>
            <a:r>
              <a:rPr lang="pt-BR" sz="1600" dirty="0" smtClean="0">
                <a:latin typeface="Calibri" pitchFamily="34" charset="0"/>
                <a:cs typeface="Calibri" pitchFamily="34" charset="0"/>
              </a:rPr>
              <a:t>Recife – PE</a:t>
            </a:r>
          </a:p>
          <a:p>
            <a:endParaRPr lang="pt-BR" sz="1600" dirty="0" smtClean="0">
              <a:latin typeface="Calibri" pitchFamily="34" charset="0"/>
              <a:cs typeface="Calibri" pitchFamily="34" charset="0"/>
            </a:endParaRPr>
          </a:p>
          <a:p>
            <a:r>
              <a:rPr lang="pt-BR" sz="1600" b="1" dirty="0" smtClean="0">
                <a:latin typeface="Calibri" pitchFamily="34" charset="0"/>
                <a:cs typeface="Calibri" pitchFamily="34" charset="0"/>
              </a:rPr>
              <a:t>Escritório Comercial</a:t>
            </a:r>
          </a:p>
          <a:p>
            <a:r>
              <a:rPr lang="pt-BR" sz="1600" dirty="0" smtClean="0">
                <a:latin typeface="Calibri" pitchFamily="34" charset="0"/>
                <a:cs typeface="Calibri" pitchFamily="34" charset="0"/>
              </a:rPr>
              <a:t>São Paulo – SP</a:t>
            </a:r>
          </a:p>
          <a:p>
            <a:endParaRPr lang="pt-BR" sz="1600" dirty="0" smtClean="0">
              <a:latin typeface="Calibri" pitchFamily="34" charset="0"/>
              <a:cs typeface="Calibri" pitchFamily="34" charset="0"/>
            </a:endParaRPr>
          </a:p>
          <a:p>
            <a:r>
              <a:rPr lang="pt-BR" sz="1600" b="1" dirty="0" smtClean="0">
                <a:latin typeface="Calibri" pitchFamily="34" charset="0"/>
                <a:cs typeface="Calibri" pitchFamily="34" charset="0"/>
              </a:rPr>
              <a:t>Unidades Filiais</a:t>
            </a:r>
          </a:p>
          <a:p>
            <a:r>
              <a:rPr lang="pt-BR" sz="1600" dirty="0">
                <a:latin typeface="Calibri" pitchFamily="34" charset="0"/>
                <a:cs typeface="Calibri" pitchFamily="34" charset="0"/>
              </a:rPr>
              <a:t>Curitiba – PR</a:t>
            </a:r>
          </a:p>
          <a:p>
            <a:r>
              <a:rPr lang="pt-BR" sz="1600" dirty="0" smtClean="0">
                <a:latin typeface="Calibri" pitchFamily="34" charset="0"/>
                <a:cs typeface="Calibri" pitchFamily="34" charset="0"/>
              </a:rPr>
              <a:t>Manaus – AM</a:t>
            </a:r>
          </a:p>
          <a:p>
            <a:r>
              <a:rPr lang="pt-BR" sz="1600" dirty="0" smtClean="0">
                <a:latin typeface="Calibri" pitchFamily="34" charset="0"/>
                <a:cs typeface="Calibri" pitchFamily="34" charset="0"/>
              </a:rPr>
              <a:t>Sorocaba – SP </a:t>
            </a:r>
          </a:p>
          <a:p>
            <a:endParaRPr lang="pt-BR" sz="1600" dirty="0" smtClean="0">
              <a:latin typeface="Calibri" pitchFamily="34" charset="0"/>
              <a:cs typeface="Calibri" pitchFamily="34" charset="0"/>
            </a:endParaRPr>
          </a:p>
          <a:p>
            <a:r>
              <a:rPr lang="pt-BR" sz="1600" b="1" dirty="0" smtClean="0">
                <a:latin typeface="Calibri" pitchFamily="34" charset="0"/>
                <a:cs typeface="Calibri" pitchFamily="34" charset="0"/>
              </a:rPr>
              <a:t>Outras Atuações</a:t>
            </a:r>
          </a:p>
          <a:p>
            <a:r>
              <a:rPr lang="pt-BR" sz="1600" dirty="0" smtClean="0">
                <a:latin typeface="Calibri" pitchFamily="34" charset="0"/>
                <a:cs typeface="Calibri" pitchFamily="34" charset="0"/>
              </a:rPr>
              <a:t>Brasília – DF</a:t>
            </a:r>
          </a:p>
          <a:p>
            <a:r>
              <a:rPr lang="pt-BR" sz="1600" dirty="0" smtClean="0">
                <a:latin typeface="Calibri" pitchFamily="34" charset="0"/>
                <a:cs typeface="Calibri" pitchFamily="34" charset="0"/>
              </a:rPr>
              <a:t>Rio de Janeiro - RJ</a:t>
            </a:r>
            <a:endParaRPr lang="pt-BR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7" name="Elipse 66"/>
          <p:cNvSpPr/>
          <p:nvPr/>
        </p:nvSpPr>
        <p:spPr>
          <a:xfrm>
            <a:off x="745371" y="3993494"/>
            <a:ext cx="240849" cy="240849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8" name="Elipse 67"/>
          <p:cNvSpPr/>
          <p:nvPr/>
        </p:nvSpPr>
        <p:spPr>
          <a:xfrm>
            <a:off x="745371" y="3253903"/>
            <a:ext cx="240849" cy="24084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9" name="Elipse 68"/>
          <p:cNvSpPr/>
          <p:nvPr/>
        </p:nvSpPr>
        <p:spPr>
          <a:xfrm>
            <a:off x="745371" y="5925341"/>
            <a:ext cx="240849" cy="24084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0" name="Elipse 69"/>
          <p:cNvSpPr/>
          <p:nvPr/>
        </p:nvSpPr>
        <p:spPr>
          <a:xfrm>
            <a:off x="745371" y="4735319"/>
            <a:ext cx="240849" cy="240849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1" name="CaixaDeTexto 70"/>
          <p:cNvSpPr txBox="1"/>
          <p:nvPr/>
        </p:nvSpPr>
        <p:spPr>
          <a:xfrm>
            <a:off x="3989193" y="1403192"/>
            <a:ext cx="1906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latin typeface="Arial Narrow" panose="020B0606020202030204" pitchFamily="34" charset="0"/>
                <a:cs typeface="Calibri" pitchFamily="34" charset="0"/>
              </a:rPr>
              <a:t>Manaus - AM</a:t>
            </a:r>
          </a:p>
        </p:txBody>
      </p:sp>
      <p:sp>
        <p:nvSpPr>
          <p:cNvPr id="72" name="Elipse 71"/>
          <p:cNvSpPr/>
          <p:nvPr/>
        </p:nvSpPr>
        <p:spPr>
          <a:xfrm>
            <a:off x="3829516" y="1536473"/>
            <a:ext cx="240849" cy="240849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3906" name="Picture 2" descr="http://www.meudinheiroclaro.com.br/MobileFloridaCustomerPortal/images/marcador-maplin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85" y="795545"/>
            <a:ext cx="853616" cy="98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Elipse 72"/>
          <p:cNvSpPr>
            <a:spLocks noChangeAspect="1"/>
          </p:cNvSpPr>
          <p:nvPr/>
        </p:nvSpPr>
        <p:spPr>
          <a:xfrm>
            <a:off x="3853603" y="1023902"/>
            <a:ext cx="197255" cy="197255"/>
          </a:xfrm>
          <a:prstGeom prst="ellipse">
            <a:avLst/>
          </a:prstGeom>
          <a:solidFill>
            <a:srgbClr val="C432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981088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back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83137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76213" marR="0" indent="-176213" algn="ctr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95501" y="2718695"/>
            <a:ext cx="6047014" cy="35052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pt-BR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 CESAR gerou mais de </a:t>
            </a:r>
            <a:br>
              <a:rPr lang="pt-BR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pt-BR" dirty="0" smtClean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40 empreendimentos</a:t>
            </a:r>
            <a:r>
              <a:rPr lang="pt-BR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com </a:t>
            </a:r>
            <a:r>
              <a:rPr lang="pt-BR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TICs</a:t>
            </a:r>
            <a:r>
              <a:rPr lang="pt-BR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 eaLnBrk="1" hangingPunct="1"/>
            <a:endParaRPr lang="pt-BR" sz="15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0" indent="0" eaLnBrk="1" hangingPunct="1">
              <a:buFontTx/>
              <a:buNone/>
            </a:pPr>
            <a:r>
              <a:rPr lang="pt-BR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 maior parte dos projetos se originou dentro da instituição – </a:t>
            </a:r>
            <a:r>
              <a:rPr lang="pt-BR" i="1" dirty="0" err="1" smtClean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spin-offs</a:t>
            </a:r>
            <a:r>
              <a:rPr lang="pt-BR" dirty="0" smtClean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 eaLnBrk="1" hangingPunct="1"/>
            <a:endParaRPr lang="pt-BR" sz="15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0" indent="0" eaLnBrk="1" hangingPunct="1">
              <a:buFontTx/>
              <a:buNone/>
            </a:pPr>
            <a:r>
              <a:rPr lang="pt-BR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Os </a:t>
            </a:r>
            <a:r>
              <a:rPr lang="pt-BR" sz="2000" i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spin-offs</a:t>
            </a:r>
            <a:r>
              <a:rPr lang="pt-BR" sz="2000" i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surgiram de </a:t>
            </a:r>
            <a:r>
              <a:rPr lang="pt-BR" dirty="0" smtClean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demandas concretas do</a:t>
            </a:r>
            <a:r>
              <a:rPr lang="pt-BR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dirty="0" smtClean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mercado</a:t>
            </a:r>
            <a:r>
              <a:rPr lang="pt-BR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e/ou </a:t>
            </a:r>
            <a:r>
              <a:rPr lang="pt-BR" dirty="0" smtClean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competências internas</a:t>
            </a:r>
            <a:r>
              <a:rPr lang="pt-BR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29699" name="CaixaDeTexto 3"/>
          <p:cNvSpPr txBox="1">
            <a:spLocks noChangeArrowheads="1"/>
          </p:cNvSpPr>
          <p:nvPr/>
        </p:nvSpPr>
        <p:spPr bwMode="auto">
          <a:xfrm>
            <a:off x="504825" y="517525"/>
            <a:ext cx="743902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6000" dirty="0" smtClean="0">
                <a:solidFill>
                  <a:srgbClr val="ED6B09"/>
                </a:solidFill>
                <a:latin typeface="Calibri" pitchFamily="34" charset="0"/>
                <a:cs typeface="Calibri" pitchFamily="34" charset="0"/>
              </a:rPr>
              <a:t>Que seja Empreendedor</a:t>
            </a:r>
            <a:endParaRPr lang="pt-BR" sz="6000" dirty="0">
              <a:solidFill>
                <a:srgbClr val="ED6B0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tângulo 10"/>
          <p:cNvSpPr/>
          <p:nvPr/>
        </p:nvSpPr>
        <p:spPr bwMode="auto">
          <a:xfrm>
            <a:off x="1657350" y="2687044"/>
            <a:ext cx="381000" cy="3123206"/>
          </a:xfrm>
          <a:prstGeom prst="rect">
            <a:avLst/>
          </a:prstGeom>
          <a:solidFill>
            <a:srgbClr val="FF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76213" marR="0" indent="-176213" algn="ctr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rgbClr val="701B2E"/>
              </a:solidFill>
              <a:effectLst/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3386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 txBox="1"/>
          <p:nvPr/>
        </p:nvSpPr>
        <p:spPr>
          <a:xfrm>
            <a:off x="72453" y="109233"/>
            <a:ext cx="3596699" cy="97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2400"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C.E.S.A.R Labs</a:t>
            </a:r>
          </a:p>
        </p:txBody>
      </p:sp>
      <p:pic>
        <p:nvPicPr>
          <p:cNvPr id="404" name="Shape 404"/>
          <p:cNvPicPr preferRelativeResize="0"/>
          <p:nvPr/>
        </p:nvPicPr>
        <p:blipFill rotWithShape="1">
          <a:blip r:embed="rId3">
            <a:alphaModFix/>
          </a:blip>
          <a:srcRect l="6149" t="15490" r="36435" b="4948"/>
          <a:stretch/>
        </p:blipFill>
        <p:spPr>
          <a:xfrm>
            <a:off x="418800" y="3653502"/>
            <a:ext cx="2524200" cy="260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Shape 40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23357" y="2597679"/>
            <a:ext cx="700800" cy="7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Shape 40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03158" y="3609001"/>
            <a:ext cx="1014600" cy="482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7" name="Shape 407"/>
          <p:cNvGrpSpPr/>
          <p:nvPr/>
        </p:nvGrpSpPr>
        <p:grpSpPr>
          <a:xfrm>
            <a:off x="6404962" y="5672730"/>
            <a:ext cx="624860" cy="539132"/>
            <a:chOff x="1745" y="254"/>
            <a:chExt cx="1500" cy="972"/>
          </a:xfrm>
        </p:grpSpPr>
        <p:sp>
          <p:nvSpPr>
            <p:cNvPr id="408" name="Shape 408"/>
            <p:cNvSpPr/>
            <p:nvPr/>
          </p:nvSpPr>
          <p:spPr>
            <a:xfrm>
              <a:off x="1745" y="254"/>
              <a:ext cx="1500" cy="9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09" name="Shape 409"/>
            <p:cNvSpPr/>
            <p:nvPr/>
          </p:nvSpPr>
          <p:spPr>
            <a:xfrm>
              <a:off x="2529" y="1202"/>
              <a:ext cx="303" cy="25"/>
            </a:xfrm>
            <a:custGeom>
              <a:avLst/>
              <a:gdLst/>
              <a:ahLst/>
              <a:cxnLst/>
              <a:rect l="0" t="0" r="0" b="0"/>
              <a:pathLst>
                <a:path w="3680" h="298" extrusionOk="0">
                  <a:moveTo>
                    <a:pt x="0" y="0"/>
                  </a:moveTo>
                  <a:lnTo>
                    <a:pt x="3680" y="0"/>
                  </a:lnTo>
                  <a:lnTo>
                    <a:pt x="3626" y="17"/>
                  </a:lnTo>
                  <a:lnTo>
                    <a:pt x="3571" y="34"/>
                  </a:lnTo>
                  <a:lnTo>
                    <a:pt x="3517" y="52"/>
                  </a:lnTo>
                  <a:lnTo>
                    <a:pt x="3462" y="68"/>
                  </a:lnTo>
                  <a:lnTo>
                    <a:pt x="3406" y="84"/>
                  </a:lnTo>
                  <a:lnTo>
                    <a:pt x="3351" y="98"/>
                  </a:lnTo>
                  <a:lnTo>
                    <a:pt x="3295" y="113"/>
                  </a:lnTo>
                  <a:lnTo>
                    <a:pt x="3240" y="127"/>
                  </a:lnTo>
                  <a:lnTo>
                    <a:pt x="3183" y="141"/>
                  </a:lnTo>
                  <a:lnTo>
                    <a:pt x="3128" y="154"/>
                  </a:lnTo>
                  <a:lnTo>
                    <a:pt x="3071" y="166"/>
                  </a:lnTo>
                  <a:lnTo>
                    <a:pt x="3014" y="179"/>
                  </a:lnTo>
                  <a:lnTo>
                    <a:pt x="2957" y="189"/>
                  </a:lnTo>
                  <a:lnTo>
                    <a:pt x="2900" y="200"/>
                  </a:lnTo>
                  <a:lnTo>
                    <a:pt x="2843" y="211"/>
                  </a:lnTo>
                  <a:lnTo>
                    <a:pt x="2785" y="220"/>
                  </a:lnTo>
                  <a:lnTo>
                    <a:pt x="2728" y="230"/>
                  </a:lnTo>
                  <a:lnTo>
                    <a:pt x="2669" y="238"/>
                  </a:lnTo>
                  <a:lnTo>
                    <a:pt x="2612" y="246"/>
                  </a:lnTo>
                  <a:lnTo>
                    <a:pt x="2553" y="253"/>
                  </a:lnTo>
                  <a:lnTo>
                    <a:pt x="2495" y="260"/>
                  </a:lnTo>
                  <a:lnTo>
                    <a:pt x="2437" y="266"/>
                  </a:lnTo>
                  <a:lnTo>
                    <a:pt x="2377" y="271"/>
                  </a:lnTo>
                  <a:lnTo>
                    <a:pt x="2318" y="277"/>
                  </a:lnTo>
                  <a:lnTo>
                    <a:pt x="2260" y="281"/>
                  </a:lnTo>
                  <a:lnTo>
                    <a:pt x="2200" y="285"/>
                  </a:lnTo>
                  <a:lnTo>
                    <a:pt x="2141" y="288"/>
                  </a:lnTo>
                  <a:lnTo>
                    <a:pt x="2082" y="292"/>
                  </a:lnTo>
                  <a:lnTo>
                    <a:pt x="2022" y="294"/>
                  </a:lnTo>
                  <a:lnTo>
                    <a:pt x="1961" y="295"/>
                  </a:lnTo>
                  <a:lnTo>
                    <a:pt x="1901" y="296"/>
                  </a:lnTo>
                  <a:lnTo>
                    <a:pt x="1842" y="296"/>
                  </a:lnTo>
                  <a:lnTo>
                    <a:pt x="1842" y="298"/>
                  </a:lnTo>
                  <a:lnTo>
                    <a:pt x="1841" y="298"/>
                  </a:lnTo>
                  <a:lnTo>
                    <a:pt x="1839" y="298"/>
                  </a:lnTo>
                  <a:lnTo>
                    <a:pt x="1839" y="296"/>
                  </a:lnTo>
                  <a:lnTo>
                    <a:pt x="1780" y="296"/>
                  </a:lnTo>
                  <a:lnTo>
                    <a:pt x="1720" y="295"/>
                  </a:lnTo>
                  <a:lnTo>
                    <a:pt x="1659" y="294"/>
                  </a:lnTo>
                  <a:lnTo>
                    <a:pt x="1599" y="292"/>
                  </a:lnTo>
                  <a:lnTo>
                    <a:pt x="1540" y="288"/>
                  </a:lnTo>
                  <a:lnTo>
                    <a:pt x="1481" y="285"/>
                  </a:lnTo>
                  <a:lnTo>
                    <a:pt x="1421" y="281"/>
                  </a:lnTo>
                  <a:lnTo>
                    <a:pt x="1363" y="277"/>
                  </a:lnTo>
                  <a:lnTo>
                    <a:pt x="1303" y="272"/>
                  </a:lnTo>
                  <a:lnTo>
                    <a:pt x="1244" y="266"/>
                  </a:lnTo>
                  <a:lnTo>
                    <a:pt x="1186" y="260"/>
                  </a:lnTo>
                  <a:lnTo>
                    <a:pt x="1128" y="253"/>
                  </a:lnTo>
                  <a:lnTo>
                    <a:pt x="1069" y="246"/>
                  </a:lnTo>
                  <a:lnTo>
                    <a:pt x="1011" y="238"/>
                  </a:lnTo>
                  <a:lnTo>
                    <a:pt x="953" y="230"/>
                  </a:lnTo>
                  <a:lnTo>
                    <a:pt x="896" y="220"/>
                  </a:lnTo>
                  <a:lnTo>
                    <a:pt x="838" y="211"/>
                  </a:lnTo>
                  <a:lnTo>
                    <a:pt x="780" y="200"/>
                  </a:lnTo>
                  <a:lnTo>
                    <a:pt x="724" y="189"/>
                  </a:lnTo>
                  <a:lnTo>
                    <a:pt x="666" y="179"/>
                  </a:lnTo>
                  <a:lnTo>
                    <a:pt x="610" y="167"/>
                  </a:lnTo>
                  <a:lnTo>
                    <a:pt x="553" y="154"/>
                  </a:lnTo>
                  <a:lnTo>
                    <a:pt x="497" y="141"/>
                  </a:lnTo>
                  <a:lnTo>
                    <a:pt x="441" y="127"/>
                  </a:lnTo>
                  <a:lnTo>
                    <a:pt x="385" y="113"/>
                  </a:lnTo>
                  <a:lnTo>
                    <a:pt x="329" y="98"/>
                  </a:lnTo>
                  <a:lnTo>
                    <a:pt x="274" y="84"/>
                  </a:lnTo>
                  <a:lnTo>
                    <a:pt x="218" y="68"/>
                  </a:lnTo>
                  <a:lnTo>
                    <a:pt x="164" y="52"/>
                  </a:lnTo>
                  <a:lnTo>
                    <a:pt x="109" y="34"/>
                  </a:lnTo>
                  <a:lnTo>
                    <a:pt x="54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640B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10" name="Shape 410"/>
            <p:cNvSpPr/>
            <p:nvPr/>
          </p:nvSpPr>
          <p:spPr>
            <a:xfrm>
              <a:off x="2478" y="1181"/>
              <a:ext cx="404" cy="39"/>
            </a:xfrm>
            <a:custGeom>
              <a:avLst/>
              <a:gdLst/>
              <a:ahLst/>
              <a:cxnLst/>
              <a:rect l="0" t="0" r="0" b="0"/>
              <a:pathLst>
                <a:path w="4900" h="483" extrusionOk="0">
                  <a:moveTo>
                    <a:pt x="3249" y="483"/>
                  </a:moveTo>
                  <a:lnTo>
                    <a:pt x="1651" y="483"/>
                  </a:lnTo>
                  <a:lnTo>
                    <a:pt x="1596" y="476"/>
                  </a:lnTo>
                  <a:lnTo>
                    <a:pt x="1542" y="467"/>
                  </a:lnTo>
                  <a:lnTo>
                    <a:pt x="1487" y="459"/>
                  </a:lnTo>
                  <a:lnTo>
                    <a:pt x="1434" y="450"/>
                  </a:lnTo>
                  <a:lnTo>
                    <a:pt x="1326" y="430"/>
                  </a:lnTo>
                  <a:lnTo>
                    <a:pt x="1220" y="408"/>
                  </a:lnTo>
                  <a:lnTo>
                    <a:pt x="1113" y="384"/>
                  </a:lnTo>
                  <a:lnTo>
                    <a:pt x="1008" y="359"/>
                  </a:lnTo>
                  <a:lnTo>
                    <a:pt x="903" y="331"/>
                  </a:lnTo>
                  <a:lnTo>
                    <a:pt x="800" y="301"/>
                  </a:lnTo>
                  <a:lnTo>
                    <a:pt x="697" y="270"/>
                  </a:lnTo>
                  <a:lnTo>
                    <a:pt x="595" y="237"/>
                  </a:lnTo>
                  <a:lnTo>
                    <a:pt x="493" y="202"/>
                  </a:lnTo>
                  <a:lnTo>
                    <a:pt x="393" y="165"/>
                  </a:lnTo>
                  <a:lnTo>
                    <a:pt x="293" y="126"/>
                  </a:lnTo>
                  <a:lnTo>
                    <a:pt x="195" y="87"/>
                  </a:lnTo>
                  <a:lnTo>
                    <a:pt x="97" y="44"/>
                  </a:lnTo>
                  <a:lnTo>
                    <a:pt x="0" y="0"/>
                  </a:lnTo>
                  <a:lnTo>
                    <a:pt x="4900" y="0"/>
                  </a:lnTo>
                  <a:lnTo>
                    <a:pt x="4804" y="44"/>
                  </a:lnTo>
                  <a:lnTo>
                    <a:pt x="4706" y="87"/>
                  </a:lnTo>
                  <a:lnTo>
                    <a:pt x="4607" y="126"/>
                  </a:lnTo>
                  <a:lnTo>
                    <a:pt x="4508" y="165"/>
                  </a:lnTo>
                  <a:lnTo>
                    <a:pt x="4408" y="202"/>
                  </a:lnTo>
                  <a:lnTo>
                    <a:pt x="4306" y="237"/>
                  </a:lnTo>
                  <a:lnTo>
                    <a:pt x="4204" y="270"/>
                  </a:lnTo>
                  <a:lnTo>
                    <a:pt x="4100" y="301"/>
                  </a:lnTo>
                  <a:lnTo>
                    <a:pt x="3997" y="331"/>
                  </a:lnTo>
                  <a:lnTo>
                    <a:pt x="3892" y="359"/>
                  </a:lnTo>
                  <a:lnTo>
                    <a:pt x="3787" y="384"/>
                  </a:lnTo>
                  <a:lnTo>
                    <a:pt x="3681" y="408"/>
                  </a:lnTo>
                  <a:lnTo>
                    <a:pt x="3575" y="430"/>
                  </a:lnTo>
                  <a:lnTo>
                    <a:pt x="3467" y="450"/>
                  </a:lnTo>
                  <a:lnTo>
                    <a:pt x="3358" y="467"/>
                  </a:lnTo>
                  <a:lnTo>
                    <a:pt x="3249" y="483"/>
                  </a:lnTo>
                  <a:close/>
                </a:path>
              </a:pathLst>
            </a:custGeom>
            <a:solidFill>
              <a:srgbClr val="FE6418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11" name="Shape 411"/>
            <p:cNvSpPr/>
            <p:nvPr/>
          </p:nvSpPr>
          <p:spPr>
            <a:xfrm>
              <a:off x="2438" y="1161"/>
              <a:ext cx="481" cy="39"/>
            </a:xfrm>
            <a:custGeom>
              <a:avLst/>
              <a:gdLst/>
              <a:ahLst/>
              <a:cxnLst/>
              <a:rect l="0" t="0" r="0" b="0"/>
              <a:pathLst>
                <a:path w="5831" h="484" extrusionOk="0">
                  <a:moveTo>
                    <a:pt x="4755" y="484"/>
                  </a:moveTo>
                  <a:lnTo>
                    <a:pt x="1075" y="484"/>
                  </a:lnTo>
                  <a:lnTo>
                    <a:pt x="1004" y="460"/>
                  </a:lnTo>
                  <a:lnTo>
                    <a:pt x="934" y="435"/>
                  </a:lnTo>
                  <a:lnTo>
                    <a:pt x="865" y="410"/>
                  </a:lnTo>
                  <a:lnTo>
                    <a:pt x="795" y="383"/>
                  </a:lnTo>
                  <a:lnTo>
                    <a:pt x="727" y="355"/>
                  </a:lnTo>
                  <a:lnTo>
                    <a:pt x="658" y="327"/>
                  </a:lnTo>
                  <a:lnTo>
                    <a:pt x="591" y="299"/>
                  </a:lnTo>
                  <a:lnTo>
                    <a:pt x="522" y="269"/>
                  </a:lnTo>
                  <a:lnTo>
                    <a:pt x="456" y="238"/>
                  </a:lnTo>
                  <a:lnTo>
                    <a:pt x="389" y="206"/>
                  </a:lnTo>
                  <a:lnTo>
                    <a:pt x="323" y="174"/>
                  </a:lnTo>
                  <a:lnTo>
                    <a:pt x="257" y="141"/>
                  </a:lnTo>
                  <a:lnTo>
                    <a:pt x="192" y="107"/>
                  </a:lnTo>
                  <a:lnTo>
                    <a:pt x="128" y="72"/>
                  </a:lnTo>
                  <a:lnTo>
                    <a:pt x="64" y="36"/>
                  </a:lnTo>
                  <a:lnTo>
                    <a:pt x="0" y="0"/>
                  </a:lnTo>
                  <a:lnTo>
                    <a:pt x="5831" y="0"/>
                  </a:lnTo>
                  <a:lnTo>
                    <a:pt x="5767" y="36"/>
                  </a:lnTo>
                  <a:lnTo>
                    <a:pt x="5703" y="72"/>
                  </a:lnTo>
                  <a:lnTo>
                    <a:pt x="5638" y="107"/>
                  </a:lnTo>
                  <a:lnTo>
                    <a:pt x="5573" y="141"/>
                  </a:lnTo>
                  <a:lnTo>
                    <a:pt x="5507" y="174"/>
                  </a:lnTo>
                  <a:lnTo>
                    <a:pt x="5441" y="206"/>
                  </a:lnTo>
                  <a:lnTo>
                    <a:pt x="5375" y="238"/>
                  </a:lnTo>
                  <a:lnTo>
                    <a:pt x="5308" y="269"/>
                  </a:lnTo>
                  <a:lnTo>
                    <a:pt x="5240" y="299"/>
                  </a:lnTo>
                  <a:lnTo>
                    <a:pt x="5172" y="327"/>
                  </a:lnTo>
                  <a:lnTo>
                    <a:pt x="5104" y="355"/>
                  </a:lnTo>
                  <a:lnTo>
                    <a:pt x="5035" y="383"/>
                  </a:lnTo>
                  <a:lnTo>
                    <a:pt x="4965" y="410"/>
                  </a:lnTo>
                  <a:lnTo>
                    <a:pt x="4896" y="435"/>
                  </a:lnTo>
                  <a:lnTo>
                    <a:pt x="4826" y="460"/>
                  </a:lnTo>
                  <a:lnTo>
                    <a:pt x="4755" y="484"/>
                  </a:lnTo>
                  <a:close/>
                </a:path>
              </a:pathLst>
            </a:custGeom>
            <a:solidFill>
              <a:srgbClr val="FE6426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12" name="Shape 412"/>
            <p:cNvSpPr/>
            <p:nvPr/>
          </p:nvSpPr>
          <p:spPr>
            <a:xfrm>
              <a:off x="2406" y="1142"/>
              <a:ext cx="544" cy="39"/>
            </a:xfrm>
            <a:custGeom>
              <a:avLst/>
              <a:gdLst/>
              <a:ahLst/>
              <a:cxnLst/>
              <a:rect l="0" t="0" r="0" b="0"/>
              <a:pathLst>
                <a:path w="6597" h="483" extrusionOk="0">
                  <a:moveTo>
                    <a:pt x="5748" y="483"/>
                  </a:moveTo>
                  <a:lnTo>
                    <a:pt x="848" y="483"/>
                  </a:lnTo>
                  <a:lnTo>
                    <a:pt x="792" y="458"/>
                  </a:lnTo>
                  <a:lnTo>
                    <a:pt x="737" y="430"/>
                  </a:lnTo>
                  <a:lnTo>
                    <a:pt x="682" y="403"/>
                  </a:lnTo>
                  <a:lnTo>
                    <a:pt x="628" y="375"/>
                  </a:lnTo>
                  <a:lnTo>
                    <a:pt x="574" y="347"/>
                  </a:lnTo>
                  <a:lnTo>
                    <a:pt x="519" y="318"/>
                  </a:lnTo>
                  <a:lnTo>
                    <a:pt x="466" y="289"/>
                  </a:lnTo>
                  <a:lnTo>
                    <a:pt x="413" y="258"/>
                  </a:lnTo>
                  <a:lnTo>
                    <a:pt x="359" y="228"/>
                  </a:lnTo>
                  <a:lnTo>
                    <a:pt x="307" y="197"/>
                  </a:lnTo>
                  <a:lnTo>
                    <a:pt x="255" y="165"/>
                  </a:lnTo>
                  <a:lnTo>
                    <a:pt x="204" y="133"/>
                  </a:lnTo>
                  <a:lnTo>
                    <a:pt x="151" y="100"/>
                  </a:lnTo>
                  <a:lnTo>
                    <a:pt x="101" y="67"/>
                  </a:lnTo>
                  <a:lnTo>
                    <a:pt x="50" y="34"/>
                  </a:lnTo>
                  <a:lnTo>
                    <a:pt x="0" y="0"/>
                  </a:lnTo>
                  <a:lnTo>
                    <a:pt x="2232" y="0"/>
                  </a:lnTo>
                  <a:lnTo>
                    <a:pt x="2297" y="14"/>
                  </a:lnTo>
                  <a:lnTo>
                    <a:pt x="2361" y="26"/>
                  </a:lnTo>
                  <a:lnTo>
                    <a:pt x="2426" y="38"/>
                  </a:lnTo>
                  <a:lnTo>
                    <a:pt x="2492" y="50"/>
                  </a:lnTo>
                  <a:lnTo>
                    <a:pt x="2557" y="61"/>
                  </a:lnTo>
                  <a:lnTo>
                    <a:pt x="2623" y="69"/>
                  </a:lnTo>
                  <a:lnTo>
                    <a:pt x="2690" y="79"/>
                  </a:lnTo>
                  <a:lnTo>
                    <a:pt x="2757" y="86"/>
                  </a:lnTo>
                  <a:lnTo>
                    <a:pt x="2823" y="93"/>
                  </a:lnTo>
                  <a:lnTo>
                    <a:pt x="2890" y="99"/>
                  </a:lnTo>
                  <a:lnTo>
                    <a:pt x="2957" y="104"/>
                  </a:lnTo>
                  <a:lnTo>
                    <a:pt x="3025" y="109"/>
                  </a:lnTo>
                  <a:lnTo>
                    <a:pt x="3093" y="112"/>
                  </a:lnTo>
                  <a:lnTo>
                    <a:pt x="3161" y="114"/>
                  </a:lnTo>
                  <a:lnTo>
                    <a:pt x="3229" y="115"/>
                  </a:lnTo>
                  <a:lnTo>
                    <a:pt x="3297" y="116"/>
                  </a:lnTo>
                  <a:lnTo>
                    <a:pt x="3297" y="114"/>
                  </a:lnTo>
                  <a:lnTo>
                    <a:pt x="3299" y="114"/>
                  </a:lnTo>
                  <a:lnTo>
                    <a:pt x="3300" y="114"/>
                  </a:lnTo>
                  <a:lnTo>
                    <a:pt x="3300" y="116"/>
                  </a:lnTo>
                  <a:lnTo>
                    <a:pt x="3368" y="115"/>
                  </a:lnTo>
                  <a:lnTo>
                    <a:pt x="3436" y="114"/>
                  </a:lnTo>
                  <a:lnTo>
                    <a:pt x="3504" y="112"/>
                  </a:lnTo>
                  <a:lnTo>
                    <a:pt x="3572" y="109"/>
                  </a:lnTo>
                  <a:lnTo>
                    <a:pt x="3639" y="104"/>
                  </a:lnTo>
                  <a:lnTo>
                    <a:pt x="3707" y="99"/>
                  </a:lnTo>
                  <a:lnTo>
                    <a:pt x="3773" y="93"/>
                  </a:lnTo>
                  <a:lnTo>
                    <a:pt x="3840" y="86"/>
                  </a:lnTo>
                  <a:lnTo>
                    <a:pt x="3906" y="79"/>
                  </a:lnTo>
                  <a:lnTo>
                    <a:pt x="3973" y="69"/>
                  </a:lnTo>
                  <a:lnTo>
                    <a:pt x="4039" y="61"/>
                  </a:lnTo>
                  <a:lnTo>
                    <a:pt x="4105" y="50"/>
                  </a:lnTo>
                  <a:lnTo>
                    <a:pt x="4170" y="38"/>
                  </a:lnTo>
                  <a:lnTo>
                    <a:pt x="4235" y="26"/>
                  </a:lnTo>
                  <a:lnTo>
                    <a:pt x="4300" y="14"/>
                  </a:lnTo>
                  <a:lnTo>
                    <a:pt x="4364" y="0"/>
                  </a:lnTo>
                  <a:lnTo>
                    <a:pt x="6597" y="0"/>
                  </a:lnTo>
                  <a:lnTo>
                    <a:pt x="6546" y="34"/>
                  </a:lnTo>
                  <a:lnTo>
                    <a:pt x="6496" y="67"/>
                  </a:lnTo>
                  <a:lnTo>
                    <a:pt x="6445" y="100"/>
                  </a:lnTo>
                  <a:lnTo>
                    <a:pt x="6393" y="133"/>
                  </a:lnTo>
                  <a:lnTo>
                    <a:pt x="6341" y="165"/>
                  </a:lnTo>
                  <a:lnTo>
                    <a:pt x="6289" y="197"/>
                  </a:lnTo>
                  <a:lnTo>
                    <a:pt x="6237" y="228"/>
                  </a:lnTo>
                  <a:lnTo>
                    <a:pt x="6183" y="258"/>
                  </a:lnTo>
                  <a:lnTo>
                    <a:pt x="6131" y="289"/>
                  </a:lnTo>
                  <a:lnTo>
                    <a:pt x="6077" y="318"/>
                  </a:lnTo>
                  <a:lnTo>
                    <a:pt x="6023" y="347"/>
                  </a:lnTo>
                  <a:lnTo>
                    <a:pt x="5969" y="375"/>
                  </a:lnTo>
                  <a:lnTo>
                    <a:pt x="5915" y="403"/>
                  </a:lnTo>
                  <a:lnTo>
                    <a:pt x="5859" y="430"/>
                  </a:lnTo>
                  <a:lnTo>
                    <a:pt x="5805" y="458"/>
                  </a:lnTo>
                  <a:lnTo>
                    <a:pt x="5748" y="483"/>
                  </a:lnTo>
                  <a:close/>
                </a:path>
              </a:pathLst>
            </a:custGeom>
            <a:solidFill>
              <a:srgbClr val="FE6433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13" name="Shape 413"/>
            <p:cNvSpPr/>
            <p:nvPr/>
          </p:nvSpPr>
          <p:spPr>
            <a:xfrm>
              <a:off x="2379" y="1122"/>
              <a:ext cx="598" cy="39"/>
            </a:xfrm>
            <a:custGeom>
              <a:avLst/>
              <a:gdLst/>
              <a:ahLst/>
              <a:cxnLst/>
              <a:rect l="0" t="0" r="0" b="0"/>
              <a:pathLst>
                <a:path w="7252" h="483" extrusionOk="0">
                  <a:moveTo>
                    <a:pt x="6542" y="483"/>
                  </a:moveTo>
                  <a:lnTo>
                    <a:pt x="711" y="483"/>
                  </a:lnTo>
                  <a:lnTo>
                    <a:pt x="618" y="429"/>
                  </a:lnTo>
                  <a:lnTo>
                    <a:pt x="526" y="372"/>
                  </a:lnTo>
                  <a:lnTo>
                    <a:pt x="436" y="314"/>
                  </a:lnTo>
                  <a:lnTo>
                    <a:pt x="346" y="255"/>
                  </a:lnTo>
                  <a:lnTo>
                    <a:pt x="259" y="193"/>
                  </a:lnTo>
                  <a:lnTo>
                    <a:pt x="171" y="130"/>
                  </a:lnTo>
                  <a:lnTo>
                    <a:pt x="86" y="66"/>
                  </a:lnTo>
                  <a:lnTo>
                    <a:pt x="0" y="0"/>
                  </a:lnTo>
                  <a:lnTo>
                    <a:pt x="1783" y="0"/>
                  </a:lnTo>
                  <a:lnTo>
                    <a:pt x="1836" y="21"/>
                  </a:lnTo>
                  <a:lnTo>
                    <a:pt x="1890" y="41"/>
                  </a:lnTo>
                  <a:lnTo>
                    <a:pt x="1945" y="61"/>
                  </a:lnTo>
                  <a:lnTo>
                    <a:pt x="1999" y="82"/>
                  </a:lnTo>
                  <a:lnTo>
                    <a:pt x="2053" y="100"/>
                  </a:lnTo>
                  <a:lnTo>
                    <a:pt x="2109" y="118"/>
                  </a:lnTo>
                  <a:lnTo>
                    <a:pt x="2163" y="136"/>
                  </a:lnTo>
                  <a:lnTo>
                    <a:pt x="2220" y="153"/>
                  </a:lnTo>
                  <a:lnTo>
                    <a:pt x="2275" y="169"/>
                  </a:lnTo>
                  <a:lnTo>
                    <a:pt x="2332" y="185"/>
                  </a:lnTo>
                  <a:lnTo>
                    <a:pt x="2387" y="200"/>
                  </a:lnTo>
                  <a:lnTo>
                    <a:pt x="2445" y="214"/>
                  </a:lnTo>
                  <a:lnTo>
                    <a:pt x="2501" y="228"/>
                  </a:lnTo>
                  <a:lnTo>
                    <a:pt x="2559" y="241"/>
                  </a:lnTo>
                  <a:lnTo>
                    <a:pt x="2615" y="254"/>
                  </a:lnTo>
                  <a:lnTo>
                    <a:pt x="2673" y="265"/>
                  </a:lnTo>
                  <a:lnTo>
                    <a:pt x="2732" y="276"/>
                  </a:lnTo>
                  <a:lnTo>
                    <a:pt x="2789" y="287"/>
                  </a:lnTo>
                  <a:lnTo>
                    <a:pt x="2848" y="296"/>
                  </a:lnTo>
                  <a:lnTo>
                    <a:pt x="2907" y="306"/>
                  </a:lnTo>
                  <a:lnTo>
                    <a:pt x="2965" y="313"/>
                  </a:lnTo>
                  <a:lnTo>
                    <a:pt x="3024" y="321"/>
                  </a:lnTo>
                  <a:lnTo>
                    <a:pt x="3084" y="328"/>
                  </a:lnTo>
                  <a:lnTo>
                    <a:pt x="3143" y="335"/>
                  </a:lnTo>
                  <a:lnTo>
                    <a:pt x="3203" y="340"/>
                  </a:lnTo>
                  <a:lnTo>
                    <a:pt x="3263" y="344"/>
                  </a:lnTo>
                  <a:lnTo>
                    <a:pt x="3323" y="348"/>
                  </a:lnTo>
                  <a:lnTo>
                    <a:pt x="3383" y="352"/>
                  </a:lnTo>
                  <a:lnTo>
                    <a:pt x="3443" y="355"/>
                  </a:lnTo>
                  <a:lnTo>
                    <a:pt x="3504" y="356"/>
                  </a:lnTo>
                  <a:lnTo>
                    <a:pt x="3565" y="357"/>
                  </a:lnTo>
                  <a:lnTo>
                    <a:pt x="3625" y="358"/>
                  </a:lnTo>
                  <a:lnTo>
                    <a:pt x="3625" y="356"/>
                  </a:lnTo>
                  <a:lnTo>
                    <a:pt x="3627" y="356"/>
                  </a:lnTo>
                  <a:lnTo>
                    <a:pt x="3628" y="356"/>
                  </a:lnTo>
                  <a:lnTo>
                    <a:pt x="3628" y="358"/>
                  </a:lnTo>
                  <a:lnTo>
                    <a:pt x="3688" y="357"/>
                  </a:lnTo>
                  <a:lnTo>
                    <a:pt x="3749" y="356"/>
                  </a:lnTo>
                  <a:lnTo>
                    <a:pt x="3810" y="355"/>
                  </a:lnTo>
                  <a:lnTo>
                    <a:pt x="3870" y="352"/>
                  </a:lnTo>
                  <a:lnTo>
                    <a:pt x="3930" y="348"/>
                  </a:lnTo>
                  <a:lnTo>
                    <a:pt x="3990" y="344"/>
                  </a:lnTo>
                  <a:lnTo>
                    <a:pt x="4050" y="340"/>
                  </a:lnTo>
                  <a:lnTo>
                    <a:pt x="4110" y="335"/>
                  </a:lnTo>
                  <a:lnTo>
                    <a:pt x="4169" y="328"/>
                  </a:lnTo>
                  <a:lnTo>
                    <a:pt x="4228" y="321"/>
                  </a:lnTo>
                  <a:lnTo>
                    <a:pt x="4288" y="313"/>
                  </a:lnTo>
                  <a:lnTo>
                    <a:pt x="4346" y="306"/>
                  </a:lnTo>
                  <a:lnTo>
                    <a:pt x="4405" y="296"/>
                  </a:lnTo>
                  <a:lnTo>
                    <a:pt x="4464" y="287"/>
                  </a:lnTo>
                  <a:lnTo>
                    <a:pt x="4521" y="276"/>
                  </a:lnTo>
                  <a:lnTo>
                    <a:pt x="4579" y="265"/>
                  </a:lnTo>
                  <a:lnTo>
                    <a:pt x="4636" y="254"/>
                  </a:lnTo>
                  <a:lnTo>
                    <a:pt x="4694" y="241"/>
                  </a:lnTo>
                  <a:lnTo>
                    <a:pt x="4752" y="228"/>
                  </a:lnTo>
                  <a:lnTo>
                    <a:pt x="4808" y="214"/>
                  </a:lnTo>
                  <a:lnTo>
                    <a:pt x="4865" y="200"/>
                  </a:lnTo>
                  <a:lnTo>
                    <a:pt x="4921" y="185"/>
                  </a:lnTo>
                  <a:lnTo>
                    <a:pt x="4978" y="169"/>
                  </a:lnTo>
                  <a:lnTo>
                    <a:pt x="5033" y="153"/>
                  </a:lnTo>
                  <a:lnTo>
                    <a:pt x="5089" y="136"/>
                  </a:lnTo>
                  <a:lnTo>
                    <a:pt x="5144" y="118"/>
                  </a:lnTo>
                  <a:lnTo>
                    <a:pt x="5200" y="100"/>
                  </a:lnTo>
                  <a:lnTo>
                    <a:pt x="5254" y="82"/>
                  </a:lnTo>
                  <a:lnTo>
                    <a:pt x="5308" y="61"/>
                  </a:lnTo>
                  <a:lnTo>
                    <a:pt x="5363" y="41"/>
                  </a:lnTo>
                  <a:lnTo>
                    <a:pt x="5416" y="21"/>
                  </a:lnTo>
                  <a:lnTo>
                    <a:pt x="5469" y="0"/>
                  </a:lnTo>
                  <a:lnTo>
                    <a:pt x="7252" y="0"/>
                  </a:lnTo>
                  <a:lnTo>
                    <a:pt x="7167" y="66"/>
                  </a:lnTo>
                  <a:lnTo>
                    <a:pt x="7081" y="130"/>
                  </a:lnTo>
                  <a:lnTo>
                    <a:pt x="6995" y="193"/>
                  </a:lnTo>
                  <a:lnTo>
                    <a:pt x="6906" y="255"/>
                  </a:lnTo>
                  <a:lnTo>
                    <a:pt x="6816" y="314"/>
                  </a:lnTo>
                  <a:lnTo>
                    <a:pt x="6727" y="372"/>
                  </a:lnTo>
                  <a:lnTo>
                    <a:pt x="6635" y="429"/>
                  </a:lnTo>
                  <a:lnTo>
                    <a:pt x="6542" y="483"/>
                  </a:lnTo>
                  <a:close/>
                </a:path>
              </a:pathLst>
            </a:custGeom>
            <a:solidFill>
              <a:srgbClr val="FE644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14" name="Shape 414"/>
            <p:cNvSpPr/>
            <p:nvPr/>
          </p:nvSpPr>
          <p:spPr>
            <a:xfrm>
              <a:off x="2355" y="1101"/>
              <a:ext cx="645" cy="41"/>
            </a:xfrm>
            <a:custGeom>
              <a:avLst/>
              <a:gdLst/>
              <a:ahLst/>
              <a:cxnLst/>
              <a:rect l="0" t="0" r="0" b="0"/>
              <a:pathLst>
                <a:path w="7820" h="485" extrusionOk="0">
                  <a:moveTo>
                    <a:pt x="7209" y="485"/>
                  </a:moveTo>
                  <a:lnTo>
                    <a:pt x="4976" y="485"/>
                  </a:lnTo>
                  <a:lnTo>
                    <a:pt x="5061" y="465"/>
                  </a:lnTo>
                  <a:lnTo>
                    <a:pt x="5147" y="443"/>
                  </a:lnTo>
                  <a:lnTo>
                    <a:pt x="5231" y="421"/>
                  </a:lnTo>
                  <a:lnTo>
                    <a:pt x="5314" y="397"/>
                  </a:lnTo>
                  <a:lnTo>
                    <a:pt x="5396" y="372"/>
                  </a:lnTo>
                  <a:lnTo>
                    <a:pt x="5479" y="345"/>
                  </a:lnTo>
                  <a:lnTo>
                    <a:pt x="5560" y="316"/>
                  </a:lnTo>
                  <a:lnTo>
                    <a:pt x="5641" y="286"/>
                  </a:lnTo>
                  <a:lnTo>
                    <a:pt x="5721" y="255"/>
                  </a:lnTo>
                  <a:lnTo>
                    <a:pt x="5801" y="223"/>
                  </a:lnTo>
                  <a:lnTo>
                    <a:pt x="5880" y="189"/>
                  </a:lnTo>
                  <a:lnTo>
                    <a:pt x="5958" y="154"/>
                  </a:lnTo>
                  <a:lnTo>
                    <a:pt x="6036" y="118"/>
                  </a:lnTo>
                  <a:lnTo>
                    <a:pt x="6113" y="80"/>
                  </a:lnTo>
                  <a:lnTo>
                    <a:pt x="6189" y="41"/>
                  </a:lnTo>
                  <a:lnTo>
                    <a:pt x="6264" y="0"/>
                  </a:lnTo>
                  <a:lnTo>
                    <a:pt x="7820" y="0"/>
                  </a:lnTo>
                  <a:lnTo>
                    <a:pt x="7748" y="65"/>
                  </a:lnTo>
                  <a:lnTo>
                    <a:pt x="7674" y="129"/>
                  </a:lnTo>
                  <a:lnTo>
                    <a:pt x="7600" y="191"/>
                  </a:lnTo>
                  <a:lnTo>
                    <a:pt x="7523" y="252"/>
                  </a:lnTo>
                  <a:lnTo>
                    <a:pt x="7446" y="313"/>
                  </a:lnTo>
                  <a:lnTo>
                    <a:pt x="7368" y="371"/>
                  </a:lnTo>
                  <a:lnTo>
                    <a:pt x="7289" y="428"/>
                  </a:lnTo>
                  <a:lnTo>
                    <a:pt x="7209" y="485"/>
                  </a:lnTo>
                  <a:close/>
                  <a:moveTo>
                    <a:pt x="2844" y="485"/>
                  </a:moveTo>
                  <a:lnTo>
                    <a:pt x="612" y="485"/>
                  </a:lnTo>
                  <a:lnTo>
                    <a:pt x="532" y="428"/>
                  </a:lnTo>
                  <a:lnTo>
                    <a:pt x="453" y="371"/>
                  </a:lnTo>
                  <a:lnTo>
                    <a:pt x="374" y="313"/>
                  </a:lnTo>
                  <a:lnTo>
                    <a:pt x="297" y="252"/>
                  </a:lnTo>
                  <a:lnTo>
                    <a:pt x="221" y="191"/>
                  </a:lnTo>
                  <a:lnTo>
                    <a:pt x="147" y="129"/>
                  </a:lnTo>
                  <a:lnTo>
                    <a:pt x="72" y="65"/>
                  </a:lnTo>
                  <a:lnTo>
                    <a:pt x="0" y="0"/>
                  </a:lnTo>
                  <a:lnTo>
                    <a:pt x="1557" y="0"/>
                  </a:lnTo>
                  <a:lnTo>
                    <a:pt x="1631" y="41"/>
                  </a:lnTo>
                  <a:lnTo>
                    <a:pt x="1708" y="80"/>
                  </a:lnTo>
                  <a:lnTo>
                    <a:pt x="1785" y="118"/>
                  </a:lnTo>
                  <a:lnTo>
                    <a:pt x="1862" y="154"/>
                  </a:lnTo>
                  <a:lnTo>
                    <a:pt x="1940" y="189"/>
                  </a:lnTo>
                  <a:lnTo>
                    <a:pt x="2019" y="223"/>
                  </a:lnTo>
                  <a:lnTo>
                    <a:pt x="2099" y="255"/>
                  </a:lnTo>
                  <a:lnTo>
                    <a:pt x="2179" y="286"/>
                  </a:lnTo>
                  <a:lnTo>
                    <a:pt x="2260" y="316"/>
                  </a:lnTo>
                  <a:lnTo>
                    <a:pt x="2342" y="345"/>
                  </a:lnTo>
                  <a:lnTo>
                    <a:pt x="2424" y="372"/>
                  </a:lnTo>
                  <a:lnTo>
                    <a:pt x="2507" y="397"/>
                  </a:lnTo>
                  <a:lnTo>
                    <a:pt x="2590" y="421"/>
                  </a:lnTo>
                  <a:lnTo>
                    <a:pt x="2674" y="443"/>
                  </a:lnTo>
                  <a:lnTo>
                    <a:pt x="2759" y="465"/>
                  </a:lnTo>
                  <a:lnTo>
                    <a:pt x="2844" y="485"/>
                  </a:lnTo>
                  <a:close/>
                </a:path>
              </a:pathLst>
            </a:custGeom>
            <a:solidFill>
              <a:srgbClr val="FE644E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15" name="Shape 415"/>
            <p:cNvSpPr/>
            <p:nvPr/>
          </p:nvSpPr>
          <p:spPr>
            <a:xfrm>
              <a:off x="2335" y="1081"/>
              <a:ext cx="686" cy="41"/>
            </a:xfrm>
            <a:custGeom>
              <a:avLst/>
              <a:gdLst/>
              <a:ahLst/>
              <a:cxnLst/>
              <a:rect l="0" t="0" r="0" b="0"/>
              <a:pathLst>
                <a:path w="8324" h="484" extrusionOk="0">
                  <a:moveTo>
                    <a:pt x="7788" y="484"/>
                  </a:moveTo>
                  <a:lnTo>
                    <a:pt x="6005" y="484"/>
                  </a:lnTo>
                  <a:lnTo>
                    <a:pt x="6065" y="459"/>
                  </a:lnTo>
                  <a:lnTo>
                    <a:pt x="6125" y="433"/>
                  </a:lnTo>
                  <a:lnTo>
                    <a:pt x="6185" y="407"/>
                  </a:lnTo>
                  <a:lnTo>
                    <a:pt x="6243" y="380"/>
                  </a:lnTo>
                  <a:lnTo>
                    <a:pt x="6301" y="352"/>
                  </a:lnTo>
                  <a:lnTo>
                    <a:pt x="6358" y="324"/>
                  </a:lnTo>
                  <a:lnTo>
                    <a:pt x="6416" y="295"/>
                  </a:lnTo>
                  <a:lnTo>
                    <a:pt x="6474" y="265"/>
                  </a:lnTo>
                  <a:lnTo>
                    <a:pt x="6530" y="234"/>
                  </a:lnTo>
                  <a:lnTo>
                    <a:pt x="6586" y="203"/>
                  </a:lnTo>
                  <a:lnTo>
                    <a:pt x="6641" y="171"/>
                  </a:lnTo>
                  <a:lnTo>
                    <a:pt x="6697" y="138"/>
                  </a:lnTo>
                  <a:lnTo>
                    <a:pt x="6751" y="105"/>
                  </a:lnTo>
                  <a:lnTo>
                    <a:pt x="6805" y="71"/>
                  </a:lnTo>
                  <a:lnTo>
                    <a:pt x="6860" y="35"/>
                  </a:lnTo>
                  <a:lnTo>
                    <a:pt x="6913" y="0"/>
                  </a:lnTo>
                  <a:lnTo>
                    <a:pt x="8324" y="0"/>
                  </a:lnTo>
                  <a:lnTo>
                    <a:pt x="8314" y="10"/>
                  </a:lnTo>
                  <a:lnTo>
                    <a:pt x="8304" y="21"/>
                  </a:lnTo>
                  <a:lnTo>
                    <a:pt x="8294" y="30"/>
                  </a:lnTo>
                  <a:lnTo>
                    <a:pt x="8285" y="41"/>
                  </a:lnTo>
                  <a:lnTo>
                    <a:pt x="8225" y="99"/>
                  </a:lnTo>
                  <a:lnTo>
                    <a:pt x="8165" y="157"/>
                  </a:lnTo>
                  <a:lnTo>
                    <a:pt x="8104" y="214"/>
                  </a:lnTo>
                  <a:lnTo>
                    <a:pt x="8042" y="269"/>
                  </a:lnTo>
                  <a:lnTo>
                    <a:pt x="7980" y="325"/>
                  </a:lnTo>
                  <a:lnTo>
                    <a:pt x="7917" y="378"/>
                  </a:lnTo>
                  <a:lnTo>
                    <a:pt x="7853" y="431"/>
                  </a:lnTo>
                  <a:lnTo>
                    <a:pt x="7788" y="484"/>
                  </a:lnTo>
                  <a:close/>
                  <a:moveTo>
                    <a:pt x="2319" y="484"/>
                  </a:moveTo>
                  <a:lnTo>
                    <a:pt x="536" y="484"/>
                  </a:lnTo>
                  <a:lnTo>
                    <a:pt x="472" y="431"/>
                  </a:lnTo>
                  <a:lnTo>
                    <a:pt x="407" y="378"/>
                  </a:lnTo>
                  <a:lnTo>
                    <a:pt x="344" y="324"/>
                  </a:lnTo>
                  <a:lnTo>
                    <a:pt x="283" y="269"/>
                  </a:lnTo>
                  <a:lnTo>
                    <a:pt x="221" y="214"/>
                  </a:lnTo>
                  <a:lnTo>
                    <a:pt x="160" y="156"/>
                  </a:lnTo>
                  <a:lnTo>
                    <a:pt x="99" y="98"/>
                  </a:lnTo>
                  <a:lnTo>
                    <a:pt x="40" y="41"/>
                  </a:lnTo>
                  <a:lnTo>
                    <a:pt x="30" y="30"/>
                  </a:lnTo>
                  <a:lnTo>
                    <a:pt x="20" y="21"/>
                  </a:lnTo>
                  <a:lnTo>
                    <a:pt x="11" y="10"/>
                  </a:lnTo>
                  <a:lnTo>
                    <a:pt x="0" y="0"/>
                  </a:lnTo>
                  <a:lnTo>
                    <a:pt x="1412" y="0"/>
                  </a:lnTo>
                  <a:lnTo>
                    <a:pt x="1465" y="35"/>
                  </a:lnTo>
                  <a:lnTo>
                    <a:pt x="1519" y="71"/>
                  </a:lnTo>
                  <a:lnTo>
                    <a:pt x="1573" y="105"/>
                  </a:lnTo>
                  <a:lnTo>
                    <a:pt x="1627" y="138"/>
                  </a:lnTo>
                  <a:lnTo>
                    <a:pt x="1683" y="171"/>
                  </a:lnTo>
                  <a:lnTo>
                    <a:pt x="1738" y="203"/>
                  </a:lnTo>
                  <a:lnTo>
                    <a:pt x="1795" y="234"/>
                  </a:lnTo>
                  <a:lnTo>
                    <a:pt x="1851" y="265"/>
                  </a:lnTo>
                  <a:lnTo>
                    <a:pt x="1908" y="295"/>
                  </a:lnTo>
                  <a:lnTo>
                    <a:pt x="1966" y="324"/>
                  </a:lnTo>
                  <a:lnTo>
                    <a:pt x="2023" y="352"/>
                  </a:lnTo>
                  <a:lnTo>
                    <a:pt x="2082" y="380"/>
                  </a:lnTo>
                  <a:lnTo>
                    <a:pt x="2140" y="407"/>
                  </a:lnTo>
                  <a:lnTo>
                    <a:pt x="2199" y="433"/>
                  </a:lnTo>
                  <a:lnTo>
                    <a:pt x="2259" y="459"/>
                  </a:lnTo>
                  <a:lnTo>
                    <a:pt x="2319" y="484"/>
                  </a:lnTo>
                  <a:close/>
                </a:path>
              </a:pathLst>
            </a:custGeom>
            <a:solidFill>
              <a:srgbClr val="FE645C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16" name="Shape 416"/>
            <p:cNvSpPr/>
            <p:nvPr/>
          </p:nvSpPr>
          <p:spPr>
            <a:xfrm>
              <a:off x="2317" y="1060"/>
              <a:ext cx="723" cy="39"/>
            </a:xfrm>
            <a:custGeom>
              <a:avLst/>
              <a:gdLst/>
              <a:ahLst/>
              <a:cxnLst/>
              <a:rect l="0" t="0" r="0" b="0"/>
              <a:pathLst>
                <a:path w="8772" h="483" extrusionOk="0">
                  <a:moveTo>
                    <a:pt x="8296" y="483"/>
                  </a:moveTo>
                  <a:lnTo>
                    <a:pt x="6740" y="483"/>
                  </a:lnTo>
                  <a:lnTo>
                    <a:pt x="6788" y="458"/>
                  </a:lnTo>
                  <a:lnTo>
                    <a:pt x="6835" y="430"/>
                  </a:lnTo>
                  <a:lnTo>
                    <a:pt x="6882" y="402"/>
                  </a:lnTo>
                  <a:lnTo>
                    <a:pt x="6929" y="375"/>
                  </a:lnTo>
                  <a:lnTo>
                    <a:pt x="6976" y="346"/>
                  </a:lnTo>
                  <a:lnTo>
                    <a:pt x="7022" y="317"/>
                  </a:lnTo>
                  <a:lnTo>
                    <a:pt x="7068" y="288"/>
                  </a:lnTo>
                  <a:lnTo>
                    <a:pt x="7114" y="257"/>
                  </a:lnTo>
                  <a:lnTo>
                    <a:pt x="7158" y="227"/>
                  </a:lnTo>
                  <a:lnTo>
                    <a:pt x="7203" y="196"/>
                  </a:lnTo>
                  <a:lnTo>
                    <a:pt x="7248" y="164"/>
                  </a:lnTo>
                  <a:lnTo>
                    <a:pt x="7292" y="132"/>
                  </a:lnTo>
                  <a:lnTo>
                    <a:pt x="7335" y="100"/>
                  </a:lnTo>
                  <a:lnTo>
                    <a:pt x="7379" y="67"/>
                  </a:lnTo>
                  <a:lnTo>
                    <a:pt x="7422" y="34"/>
                  </a:lnTo>
                  <a:lnTo>
                    <a:pt x="7464" y="0"/>
                  </a:lnTo>
                  <a:lnTo>
                    <a:pt x="8772" y="0"/>
                  </a:lnTo>
                  <a:lnTo>
                    <a:pt x="8740" y="36"/>
                  </a:lnTo>
                  <a:lnTo>
                    <a:pt x="8708" y="73"/>
                  </a:lnTo>
                  <a:lnTo>
                    <a:pt x="8675" y="108"/>
                  </a:lnTo>
                  <a:lnTo>
                    <a:pt x="8643" y="144"/>
                  </a:lnTo>
                  <a:lnTo>
                    <a:pt x="8609" y="179"/>
                  </a:lnTo>
                  <a:lnTo>
                    <a:pt x="8576" y="213"/>
                  </a:lnTo>
                  <a:lnTo>
                    <a:pt x="8542" y="249"/>
                  </a:lnTo>
                  <a:lnTo>
                    <a:pt x="8509" y="283"/>
                  </a:lnTo>
                  <a:lnTo>
                    <a:pt x="8482" y="308"/>
                  </a:lnTo>
                  <a:lnTo>
                    <a:pt x="8456" y="334"/>
                  </a:lnTo>
                  <a:lnTo>
                    <a:pt x="8430" y="360"/>
                  </a:lnTo>
                  <a:lnTo>
                    <a:pt x="8404" y="384"/>
                  </a:lnTo>
                  <a:lnTo>
                    <a:pt x="8377" y="410"/>
                  </a:lnTo>
                  <a:lnTo>
                    <a:pt x="8351" y="434"/>
                  </a:lnTo>
                  <a:lnTo>
                    <a:pt x="8324" y="459"/>
                  </a:lnTo>
                  <a:lnTo>
                    <a:pt x="8296" y="483"/>
                  </a:lnTo>
                  <a:close/>
                  <a:moveTo>
                    <a:pt x="2033" y="483"/>
                  </a:moveTo>
                  <a:lnTo>
                    <a:pt x="476" y="483"/>
                  </a:lnTo>
                  <a:lnTo>
                    <a:pt x="449" y="459"/>
                  </a:lnTo>
                  <a:lnTo>
                    <a:pt x="422" y="434"/>
                  </a:lnTo>
                  <a:lnTo>
                    <a:pt x="396" y="410"/>
                  </a:lnTo>
                  <a:lnTo>
                    <a:pt x="369" y="384"/>
                  </a:lnTo>
                  <a:lnTo>
                    <a:pt x="342" y="360"/>
                  </a:lnTo>
                  <a:lnTo>
                    <a:pt x="316" y="334"/>
                  </a:lnTo>
                  <a:lnTo>
                    <a:pt x="290" y="308"/>
                  </a:lnTo>
                  <a:lnTo>
                    <a:pt x="264" y="283"/>
                  </a:lnTo>
                  <a:lnTo>
                    <a:pt x="230" y="249"/>
                  </a:lnTo>
                  <a:lnTo>
                    <a:pt x="196" y="213"/>
                  </a:lnTo>
                  <a:lnTo>
                    <a:pt x="163" y="178"/>
                  </a:lnTo>
                  <a:lnTo>
                    <a:pt x="130" y="143"/>
                  </a:lnTo>
                  <a:lnTo>
                    <a:pt x="97" y="108"/>
                  </a:lnTo>
                  <a:lnTo>
                    <a:pt x="64" y="73"/>
                  </a:lnTo>
                  <a:lnTo>
                    <a:pt x="32" y="36"/>
                  </a:lnTo>
                  <a:lnTo>
                    <a:pt x="0" y="0"/>
                  </a:lnTo>
                  <a:lnTo>
                    <a:pt x="1309" y="0"/>
                  </a:lnTo>
                  <a:lnTo>
                    <a:pt x="1351" y="34"/>
                  </a:lnTo>
                  <a:lnTo>
                    <a:pt x="1394" y="67"/>
                  </a:lnTo>
                  <a:lnTo>
                    <a:pt x="1437" y="100"/>
                  </a:lnTo>
                  <a:lnTo>
                    <a:pt x="1480" y="132"/>
                  </a:lnTo>
                  <a:lnTo>
                    <a:pt x="1525" y="164"/>
                  </a:lnTo>
                  <a:lnTo>
                    <a:pt x="1569" y="196"/>
                  </a:lnTo>
                  <a:lnTo>
                    <a:pt x="1614" y="227"/>
                  </a:lnTo>
                  <a:lnTo>
                    <a:pt x="1659" y="257"/>
                  </a:lnTo>
                  <a:lnTo>
                    <a:pt x="1704" y="288"/>
                  </a:lnTo>
                  <a:lnTo>
                    <a:pt x="1750" y="317"/>
                  </a:lnTo>
                  <a:lnTo>
                    <a:pt x="1797" y="346"/>
                  </a:lnTo>
                  <a:lnTo>
                    <a:pt x="1843" y="375"/>
                  </a:lnTo>
                  <a:lnTo>
                    <a:pt x="1890" y="402"/>
                  </a:lnTo>
                  <a:lnTo>
                    <a:pt x="1937" y="430"/>
                  </a:lnTo>
                  <a:lnTo>
                    <a:pt x="1985" y="458"/>
                  </a:lnTo>
                  <a:lnTo>
                    <a:pt x="2033" y="483"/>
                  </a:lnTo>
                  <a:close/>
                </a:path>
              </a:pathLst>
            </a:custGeom>
            <a:solidFill>
              <a:srgbClr val="FE6469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17" name="Shape 417"/>
            <p:cNvSpPr/>
            <p:nvPr/>
          </p:nvSpPr>
          <p:spPr>
            <a:xfrm>
              <a:off x="2300" y="1040"/>
              <a:ext cx="756" cy="39"/>
            </a:xfrm>
            <a:custGeom>
              <a:avLst/>
              <a:gdLst/>
              <a:ahLst/>
              <a:cxnLst/>
              <a:rect l="0" t="0" r="0" b="0"/>
              <a:pathLst>
                <a:path w="9173" h="484" extrusionOk="0">
                  <a:moveTo>
                    <a:pt x="8749" y="484"/>
                  </a:moveTo>
                  <a:lnTo>
                    <a:pt x="7338" y="484"/>
                  </a:lnTo>
                  <a:lnTo>
                    <a:pt x="7418" y="429"/>
                  </a:lnTo>
                  <a:lnTo>
                    <a:pt x="7497" y="372"/>
                  </a:lnTo>
                  <a:lnTo>
                    <a:pt x="7574" y="314"/>
                  </a:lnTo>
                  <a:lnTo>
                    <a:pt x="7650" y="254"/>
                  </a:lnTo>
                  <a:lnTo>
                    <a:pt x="7726" y="193"/>
                  </a:lnTo>
                  <a:lnTo>
                    <a:pt x="7800" y="130"/>
                  </a:lnTo>
                  <a:lnTo>
                    <a:pt x="7872" y="66"/>
                  </a:lnTo>
                  <a:lnTo>
                    <a:pt x="7944" y="0"/>
                  </a:lnTo>
                  <a:lnTo>
                    <a:pt x="9173" y="0"/>
                  </a:lnTo>
                  <a:lnTo>
                    <a:pt x="9123" y="64"/>
                  </a:lnTo>
                  <a:lnTo>
                    <a:pt x="9073" y="126"/>
                  </a:lnTo>
                  <a:lnTo>
                    <a:pt x="9021" y="188"/>
                  </a:lnTo>
                  <a:lnTo>
                    <a:pt x="8969" y="248"/>
                  </a:lnTo>
                  <a:lnTo>
                    <a:pt x="8914" y="308"/>
                  </a:lnTo>
                  <a:lnTo>
                    <a:pt x="8860" y="368"/>
                  </a:lnTo>
                  <a:lnTo>
                    <a:pt x="8806" y="427"/>
                  </a:lnTo>
                  <a:lnTo>
                    <a:pt x="8749" y="484"/>
                  </a:lnTo>
                  <a:close/>
                  <a:moveTo>
                    <a:pt x="1837" y="484"/>
                  </a:moveTo>
                  <a:lnTo>
                    <a:pt x="425" y="484"/>
                  </a:lnTo>
                  <a:lnTo>
                    <a:pt x="370" y="427"/>
                  </a:lnTo>
                  <a:lnTo>
                    <a:pt x="314" y="368"/>
                  </a:lnTo>
                  <a:lnTo>
                    <a:pt x="260" y="308"/>
                  </a:lnTo>
                  <a:lnTo>
                    <a:pt x="206" y="248"/>
                  </a:lnTo>
                  <a:lnTo>
                    <a:pt x="154" y="188"/>
                  </a:lnTo>
                  <a:lnTo>
                    <a:pt x="102" y="126"/>
                  </a:lnTo>
                  <a:lnTo>
                    <a:pt x="51" y="63"/>
                  </a:lnTo>
                  <a:lnTo>
                    <a:pt x="0" y="0"/>
                  </a:lnTo>
                  <a:lnTo>
                    <a:pt x="1230" y="0"/>
                  </a:lnTo>
                  <a:lnTo>
                    <a:pt x="1302" y="66"/>
                  </a:lnTo>
                  <a:lnTo>
                    <a:pt x="1374" y="130"/>
                  </a:lnTo>
                  <a:lnTo>
                    <a:pt x="1449" y="193"/>
                  </a:lnTo>
                  <a:lnTo>
                    <a:pt x="1523" y="254"/>
                  </a:lnTo>
                  <a:lnTo>
                    <a:pt x="1600" y="314"/>
                  </a:lnTo>
                  <a:lnTo>
                    <a:pt x="1678" y="372"/>
                  </a:lnTo>
                  <a:lnTo>
                    <a:pt x="1757" y="429"/>
                  </a:lnTo>
                  <a:lnTo>
                    <a:pt x="1837" y="484"/>
                  </a:lnTo>
                  <a:close/>
                </a:path>
              </a:pathLst>
            </a:custGeom>
            <a:solidFill>
              <a:srgbClr val="FE6477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18" name="Shape 418"/>
            <p:cNvSpPr/>
            <p:nvPr/>
          </p:nvSpPr>
          <p:spPr>
            <a:xfrm>
              <a:off x="2285" y="1021"/>
              <a:ext cx="786" cy="39"/>
            </a:xfrm>
            <a:custGeom>
              <a:avLst/>
              <a:gdLst/>
              <a:ahLst/>
              <a:cxnLst/>
              <a:rect l="0" t="0" r="0" b="0"/>
              <a:pathLst>
                <a:path w="9533" h="483" extrusionOk="0">
                  <a:moveTo>
                    <a:pt x="9152" y="483"/>
                  </a:moveTo>
                  <a:lnTo>
                    <a:pt x="7844" y="483"/>
                  </a:lnTo>
                  <a:lnTo>
                    <a:pt x="7897" y="440"/>
                  </a:lnTo>
                  <a:lnTo>
                    <a:pt x="7948" y="398"/>
                  </a:lnTo>
                  <a:lnTo>
                    <a:pt x="7999" y="353"/>
                  </a:lnTo>
                  <a:lnTo>
                    <a:pt x="8050" y="308"/>
                  </a:lnTo>
                  <a:lnTo>
                    <a:pt x="8099" y="263"/>
                  </a:lnTo>
                  <a:lnTo>
                    <a:pt x="8149" y="217"/>
                  </a:lnTo>
                  <a:lnTo>
                    <a:pt x="8197" y="170"/>
                  </a:lnTo>
                  <a:lnTo>
                    <a:pt x="8245" y="123"/>
                  </a:lnTo>
                  <a:lnTo>
                    <a:pt x="8276" y="93"/>
                  </a:lnTo>
                  <a:lnTo>
                    <a:pt x="8306" y="62"/>
                  </a:lnTo>
                  <a:lnTo>
                    <a:pt x="8335" y="31"/>
                  </a:lnTo>
                  <a:lnTo>
                    <a:pt x="8365" y="0"/>
                  </a:lnTo>
                  <a:lnTo>
                    <a:pt x="9533" y="0"/>
                  </a:lnTo>
                  <a:lnTo>
                    <a:pt x="9488" y="63"/>
                  </a:lnTo>
                  <a:lnTo>
                    <a:pt x="9442" y="125"/>
                  </a:lnTo>
                  <a:lnTo>
                    <a:pt x="9396" y="185"/>
                  </a:lnTo>
                  <a:lnTo>
                    <a:pt x="9349" y="246"/>
                  </a:lnTo>
                  <a:lnTo>
                    <a:pt x="9301" y="307"/>
                  </a:lnTo>
                  <a:lnTo>
                    <a:pt x="9252" y="366"/>
                  </a:lnTo>
                  <a:lnTo>
                    <a:pt x="9202" y="425"/>
                  </a:lnTo>
                  <a:lnTo>
                    <a:pt x="9152" y="483"/>
                  </a:lnTo>
                  <a:close/>
                  <a:moveTo>
                    <a:pt x="1689" y="483"/>
                  </a:moveTo>
                  <a:lnTo>
                    <a:pt x="380" y="483"/>
                  </a:lnTo>
                  <a:lnTo>
                    <a:pt x="330" y="425"/>
                  </a:lnTo>
                  <a:lnTo>
                    <a:pt x="281" y="366"/>
                  </a:lnTo>
                  <a:lnTo>
                    <a:pt x="232" y="307"/>
                  </a:lnTo>
                  <a:lnTo>
                    <a:pt x="184" y="246"/>
                  </a:lnTo>
                  <a:lnTo>
                    <a:pt x="137" y="185"/>
                  </a:lnTo>
                  <a:lnTo>
                    <a:pt x="90" y="125"/>
                  </a:lnTo>
                  <a:lnTo>
                    <a:pt x="45" y="63"/>
                  </a:lnTo>
                  <a:lnTo>
                    <a:pt x="0" y="0"/>
                  </a:lnTo>
                  <a:lnTo>
                    <a:pt x="1167" y="0"/>
                  </a:lnTo>
                  <a:lnTo>
                    <a:pt x="1197" y="31"/>
                  </a:lnTo>
                  <a:lnTo>
                    <a:pt x="1227" y="62"/>
                  </a:lnTo>
                  <a:lnTo>
                    <a:pt x="1257" y="93"/>
                  </a:lnTo>
                  <a:lnTo>
                    <a:pt x="1287" y="122"/>
                  </a:lnTo>
                  <a:lnTo>
                    <a:pt x="1335" y="170"/>
                  </a:lnTo>
                  <a:lnTo>
                    <a:pt x="1384" y="217"/>
                  </a:lnTo>
                  <a:lnTo>
                    <a:pt x="1433" y="263"/>
                  </a:lnTo>
                  <a:lnTo>
                    <a:pt x="1483" y="308"/>
                  </a:lnTo>
                  <a:lnTo>
                    <a:pt x="1533" y="353"/>
                  </a:lnTo>
                  <a:lnTo>
                    <a:pt x="1584" y="397"/>
                  </a:lnTo>
                  <a:lnTo>
                    <a:pt x="1636" y="440"/>
                  </a:lnTo>
                  <a:lnTo>
                    <a:pt x="1689" y="483"/>
                  </a:lnTo>
                  <a:close/>
                </a:path>
              </a:pathLst>
            </a:custGeom>
            <a:solidFill>
              <a:srgbClr val="FE6485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19" name="Shape 419"/>
            <p:cNvSpPr/>
            <p:nvPr/>
          </p:nvSpPr>
          <p:spPr>
            <a:xfrm>
              <a:off x="2271" y="1001"/>
              <a:ext cx="813" cy="39"/>
            </a:xfrm>
            <a:custGeom>
              <a:avLst/>
              <a:gdLst/>
              <a:ahLst/>
              <a:cxnLst/>
              <a:rect l="0" t="0" r="0" b="0"/>
              <a:pathLst>
                <a:path w="9856" h="483" extrusionOk="0">
                  <a:moveTo>
                    <a:pt x="9514" y="483"/>
                  </a:moveTo>
                  <a:lnTo>
                    <a:pt x="8285" y="483"/>
                  </a:lnTo>
                  <a:lnTo>
                    <a:pt x="8316" y="454"/>
                  </a:lnTo>
                  <a:lnTo>
                    <a:pt x="8347" y="425"/>
                  </a:lnTo>
                  <a:lnTo>
                    <a:pt x="8378" y="395"/>
                  </a:lnTo>
                  <a:lnTo>
                    <a:pt x="8407" y="365"/>
                  </a:lnTo>
                  <a:lnTo>
                    <a:pt x="8451" y="322"/>
                  </a:lnTo>
                  <a:lnTo>
                    <a:pt x="8494" y="277"/>
                  </a:lnTo>
                  <a:lnTo>
                    <a:pt x="8535" y="232"/>
                  </a:lnTo>
                  <a:lnTo>
                    <a:pt x="8577" y="186"/>
                  </a:lnTo>
                  <a:lnTo>
                    <a:pt x="8619" y="140"/>
                  </a:lnTo>
                  <a:lnTo>
                    <a:pt x="8659" y="94"/>
                  </a:lnTo>
                  <a:lnTo>
                    <a:pt x="8699" y="48"/>
                  </a:lnTo>
                  <a:lnTo>
                    <a:pt x="8738" y="0"/>
                  </a:lnTo>
                  <a:lnTo>
                    <a:pt x="9856" y="0"/>
                  </a:lnTo>
                  <a:lnTo>
                    <a:pt x="9816" y="62"/>
                  </a:lnTo>
                  <a:lnTo>
                    <a:pt x="9776" y="124"/>
                  </a:lnTo>
                  <a:lnTo>
                    <a:pt x="9734" y="185"/>
                  </a:lnTo>
                  <a:lnTo>
                    <a:pt x="9692" y="246"/>
                  </a:lnTo>
                  <a:lnTo>
                    <a:pt x="9649" y="306"/>
                  </a:lnTo>
                  <a:lnTo>
                    <a:pt x="9605" y="365"/>
                  </a:lnTo>
                  <a:lnTo>
                    <a:pt x="9560" y="425"/>
                  </a:lnTo>
                  <a:lnTo>
                    <a:pt x="9514" y="483"/>
                  </a:lnTo>
                  <a:close/>
                  <a:moveTo>
                    <a:pt x="1571" y="483"/>
                  </a:moveTo>
                  <a:lnTo>
                    <a:pt x="341" y="483"/>
                  </a:lnTo>
                  <a:lnTo>
                    <a:pt x="297" y="425"/>
                  </a:lnTo>
                  <a:lnTo>
                    <a:pt x="252" y="365"/>
                  </a:lnTo>
                  <a:lnTo>
                    <a:pt x="208" y="306"/>
                  </a:lnTo>
                  <a:lnTo>
                    <a:pt x="166" y="246"/>
                  </a:lnTo>
                  <a:lnTo>
                    <a:pt x="123" y="185"/>
                  </a:lnTo>
                  <a:lnTo>
                    <a:pt x="81" y="124"/>
                  </a:lnTo>
                  <a:lnTo>
                    <a:pt x="41" y="62"/>
                  </a:lnTo>
                  <a:lnTo>
                    <a:pt x="0" y="0"/>
                  </a:lnTo>
                  <a:lnTo>
                    <a:pt x="1118" y="0"/>
                  </a:lnTo>
                  <a:lnTo>
                    <a:pt x="1157" y="48"/>
                  </a:lnTo>
                  <a:lnTo>
                    <a:pt x="1198" y="94"/>
                  </a:lnTo>
                  <a:lnTo>
                    <a:pt x="1238" y="140"/>
                  </a:lnTo>
                  <a:lnTo>
                    <a:pt x="1279" y="186"/>
                  </a:lnTo>
                  <a:lnTo>
                    <a:pt x="1321" y="232"/>
                  </a:lnTo>
                  <a:lnTo>
                    <a:pt x="1362" y="277"/>
                  </a:lnTo>
                  <a:lnTo>
                    <a:pt x="1405" y="321"/>
                  </a:lnTo>
                  <a:lnTo>
                    <a:pt x="1449" y="364"/>
                  </a:lnTo>
                  <a:lnTo>
                    <a:pt x="1478" y="395"/>
                  </a:lnTo>
                  <a:lnTo>
                    <a:pt x="1509" y="424"/>
                  </a:lnTo>
                  <a:lnTo>
                    <a:pt x="1540" y="454"/>
                  </a:lnTo>
                  <a:lnTo>
                    <a:pt x="1571" y="483"/>
                  </a:lnTo>
                  <a:close/>
                </a:path>
              </a:pathLst>
            </a:custGeom>
            <a:solidFill>
              <a:srgbClr val="FE649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20" name="Shape 420"/>
            <p:cNvSpPr/>
            <p:nvPr/>
          </p:nvSpPr>
          <p:spPr>
            <a:xfrm>
              <a:off x="2259" y="980"/>
              <a:ext cx="837" cy="41"/>
            </a:xfrm>
            <a:custGeom>
              <a:avLst/>
              <a:gdLst/>
              <a:ahLst/>
              <a:cxnLst/>
              <a:rect l="0" t="0" r="0" b="0"/>
              <a:pathLst>
                <a:path w="10146" h="485" extrusionOk="0">
                  <a:moveTo>
                    <a:pt x="9840" y="485"/>
                  </a:moveTo>
                  <a:lnTo>
                    <a:pt x="8672" y="485"/>
                  </a:lnTo>
                  <a:lnTo>
                    <a:pt x="8725" y="427"/>
                  </a:lnTo>
                  <a:lnTo>
                    <a:pt x="8776" y="368"/>
                  </a:lnTo>
                  <a:lnTo>
                    <a:pt x="8828" y="309"/>
                  </a:lnTo>
                  <a:lnTo>
                    <a:pt x="8878" y="249"/>
                  </a:lnTo>
                  <a:lnTo>
                    <a:pt x="8927" y="188"/>
                  </a:lnTo>
                  <a:lnTo>
                    <a:pt x="8976" y="126"/>
                  </a:lnTo>
                  <a:lnTo>
                    <a:pt x="9023" y="64"/>
                  </a:lnTo>
                  <a:lnTo>
                    <a:pt x="9069" y="0"/>
                  </a:lnTo>
                  <a:lnTo>
                    <a:pt x="10146" y="0"/>
                  </a:lnTo>
                  <a:lnTo>
                    <a:pt x="10111" y="63"/>
                  </a:lnTo>
                  <a:lnTo>
                    <a:pt x="10074" y="125"/>
                  </a:lnTo>
                  <a:lnTo>
                    <a:pt x="10037" y="186"/>
                  </a:lnTo>
                  <a:lnTo>
                    <a:pt x="9999" y="247"/>
                  </a:lnTo>
                  <a:lnTo>
                    <a:pt x="9960" y="307"/>
                  </a:lnTo>
                  <a:lnTo>
                    <a:pt x="9921" y="366"/>
                  </a:lnTo>
                  <a:lnTo>
                    <a:pt x="9880" y="426"/>
                  </a:lnTo>
                  <a:lnTo>
                    <a:pt x="9840" y="485"/>
                  </a:lnTo>
                  <a:close/>
                  <a:moveTo>
                    <a:pt x="1474" y="485"/>
                  </a:moveTo>
                  <a:lnTo>
                    <a:pt x="307" y="485"/>
                  </a:lnTo>
                  <a:lnTo>
                    <a:pt x="266" y="426"/>
                  </a:lnTo>
                  <a:lnTo>
                    <a:pt x="226" y="366"/>
                  </a:lnTo>
                  <a:lnTo>
                    <a:pt x="187" y="307"/>
                  </a:lnTo>
                  <a:lnTo>
                    <a:pt x="148" y="247"/>
                  </a:lnTo>
                  <a:lnTo>
                    <a:pt x="110" y="186"/>
                  </a:lnTo>
                  <a:lnTo>
                    <a:pt x="73" y="125"/>
                  </a:lnTo>
                  <a:lnTo>
                    <a:pt x="36" y="63"/>
                  </a:lnTo>
                  <a:lnTo>
                    <a:pt x="0" y="0"/>
                  </a:lnTo>
                  <a:lnTo>
                    <a:pt x="1077" y="0"/>
                  </a:lnTo>
                  <a:lnTo>
                    <a:pt x="1124" y="64"/>
                  </a:lnTo>
                  <a:lnTo>
                    <a:pt x="1171" y="126"/>
                  </a:lnTo>
                  <a:lnTo>
                    <a:pt x="1219" y="188"/>
                  </a:lnTo>
                  <a:lnTo>
                    <a:pt x="1268" y="249"/>
                  </a:lnTo>
                  <a:lnTo>
                    <a:pt x="1318" y="309"/>
                  </a:lnTo>
                  <a:lnTo>
                    <a:pt x="1370" y="368"/>
                  </a:lnTo>
                  <a:lnTo>
                    <a:pt x="1422" y="427"/>
                  </a:lnTo>
                  <a:lnTo>
                    <a:pt x="1474" y="485"/>
                  </a:lnTo>
                  <a:close/>
                </a:path>
              </a:pathLst>
            </a:custGeom>
            <a:solidFill>
              <a:srgbClr val="FE64A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21" name="Shape 421"/>
            <p:cNvSpPr/>
            <p:nvPr/>
          </p:nvSpPr>
          <p:spPr>
            <a:xfrm>
              <a:off x="2259" y="960"/>
              <a:ext cx="848" cy="41"/>
            </a:xfrm>
            <a:custGeom>
              <a:avLst/>
              <a:gdLst/>
              <a:ahLst/>
              <a:cxnLst/>
              <a:rect l="0" t="0" r="0" b="0"/>
              <a:pathLst>
                <a:path w="10280" h="484" extrusionOk="0">
                  <a:moveTo>
                    <a:pt x="10005" y="484"/>
                  </a:moveTo>
                  <a:lnTo>
                    <a:pt x="8887" y="484"/>
                  </a:lnTo>
                  <a:lnTo>
                    <a:pt x="8934" y="426"/>
                  </a:lnTo>
                  <a:lnTo>
                    <a:pt x="8980" y="367"/>
                  </a:lnTo>
                  <a:lnTo>
                    <a:pt x="9025" y="307"/>
                  </a:lnTo>
                  <a:lnTo>
                    <a:pt x="9069" y="248"/>
                  </a:lnTo>
                  <a:lnTo>
                    <a:pt x="9112" y="187"/>
                  </a:lnTo>
                  <a:lnTo>
                    <a:pt x="9155" y="125"/>
                  </a:lnTo>
                  <a:lnTo>
                    <a:pt x="9196" y="63"/>
                  </a:lnTo>
                  <a:lnTo>
                    <a:pt x="9237" y="0"/>
                  </a:lnTo>
                  <a:lnTo>
                    <a:pt x="10280" y="0"/>
                  </a:lnTo>
                  <a:lnTo>
                    <a:pt x="10248" y="62"/>
                  </a:lnTo>
                  <a:lnTo>
                    <a:pt x="10215" y="124"/>
                  </a:lnTo>
                  <a:lnTo>
                    <a:pt x="10182" y="185"/>
                  </a:lnTo>
                  <a:lnTo>
                    <a:pt x="10148" y="246"/>
                  </a:lnTo>
                  <a:lnTo>
                    <a:pt x="10114" y="305"/>
                  </a:lnTo>
                  <a:lnTo>
                    <a:pt x="10078" y="365"/>
                  </a:lnTo>
                  <a:lnTo>
                    <a:pt x="10042" y="425"/>
                  </a:lnTo>
                  <a:lnTo>
                    <a:pt x="10005" y="484"/>
                  </a:lnTo>
                  <a:close/>
                  <a:moveTo>
                    <a:pt x="1267" y="484"/>
                  </a:moveTo>
                  <a:lnTo>
                    <a:pt x="149" y="484"/>
                  </a:lnTo>
                  <a:lnTo>
                    <a:pt x="130" y="453"/>
                  </a:lnTo>
                  <a:lnTo>
                    <a:pt x="111" y="422"/>
                  </a:lnTo>
                  <a:lnTo>
                    <a:pt x="92" y="391"/>
                  </a:lnTo>
                  <a:lnTo>
                    <a:pt x="73" y="360"/>
                  </a:lnTo>
                  <a:lnTo>
                    <a:pt x="54" y="329"/>
                  </a:lnTo>
                  <a:lnTo>
                    <a:pt x="36" y="297"/>
                  </a:lnTo>
                  <a:lnTo>
                    <a:pt x="18" y="266"/>
                  </a:lnTo>
                  <a:lnTo>
                    <a:pt x="0" y="234"/>
                  </a:lnTo>
                  <a:lnTo>
                    <a:pt x="1076" y="234"/>
                  </a:lnTo>
                  <a:lnTo>
                    <a:pt x="1099" y="266"/>
                  </a:lnTo>
                  <a:lnTo>
                    <a:pt x="1122" y="298"/>
                  </a:lnTo>
                  <a:lnTo>
                    <a:pt x="1145" y="329"/>
                  </a:lnTo>
                  <a:lnTo>
                    <a:pt x="1170" y="360"/>
                  </a:lnTo>
                  <a:lnTo>
                    <a:pt x="1193" y="392"/>
                  </a:lnTo>
                  <a:lnTo>
                    <a:pt x="1218" y="423"/>
                  </a:lnTo>
                  <a:lnTo>
                    <a:pt x="1242" y="453"/>
                  </a:lnTo>
                  <a:lnTo>
                    <a:pt x="1267" y="484"/>
                  </a:lnTo>
                  <a:close/>
                </a:path>
              </a:pathLst>
            </a:custGeom>
            <a:solidFill>
              <a:srgbClr val="F564A7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22" name="Shape 422"/>
            <p:cNvSpPr/>
            <p:nvPr/>
          </p:nvSpPr>
          <p:spPr>
            <a:xfrm>
              <a:off x="2259" y="939"/>
              <a:ext cx="857" cy="39"/>
            </a:xfrm>
            <a:custGeom>
              <a:avLst/>
              <a:gdLst/>
              <a:ahLst/>
              <a:cxnLst/>
              <a:rect l="0" t="0" r="0" b="0"/>
              <a:pathLst>
                <a:path w="10395" h="483" extrusionOk="0">
                  <a:moveTo>
                    <a:pt x="10150" y="483"/>
                  </a:moveTo>
                  <a:lnTo>
                    <a:pt x="9073" y="483"/>
                  </a:lnTo>
                  <a:lnTo>
                    <a:pt x="9114" y="426"/>
                  </a:lnTo>
                  <a:lnTo>
                    <a:pt x="9155" y="367"/>
                  </a:lnTo>
                  <a:lnTo>
                    <a:pt x="9195" y="307"/>
                  </a:lnTo>
                  <a:lnTo>
                    <a:pt x="9234" y="246"/>
                  </a:lnTo>
                  <a:lnTo>
                    <a:pt x="9272" y="186"/>
                  </a:lnTo>
                  <a:lnTo>
                    <a:pt x="9309" y="125"/>
                  </a:lnTo>
                  <a:lnTo>
                    <a:pt x="9346" y="63"/>
                  </a:lnTo>
                  <a:lnTo>
                    <a:pt x="9381" y="0"/>
                  </a:lnTo>
                  <a:lnTo>
                    <a:pt x="10395" y="0"/>
                  </a:lnTo>
                  <a:lnTo>
                    <a:pt x="10367" y="62"/>
                  </a:lnTo>
                  <a:lnTo>
                    <a:pt x="10337" y="124"/>
                  </a:lnTo>
                  <a:lnTo>
                    <a:pt x="10309" y="185"/>
                  </a:lnTo>
                  <a:lnTo>
                    <a:pt x="10278" y="245"/>
                  </a:lnTo>
                  <a:lnTo>
                    <a:pt x="10247" y="305"/>
                  </a:lnTo>
                  <a:lnTo>
                    <a:pt x="10216" y="365"/>
                  </a:lnTo>
                  <a:lnTo>
                    <a:pt x="10183" y="425"/>
                  </a:lnTo>
                  <a:lnTo>
                    <a:pt x="10150" y="483"/>
                  </a:lnTo>
                  <a:close/>
                  <a:moveTo>
                    <a:pt x="1081" y="483"/>
                  </a:moveTo>
                  <a:lnTo>
                    <a:pt x="4" y="483"/>
                  </a:lnTo>
                  <a:lnTo>
                    <a:pt x="0" y="476"/>
                  </a:lnTo>
                  <a:lnTo>
                    <a:pt x="1076" y="476"/>
                  </a:lnTo>
                  <a:lnTo>
                    <a:pt x="1081" y="483"/>
                  </a:lnTo>
                  <a:close/>
                </a:path>
              </a:pathLst>
            </a:custGeom>
            <a:solidFill>
              <a:srgbClr val="E164A7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23" name="Shape 423"/>
            <p:cNvSpPr/>
            <p:nvPr/>
          </p:nvSpPr>
          <p:spPr>
            <a:xfrm>
              <a:off x="3029" y="919"/>
              <a:ext cx="103" cy="39"/>
            </a:xfrm>
            <a:custGeom>
              <a:avLst/>
              <a:gdLst/>
              <a:ahLst/>
              <a:cxnLst/>
              <a:rect l="0" t="0" r="0" b="0"/>
              <a:pathLst>
                <a:path w="1260" h="484" extrusionOk="0">
                  <a:moveTo>
                    <a:pt x="1043" y="484"/>
                  </a:moveTo>
                  <a:lnTo>
                    <a:pt x="0" y="484"/>
                  </a:lnTo>
                  <a:lnTo>
                    <a:pt x="36" y="426"/>
                  </a:lnTo>
                  <a:lnTo>
                    <a:pt x="72" y="366"/>
                  </a:lnTo>
                  <a:lnTo>
                    <a:pt x="108" y="307"/>
                  </a:lnTo>
                  <a:lnTo>
                    <a:pt x="142" y="246"/>
                  </a:lnTo>
                  <a:lnTo>
                    <a:pt x="175" y="185"/>
                  </a:lnTo>
                  <a:lnTo>
                    <a:pt x="207" y="125"/>
                  </a:lnTo>
                  <a:lnTo>
                    <a:pt x="239" y="63"/>
                  </a:lnTo>
                  <a:lnTo>
                    <a:pt x="270" y="0"/>
                  </a:lnTo>
                  <a:lnTo>
                    <a:pt x="1260" y="0"/>
                  </a:lnTo>
                  <a:lnTo>
                    <a:pt x="1236" y="62"/>
                  </a:lnTo>
                  <a:lnTo>
                    <a:pt x="1210" y="124"/>
                  </a:lnTo>
                  <a:lnTo>
                    <a:pt x="1184" y="184"/>
                  </a:lnTo>
                  <a:lnTo>
                    <a:pt x="1157" y="245"/>
                  </a:lnTo>
                  <a:lnTo>
                    <a:pt x="1129" y="305"/>
                  </a:lnTo>
                  <a:lnTo>
                    <a:pt x="1102" y="366"/>
                  </a:lnTo>
                  <a:lnTo>
                    <a:pt x="1072" y="424"/>
                  </a:lnTo>
                  <a:lnTo>
                    <a:pt x="1043" y="484"/>
                  </a:lnTo>
                  <a:close/>
                </a:path>
              </a:pathLst>
            </a:custGeom>
            <a:solidFill>
              <a:srgbClr val="CC64A7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24" name="Shape 424"/>
            <p:cNvSpPr/>
            <p:nvPr/>
          </p:nvSpPr>
          <p:spPr>
            <a:xfrm>
              <a:off x="3040" y="900"/>
              <a:ext cx="99" cy="39"/>
            </a:xfrm>
            <a:custGeom>
              <a:avLst/>
              <a:gdLst/>
              <a:ahLst/>
              <a:cxnLst/>
              <a:rect l="0" t="0" r="0" b="0"/>
              <a:pathLst>
                <a:path w="1206" h="483" extrusionOk="0">
                  <a:moveTo>
                    <a:pt x="1014" y="483"/>
                  </a:moveTo>
                  <a:lnTo>
                    <a:pt x="0" y="483"/>
                  </a:lnTo>
                  <a:lnTo>
                    <a:pt x="32" y="424"/>
                  </a:lnTo>
                  <a:lnTo>
                    <a:pt x="64" y="365"/>
                  </a:lnTo>
                  <a:lnTo>
                    <a:pt x="94" y="305"/>
                  </a:lnTo>
                  <a:lnTo>
                    <a:pt x="124" y="245"/>
                  </a:lnTo>
                  <a:lnTo>
                    <a:pt x="153" y="184"/>
                  </a:lnTo>
                  <a:lnTo>
                    <a:pt x="181" y="123"/>
                  </a:lnTo>
                  <a:lnTo>
                    <a:pt x="209" y="62"/>
                  </a:lnTo>
                  <a:lnTo>
                    <a:pt x="236" y="0"/>
                  </a:lnTo>
                  <a:lnTo>
                    <a:pt x="1206" y="0"/>
                  </a:lnTo>
                  <a:lnTo>
                    <a:pt x="1184" y="62"/>
                  </a:lnTo>
                  <a:lnTo>
                    <a:pt x="1162" y="122"/>
                  </a:lnTo>
                  <a:lnTo>
                    <a:pt x="1139" y="183"/>
                  </a:lnTo>
                  <a:lnTo>
                    <a:pt x="1115" y="244"/>
                  </a:lnTo>
                  <a:lnTo>
                    <a:pt x="1091" y="305"/>
                  </a:lnTo>
                  <a:lnTo>
                    <a:pt x="1066" y="365"/>
                  </a:lnTo>
                  <a:lnTo>
                    <a:pt x="1041" y="424"/>
                  </a:lnTo>
                  <a:lnTo>
                    <a:pt x="1014" y="483"/>
                  </a:lnTo>
                  <a:close/>
                </a:path>
              </a:pathLst>
            </a:custGeom>
            <a:solidFill>
              <a:srgbClr val="B864A7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25" name="Shape 425"/>
            <p:cNvSpPr/>
            <p:nvPr/>
          </p:nvSpPr>
          <p:spPr>
            <a:xfrm>
              <a:off x="3051" y="880"/>
              <a:ext cx="98" cy="39"/>
            </a:xfrm>
            <a:custGeom>
              <a:avLst/>
              <a:gdLst/>
              <a:ahLst/>
              <a:cxnLst/>
              <a:rect l="0" t="0" r="0" b="0"/>
              <a:pathLst>
                <a:path w="1158" h="484" extrusionOk="0">
                  <a:moveTo>
                    <a:pt x="990" y="484"/>
                  </a:moveTo>
                  <a:lnTo>
                    <a:pt x="0" y="484"/>
                  </a:lnTo>
                  <a:lnTo>
                    <a:pt x="27" y="425"/>
                  </a:lnTo>
                  <a:lnTo>
                    <a:pt x="55" y="366"/>
                  </a:lnTo>
                  <a:lnTo>
                    <a:pt x="82" y="306"/>
                  </a:lnTo>
                  <a:lnTo>
                    <a:pt x="108" y="246"/>
                  </a:lnTo>
                  <a:lnTo>
                    <a:pt x="133" y="185"/>
                  </a:lnTo>
                  <a:lnTo>
                    <a:pt x="158" y="124"/>
                  </a:lnTo>
                  <a:lnTo>
                    <a:pt x="181" y="62"/>
                  </a:lnTo>
                  <a:lnTo>
                    <a:pt x="203" y="0"/>
                  </a:lnTo>
                  <a:lnTo>
                    <a:pt x="1158" y="0"/>
                  </a:lnTo>
                  <a:lnTo>
                    <a:pt x="1139" y="62"/>
                  </a:lnTo>
                  <a:lnTo>
                    <a:pt x="1120" y="123"/>
                  </a:lnTo>
                  <a:lnTo>
                    <a:pt x="1099" y="184"/>
                  </a:lnTo>
                  <a:lnTo>
                    <a:pt x="1079" y="245"/>
                  </a:lnTo>
                  <a:lnTo>
                    <a:pt x="1058" y="306"/>
                  </a:lnTo>
                  <a:lnTo>
                    <a:pt x="1036" y="365"/>
                  </a:lnTo>
                  <a:lnTo>
                    <a:pt x="1014" y="425"/>
                  </a:lnTo>
                  <a:lnTo>
                    <a:pt x="990" y="484"/>
                  </a:lnTo>
                  <a:close/>
                </a:path>
              </a:pathLst>
            </a:custGeom>
            <a:solidFill>
              <a:srgbClr val="A465A6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26" name="Shape 426"/>
            <p:cNvSpPr/>
            <p:nvPr/>
          </p:nvSpPr>
          <p:spPr>
            <a:xfrm>
              <a:off x="3060" y="860"/>
              <a:ext cx="91" cy="39"/>
            </a:xfrm>
            <a:custGeom>
              <a:avLst/>
              <a:gdLst/>
              <a:ahLst/>
              <a:cxnLst/>
              <a:rect l="0" t="0" r="0" b="0"/>
              <a:pathLst>
                <a:path w="1114" h="484" extrusionOk="0">
                  <a:moveTo>
                    <a:pt x="970" y="484"/>
                  </a:moveTo>
                  <a:lnTo>
                    <a:pt x="0" y="484"/>
                  </a:lnTo>
                  <a:lnTo>
                    <a:pt x="24" y="424"/>
                  </a:lnTo>
                  <a:lnTo>
                    <a:pt x="48" y="365"/>
                  </a:lnTo>
                  <a:lnTo>
                    <a:pt x="71" y="304"/>
                  </a:lnTo>
                  <a:lnTo>
                    <a:pt x="92" y="245"/>
                  </a:lnTo>
                  <a:lnTo>
                    <a:pt x="114" y="184"/>
                  </a:lnTo>
                  <a:lnTo>
                    <a:pt x="135" y="123"/>
                  </a:lnTo>
                  <a:lnTo>
                    <a:pt x="154" y="61"/>
                  </a:lnTo>
                  <a:lnTo>
                    <a:pt x="173" y="0"/>
                  </a:lnTo>
                  <a:lnTo>
                    <a:pt x="1114" y="0"/>
                  </a:lnTo>
                  <a:lnTo>
                    <a:pt x="1098" y="61"/>
                  </a:lnTo>
                  <a:lnTo>
                    <a:pt x="1081" y="122"/>
                  </a:lnTo>
                  <a:lnTo>
                    <a:pt x="1064" y="183"/>
                  </a:lnTo>
                  <a:lnTo>
                    <a:pt x="1047" y="244"/>
                  </a:lnTo>
                  <a:lnTo>
                    <a:pt x="1029" y="304"/>
                  </a:lnTo>
                  <a:lnTo>
                    <a:pt x="1010" y="364"/>
                  </a:lnTo>
                  <a:lnTo>
                    <a:pt x="990" y="424"/>
                  </a:lnTo>
                  <a:lnTo>
                    <a:pt x="970" y="484"/>
                  </a:lnTo>
                  <a:close/>
                </a:path>
              </a:pathLst>
            </a:custGeom>
            <a:solidFill>
              <a:srgbClr val="8F65A6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27" name="Shape 427"/>
            <p:cNvSpPr/>
            <p:nvPr/>
          </p:nvSpPr>
          <p:spPr>
            <a:xfrm>
              <a:off x="3068" y="839"/>
              <a:ext cx="88" cy="41"/>
            </a:xfrm>
            <a:custGeom>
              <a:avLst/>
              <a:gdLst/>
              <a:ahLst/>
              <a:cxnLst/>
              <a:rect l="0" t="0" r="0" b="0"/>
              <a:pathLst>
                <a:path w="1075" h="483" extrusionOk="0">
                  <a:moveTo>
                    <a:pt x="955" y="483"/>
                  </a:moveTo>
                  <a:lnTo>
                    <a:pt x="0" y="483"/>
                  </a:lnTo>
                  <a:lnTo>
                    <a:pt x="22" y="425"/>
                  </a:lnTo>
                  <a:lnTo>
                    <a:pt x="42" y="365"/>
                  </a:lnTo>
                  <a:lnTo>
                    <a:pt x="61" y="305"/>
                  </a:lnTo>
                  <a:lnTo>
                    <a:pt x="80" y="244"/>
                  </a:lnTo>
                  <a:lnTo>
                    <a:pt x="97" y="184"/>
                  </a:lnTo>
                  <a:lnTo>
                    <a:pt x="115" y="123"/>
                  </a:lnTo>
                  <a:lnTo>
                    <a:pt x="132" y="62"/>
                  </a:lnTo>
                  <a:lnTo>
                    <a:pt x="148" y="0"/>
                  </a:lnTo>
                  <a:lnTo>
                    <a:pt x="1075" y="0"/>
                  </a:lnTo>
                  <a:lnTo>
                    <a:pt x="1063" y="61"/>
                  </a:lnTo>
                  <a:lnTo>
                    <a:pt x="1049" y="123"/>
                  </a:lnTo>
                  <a:lnTo>
                    <a:pt x="1035" y="184"/>
                  </a:lnTo>
                  <a:lnTo>
                    <a:pt x="1020" y="243"/>
                  </a:lnTo>
                  <a:lnTo>
                    <a:pt x="1005" y="304"/>
                  </a:lnTo>
                  <a:lnTo>
                    <a:pt x="989" y="364"/>
                  </a:lnTo>
                  <a:lnTo>
                    <a:pt x="972" y="424"/>
                  </a:lnTo>
                  <a:lnTo>
                    <a:pt x="955" y="483"/>
                  </a:lnTo>
                  <a:close/>
                </a:path>
              </a:pathLst>
            </a:custGeom>
            <a:solidFill>
              <a:srgbClr val="7B65A6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28" name="Shape 428"/>
            <p:cNvSpPr/>
            <p:nvPr/>
          </p:nvSpPr>
          <p:spPr>
            <a:xfrm>
              <a:off x="3075" y="818"/>
              <a:ext cx="85" cy="41"/>
            </a:xfrm>
            <a:custGeom>
              <a:avLst/>
              <a:gdLst/>
              <a:ahLst/>
              <a:cxnLst/>
              <a:rect l="0" t="0" r="0" b="0"/>
              <a:pathLst>
                <a:path w="1040" h="484" extrusionOk="0">
                  <a:moveTo>
                    <a:pt x="941" y="484"/>
                  </a:moveTo>
                  <a:lnTo>
                    <a:pt x="0" y="484"/>
                  </a:lnTo>
                  <a:lnTo>
                    <a:pt x="19" y="425"/>
                  </a:lnTo>
                  <a:lnTo>
                    <a:pt x="35" y="365"/>
                  </a:lnTo>
                  <a:lnTo>
                    <a:pt x="52" y="305"/>
                  </a:lnTo>
                  <a:lnTo>
                    <a:pt x="66" y="244"/>
                  </a:lnTo>
                  <a:lnTo>
                    <a:pt x="81" y="183"/>
                  </a:lnTo>
                  <a:lnTo>
                    <a:pt x="95" y="123"/>
                  </a:lnTo>
                  <a:lnTo>
                    <a:pt x="108" y="62"/>
                  </a:lnTo>
                  <a:lnTo>
                    <a:pt x="120" y="0"/>
                  </a:lnTo>
                  <a:lnTo>
                    <a:pt x="1040" y="0"/>
                  </a:lnTo>
                  <a:lnTo>
                    <a:pt x="1030" y="62"/>
                  </a:lnTo>
                  <a:lnTo>
                    <a:pt x="1019" y="123"/>
                  </a:lnTo>
                  <a:lnTo>
                    <a:pt x="1007" y="183"/>
                  </a:lnTo>
                  <a:lnTo>
                    <a:pt x="995" y="244"/>
                  </a:lnTo>
                  <a:lnTo>
                    <a:pt x="983" y="304"/>
                  </a:lnTo>
                  <a:lnTo>
                    <a:pt x="969" y="365"/>
                  </a:lnTo>
                  <a:lnTo>
                    <a:pt x="955" y="425"/>
                  </a:lnTo>
                  <a:lnTo>
                    <a:pt x="941" y="484"/>
                  </a:lnTo>
                  <a:close/>
                </a:path>
              </a:pathLst>
            </a:custGeom>
            <a:solidFill>
              <a:srgbClr val="6665A6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29" name="Shape 429"/>
            <p:cNvSpPr/>
            <p:nvPr/>
          </p:nvSpPr>
          <p:spPr>
            <a:xfrm>
              <a:off x="3080" y="798"/>
              <a:ext cx="82" cy="39"/>
            </a:xfrm>
            <a:custGeom>
              <a:avLst/>
              <a:gdLst/>
              <a:ahLst/>
              <a:cxnLst/>
              <a:rect l="0" t="0" r="0" b="0"/>
              <a:pathLst>
                <a:path w="1006" h="483" extrusionOk="0">
                  <a:moveTo>
                    <a:pt x="927" y="483"/>
                  </a:moveTo>
                  <a:lnTo>
                    <a:pt x="0" y="483"/>
                  </a:lnTo>
                  <a:lnTo>
                    <a:pt x="13" y="423"/>
                  </a:lnTo>
                  <a:lnTo>
                    <a:pt x="27" y="364"/>
                  </a:lnTo>
                  <a:lnTo>
                    <a:pt x="40" y="304"/>
                  </a:lnTo>
                  <a:lnTo>
                    <a:pt x="52" y="243"/>
                  </a:lnTo>
                  <a:lnTo>
                    <a:pt x="64" y="182"/>
                  </a:lnTo>
                  <a:lnTo>
                    <a:pt x="74" y="121"/>
                  </a:lnTo>
                  <a:lnTo>
                    <a:pt x="84" y="61"/>
                  </a:lnTo>
                  <a:lnTo>
                    <a:pt x="92" y="0"/>
                  </a:lnTo>
                  <a:lnTo>
                    <a:pt x="1006" y="0"/>
                  </a:lnTo>
                  <a:lnTo>
                    <a:pt x="998" y="61"/>
                  </a:lnTo>
                  <a:lnTo>
                    <a:pt x="990" y="121"/>
                  </a:lnTo>
                  <a:lnTo>
                    <a:pt x="981" y="182"/>
                  </a:lnTo>
                  <a:lnTo>
                    <a:pt x="972" y="243"/>
                  </a:lnTo>
                  <a:lnTo>
                    <a:pt x="962" y="303"/>
                  </a:lnTo>
                  <a:lnTo>
                    <a:pt x="951" y="364"/>
                  </a:lnTo>
                  <a:lnTo>
                    <a:pt x="939" y="423"/>
                  </a:lnTo>
                  <a:lnTo>
                    <a:pt x="927" y="483"/>
                  </a:lnTo>
                  <a:close/>
                </a:path>
              </a:pathLst>
            </a:custGeom>
            <a:solidFill>
              <a:srgbClr val="5266A5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30" name="Shape 430"/>
            <p:cNvSpPr/>
            <p:nvPr/>
          </p:nvSpPr>
          <p:spPr>
            <a:xfrm>
              <a:off x="3085" y="778"/>
              <a:ext cx="80" cy="39"/>
            </a:xfrm>
            <a:custGeom>
              <a:avLst/>
              <a:gdLst/>
              <a:ahLst/>
              <a:cxnLst/>
              <a:rect l="0" t="0" r="0" b="0"/>
              <a:pathLst>
                <a:path w="978" h="483" extrusionOk="0">
                  <a:moveTo>
                    <a:pt x="920" y="483"/>
                  </a:moveTo>
                  <a:lnTo>
                    <a:pt x="0" y="483"/>
                  </a:lnTo>
                  <a:lnTo>
                    <a:pt x="12" y="423"/>
                  </a:lnTo>
                  <a:lnTo>
                    <a:pt x="22" y="363"/>
                  </a:lnTo>
                  <a:lnTo>
                    <a:pt x="32" y="304"/>
                  </a:lnTo>
                  <a:lnTo>
                    <a:pt x="40" y="243"/>
                  </a:lnTo>
                  <a:lnTo>
                    <a:pt x="49" y="183"/>
                  </a:lnTo>
                  <a:lnTo>
                    <a:pt x="56" y="122"/>
                  </a:lnTo>
                  <a:lnTo>
                    <a:pt x="63" y="60"/>
                  </a:lnTo>
                  <a:lnTo>
                    <a:pt x="69" y="0"/>
                  </a:lnTo>
                  <a:lnTo>
                    <a:pt x="978" y="0"/>
                  </a:lnTo>
                  <a:lnTo>
                    <a:pt x="972" y="60"/>
                  </a:lnTo>
                  <a:lnTo>
                    <a:pt x="967" y="121"/>
                  </a:lnTo>
                  <a:lnTo>
                    <a:pt x="961" y="182"/>
                  </a:lnTo>
                  <a:lnTo>
                    <a:pt x="953" y="243"/>
                  </a:lnTo>
                  <a:lnTo>
                    <a:pt x="946" y="304"/>
                  </a:lnTo>
                  <a:lnTo>
                    <a:pt x="938" y="363"/>
                  </a:lnTo>
                  <a:lnTo>
                    <a:pt x="929" y="423"/>
                  </a:lnTo>
                  <a:lnTo>
                    <a:pt x="920" y="483"/>
                  </a:lnTo>
                  <a:close/>
                </a:path>
              </a:pathLst>
            </a:custGeom>
            <a:solidFill>
              <a:srgbClr val="3E66A5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31" name="Shape 431"/>
            <p:cNvSpPr/>
            <p:nvPr/>
          </p:nvSpPr>
          <p:spPr>
            <a:xfrm>
              <a:off x="3087" y="759"/>
              <a:ext cx="80" cy="40"/>
            </a:xfrm>
            <a:custGeom>
              <a:avLst/>
              <a:gdLst/>
              <a:ahLst/>
              <a:cxnLst/>
              <a:rect l="0" t="0" r="0" b="0"/>
              <a:pathLst>
                <a:path w="952" h="485" extrusionOk="0">
                  <a:moveTo>
                    <a:pt x="914" y="485"/>
                  </a:moveTo>
                  <a:lnTo>
                    <a:pt x="0" y="485"/>
                  </a:lnTo>
                  <a:lnTo>
                    <a:pt x="9" y="425"/>
                  </a:lnTo>
                  <a:lnTo>
                    <a:pt x="16" y="364"/>
                  </a:lnTo>
                  <a:lnTo>
                    <a:pt x="23" y="304"/>
                  </a:lnTo>
                  <a:lnTo>
                    <a:pt x="29" y="244"/>
                  </a:lnTo>
                  <a:lnTo>
                    <a:pt x="34" y="184"/>
                  </a:lnTo>
                  <a:lnTo>
                    <a:pt x="39" y="123"/>
                  </a:lnTo>
                  <a:lnTo>
                    <a:pt x="42" y="62"/>
                  </a:lnTo>
                  <a:lnTo>
                    <a:pt x="45" y="0"/>
                  </a:lnTo>
                  <a:lnTo>
                    <a:pt x="952" y="0"/>
                  </a:lnTo>
                  <a:lnTo>
                    <a:pt x="948" y="62"/>
                  </a:lnTo>
                  <a:lnTo>
                    <a:pt x="945" y="123"/>
                  </a:lnTo>
                  <a:lnTo>
                    <a:pt x="942" y="184"/>
                  </a:lnTo>
                  <a:lnTo>
                    <a:pt x="938" y="244"/>
                  </a:lnTo>
                  <a:lnTo>
                    <a:pt x="932" y="304"/>
                  </a:lnTo>
                  <a:lnTo>
                    <a:pt x="927" y="364"/>
                  </a:lnTo>
                  <a:lnTo>
                    <a:pt x="921" y="425"/>
                  </a:lnTo>
                  <a:lnTo>
                    <a:pt x="914" y="485"/>
                  </a:lnTo>
                  <a:close/>
                </a:path>
              </a:pathLst>
            </a:custGeom>
            <a:solidFill>
              <a:srgbClr val="2966A5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32" name="Shape 432"/>
            <p:cNvSpPr/>
            <p:nvPr/>
          </p:nvSpPr>
          <p:spPr>
            <a:xfrm>
              <a:off x="3090" y="738"/>
              <a:ext cx="76" cy="39"/>
            </a:xfrm>
            <a:custGeom>
              <a:avLst/>
              <a:gdLst/>
              <a:ahLst/>
              <a:cxnLst/>
              <a:rect l="0" t="0" r="0" b="0"/>
              <a:pathLst>
                <a:path w="928" h="484" extrusionOk="0">
                  <a:moveTo>
                    <a:pt x="909" y="484"/>
                  </a:moveTo>
                  <a:lnTo>
                    <a:pt x="0" y="484"/>
                  </a:lnTo>
                  <a:lnTo>
                    <a:pt x="4" y="427"/>
                  </a:lnTo>
                  <a:lnTo>
                    <a:pt x="9" y="370"/>
                  </a:lnTo>
                  <a:lnTo>
                    <a:pt x="13" y="314"/>
                  </a:lnTo>
                  <a:lnTo>
                    <a:pt x="16" y="257"/>
                  </a:lnTo>
                  <a:lnTo>
                    <a:pt x="18" y="201"/>
                  </a:lnTo>
                  <a:lnTo>
                    <a:pt x="19" y="143"/>
                  </a:lnTo>
                  <a:lnTo>
                    <a:pt x="20" y="86"/>
                  </a:lnTo>
                  <a:lnTo>
                    <a:pt x="21" y="28"/>
                  </a:lnTo>
                  <a:lnTo>
                    <a:pt x="19" y="28"/>
                  </a:lnTo>
                  <a:lnTo>
                    <a:pt x="19" y="27"/>
                  </a:lnTo>
                  <a:lnTo>
                    <a:pt x="21" y="27"/>
                  </a:lnTo>
                  <a:lnTo>
                    <a:pt x="20" y="0"/>
                  </a:lnTo>
                  <a:lnTo>
                    <a:pt x="926" y="0"/>
                  </a:lnTo>
                  <a:lnTo>
                    <a:pt x="926" y="27"/>
                  </a:lnTo>
                  <a:lnTo>
                    <a:pt x="928" y="27"/>
                  </a:lnTo>
                  <a:lnTo>
                    <a:pt x="928" y="28"/>
                  </a:lnTo>
                  <a:lnTo>
                    <a:pt x="926" y="28"/>
                  </a:lnTo>
                  <a:lnTo>
                    <a:pt x="926" y="86"/>
                  </a:lnTo>
                  <a:lnTo>
                    <a:pt x="925" y="143"/>
                  </a:lnTo>
                  <a:lnTo>
                    <a:pt x="924" y="200"/>
                  </a:lnTo>
                  <a:lnTo>
                    <a:pt x="922" y="257"/>
                  </a:lnTo>
                  <a:lnTo>
                    <a:pt x="919" y="314"/>
                  </a:lnTo>
                  <a:lnTo>
                    <a:pt x="916" y="370"/>
                  </a:lnTo>
                  <a:lnTo>
                    <a:pt x="913" y="427"/>
                  </a:lnTo>
                  <a:lnTo>
                    <a:pt x="909" y="484"/>
                  </a:lnTo>
                  <a:close/>
                </a:path>
              </a:pathLst>
            </a:custGeom>
            <a:solidFill>
              <a:srgbClr val="1566A5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33" name="Shape 433"/>
            <p:cNvSpPr/>
            <p:nvPr/>
          </p:nvSpPr>
          <p:spPr>
            <a:xfrm>
              <a:off x="3092" y="719"/>
              <a:ext cx="75" cy="39"/>
            </a:xfrm>
            <a:custGeom>
              <a:avLst/>
              <a:gdLst/>
              <a:ahLst/>
              <a:cxnLst/>
              <a:rect l="0" t="0" r="0" b="0"/>
              <a:pathLst>
                <a:path w="914" h="483" extrusionOk="0">
                  <a:moveTo>
                    <a:pt x="909" y="483"/>
                  </a:moveTo>
                  <a:lnTo>
                    <a:pt x="2" y="483"/>
                  </a:lnTo>
                  <a:lnTo>
                    <a:pt x="3" y="457"/>
                  </a:lnTo>
                  <a:lnTo>
                    <a:pt x="4" y="431"/>
                  </a:lnTo>
                  <a:lnTo>
                    <a:pt x="5" y="404"/>
                  </a:lnTo>
                  <a:lnTo>
                    <a:pt x="5" y="378"/>
                  </a:lnTo>
                  <a:lnTo>
                    <a:pt x="6" y="351"/>
                  </a:lnTo>
                  <a:lnTo>
                    <a:pt x="6" y="324"/>
                  </a:lnTo>
                  <a:lnTo>
                    <a:pt x="7" y="298"/>
                  </a:lnTo>
                  <a:lnTo>
                    <a:pt x="7" y="270"/>
                  </a:lnTo>
                  <a:lnTo>
                    <a:pt x="5" y="270"/>
                  </a:lnTo>
                  <a:lnTo>
                    <a:pt x="5" y="269"/>
                  </a:lnTo>
                  <a:lnTo>
                    <a:pt x="7" y="269"/>
                  </a:lnTo>
                  <a:lnTo>
                    <a:pt x="6" y="235"/>
                  </a:lnTo>
                  <a:lnTo>
                    <a:pt x="6" y="202"/>
                  </a:lnTo>
                  <a:lnTo>
                    <a:pt x="6" y="168"/>
                  </a:lnTo>
                  <a:lnTo>
                    <a:pt x="5" y="134"/>
                  </a:lnTo>
                  <a:lnTo>
                    <a:pt x="4" y="100"/>
                  </a:lnTo>
                  <a:lnTo>
                    <a:pt x="3" y="67"/>
                  </a:lnTo>
                  <a:lnTo>
                    <a:pt x="1" y="33"/>
                  </a:lnTo>
                  <a:lnTo>
                    <a:pt x="0" y="0"/>
                  </a:lnTo>
                  <a:lnTo>
                    <a:pt x="905" y="0"/>
                  </a:lnTo>
                  <a:lnTo>
                    <a:pt x="908" y="33"/>
                  </a:lnTo>
                  <a:lnTo>
                    <a:pt x="909" y="67"/>
                  </a:lnTo>
                  <a:lnTo>
                    <a:pt x="910" y="100"/>
                  </a:lnTo>
                  <a:lnTo>
                    <a:pt x="911" y="134"/>
                  </a:lnTo>
                  <a:lnTo>
                    <a:pt x="911" y="168"/>
                  </a:lnTo>
                  <a:lnTo>
                    <a:pt x="912" y="202"/>
                  </a:lnTo>
                  <a:lnTo>
                    <a:pt x="912" y="235"/>
                  </a:lnTo>
                  <a:lnTo>
                    <a:pt x="912" y="269"/>
                  </a:lnTo>
                  <a:lnTo>
                    <a:pt x="914" y="269"/>
                  </a:lnTo>
                  <a:lnTo>
                    <a:pt x="914" y="270"/>
                  </a:lnTo>
                  <a:lnTo>
                    <a:pt x="912" y="270"/>
                  </a:lnTo>
                  <a:lnTo>
                    <a:pt x="912" y="298"/>
                  </a:lnTo>
                  <a:lnTo>
                    <a:pt x="912" y="324"/>
                  </a:lnTo>
                  <a:lnTo>
                    <a:pt x="912" y="351"/>
                  </a:lnTo>
                  <a:lnTo>
                    <a:pt x="911" y="378"/>
                  </a:lnTo>
                  <a:lnTo>
                    <a:pt x="911" y="404"/>
                  </a:lnTo>
                  <a:lnTo>
                    <a:pt x="910" y="431"/>
                  </a:lnTo>
                  <a:lnTo>
                    <a:pt x="909" y="457"/>
                  </a:lnTo>
                  <a:lnTo>
                    <a:pt x="909" y="483"/>
                  </a:lnTo>
                  <a:close/>
                </a:path>
              </a:pathLst>
            </a:custGeom>
            <a:solidFill>
              <a:srgbClr val="0067A4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34" name="Shape 434"/>
            <p:cNvSpPr/>
            <p:nvPr/>
          </p:nvSpPr>
          <p:spPr>
            <a:xfrm>
              <a:off x="3089" y="698"/>
              <a:ext cx="79" cy="41"/>
            </a:xfrm>
            <a:custGeom>
              <a:avLst/>
              <a:gdLst/>
              <a:ahLst/>
              <a:cxnLst/>
              <a:rect l="0" t="0" r="0" b="0"/>
              <a:pathLst>
                <a:path w="931" h="484" extrusionOk="0">
                  <a:moveTo>
                    <a:pt x="931" y="484"/>
                  </a:moveTo>
                  <a:lnTo>
                    <a:pt x="25" y="484"/>
                  </a:lnTo>
                  <a:lnTo>
                    <a:pt x="25" y="422"/>
                  </a:lnTo>
                  <a:lnTo>
                    <a:pt x="23" y="362"/>
                  </a:lnTo>
                  <a:lnTo>
                    <a:pt x="21" y="301"/>
                  </a:lnTo>
                  <a:lnTo>
                    <a:pt x="19" y="241"/>
                  </a:lnTo>
                  <a:lnTo>
                    <a:pt x="15" y="180"/>
                  </a:lnTo>
                  <a:lnTo>
                    <a:pt x="10" y="120"/>
                  </a:lnTo>
                  <a:lnTo>
                    <a:pt x="5" y="60"/>
                  </a:lnTo>
                  <a:lnTo>
                    <a:pt x="0" y="0"/>
                  </a:lnTo>
                  <a:lnTo>
                    <a:pt x="908" y="0"/>
                  </a:lnTo>
                  <a:lnTo>
                    <a:pt x="914" y="60"/>
                  </a:lnTo>
                  <a:lnTo>
                    <a:pt x="918" y="120"/>
                  </a:lnTo>
                  <a:lnTo>
                    <a:pt x="921" y="180"/>
                  </a:lnTo>
                  <a:lnTo>
                    <a:pt x="924" y="241"/>
                  </a:lnTo>
                  <a:lnTo>
                    <a:pt x="928" y="302"/>
                  </a:lnTo>
                  <a:lnTo>
                    <a:pt x="929" y="362"/>
                  </a:lnTo>
                  <a:lnTo>
                    <a:pt x="931" y="423"/>
                  </a:lnTo>
                  <a:lnTo>
                    <a:pt x="931" y="484"/>
                  </a:lnTo>
                  <a:close/>
                </a:path>
              </a:pathLst>
            </a:custGeom>
            <a:solidFill>
              <a:srgbClr val="1A71A4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35" name="Shape 435"/>
            <p:cNvSpPr/>
            <p:nvPr/>
          </p:nvSpPr>
          <p:spPr>
            <a:xfrm>
              <a:off x="3087" y="678"/>
              <a:ext cx="78" cy="41"/>
            </a:xfrm>
            <a:custGeom>
              <a:avLst/>
              <a:gdLst/>
              <a:ahLst/>
              <a:cxnLst/>
              <a:rect l="0" t="0" r="0" b="0"/>
              <a:pathLst>
                <a:path w="955" h="483" extrusionOk="0">
                  <a:moveTo>
                    <a:pt x="955" y="483"/>
                  </a:moveTo>
                  <a:lnTo>
                    <a:pt x="50" y="483"/>
                  </a:lnTo>
                  <a:lnTo>
                    <a:pt x="46" y="422"/>
                  </a:lnTo>
                  <a:lnTo>
                    <a:pt x="41" y="360"/>
                  </a:lnTo>
                  <a:lnTo>
                    <a:pt x="36" y="301"/>
                  </a:lnTo>
                  <a:lnTo>
                    <a:pt x="31" y="240"/>
                  </a:lnTo>
                  <a:lnTo>
                    <a:pt x="23" y="179"/>
                  </a:lnTo>
                  <a:lnTo>
                    <a:pt x="16" y="119"/>
                  </a:lnTo>
                  <a:lnTo>
                    <a:pt x="8" y="59"/>
                  </a:lnTo>
                  <a:lnTo>
                    <a:pt x="0" y="0"/>
                  </a:lnTo>
                  <a:lnTo>
                    <a:pt x="914" y="0"/>
                  </a:lnTo>
                  <a:lnTo>
                    <a:pt x="921" y="59"/>
                  </a:lnTo>
                  <a:lnTo>
                    <a:pt x="928" y="119"/>
                  </a:lnTo>
                  <a:lnTo>
                    <a:pt x="934" y="179"/>
                  </a:lnTo>
                  <a:lnTo>
                    <a:pt x="939" y="240"/>
                  </a:lnTo>
                  <a:lnTo>
                    <a:pt x="945" y="301"/>
                  </a:lnTo>
                  <a:lnTo>
                    <a:pt x="949" y="361"/>
                  </a:lnTo>
                  <a:lnTo>
                    <a:pt x="953" y="422"/>
                  </a:lnTo>
                  <a:lnTo>
                    <a:pt x="955" y="483"/>
                  </a:lnTo>
                  <a:close/>
                </a:path>
              </a:pathLst>
            </a:custGeom>
            <a:solidFill>
              <a:srgbClr val="357BA4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36" name="Shape 436"/>
            <p:cNvSpPr/>
            <p:nvPr/>
          </p:nvSpPr>
          <p:spPr>
            <a:xfrm>
              <a:off x="3084" y="657"/>
              <a:ext cx="81" cy="39"/>
            </a:xfrm>
            <a:custGeom>
              <a:avLst/>
              <a:gdLst/>
              <a:ahLst/>
              <a:cxnLst/>
              <a:rect l="0" t="0" r="0" b="0"/>
              <a:pathLst>
                <a:path w="983" h="483" extrusionOk="0">
                  <a:moveTo>
                    <a:pt x="983" y="483"/>
                  </a:moveTo>
                  <a:lnTo>
                    <a:pt x="75" y="483"/>
                  </a:lnTo>
                  <a:lnTo>
                    <a:pt x="68" y="422"/>
                  </a:lnTo>
                  <a:lnTo>
                    <a:pt x="61" y="361"/>
                  </a:lnTo>
                  <a:lnTo>
                    <a:pt x="52" y="300"/>
                  </a:lnTo>
                  <a:lnTo>
                    <a:pt x="43" y="240"/>
                  </a:lnTo>
                  <a:lnTo>
                    <a:pt x="33" y="179"/>
                  </a:lnTo>
                  <a:lnTo>
                    <a:pt x="24" y="119"/>
                  </a:lnTo>
                  <a:lnTo>
                    <a:pt x="12" y="59"/>
                  </a:lnTo>
                  <a:lnTo>
                    <a:pt x="0" y="0"/>
                  </a:lnTo>
                  <a:lnTo>
                    <a:pt x="922" y="0"/>
                  </a:lnTo>
                  <a:lnTo>
                    <a:pt x="931" y="59"/>
                  </a:lnTo>
                  <a:lnTo>
                    <a:pt x="941" y="119"/>
                  </a:lnTo>
                  <a:lnTo>
                    <a:pt x="949" y="180"/>
                  </a:lnTo>
                  <a:lnTo>
                    <a:pt x="958" y="240"/>
                  </a:lnTo>
                  <a:lnTo>
                    <a:pt x="965" y="300"/>
                  </a:lnTo>
                  <a:lnTo>
                    <a:pt x="972" y="361"/>
                  </a:lnTo>
                  <a:lnTo>
                    <a:pt x="978" y="422"/>
                  </a:lnTo>
                  <a:lnTo>
                    <a:pt x="983" y="483"/>
                  </a:lnTo>
                  <a:close/>
                </a:path>
              </a:pathLst>
            </a:custGeom>
            <a:solidFill>
              <a:srgbClr val="5085A4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37" name="Shape 437"/>
            <p:cNvSpPr/>
            <p:nvPr/>
          </p:nvSpPr>
          <p:spPr>
            <a:xfrm>
              <a:off x="3079" y="638"/>
              <a:ext cx="86" cy="40"/>
            </a:xfrm>
            <a:custGeom>
              <a:avLst/>
              <a:gdLst/>
              <a:ahLst/>
              <a:cxnLst/>
              <a:rect l="0" t="0" r="0" b="0"/>
              <a:pathLst>
                <a:path w="1014" h="485" extrusionOk="0">
                  <a:moveTo>
                    <a:pt x="1014" y="485"/>
                  </a:moveTo>
                  <a:lnTo>
                    <a:pt x="100" y="485"/>
                  </a:lnTo>
                  <a:lnTo>
                    <a:pt x="89" y="423"/>
                  </a:lnTo>
                  <a:lnTo>
                    <a:pt x="79" y="362"/>
                  </a:lnTo>
                  <a:lnTo>
                    <a:pt x="68" y="301"/>
                  </a:lnTo>
                  <a:lnTo>
                    <a:pt x="55" y="240"/>
                  </a:lnTo>
                  <a:lnTo>
                    <a:pt x="42" y="181"/>
                  </a:lnTo>
                  <a:lnTo>
                    <a:pt x="29" y="120"/>
                  </a:lnTo>
                  <a:lnTo>
                    <a:pt x="15" y="60"/>
                  </a:lnTo>
                  <a:lnTo>
                    <a:pt x="0" y="0"/>
                  </a:lnTo>
                  <a:lnTo>
                    <a:pt x="931" y="0"/>
                  </a:lnTo>
                  <a:lnTo>
                    <a:pt x="943" y="60"/>
                  </a:lnTo>
                  <a:lnTo>
                    <a:pt x="955" y="121"/>
                  </a:lnTo>
                  <a:lnTo>
                    <a:pt x="967" y="181"/>
                  </a:lnTo>
                  <a:lnTo>
                    <a:pt x="978" y="240"/>
                  </a:lnTo>
                  <a:lnTo>
                    <a:pt x="987" y="301"/>
                  </a:lnTo>
                  <a:lnTo>
                    <a:pt x="997" y="362"/>
                  </a:lnTo>
                  <a:lnTo>
                    <a:pt x="1005" y="423"/>
                  </a:lnTo>
                  <a:lnTo>
                    <a:pt x="1014" y="485"/>
                  </a:lnTo>
                  <a:close/>
                </a:path>
              </a:pathLst>
            </a:custGeom>
            <a:solidFill>
              <a:srgbClr val="6B8FA4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38" name="Shape 438"/>
            <p:cNvSpPr/>
            <p:nvPr/>
          </p:nvSpPr>
          <p:spPr>
            <a:xfrm>
              <a:off x="3073" y="617"/>
              <a:ext cx="86" cy="39"/>
            </a:xfrm>
            <a:custGeom>
              <a:avLst/>
              <a:gdLst/>
              <a:ahLst/>
              <a:cxnLst/>
              <a:rect l="0" t="0" r="0" b="0"/>
              <a:pathLst>
                <a:path w="1048" h="484" extrusionOk="0">
                  <a:moveTo>
                    <a:pt x="1048" y="484"/>
                  </a:moveTo>
                  <a:lnTo>
                    <a:pt x="126" y="484"/>
                  </a:lnTo>
                  <a:lnTo>
                    <a:pt x="113" y="422"/>
                  </a:lnTo>
                  <a:lnTo>
                    <a:pt x="99" y="361"/>
                  </a:lnTo>
                  <a:lnTo>
                    <a:pt x="85" y="300"/>
                  </a:lnTo>
                  <a:lnTo>
                    <a:pt x="70" y="239"/>
                  </a:lnTo>
                  <a:lnTo>
                    <a:pt x="53" y="179"/>
                  </a:lnTo>
                  <a:lnTo>
                    <a:pt x="37" y="119"/>
                  </a:lnTo>
                  <a:lnTo>
                    <a:pt x="18" y="59"/>
                  </a:lnTo>
                  <a:lnTo>
                    <a:pt x="0" y="0"/>
                  </a:lnTo>
                  <a:lnTo>
                    <a:pt x="943" y="0"/>
                  </a:lnTo>
                  <a:lnTo>
                    <a:pt x="958" y="60"/>
                  </a:lnTo>
                  <a:lnTo>
                    <a:pt x="973" y="120"/>
                  </a:lnTo>
                  <a:lnTo>
                    <a:pt x="987" y="179"/>
                  </a:lnTo>
                  <a:lnTo>
                    <a:pt x="1001" y="240"/>
                  </a:lnTo>
                  <a:lnTo>
                    <a:pt x="1013" y="300"/>
                  </a:lnTo>
                  <a:lnTo>
                    <a:pt x="1025" y="361"/>
                  </a:lnTo>
                  <a:lnTo>
                    <a:pt x="1037" y="423"/>
                  </a:lnTo>
                  <a:lnTo>
                    <a:pt x="1048" y="484"/>
                  </a:lnTo>
                  <a:close/>
                </a:path>
              </a:pathLst>
            </a:custGeom>
            <a:solidFill>
              <a:srgbClr val="869AA4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39" name="Shape 439"/>
            <p:cNvSpPr/>
            <p:nvPr/>
          </p:nvSpPr>
          <p:spPr>
            <a:xfrm>
              <a:off x="3067" y="598"/>
              <a:ext cx="89" cy="39"/>
            </a:xfrm>
            <a:custGeom>
              <a:avLst/>
              <a:gdLst/>
              <a:ahLst/>
              <a:cxnLst/>
              <a:rect l="0" t="0" r="0" b="0"/>
              <a:pathLst>
                <a:path w="1084" h="483" extrusionOk="0">
                  <a:moveTo>
                    <a:pt x="1084" y="483"/>
                  </a:moveTo>
                  <a:lnTo>
                    <a:pt x="153" y="483"/>
                  </a:lnTo>
                  <a:lnTo>
                    <a:pt x="137" y="423"/>
                  </a:lnTo>
                  <a:lnTo>
                    <a:pt x="120" y="361"/>
                  </a:lnTo>
                  <a:lnTo>
                    <a:pt x="101" y="300"/>
                  </a:lnTo>
                  <a:lnTo>
                    <a:pt x="82" y="239"/>
                  </a:lnTo>
                  <a:lnTo>
                    <a:pt x="63" y="179"/>
                  </a:lnTo>
                  <a:lnTo>
                    <a:pt x="43" y="119"/>
                  </a:lnTo>
                  <a:lnTo>
                    <a:pt x="21" y="60"/>
                  </a:lnTo>
                  <a:lnTo>
                    <a:pt x="0" y="0"/>
                  </a:lnTo>
                  <a:lnTo>
                    <a:pt x="958" y="0"/>
                  </a:lnTo>
                  <a:lnTo>
                    <a:pt x="976" y="60"/>
                  </a:lnTo>
                  <a:lnTo>
                    <a:pt x="993" y="119"/>
                  </a:lnTo>
                  <a:lnTo>
                    <a:pt x="1009" y="179"/>
                  </a:lnTo>
                  <a:lnTo>
                    <a:pt x="1026" y="240"/>
                  </a:lnTo>
                  <a:lnTo>
                    <a:pt x="1041" y="301"/>
                  </a:lnTo>
                  <a:lnTo>
                    <a:pt x="1056" y="362"/>
                  </a:lnTo>
                  <a:lnTo>
                    <a:pt x="1070" y="423"/>
                  </a:lnTo>
                  <a:lnTo>
                    <a:pt x="1084" y="483"/>
                  </a:lnTo>
                  <a:close/>
                </a:path>
              </a:pathLst>
            </a:custGeom>
            <a:solidFill>
              <a:srgbClr val="A1A4A4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40" name="Shape 440"/>
            <p:cNvSpPr/>
            <p:nvPr/>
          </p:nvSpPr>
          <p:spPr>
            <a:xfrm>
              <a:off x="3057" y="576"/>
              <a:ext cx="92" cy="41"/>
            </a:xfrm>
            <a:custGeom>
              <a:avLst/>
              <a:gdLst/>
              <a:ahLst/>
              <a:cxnLst/>
              <a:rect l="0" t="0" r="0" b="0"/>
              <a:pathLst>
                <a:path w="1124" h="484" extrusionOk="0">
                  <a:moveTo>
                    <a:pt x="1124" y="484"/>
                  </a:moveTo>
                  <a:lnTo>
                    <a:pt x="181" y="484"/>
                  </a:lnTo>
                  <a:lnTo>
                    <a:pt x="161" y="422"/>
                  </a:lnTo>
                  <a:lnTo>
                    <a:pt x="141" y="360"/>
                  </a:lnTo>
                  <a:lnTo>
                    <a:pt x="119" y="300"/>
                  </a:lnTo>
                  <a:lnTo>
                    <a:pt x="97" y="239"/>
                  </a:lnTo>
                  <a:lnTo>
                    <a:pt x="74" y="179"/>
                  </a:lnTo>
                  <a:lnTo>
                    <a:pt x="50" y="119"/>
                  </a:lnTo>
                  <a:lnTo>
                    <a:pt x="26" y="60"/>
                  </a:lnTo>
                  <a:lnTo>
                    <a:pt x="0" y="0"/>
                  </a:lnTo>
                  <a:lnTo>
                    <a:pt x="975" y="0"/>
                  </a:lnTo>
                  <a:lnTo>
                    <a:pt x="996" y="60"/>
                  </a:lnTo>
                  <a:lnTo>
                    <a:pt x="1016" y="119"/>
                  </a:lnTo>
                  <a:lnTo>
                    <a:pt x="1036" y="179"/>
                  </a:lnTo>
                  <a:lnTo>
                    <a:pt x="1055" y="240"/>
                  </a:lnTo>
                  <a:lnTo>
                    <a:pt x="1073" y="301"/>
                  </a:lnTo>
                  <a:lnTo>
                    <a:pt x="1091" y="361"/>
                  </a:lnTo>
                  <a:lnTo>
                    <a:pt x="1108" y="422"/>
                  </a:lnTo>
                  <a:lnTo>
                    <a:pt x="1124" y="484"/>
                  </a:lnTo>
                  <a:close/>
                </a:path>
              </a:pathLst>
            </a:custGeom>
            <a:solidFill>
              <a:srgbClr val="BBAEA4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41" name="Shape 441"/>
            <p:cNvSpPr/>
            <p:nvPr/>
          </p:nvSpPr>
          <p:spPr>
            <a:xfrm>
              <a:off x="3048" y="557"/>
              <a:ext cx="96" cy="41"/>
            </a:xfrm>
            <a:custGeom>
              <a:avLst/>
              <a:gdLst/>
              <a:ahLst/>
              <a:cxnLst/>
              <a:rect l="0" t="0" r="0" b="0"/>
              <a:pathLst>
                <a:path w="1169" h="483" extrusionOk="0">
                  <a:moveTo>
                    <a:pt x="1169" y="483"/>
                  </a:moveTo>
                  <a:lnTo>
                    <a:pt x="211" y="483"/>
                  </a:lnTo>
                  <a:lnTo>
                    <a:pt x="188" y="421"/>
                  </a:lnTo>
                  <a:lnTo>
                    <a:pt x="163" y="359"/>
                  </a:lnTo>
                  <a:lnTo>
                    <a:pt x="138" y="298"/>
                  </a:lnTo>
                  <a:lnTo>
                    <a:pt x="112" y="238"/>
                  </a:lnTo>
                  <a:lnTo>
                    <a:pt x="85" y="178"/>
                  </a:lnTo>
                  <a:lnTo>
                    <a:pt x="58" y="118"/>
                  </a:lnTo>
                  <a:lnTo>
                    <a:pt x="29" y="58"/>
                  </a:lnTo>
                  <a:lnTo>
                    <a:pt x="0" y="0"/>
                  </a:lnTo>
                  <a:lnTo>
                    <a:pt x="996" y="0"/>
                  </a:lnTo>
                  <a:lnTo>
                    <a:pt x="1020" y="58"/>
                  </a:lnTo>
                  <a:lnTo>
                    <a:pt x="1043" y="118"/>
                  </a:lnTo>
                  <a:lnTo>
                    <a:pt x="1065" y="179"/>
                  </a:lnTo>
                  <a:lnTo>
                    <a:pt x="1088" y="239"/>
                  </a:lnTo>
                  <a:lnTo>
                    <a:pt x="1108" y="299"/>
                  </a:lnTo>
                  <a:lnTo>
                    <a:pt x="1129" y="360"/>
                  </a:lnTo>
                  <a:lnTo>
                    <a:pt x="1150" y="421"/>
                  </a:lnTo>
                  <a:lnTo>
                    <a:pt x="1169" y="483"/>
                  </a:lnTo>
                  <a:close/>
                </a:path>
              </a:pathLst>
            </a:custGeom>
            <a:solidFill>
              <a:srgbClr val="D6B8A4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42" name="Shape 442"/>
            <p:cNvSpPr/>
            <p:nvPr/>
          </p:nvSpPr>
          <p:spPr>
            <a:xfrm>
              <a:off x="3037" y="536"/>
              <a:ext cx="100" cy="39"/>
            </a:xfrm>
            <a:custGeom>
              <a:avLst/>
              <a:gdLst/>
              <a:ahLst/>
              <a:cxnLst/>
              <a:rect l="0" t="0" r="0" b="0"/>
              <a:pathLst>
                <a:path w="1218" h="484" extrusionOk="0">
                  <a:moveTo>
                    <a:pt x="1218" y="484"/>
                  </a:moveTo>
                  <a:lnTo>
                    <a:pt x="243" y="484"/>
                  </a:lnTo>
                  <a:lnTo>
                    <a:pt x="215" y="422"/>
                  </a:lnTo>
                  <a:lnTo>
                    <a:pt x="188" y="360"/>
                  </a:lnTo>
                  <a:lnTo>
                    <a:pt x="158" y="299"/>
                  </a:lnTo>
                  <a:lnTo>
                    <a:pt x="128" y="238"/>
                  </a:lnTo>
                  <a:lnTo>
                    <a:pt x="97" y="179"/>
                  </a:lnTo>
                  <a:lnTo>
                    <a:pt x="66" y="119"/>
                  </a:lnTo>
                  <a:lnTo>
                    <a:pt x="33" y="59"/>
                  </a:lnTo>
                  <a:lnTo>
                    <a:pt x="0" y="0"/>
                  </a:lnTo>
                  <a:lnTo>
                    <a:pt x="1020" y="0"/>
                  </a:lnTo>
                  <a:lnTo>
                    <a:pt x="1047" y="60"/>
                  </a:lnTo>
                  <a:lnTo>
                    <a:pt x="1074" y="120"/>
                  </a:lnTo>
                  <a:lnTo>
                    <a:pt x="1099" y="180"/>
                  </a:lnTo>
                  <a:lnTo>
                    <a:pt x="1125" y="239"/>
                  </a:lnTo>
                  <a:lnTo>
                    <a:pt x="1148" y="300"/>
                  </a:lnTo>
                  <a:lnTo>
                    <a:pt x="1173" y="361"/>
                  </a:lnTo>
                  <a:lnTo>
                    <a:pt x="1195" y="423"/>
                  </a:lnTo>
                  <a:lnTo>
                    <a:pt x="1218" y="484"/>
                  </a:lnTo>
                  <a:close/>
                </a:path>
              </a:pathLst>
            </a:custGeom>
            <a:solidFill>
              <a:srgbClr val="F1C2A4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43" name="Shape 443"/>
            <p:cNvSpPr/>
            <p:nvPr/>
          </p:nvSpPr>
          <p:spPr>
            <a:xfrm>
              <a:off x="3026" y="517"/>
              <a:ext cx="105" cy="40"/>
            </a:xfrm>
            <a:custGeom>
              <a:avLst/>
              <a:gdLst/>
              <a:ahLst/>
              <a:cxnLst/>
              <a:rect l="0" t="0" r="0" b="0"/>
              <a:pathLst>
                <a:path w="1274" h="485" extrusionOk="0">
                  <a:moveTo>
                    <a:pt x="1274" y="485"/>
                  </a:moveTo>
                  <a:lnTo>
                    <a:pt x="278" y="485"/>
                  </a:lnTo>
                  <a:lnTo>
                    <a:pt x="246" y="422"/>
                  </a:lnTo>
                  <a:lnTo>
                    <a:pt x="213" y="360"/>
                  </a:lnTo>
                  <a:lnTo>
                    <a:pt x="180" y="299"/>
                  </a:lnTo>
                  <a:lnTo>
                    <a:pt x="146" y="238"/>
                  </a:lnTo>
                  <a:lnTo>
                    <a:pt x="111" y="178"/>
                  </a:lnTo>
                  <a:lnTo>
                    <a:pt x="74" y="119"/>
                  </a:lnTo>
                  <a:lnTo>
                    <a:pt x="37" y="59"/>
                  </a:lnTo>
                  <a:lnTo>
                    <a:pt x="0" y="0"/>
                  </a:lnTo>
                  <a:lnTo>
                    <a:pt x="1050" y="0"/>
                  </a:lnTo>
                  <a:lnTo>
                    <a:pt x="1080" y="60"/>
                  </a:lnTo>
                  <a:lnTo>
                    <a:pt x="1110" y="120"/>
                  </a:lnTo>
                  <a:lnTo>
                    <a:pt x="1139" y="180"/>
                  </a:lnTo>
                  <a:lnTo>
                    <a:pt x="1167" y="239"/>
                  </a:lnTo>
                  <a:lnTo>
                    <a:pt x="1195" y="300"/>
                  </a:lnTo>
                  <a:lnTo>
                    <a:pt x="1222" y="361"/>
                  </a:lnTo>
                  <a:lnTo>
                    <a:pt x="1248" y="423"/>
                  </a:lnTo>
                  <a:lnTo>
                    <a:pt x="1274" y="485"/>
                  </a:lnTo>
                  <a:close/>
                </a:path>
              </a:pathLst>
            </a:custGeom>
            <a:solidFill>
              <a:srgbClr val="FFC29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44" name="Shape 444"/>
            <p:cNvSpPr/>
            <p:nvPr/>
          </p:nvSpPr>
          <p:spPr>
            <a:xfrm>
              <a:off x="2259" y="496"/>
              <a:ext cx="855" cy="39"/>
            </a:xfrm>
            <a:custGeom>
              <a:avLst/>
              <a:gdLst/>
              <a:ahLst/>
              <a:cxnLst/>
              <a:rect l="0" t="0" r="0" b="0"/>
              <a:pathLst>
                <a:path w="10369" h="483" extrusionOk="0">
                  <a:moveTo>
                    <a:pt x="10369" y="483"/>
                  </a:moveTo>
                  <a:lnTo>
                    <a:pt x="9349" y="483"/>
                  </a:lnTo>
                  <a:lnTo>
                    <a:pt x="9313" y="421"/>
                  </a:lnTo>
                  <a:lnTo>
                    <a:pt x="9275" y="359"/>
                  </a:lnTo>
                  <a:lnTo>
                    <a:pt x="9237" y="298"/>
                  </a:lnTo>
                  <a:lnTo>
                    <a:pt x="9197" y="237"/>
                  </a:lnTo>
                  <a:lnTo>
                    <a:pt x="9157" y="176"/>
                  </a:lnTo>
                  <a:lnTo>
                    <a:pt x="9116" y="117"/>
                  </a:lnTo>
                  <a:lnTo>
                    <a:pt x="9075" y="58"/>
                  </a:lnTo>
                  <a:lnTo>
                    <a:pt x="9032" y="0"/>
                  </a:lnTo>
                  <a:lnTo>
                    <a:pt x="10118" y="0"/>
                  </a:lnTo>
                  <a:lnTo>
                    <a:pt x="10152" y="59"/>
                  </a:lnTo>
                  <a:lnTo>
                    <a:pt x="10185" y="119"/>
                  </a:lnTo>
                  <a:lnTo>
                    <a:pt x="10217" y="178"/>
                  </a:lnTo>
                  <a:lnTo>
                    <a:pt x="10249" y="238"/>
                  </a:lnTo>
                  <a:lnTo>
                    <a:pt x="10280" y="299"/>
                  </a:lnTo>
                  <a:lnTo>
                    <a:pt x="10311" y="361"/>
                  </a:lnTo>
                  <a:lnTo>
                    <a:pt x="10341" y="422"/>
                  </a:lnTo>
                  <a:lnTo>
                    <a:pt x="10369" y="483"/>
                  </a:lnTo>
                  <a:close/>
                  <a:moveTo>
                    <a:pt x="36" y="0"/>
                  </a:moveTo>
                  <a:lnTo>
                    <a:pt x="1123" y="0"/>
                  </a:lnTo>
                  <a:lnTo>
                    <a:pt x="1111" y="16"/>
                  </a:lnTo>
                  <a:lnTo>
                    <a:pt x="1099" y="32"/>
                  </a:lnTo>
                  <a:lnTo>
                    <a:pt x="1088" y="48"/>
                  </a:lnTo>
                  <a:lnTo>
                    <a:pt x="1076" y="64"/>
                  </a:lnTo>
                  <a:lnTo>
                    <a:pt x="0" y="64"/>
                  </a:lnTo>
                  <a:lnTo>
                    <a:pt x="8" y="48"/>
                  </a:lnTo>
                  <a:lnTo>
                    <a:pt x="18" y="32"/>
                  </a:lnTo>
                  <a:lnTo>
                    <a:pt x="28" y="1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FB494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45" name="Shape 445"/>
            <p:cNvSpPr/>
            <p:nvPr/>
          </p:nvSpPr>
          <p:spPr>
            <a:xfrm>
              <a:off x="2259" y="476"/>
              <a:ext cx="845" cy="39"/>
            </a:xfrm>
            <a:custGeom>
              <a:avLst/>
              <a:gdLst/>
              <a:ahLst/>
              <a:cxnLst/>
              <a:rect l="0" t="0" r="0" b="0"/>
              <a:pathLst>
                <a:path w="10251" h="483" extrusionOk="0">
                  <a:moveTo>
                    <a:pt x="10251" y="483"/>
                  </a:moveTo>
                  <a:lnTo>
                    <a:pt x="9201" y="483"/>
                  </a:lnTo>
                  <a:lnTo>
                    <a:pt x="9159" y="421"/>
                  </a:lnTo>
                  <a:lnTo>
                    <a:pt x="9116" y="358"/>
                  </a:lnTo>
                  <a:lnTo>
                    <a:pt x="9073" y="298"/>
                  </a:lnTo>
                  <a:lnTo>
                    <a:pt x="9028" y="237"/>
                  </a:lnTo>
                  <a:lnTo>
                    <a:pt x="8982" y="176"/>
                  </a:lnTo>
                  <a:lnTo>
                    <a:pt x="8936" y="116"/>
                  </a:lnTo>
                  <a:lnTo>
                    <a:pt x="8889" y="58"/>
                  </a:lnTo>
                  <a:lnTo>
                    <a:pt x="8841" y="0"/>
                  </a:lnTo>
                  <a:lnTo>
                    <a:pt x="9970" y="0"/>
                  </a:lnTo>
                  <a:lnTo>
                    <a:pt x="10007" y="59"/>
                  </a:lnTo>
                  <a:lnTo>
                    <a:pt x="10044" y="118"/>
                  </a:lnTo>
                  <a:lnTo>
                    <a:pt x="10080" y="178"/>
                  </a:lnTo>
                  <a:lnTo>
                    <a:pt x="10116" y="238"/>
                  </a:lnTo>
                  <a:lnTo>
                    <a:pt x="10151" y="299"/>
                  </a:lnTo>
                  <a:lnTo>
                    <a:pt x="10185" y="361"/>
                  </a:lnTo>
                  <a:lnTo>
                    <a:pt x="10218" y="421"/>
                  </a:lnTo>
                  <a:lnTo>
                    <a:pt x="10251" y="483"/>
                  </a:lnTo>
                  <a:close/>
                  <a:moveTo>
                    <a:pt x="185" y="0"/>
                  </a:moveTo>
                  <a:lnTo>
                    <a:pt x="1314" y="0"/>
                  </a:lnTo>
                  <a:lnTo>
                    <a:pt x="1283" y="37"/>
                  </a:lnTo>
                  <a:lnTo>
                    <a:pt x="1252" y="75"/>
                  </a:lnTo>
                  <a:lnTo>
                    <a:pt x="1222" y="113"/>
                  </a:lnTo>
                  <a:lnTo>
                    <a:pt x="1192" y="150"/>
                  </a:lnTo>
                  <a:lnTo>
                    <a:pt x="1162" y="189"/>
                  </a:lnTo>
                  <a:lnTo>
                    <a:pt x="1133" y="228"/>
                  </a:lnTo>
                  <a:lnTo>
                    <a:pt x="1104" y="267"/>
                  </a:lnTo>
                  <a:lnTo>
                    <a:pt x="1076" y="306"/>
                  </a:lnTo>
                  <a:lnTo>
                    <a:pt x="0" y="306"/>
                  </a:lnTo>
                  <a:lnTo>
                    <a:pt x="22" y="268"/>
                  </a:lnTo>
                  <a:lnTo>
                    <a:pt x="45" y="228"/>
                  </a:lnTo>
                  <a:lnTo>
                    <a:pt x="67" y="190"/>
                  </a:lnTo>
                  <a:lnTo>
                    <a:pt x="91" y="151"/>
                  </a:lnTo>
                  <a:lnTo>
                    <a:pt x="114" y="113"/>
                  </a:lnTo>
                  <a:lnTo>
                    <a:pt x="137" y="76"/>
                  </a:lnTo>
                  <a:lnTo>
                    <a:pt x="161" y="37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FFA789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46" name="Shape 446"/>
            <p:cNvSpPr/>
            <p:nvPr/>
          </p:nvSpPr>
          <p:spPr>
            <a:xfrm>
              <a:off x="2262" y="457"/>
              <a:ext cx="831" cy="39"/>
            </a:xfrm>
            <a:custGeom>
              <a:avLst/>
              <a:gdLst/>
              <a:ahLst/>
              <a:cxnLst/>
              <a:rect l="0" t="0" r="0" b="0"/>
              <a:pathLst>
                <a:path w="10082" h="483" extrusionOk="0">
                  <a:moveTo>
                    <a:pt x="10082" y="483"/>
                  </a:moveTo>
                  <a:lnTo>
                    <a:pt x="8996" y="483"/>
                  </a:lnTo>
                  <a:lnTo>
                    <a:pt x="8948" y="419"/>
                  </a:lnTo>
                  <a:lnTo>
                    <a:pt x="8899" y="357"/>
                  </a:lnTo>
                  <a:lnTo>
                    <a:pt x="8850" y="295"/>
                  </a:lnTo>
                  <a:lnTo>
                    <a:pt x="8799" y="235"/>
                  </a:lnTo>
                  <a:lnTo>
                    <a:pt x="8748" y="175"/>
                  </a:lnTo>
                  <a:lnTo>
                    <a:pt x="8694" y="115"/>
                  </a:lnTo>
                  <a:lnTo>
                    <a:pt x="8641" y="56"/>
                  </a:lnTo>
                  <a:lnTo>
                    <a:pt x="8587" y="0"/>
                  </a:lnTo>
                  <a:lnTo>
                    <a:pt x="9767" y="0"/>
                  </a:lnTo>
                  <a:lnTo>
                    <a:pt x="9810" y="57"/>
                  </a:lnTo>
                  <a:lnTo>
                    <a:pt x="9850" y="117"/>
                  </a:lnTo>
                  <a:lnTo>
                    <a:pt x="9891" y="177"/>
                  </a:lnTo>
                  <a:lnTo>
                    <a:pt x="9930" y="237"/>
                  </a:lnTo>
                  <a:lnTo>
                    <a:pt x="9970" y="297"/>
                  </a:lnTo>
                  <a:lnTo>
                    <a:pt x="10008" y="359"/>
                  </a:lnTo>
                  <a:lnTo>
                    <a:pt x="10046" y="420"/>
                  </a:lnTo>
                  <a:lnTo>
                    <a:pt x="10082" y="483"/>
                  </a:lnTo>
                  <a:close/>
                  <a:moveTo>
                    <a:pt x="1087" y="483"/>
                  </a:moveTo>
                  <a:lnTo>
                    <a:pt x="0" y="483"/>
                  </a:lnTo>
                  <a:lnTo>
                    <a:pt x="37" y="420"/>
                  </a:lnTo>
                  <a:lnTo>
                    <a:pt x="75" y="359"/>
                  </a:lnTo>
                  <a:lnTo>
                    <a:pt x="113" y="297"/>
                  </a:lnTo>
                  <a:lnTo>
                    <a:pt x="152" y="237"/>
                  </a:lnTo>
                  <a:lnTo>
                    <a:pt x="191" y="177"/>
                  </a:lnTo>
                  <a:lnTo>
                    <a:pt x="232" y="117"/>
                  </a:lnTo>
                  <a:lnTo>
                    <a:pt x="273" y="57"/>
                  </a:lnTo>
                  <a:lnTo>
                    <a:pt x="315" y="0"/>
                  </a:lnTo>
                  <a:lnTo>
                    <a:pt x="1495" y="0"/>
                  </a:lnTo>
                  <a:lnTo>
                    <a:pt x="1441" y="56"/>
                  </a:lnTo>
                  <a:lnTo>
                    <a:pt x="1388" y="115"/>
                  </a:lnTo>
                  <a:lnTo>
                    <a:pt x="1335" y="175"/>
                  </a:lnTo>
                  <a:lnTo>
                    <a:pt x="1283" y="235"/>
                  </a:lnTo>
                  <a:lnTo>
                    <a:pt x="1233" y="295"/>
                  </a:lnTo>
                  <a:lnTo>
                    <a:pt x="1183" y="357"/>
                  </a:lnTo>
                  <a:lnTo>
                    <a:pt x="1134" y="419"/>
                  </a:lnTo>
                  <a:lnTo>
                    <a:pt x="1087" y="483"/>
                  </a:lnTo>
                  <a:close/>
                </a:path>
              </a:pathLst>
            </a:custGeom>
            <a:solidFill>
              <a:srgbClr val="FF9A7E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47" name="Shape 447"/>
            <p:cNvSpPr/>
            <p:nvPr/>
          </p:nvSpPr>
          <p:spPr>
            <a:xfrm>
              <a:off x="2275" y="436"/>
              <a:ext cx="807" cy="41"/>
            </a:xfrm>
            <a:custGeom>
              <a:avLst/>
              <a:gdLst/>
              <a:ahLst/>
              <a:cxnLst/>
              <a:rect l="0" t="0" r="0" b="0"/>
              <a:pathLst>
                <a:path w="9785" h="483" extrusionOk="0">
                  <a:moveTo>
                    <a:pt x="9785" y="483"/>
                  </a:moveTo>
                  <a:lnTo>
                    <a:pt x="8656" y="483"/>
                  </a:lnTo>
                  <a:lnTo>
                    <a:pt x="8622" y="443"/>
                  </a:lnTo>
                  <a:lnTo>
                    <a:pt x="8587" y="404"/>
                  </a:lnTo>
                  <a:lnTo>
                    <a:pt x="8553" y="364"/>
                  </a:lnTo>
                  <a:lnTo>
                    <a:pt x="8518" y="326"/>
                  </a:lnTo>
                  <a:lnTo>
                    <a:pt x="8481" y="288"/>
                  </a:lnTo>
                  <a:lnTo>
                    <a:pt x="8445" y="249"/>
                  </a:lnTo>
                  <a:lnTo>
                    <a:pt x="8409" y="212"/>
                  </a:lnTo>
                  <a:lnTo>
                    <a:pt x="8373" y="175"/>
                  </a:lnTo>
                  <a:lnTo>
                    <a:pt x="8349" y="152"/>
                  </a:lnTo>
                  <a:lnTo>
                    <a:pt x="8327" y="130"/>
                  </a:lnTo>
                  <a:lnTo>
                    <a:pt x="8304" y="107"/>
                  </a:lnTo>
                  <a:lnTo>
                    <a:pt x="8281" y="86"/>
                  </a:lnTo>
                  <a:lnTo>
                    <a:pt x="8258" y="64"/>
                  </a:lnTo>
                  <a:lnTo>
                    <a:pt x="8235" y="42"/>
                  </a:lnTo>
                  <a:lnTo>
                    <a:pt x="8211" y="21"/>
                  </a:lnTo>
                  <a:lnTo>
                    <a:pt x="8188" y="0"/>
                  </a:lnTo>
                  <a:lnTo>
                    <a:pt x="9435" y="0"/>
                  </a:lnTo>
                  <a:lnTo>
                    <a:pt x="9481" y="58"/>
                  </a:lnTo>
                  <a:lnTo>
                    <a:pt x="9526" y="117"/>
                  </a:lnTo>
                  <a:lnTo>
                    <a:pt x="9571" y="177"/>
                  </a:lnTo>
                  <a:lnTo>
                    <a:pt x="9615" y="236"/>
                  </a:lnTo>
                  <a:lnTo>
                    <a:pt x="9659" y="297"/>
                  </a:lnTo>
                  <a:lnTo>
                    <a:pt x="9701" y="359"/>
                  </a:lnTo>
                  <a:lnTo>
                    <a:pt x="9743" y="421"/>
                  </a:lnTo>
                  <a:lnTo>
                    <a:pt x="9785" y="483"/>
                  </a:lnTo>
                  <a:close/>
                  <a:moveTo>
                    <a:pt x="1129" y="483"/>
                  </a:moveTo>
                  <a:lnTo>
                    <a:pt x="0" y="483"/>
                  </a:lnTo>
                  <a:lnTo>
                    <a:pt x="41" y="421"/>
                  </a:lnTo>
                  <a:lnTo>
                    <a:pt x="84" y="359"/>
                  </a:lnTo>
                  <a:lnTo>
                    <a:pt x="126" y="297"/>
                  </a:lnTo>
                  <a:lnTo>
                    <a:pt x="169" y="236"/>
                  </a:lnTo>
                  <a:lnTo>
                    <a:pt x="214" y="177"/>
                  </a:lnTo>
                  <a:lnTo>
                    <a:pt x="259" y="117"/>
                  </a:lnTo>
                  <a:lnTo>
                    <a:pt x="304" y="58"/>
                  </a:lnTo>
                  <a:lnTo>
                    <a:pt x="350" y="0"/>
                  </a:lnTo>
                  <a:lnTo>
                    <a:pt x="1596" y="0"/>
                  </a:lnTo>
                  <a:lnTo>
                    <a:pt x="1572" y="21"/>
                  </a:lnTo>
                  <a:lnTo>
                    <a:pt x="1550" y="42"/>
                  </a:lnTo>
                  <a:lnTo>
                    <a:pt x="1527" y="64"/>
                  </a:lnTo>
                  <a:lnTo>
                    <a:pt x="1503" y="86"/>
                  </a:lnTo>
                  <a:lnTo>
                    <a:pt x="1481" y="107"/>
                  </a:lnTo>
                  <a:lnTo>
                    <a:pt x="1458" y="130"/>
                  </a:lnTo>
                  <a:lnTo>
                    <a:pt x="1435" y="151"/>
                  </a:lnTo>
                  <a:lnTo>
                    <a:pt x="1413" y="174"/>
                  </a:lnTo>
                  <a:lnTo>
                    <a:pt x="1376" y="211"/>
                  </a:lnTo>
                  <a:lnTo>
                    <a:pt x="1339" y="249"/>
                  </a:lnTo>
                  <a:lnTo>
                    <a:pt x="1304" y="287"/>
                  </a:lnTo>
                  <a:lnTo>
                    <a:pt x="1267" y="325"/>
                  </a:lnTo>
                  <a:lnTo>
                    <a:pt x="1232" y="364"/>
                  </a:lnTo>
                  <a:lnTo>
                    <a:pt x="1197" y="404"/>
                  </a:lnTo>
                  <a:lnTo>
                    <a:pt x="1163" y="443"/>
                  </a:lnTo>
                  <a:lnTo>
                    <a:pt x="1129" y="483"/>
                  </a:lnTo>
                  <a:close/>
                </a:path>
              </a:pathLst>
            </a:custGeom>
            <a:solidFill>
              <a:srgbClr val="FF8C73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48" name="Shape 448"/>
            <p:cNvSpPr/>
            <p:nvPr/>
          </p:nvSpPr>
          <p:spPr>
            <a:xfrm>
              <a:off x="2287" y="415"/>
              <a:ext cx="779" cy="41"/>
            </a:xfrm>
            <a:custGeom>
              <a:avLst/>
              <a:gdLst/>
              <a:ahLst/>
              <a:cxnLst/>
              <a:rect l="0" t="0" r="0" b="0"/>
              <a:pathLst>
                <a:path w="9452" h="485" extrusionOk="0">
                  <a:moveTo>
                    <a:pt x="9452" y="485"/>
                  </a:moveTo>
                  <a:lnTo>
                    <a:pt x="8272" y="485"/>
                  </a:lnTo>
                  <a:lnTo>
                    <a:pt x="8256" y="468"/>
                  </a:lnTo>
                  <a:lnTo>
                    <a:pt x="8238" y="451"/>
                  </a:lnTo>
                  <a:lnTo>
                    <a:pt x="8222" y="434"/>
                  </a:lnTo>
                  <a:lnTo>
                    <a:pt x="8207" y="418"/>
                  </a:lnTo>
                  <a:lnTo>
                    <a:pt x="8150" y="362"/>
                  </a:lnTo>
                  <a:lnTo>
                    <a:pt x="8092" y="308"/>
                  </a:lnTo>
                  <a:lnTo>
                    <a:pt x="8035" y="254"/>
                  </a:lnTo>
                  <a:lnTo>
                    <a:pt x="7976" y="201"/>
                  </a:lnTo>
                  <a:lnTo>
                    <a:pt x="7916" y="150"/>
                  </a:lnTo>
                  <a:lnTo>
                    <a:pt x="7857" y="100"/>
                  </a:lnTo>
                  <a:lnTo>
                    <a:pt x="7795" y="49"/>
                  </a:lnTo>
                  <a:lnTo>
                    <a:pt x="7733" y="0"/>
                  </a:lnTo>
                  <a:lnTo>
                    <a:pt x="9063" y="0"/>
                  </a:lnTo>
                  <a:lnTo>
                    <a:pt x="9114" y="59"/>
                  </a:lnTo>
                  <a:lnTo>
                    <a:pt x="9164" y="118"/>
                  </a:lnTo>
                  <a:lnTo>
                    <a:pt x="9214" y="178"/>
                  </a:lnTo>
                  <a:lnTo>
                    <a:pt x="9263" y="237"/>
                  </a:lnTo>
                  <a:lnTo>
                    <a:pt x="9312" y="298"/>
                  </a:lnTo>
                  <a:lnTo>
                    <a:pt x="9359" y="359"/>
                  </a:lnTo>
                  <a:lnTo>
                    <a:pt x="9406" y="422"/>
                  </a:lnTo>
                  <a:lnTo>
                    <a:pt x="9452" y="485"/>
                  </a:lnTo>
                  <a:close/>
                  <a:moveTo>
                    <a:pt x="1180" y="485"/>
                  </a:moveTo>
                  <a:lnTo>
                    <a:pt x="0" y="485"/>
                  </a:lnTo>
                  <a:lnTo>
                    <a:pt x="46" y="422"/>
                  </a:lnTo>
                  <a:lnTo>
                    <a:pt x="93" y="359"/>
                  </a:lnTo>
                  <a:lnTo>
                    <a:pt x="141" y="298"/>
                  </a:lnTo>
                  <a:lnTo>
                    <a:pt x="189" y="237"/>
                  </a:lnTo>
                  <a:lnTo>
                    <a:pt x="238" y="178"/>
                  </a:lnTo>
                  <a:lnTo>
                    <a:pt x="288" y="118"/>
                  </a:lnTo>
                  <a:lnTo>
                    <a:pt x="339" y="59"/>
                  </a:lnTo>
                  <a:lnTo>
                    <a:pt x="390" y="0"/>
                  </a:lnTo>
                  <a:lnTo>
                    <a:pt x="1719" y="0"/>
                  </a:lnTo>
                  <a:lnTo>
                    <a:pt x="1657" y="49"/>
                  </a:lnTo>
                  <a:lnTo>
                    <a:pt x="1596" y="99"/>
                  </a:lnTo>
                  <a:lnTo>
                    <a:pt x="1536" y="150"/>
                  </a:lnTo>
                  <a:lnTo>
                    <a:pt x="1477" y="201"/>
                  </a:lnTo>
                  <a:lnTo>
                    <a:pt x="1418" y="254"/>
                  </a:lnTo>
                  <a:lnTo>
                    <a:pt x="1360" y="308"/>
                  </a:lnTo>
                  <a:lnTo>
                    <a:pt x="1303" y="362"/>
                  </a:lnTo>
                  <a:lnTo>
                    <a:pt x="1247" y="417"/>
                  </a:lnTo>
                  <a:lnTo>
                    <a:pt x="1231" y="434"/>
                  </a:lnTo>
                  <a:lnTo>
                    <a:pt x="1213" y="451"/>
                  </a:lnTo>
                  <a:lnTo>
                    <a:pt x="1197" y="468"/>
                  </a:lnTo>
                  <a:lnTo>
                    <a:pt x="1180" y="485"/>
                  </a:lnTo>
                  <a:close/>
                </a:path>
              </a:pathLst>
            </a:custGeom>
            <a:solidFill>
              <a:srgbClr val="FF7F68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49" name="Shape 449"/>
            <p:cNvSpPr/>
            <p:nvPr/>
          </p:nvSpPr>
          <p:spPr>
            <a:xfrm>
              <a:off x="2304" y="396"/>
              <a:ext cx="749" cy="39"/>
            </a:xfrm>
            <a:custGeom>
              <a:avLst/>
              <a:gdLst/>
              <a:ahLst/>
              <a:cxnLst/>
              <a:rect l="0" t="0" r="0" b="0"/>
              <a:pathLst>
                <a:path w="9085" h="484" extrusionOk="0">
                  <a:moveTo>
                    <a:pt x="9085" y="484"/>
                  </a:moveTo>
                  <a:lnTo>
                    <a:pt x="7838" y="484"/>
                  </a:lnTo>
                  <a:lnTo>
                    <a:pt x="7763" y="417"/>
                  </a:lnTo>
                  <a:lnTo>
                    <a:pt x="7688" y="353"/>
                  </a:lnTo>
                  <a:lnTo>
                    <a:pt x="7611" y="290"/>
                  </a:lnTo>
                  <a:lnTo>
                    <a:pt x="7533" y="230"/>
                  </a:lnTo>
                  <a:lnTo>
                    <a:pt x="7453" y="170"/>
                  </a:lnTo>
                  <a:lnTo>
                    <a:pt x="7373" y="111"/>
                  </a:lnTo>
                  <a:lnTo>
                    <a:pt x="7291" y="55"/>
                  </a:lnTo>
                  <a:lnTo>
                    <a:pt x="7208" y="0"/>
                  </a:lnTo>
                  <a:lnTo>
                    <a:pt x="8649" y="0"/>
                  </a:lnTo>
                  <a:lnTo>
                    <a:pt x="8665" y="15"/>
                  </a:lnTo>
                  <a:lnTo>
                    <a:pt x="8720" y="72"/>
                  </a:lnTo>
                  <a:lnTo>
                    <a:pt x="8774" y="128"/>
                  </a:lnTo>
                  <a:lnTo>
                    <a:pt x="8828" y="186"/>
                  </a:lnTo>
                  <a:lnTo>
                    <a:pt x="8881" y="244"/>
                  </a:lnTo>
                  <a:lnTo>
                    <a:pt x="8932" y="302"/>
                  </a:lnTo>
                  <a:lnTo>
                    <a:pt x="8984" y="362"/>
                  </a:lnTo>
                  <a:lnTo>
                    <a:pt x="9035" y="423"/>
                  </a:lnTo>
                  <a:lnTo>
                    <a:pt x="9085" y="484"/>
                  </a:lnTo>
                  <a:close/>
                  <a:moveTo>
                    <a:pt x="1246" y="484"/>
                  </a:moveTo>
                  <a:lnTo>
                    <a:pt x="0" y="484"/>
                  </a:lnTo>
                  <a:lnTo>
                    <a:pt x="50" y="423"/>
                  </a:lnTo>
                  <a:lnTo>
                    <a:pt x="101" y="362"/>
                  </a:lnTo>
                  <a:lnTo>
                    <a:pt x="152" y="302"/>
                  </a:lnTo>
                  <a:lnTo>
                    <a:pt x="204" y="244"/>
                  </a:lnTo>
                  <a:lnTo>
                    <a:pt x="257" y="186"/>
                  </a:lnTo>
                  <a:lnTo>
                    <a:pt x="311" y="128"/>
                  </a:lnTo>
                  <a:lnTo>
                    <a:pt x="365" y="72"/>
                  </a:lnTo>
                  <a:lnTo>
                    <a:pt x="420" y="15"/>
                  </a:lnTo>
                  <a:lnTo>
                    <a:pt x="436" y="0"/>
                  </a:lnTo>
                  <a:lnTo>
                    <a:pt x="1877" y="0"/>
                  </a:lnTo>
                  <a:lnTo>
                    <a:pt x="1794" y="55"/>
                  </a:lnTo>
                  <a:lnTo>
                    <a:pt x="1712" y="111"/>
                  </a:lnTo>
                  <a:lnTo>
                    <a:pt x="1631" y="170"/>
                  </a:lnTo>
                  <a:lnTo>
                    <a:pt x="1552" y="230"/>
                  </a:lnTo>
                  <a:lnTo>
                    <a:pt x="1473" y="290"/>
                  </a:lnTo>
                  <a:lnTo>
                    <a:pt x="1396" y="353"/>
                  </a:lnTo>
                  <a:lnTo>
                    <a:pt x="1321" y="417"/>
                  </a:lnTo>
                  <a:lnTo>
                    <a:pt x="1246" y="484"/>
                  </a:lnTo>
                  <a:close/>
                </a:path>
              </a:pathLst>
            </a:custGeom>
            <a:solidFill>
              <a:srgbClr val="FF725D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50" name="Shape 450"/>
            <p:cNvSpPr/>
            <p:nvPr/>
          </p:nvSpPr>
          <p:spPr>
            <a:xfrm>
              <a:off x="2320" y="375"/>
              <a:ext cx="715" cy="39"/>
            </a:xfrm>
            <a:custGeom>
              <a:avLst/>
              <a:gdLst/>
              <a:ahLst/>
              <a:cxnLst/>
              <a:rect l="0" t="0" r="0" b="0"/>
              <a:pathLst>
                <a:path w="8673" h="483" extrusionOk="0">
                  <a:moveTo>
                    <a:pt x="8673" y="483"/>
                  </a:moveTo>
                  <a:lnTo>
                    <a:pt x="7343" y="483"/>
                  </a:lnTo>
                  <a:lnTo>
                    <a:pt x="7298" y="449"/>
                  </a:lnTo>
                  <a:lnTo>
                    <a:pt x="7253" y="416"/>
                  </a:lnTo>
                  <a:lnTo>
                    <a:pt x="7208" y="383"/>
                  </a:lnTo>
                  <a:lnTo>
                    <a:pt x="7162" y="350"/>
                  </a:lnTo>
                  <a:lnTo>
                    <a:pt x="7116" y="318"/>
                  </a:lnTo>
                  <a:lnTo>
                    <a:pt x="7070" y="286"/>
                  </a:lnTo>
                  <a:lnTo>
                    <a:pt x="7023" y="255"/>
                  </a:lnTo>
                  <a:lnTo>
                    <a:pt x="6975" y="225"/>
                  </a:lnTo>
                  <a:lnTo>
                    <a:pt x="6927" y="195"/>
                  </a:lnTo>
                  <a:lnTo>
                    <a:pt x="6879" y="165"/>
                  </a:lnTo>
                  <a:lnTo>
                    <a:pt x="6831" y="137"/>
                  </a:lnTo>
                  <a:lnTo>
                    <a:pt x="6782" y="108"/>
                  </a:lnTo>
                  <a:lnTo>
                    <a:pt x="6733" y="80"/>
                  </a:lnTo>
                  <a:lnTo>
                    <a:pt x="6684" y="53"/>
                  </a:lnTo>
                  <a:lnTo>
                    <a:pt x="6634" y="26"/>
                  </a:lnTo>
                  <a:lnTo>
                    <a:pt x="6584" y="0"/>
                  </a:lnTo>
                  <a:lnTo>
                    <a:pt x="8183" y="0"/>
                  </a:lnTo>
                  <a:lnTo>
                    <a:pt x="8219" y="31"/>
                  </a:lnTo>
                  <a:lnTo>
                    <a:pt x="8254" y="63"/>
                  </a:lnTo>
                  <a:lnTo>
                    <a:pt x="8289" y="95"/>
                  </a:lnTo>
                  <a:lnTo>
                    <a:pt x="8323" y="127"/>
                  </a:lnTo>
                  <a:lnTo>
                    <a:pt x="8357" y="159"/>
                  </a:lnTo>
                  <a:lnTo>
                    <a:pt x="8391" y="191"/>
                  </a:lnTo>
                  <a:lnTo>
                    <a:pt x="8425" y="224"/>
                  </a:lnTo>
                  <a:lnTo>
                    <a:pt x="8459" y="257"/>
                  </a:lnTo>
                  <a:lnTo>
                    <a:pt x="8486" y="285"/>
                  </a:lnTo>
                  <a:lnTo>
                    <a:pt x="8513" y="313"/>
                  </a:lnTo>
                  <a:lnTo>
                    <a:pt x="8540" y="341"/>
                  </a:lnTo>
                  <a:lnTo>
                    <a:pt x="8567" y="369"/>
                  </a:lnTo>
                  <a:lnTo>
                    <a:pt x="8594" y="398"/>
                  </a:lnTo>
                  <a:lnTo>
                    <a:pt x="8620" y="426"/>
                  </a:lnTo>
                  <a:lnTo>
                    <a:pt x="8646" y="455"/>
                  </a:lnTo>
                  <a:lnTo>
                    <a:pt x="8673" y="483"/>
                  </a:lnTo>
                  <a:close/>
                  <a:moveTo>
                    <a:pt x="1329" y="483"/>
                  </a:moveTo>
                  <a:lnTo>
                    <a:pt x="0" y="483"/>
                  </a:lnTo>
                  <a:lnTo>
                    <a:pt x="26" y="455"/>
                  </a:lnTo>
                  <a:lnTo>
                    <a:pt x="52" y="426"/>
                  </a:lnTo>
                  <a:lnTo>
                    <a:pt x="79" y="397"/>
                  </a:lnTo>
                  <a:lnTo>
                    <a:pt x="106" y="369"/>
                  </a:lnTo>
                  <a:lnTo>
                    <a:pt x="132" y="340"/>
                  </a:lnTo>
                  <a:lnTo>
                    <a:pt x="160" y="313"/>
                  </a:lnTo>
                  <a:lnTo>
                    <a:pt x="187" y="285"/>
                  </a:lnTo>
                  <a:lnTo>
                    <a:pt x="214" y="257"/>
                  </a:lnTo>
                  <a:lnTo>
                    <a:pt x="248" y="224"/>
                  </a:lnTo>
                  <a:lnTo>
                    <a:pt x="282" y="191"/>
                  </a:lnTo>
                  <a:lnTo>
                    <a:pt x="316" y="159"/>
                  </a:lnTo>
                  <a:lnTo>
                    <a:pt x="350" y="126"/>
                  </a:lnTo>
                  <a:lnTo>
                    <a:pt x="384" y="94"/>
                  </a:lnTo>
                  <a:lnTo>
                    <a:pt x="418" y="63"/>
                  </a:lnTo>
                  <a:lnTo>
                    <a:pt x="453" y="31"/>
                  </a:lnTo>
                  <a:lnTo>
                    <a:pt x="489" y="0"/>
                  </a:lnTo>
                  <a:lnTo>
                    <a:pt x="2088" y="0"/>
                  </a:lnTo>
                  <a:lnTo>
                    <a:pt x="2038" y="26"/>
                  </a:lnTo>
                  <a:lnTo>
                    <a:pt x="1988" y="53"/>
                  </a:lnTo>
                  <a:lnTo>
                    <a:pt x="1939" y="80"/>
                  </a:lnTo>
                  <a:lnTo>
                    <a:pt x="1890" y="108"/>
                  </a:lnTo>
                  <a:lnTo>
                    <a:pt x="1841" y="137"/>
                  </a:lnTo>
                  <a:lnTo>
                    <a:pt x="1793" y="165"/>
                  </a:lnTo>
                  <a:lnTo>
                    <a:pt x="1745" y="195"/>
                  </a:lnTo>
                  <a:lnTo>
                    <a:pt x="1697" y="225"/>
                  </a:lnTo>
                  <a:lnTo>
                    <a:pt x="1650" y="255"/>
                  </a:lnTo>
                  <a:lnTo>
                    <a:pt x="1603" y="286"/>
                  </a:lnTo>
                  <a:lnTo>
                    <a:pt x="1556" y="318"/>
                  </a:lnTo>
                  <a:lnTo>
                    <a:pt x="1510" y="350"/>
                  </a:lnTo>
                  <a:lnTo>
                    <a:pt x="1464" y="383"/>
                  </a:lnTo>
                  <a:lnTo>
                    <a:pt x="1419" y="416"/>
                  </a:lnTo>
                  <a:lnTo>
                    <a:pt x="1374" y="449"/>
                  </a:lnTo>
                  <a:lnTo>
                    <a:pt x="1329" y="483"/>
                  </a:lnTo>
                  <a:close/>
                </a:path>
              </a:pathLst>
            </a:custGeom>
            <a:solidFill>
              <a:srgbClr val="FF645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51" name="Shape 451"/>
            <p:cNvSpPr/>
            <p:nvPr/>
          </p:nvSpPr>
          <p:spPr>
            <a:xfrm>
              <a:off x="2339" y="355"/>
              <a:ext cx="677" cy="39"/>
            </a:xfrm>
            <a:custGeom>
              <a:avLst/>
              <a:gdLst/>
              <a:ahLst/>
              <a:cxnLst/>
              <a:rect l="0" t="0" r="0" b="0"/>
              <a:pathLst>
                <a:path w="8213" h="484" extrusionOk="0">
                  <a:moveTo>
                    <a:pt x="8213" y="484"/>
                  </a:moveTo>
                  <a:lnTo>
                    <a:pt x="6772" y="484"/>
                  </a:lnTo>
                  <a:lnTo>
                    <a:pt x="6715" y="448"/>
                  </a:lnTo>
                  <a:lnTo>
                    <a:pt x="6658" y="412"/>
                  </a:lnTo>
                  <a:lnTo>
                    <a:pt x="6600" y="378"/>
                  </a:lnTo>
                  <a:lnTo>
                    <a:pt x="6541" y="343"/>
                  </a:lnTo>
                  <a:lnTo>
                    <a:pt x="6483" y="310"/>
                  </a:lnTo>
                  <a:lnTo>
                    <a:pt x="6423" y="278"/>
                  </a:lnTo>
                  <a:lnTo>
                    <a:pt x="6363" y="246"/>
                  </a:lnTo>
                  <a:lnTo>
                    <a:pt x="6304" y="216"/>
                  </a:lnTo>
                  <a:lnTo>
                    <a:pt x="6243" y="187"/>
                  </a:lnTo>
                  <a:lnTo>
                    <a:pt x="6181" y="157"/>
                  </a:lnTo>
                  <a:lnTo>
                    <a:pt x="6120" y="129"/>
                  </a:lnTo>
                  <a:lnTo>
                    <a:pt x="6057" y="101"/>
                  </a:lnTo>
                  <a:lnTo>
                    <a:pt x="5995" y="75"/>
                  </a:lnTo>
                  <a:lnTo>
                    <a:pt x="5932" y="49"/>
                  </a:lnTo>
                  <a:lnTo>
                    <a:pt x="5868" y="24"/>
                  </a:lnTo>
                  <a:lnTo>
                    <a:pt x="5804" y="0"/>
                  </a:lnTo>
                  <a:lnTo>
                    <a:pt x="7660" y="0"/>
                  </a:lnTo>
                  <a:lnTo>
                    <a:pt x="7733" y="56"/>
                  </a:lnTo>
                  <a:lnTo>
                    <a:pt x="7804" y="115"/>
                  </a:lnTo>
                  <a:lnTo>
                    <a:pt x="7874" y="174"/>
                  </a:lnTo>
                  <a:lnTo>
                    <a:pt x="7944" y="234"/>
                  </a:lnTo>
                  <a:lnTo>
                    <a:pt x="8012" y="294"/>
                  </a:lnTo>
                  <a:lnTo>
                    <a:pt x="8080" y="356"/>
                  </a:lnTo>
                  <a:lnTo>
                    <a:pt x="8146" y="419"/>
                  </a:lnTo>
                  <a:lnTo>
                    <a:pt x="8213" y="484"/>
                  </a:lnTo>
                  <a:close/>
                  <a:moveTo>
                    <a:pt x="1441" y="484"/>
                  </a:moveTo>
                  <a:lnTo>
                    <a:pt x="0" y="484"/>
                  </a:lnTo>
                  <a:lnTo>
                    <a:pt x="66" y="419"/>
                  </a:lnTo>
                  <a:lnTo>
                    <a:pt x="133" y="356"/>
                  </a:lnTo>
                  <a:lnTo>
                    <a:pt x="200" y="294"/>
                  </a:lnTo>
                  <a:lnTo>
                    <a:pt x="268" y="234"/>
                  </a:lnTo>
                  <a:lnTo>
                    <a:pt x="339" y="174"/>
                  </a:lnTo>
                  <a:lnTo>
                    <a:pt x="409" y="115"/>
                  </a:lnTo>
                  <a:lnTo>
                    <a:pt x="480" y="56"/>
                  </a:lnTo>
                  <a:lnTo>
                    <a:pt x="553" y="0"/>
                  </a:lnTo>
                  <a:lnTo>
                    <a:pt x="2408" y="0"/>
                  </a:lnTo>
                  <a:lnTo>
                    <a:pt x="2344" y="24"/>
                  </a:lnTo>
                  <a:lnTo>
                    <a:pt x="2281" y="49"/>
                  </a:lnTo>
                  <a:lnTo>
                    <a:pt x="2218" y="75"/>
                  </a:lnTo>
                  <a:lnTo>
                    <a:pt x="2155" y="101"/>
                  </a:lnTo>
                  <a:lnTo>
                    <a:pt x="2093" y="129"/>
                  </a:lnTo>
                  <a:lnTo>
                    <a:pt x="2031" y="157"/>
                  </a:lnTo>
                  <a:lnTo>
                    <a:pt x="1970" y="187"/>
                  </a:lnTo>
                  <a:lnTo>
                    <a:pt x="1910" y="216"/>
                  </a:lnTo>
                  <a:lnTo>
                    <a:pt x="1849" y="246"/>
                  </a:lnTo>
                  <a:lnTo>
                    <a:pt x="1789" y="278"/>
                  </a:lnTo>
                  <a:lnTo>
                    <a:pt x="1729" y="310"/>
                  </a:lnTo>
                  <a:lnTo>
                    <a:pt x="1671" y="343"/>
                  </a:lnTo>
                  <a:lnTo>
                    <a:pt x="1613" y="378"/>
                  </a:lnTo>
                  <a:lnTo>
                    <a:pt x="1554" y="412"/>
                  </a:lnTo>
                  <a:lnTo>
                    <a:pt x="1498" y="448"/>
                  </a:lnTo>
                  <a:lnTo>
                    <a:pt x="1441" y="484"/>
                  </a:lnTo>
                  <a:close/>
                </a:path>
              </a:pathLst>
            </a:custGeom>
            <a:solidFill>
              <a:srgbClr val="FF5748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52" name="Shape 452"/>
            <p:cNvSpPr/>
            <p:nvPr/>
          </p:nvSpPr>
          <p:spPr>
            <a:xfrm>
              <a:off x="2362" y="335"/>
              <a:ext cx="634" cy="39"/>
            </a:xfrm>
            <a:custGeom>
              <a:avLst/>
              <a:gdLst/>
              <a:ahLst/>
              <a:cxnLst/>
              <a:rect l="0" t="0" r="0" b="0"/>
              <a:pathLst>
                <a:path w="7694" h="483" extrusionOk="0">
                  <a:moveTo>
                    <a:pt x="7694" y="483"/>
                  </a:moveTo>
                  <a:lnTo>
                    <a:pt x="6095" y="483"/>
                  </a:lnTo>
                  <a:lnTo>
                    <a:pt x="6009" y="439"/>
                  </a:lnTo>
                  <a:lnTo>
                    <a:pt x="5922" y="398"/>
                  </a:lnTo>
                  <a:lnTo>
                    <a:pt x="5834" y="358"/>
                  </a:lnTo>
                  <a:lnTo>
                    <a:pt x="5746" y="320"/>
                  </a:lnTo>
                  <a:lnTo>
                    <a:pt x="5656" y="284"/>
                  </a:lnTo>
                  <a:lnTo>
                    <a:pt x="5566" y="248"/>
                  </a:lnTo>
                  <a:lnTo>
                    <a:pt x="5474" y="215"/>
                  </a:lnTo>
                  <a:lnTo>
                    <a:pt x="5382" y="184"/>
                  </a:lnTo>
                  <a:lnTo>
                    <a:pt x="5288" y="154"/>
                  </a:lnTo>
                  <a:lnTo>
                    <a:pt x="5195" y="127"/>
                  </a:lnTo>
                  <a:lnTo>
                    <a:pt x="5101" y="101"/>
                  </a:lnTo>
                  <a:lnTo>
                    <a:pt x="5005" y="77"/>
                  </a:lnTo>
                  <a:lnTo>
                    <a:pt x="4909" y="54"/>
                  </a:lnTo>
                  <a:lnTo>
                    <a:pt x="4813" y="34"/>
                  </a:lnTo>
                  <a:lnTo>
                    <a:pt x="4715" y="16"/>
                  </a:lnTo>
                  <a:lnTo>
                    <a:pt x="4618" y="0"/>
                  </a:lnTo>
                  <a:lnTo>
                    <a:pt x="7063" y="0"/>
                  </a:lnTo>
                  <a:lnTo>
                    <a:pt x="7145" y="55"/>
                  </a:lnTo>
                  <a:lnTo>
                    <a:pt x="7227" y="112"/>
                  </a:lnTo>
                  <a:lnTo>
                    <a:pt x="7307" y="170"/>
                  </a:lnTo>
                  <a:lnTo>
                    <a:pt x="7387" y="230"/>
                  </a:lnTo>
                  <a:lnTo>
                    <a:pt x="7466" y="292"/>
                  </a:lnTo>
                  <a:lnTo>
                    <a:pt x="7543" y="354"/>
                  </a:lnTo>
                  <a:lnTo>
                    <a:pt x="7620" y="418"/>
                  </a:lnTo>
                  <a:lnTo>
                    <a:pt x="7694" y="483"/>
                  </a:lnTo>
                  <a:close/>
                  <a:moveTo>
                    <a:pt x="1599" y="483"/>
                  </a:moveTo>
                  <a:lnTo>
                    <a:pt x="0" y="483"/>
                  </a:lnTo>
                  <a:lnTo>
                    <a:pt x="75" y="418"/>
                  </a:lnTo>
                  <a:lnTo>
                    <a:pt x="151" y="354"/>
                  </a:lnTo>
                  <a:lnTo>
                    <a:pt x="229" y="292"/>
                  </a:lnTo>
                  <a:lnTo>
                    <a:pt x="308" y="230"/>
                  </a:lnTo>
                  <a:lnTo>
                    <a:pt x="387" y="170"/>
                  </a:lnTo>
                  <a:lnTo>
                    <a:pt x="468" y="112"/>
                  </a:lnTo>
                  <a:lnTo>
                    <a:pt x="549" y="55"/>
                  </a:lnTo>
                  <a:lnTo>
                    <a:pt x="632" y="0"/>
                  </a:lnTo>
                  <a:lnTo>
                    <a:pt x="3077" y="0"/>
                  </a:lnTo>
                  <a:lnTo>
                    <a:pt x="2979" y="16"/>
                  </a:lnTo>
                  <a:lnTo>
                    <a:pt x="2882" y="34"/>
                  </a:lnTo>
                  <a:lnTo>
                    <a:pt x="2785" y="54"/>
                  </a:lnTo>
                  <a:lnTo>
                    <a:pt x="2689" y="77"/>
                  </a:lnTo>
                  <a:lnTo>
                    <a:pt x="2594" y="101"/>
                  </a:lnTo>
                  <a:lnTo>
                    <a:pt x="2499" y="127"/>
                  </a:lnTo>
                  <a:lnTo>
                    <a:pt x="2406" y="154"/>
                  </a:lnTo>
                  <a:lnTo>
                    <a:pt x="2313" y="184"/>
                  </a:lnTo>
                  <a:lnTo>
                    <a:pt x="2220" y="215"/>
                  </a:lnTo>
                  <a:lnTo>
                    <a:pt x="2129" y="248"/>
                  </a:lnTo>
                  <a:lnTo>
                    <a:pt x="2039" y="284"/>
                  </a:lnTo>
                  <a:lnTo>
                    <a:pt x="1949" y="320"/>
                  </a:lnTo>
                  <a:lnTo>
                    <a:pt x="1860" y="358"/>
                  </a:lnTo>
                  <a:lnTo>
                    <a:pt x="1772" y="398"/>
                  </a:lnTo>
                  <a:lnTo>
                    <a:pt x="1685" y="439"/>
                  </a:lnTo>
                  <a:lnTo>
                    <a:pt x="1599" y="483"/>
                  </a:lnTo>
                  <a:close/>
                </a:path>
              </a:pathLst>
            </a:custGeom>
            <a:solidFill>
              <a:srgbClr val="FF4A3D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53" name="Shape 453"/>
            <p:cNvSpPr/>
            <p:nvPr/>
          </p:nvSpPr>
          <p:spPr>
            <a:xfrm>
              <a:off x="2386" y="315"/>
              <a:ext cx="586" cy="41"/>
            </a:xfrm>
            <a:custGeom>
              <a:avLst/>
              <a:gdLst/>
              <a:ahLst/>
              <a:cxnLst/>
              <a:rect l="0" t="0" r="0" b="0"/>
              <a:pathLst>
                <a:path w="7107" h="483" extrusionOk="0">
                  <a:moveTo>
                    <a:pt x="7107" y="483"/>
                  </a:moveTo>
                  <a:lnTo>
                    <a:pt x="5251" y="483"/>
                  </a:lnTo>
                  <a:lnTo>
                    <a:pt x="5202" y="465"/>
                  </a:lnTo>
                  <a:lnTo>
                    <a:pt x="5152" y="448"/>
                  </a:lnTo>
                  <a:lnTo>
                    <a:pt x="5102" y="431"/>
                  </a:lnTo>
                  <a:lnTo>
                    <a:pt x="5051" y="415"/>
                  </a:lnTo>
                  <a:lnTo>
                    <a:pt x="5001" y="399"/>
                  </a:lnTo>
                  <a:lnTo>
                    <a:pt x="4950" y="383"/>
                  </a:lnTo>
                  <a:lnTo>
                    <a:pt x="4898" y="368"/>
                  </a:lnTo>
                  <a:lnTo>
                    <a:pt x="4847" y="354"/>
                  </a:lnTo>
                  <a:lnTo>
                    <a:pt x="4795" y="340"/>
                  </a:lnTo>
                  <a:lnTo>
                    <a:pt x="4744" y="327"/>
                  </a:lnTo>
                  <a:lnTo>
                    <a:pt x="4691" y="314"/>
                  </a:lnTo>
                  <a:lnTo>
                    <a:pt x="4639" y="301"/>
                  </a:lnTo>
                  <a:lnTo>
                    <a:pt x="4587" y="291"/>
                  </a:lnTo>
                  <a:lnTo>
                    <a:pt x="4534" y="279"/>
                  </a:lnTo>
                  <a:lnTo>
                    <a:pt x="4481" y="268"/>
                  </a:lnTo>
                  <a:lnTo>
                    <a:pt x="4428" y="259"/>
                  </a:lnTo>
                  <a:lnTo>
                    <a:pt x="4375" y="250"/>
                  </a:lnTo>
                  <a:lnTo>
                    <a:pt x="4321" y="241"/>
                  </a:lnTo>
                  <a:lnTo>
                    <a:pt x="4267" y="233"/>
                  </a:lnTo>
                  <a:lnTo>
                    <a:pt x="4214" y="226"/>
                  </a:lnTo>
                  <a:lnTo>
                    <a:pt x="4159" y="218"/>
                  </a:lnTo>
                  <a:lnTo>
                    <a:pt x="4105" y="212"/>
                  </a:lnTo>
                  <a:lnTo>
                    <a:pt x="4051" y="207"/>
                  </a:lnTo>
                  <a:lnTo>
                    <a:pt x="3996" y="201"/>
                  </a:lnTo>
                  <a:lnTo>
                    <a:pt x="3942" y="197"/>
                  </a:lnTo>
                  <a:lnTo>
                    <a:pt x="3886" y="193"/>
                  </a:lnTo>
                  <a:lnTo>
                    <a:pt x="3832" y="189"/>
                  </a:lnTo>
                  <a:lnTo>
                    <a:pt x="3776" y="186"/>
                  </a:lnTo>
                  <a:lnTo>
                    <a:pt x="3721" y="184"/>
                  </a:lnTo>
                  <a:lnTo>
                    <a:pt x="3665" y="183"/>
                  </a:lnTo>
                  <a:lnTo>
                    <a:pt x="3610" y="182"/>
                  </a:lnTo>
                  <a:lnTo>
                    <a:pt x="3554" y="181"/>
                  </a:lnTo>
                  <a:lnTo>
                    <a:pt x="3554" y="183"/>
                  </a:lnTo>
                  <a:lnTo>
                    <a:pt x="3552" y="183"/>
                  </a:lnTo>
                  <a:lnTo>
                    <a:pt x="3552" y="181"/>
                  </a:lnTo>
                  <a:lnTo>
                    <a:pt x="3497" y="182"/>
                  </a:lnTo>
                  <a:lnTo>
                    <a:pt x="3440" y="183"/>
                  </a:lnTo>
                  <a:lnTo>
                    <a:pt x="3385" y="184"/>
                  </a:lnTo>
                  <a:lnTo>
                    <a:pt x="3330" y="186"/>
                  </a:lnTo>
                  <a:lnTo>
                    <a:pt x="3275" y="189"/>
                  </a:lnTo>
                  <a:lnTo>
                    <a:pt x="3220" y="193"/>
                  </a:lnTo>
                  <a:lnTo>
                    <a:pt x="3164" y="197"/>
                  </a:lnTo>
                  <a:lnTo>
                    <a:pt x="3110" y="201"/>
                  </a:lnTo>
                  <a:lnTo>
                    <a:pt x="3055" y="207"/>
                  </a:lnTo>
                  <a:lnTo>
                    <a:pt x="3001" y="212"/>
                  </a:lnTo>
                  <a:lnTo>
                    <a:pt x="2947" y="218"/>
                  </a:lnTo>
                  <a:lnTo>
                    <a:pt x="2892" y="226"/>
                  </a:lnTo>
                  <a:lnTo>
                    <a:pt x="2839" y="233"/>
                  </a:lnTo>
                  <a:lnTo>
                    <a:pt x="2786" y="241"/>
                  </a:lnTo>
                  <a:lnTo>
                    <a:pt x="2731" y="250"/>
                  </a:lnTo>
                  <a:lnTo>
                    <a:pt x="2678" y="259"/>
                  </a:lnTo>
                  <a:lnTo>
                    <a:pt x="2626" y="268"/>
                  </a:lnTo>
                  <a:lnTo>
                    <a:pt x="2572" y="279"/>
                  </a:lnTo>
                  <a:lnTo>
                    <a:pt x="2520" y="291"/>
                  </a:lnTo>
                  <a:lnTo>
                    <a:pt x="2467" y="301"/>
                  </a:lnTo>
                  <a:lnTo>
                    <a:pt x="2414" y="314"/>
                  </a:lnTo>
                  <a:lnTo>
                    <a:pt x="2363" y="327"/>
                  </a:lnTo>
                  <a:lnTo>
                    <a:pt x="2311" y="340"/>
                  </a:lnTo>
                  <a:lnTo>
                    <a:pt x="2260" y="354"/>
                  </a:lnTo>
                  <a:lnTo>
                    <a:pt x="2208" y="368"/>
                  </a:lnTo>
                  <a:lnTo>
                    <a:pt x="2156" y="383"/>
                  </a:lnTo>
                  <a:lnTo>
                    <a:pt x="2106" y="399"/>
                  </a:lnTo>
                  <a:lnTo>
                    <a:pt x="2055" y="415"/>
                  </a:lnTo>
                  <a:lnTo>
                    <a:pt x="2005" y="431"/>
                  </a:lnTo>
                  <a:lnTo>
                    <a:pt x="1955" y="448"/>
                  </a:lnTo>
                  <a:lnTo>
                    <a:pt x="1905" y="465"/>
                  </a:lnTo>
                  <a:lnTo>
                    <a:pt x="1855" y="483"/>
                  </a:lnTo>
                  <a:lnTo>
                    <a:pt x="0" y="483"/>
                  </a:lnTo>
                  <a:lnTo>
                    <a:pt x="87" y="417"/>
                  </a:lnTo>
                  <a:lnTo>
                    <a:pt x="177" y="352"/>
                  </a:lnTo>
                  <a:lnTo>
                    <a:pt x="267" y="289"/>
                  </a:lnTo>
                  <a:lnTo>
                    <a:pt x="358" y="228"/>
                  </a:lnTo>
                  <a:lnTo>
                    <a:pt x="405" y="198"/>
                  </a:lnTo>
                  <a:lnTo>
                    <a:pt x="451" y="168"/>
                  </a:lnTo>
                  <a:lnTo>
                    <a:pt x="498" y="139"/>
                  </a:lnTo>
                  <a:lnTo>
                    <a:pt x="545" y="110"/>
                  </a:lnTo>
                  <a:lnTo>
                    <a:pt x="641" y="54"/>
                  </a:lnTo>
                  <a:lnTo>
                    <a:pt x="737" y="0"/>
                  </a:lnTo>
                  <a:lnTo>
                    <a:pt x="6369" y="0"/>
                  </a:lnTo>
                  <a:lnTo>
                    <a:pt x="6466" y="54"/>
                  </a:lnTo>
                  <a:lnTo>
                    <a:pt x="6561" y="110"/>
                  </a:lnTo>
                  <a:lnTo>
                    <a:pt x="6655" y="168"/>
                  </a:lnTo>
                  <a:lnTo>
                    <a:pt x="6748" y="228"/>
                  </a:lnTo>
                  <a:lnTo>
                    <a:pt x="6839" y="289"/>
                  </a:lnTo>
                  <a:lnTo>
                    <a:pt x="6930" y="352"/>
                  </a:lnTo>
                  <a:lnTo>
                    <a:pt x="7019" y="417"/>
                  </a:lnTo>
                  <a:lnTo>
                    <a:pt x="7107" y="483"/>
                  </a:lnTo>
                  <a:close/>
                </a:path>
              </a:pathLst>
            </a:custGeom>
            <a:solidFill>
              <a:srgbClr val="FF3C3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54" name="Shape 454"/>
            <p:cNvSpPr/>
            <p:nvPr/>
          </p:nvSpPr>
          <p:spPr>
            <a:xfrm>
              <a:off x="2413" y="295"/>
              <a:ext cx="530" cy="41"/>
            </a:xfrm>
            <a:custGeom>
              <a:avLst/>
              <a:gdLst/>
              <a:ahLst/>
              <a:cxnLst/>
              <a:rect l="0" t="0" r="0" b="0"/>
              <a:pathLst>
                <a:path w="6431" h="485" extrusionOk="0">
                  <a:moveTo>
                    <a:pt x="6431" y="485"/>
                  </a:moveTo>
                  <a:lnTo>
                    <a:pt x="3986" y="485"/>
                  </a:lnTo>
                  <a:lnTo>
                    <a:pt x="3938" y="477"/>
                  </a:lnTo>
                  <a:lnTo>
                    <a:pt x="3891" y="471"/>
                  </a:lnTo>
                  <a:lnTo>
                    <a:pt x="3844" y="464"/>
                  </a:lnTo>
                  <a:lnTo>
                    <a:pt x="3796" y="458"/>
                  </a:lnTo>
                  <a:lnTo>
                    <a:pt x="3748" y="453"/>
                  </a:lnTo>
                  <a:lnTo>
                    <a:pt x="3701" y="448"/>
                  </a:lnTo>
                  <a:lnTo>
                    <a:pt x="3653" y="443"/>
                  </a:lnTo>
                  <a:lnTo>
                    <a:pt x="3605" y="440"/>
                  </a:lnTo>
                  <a:lnTo>
                    <a:pt x="3557" y="436"/>
                  </a:lnTo>
                  <a:lnTo>
                    <a:pt x="3508" y="432"/>
                  </a:lnTo>
                  <a:lnTo>
                    <a:pt x="3460" y="430"/>
                  </a:lnTo>
                  <a:lnTo>
                    <a:pt x="3411" y="428"/>
                  </a:lnTo>
                  <a:lnTo>
                    <a:pt x="3363" y="426"/>
                  </a:lnTo>
                  <a:lnTo>
                    <a:pt x="3314" y="425"/>
                  </a:lnTo>
                  <a:lnTo>
                    <a:pt x="3265" y="425"/>
                  </a:lnTo>
                  <a:lnTo>
                    <a:pt x="3216" y="424"/>
                  </a:lnTo>
                  <a:lnTo>
                    <a:pt x="3216" y="426"/>
                  </a:lnTo>
                  <a:lnTo>
                    <a:pt x="3214" y="426"/>
                  </a:lnTo>
                  <a:lnTo>
                    <a:pt x="3214" y="424"/>
                  </a:lnTo>
                  <a:lnTo>
                    <a:pt x="3165" y="425"/>
                  </a:lnTo>
                  <a:lnTo>
                    <a:pt x="3116" y="425"/>
                  </a:lnTo>
                  <a:lnTo>
                    <a:pt x="3067" y="426"/>
                  </a:lnTo>
                  <a:lnTo>
                    <a:pt x="3019" y="428"/>
                  </a:lnTo>
                  <a:lnTo>
                    <a:pt x="2970" y="430"/>
                  </a:lnTo>
                  <a:lnTo>
                    <a:pt x="2922" y="432"/>
                  </a:lnTo>
                  <a:lnTo>
                    <a:pt x="2874" y="436"/>
                  </a:lnTo>
                  <a:lnTo>
                    <a:pt x="2826" y="440"/>
                  </a:lnTo>
                  <a:lnTo>
                    <a:pt x="2778" y="443"/>
                  </a:lnTo>
                  <a:lnTo>
                    <a:pt x="2730" y="448"/>
                  </a:lnTo>
                  <a:lnTo>
                    <a:pt x="2682" y="453"/>
                  </a:lnTo>
                  <a:lnTo>
                    <a:pt x="2634" y="458"/>
                  </a:lnTo>
                  <a:lnTo>
                    <a:pt x="2587" y="464"/>
                  </a:lnTo>
                  <a:lnTo>
                    <a:pt x="2539" y="471"/>
                  </a:lnTo>
                  <a:lnTo>
                    <a:pt x="2492" y="477"/>
                  </a:lnTo>
                  <a:lnTo>
                    <a:pt x="2445" y="485"/>
                  </a:lnTo>
                  <a:lnTo>
                    <a:pt x="0" y="485"/>
                  </a:lnTo>
                  <a:lnTo>
                    <a:pt x="52" y="450"/>
                  </a:lnTo>
                  <a:lnTo>
                    <a:pt x="106" y="415"/>
                  </a:lnTo>
                  <a:lnTo>
                    <a:pt x="159" y="382"/>
                  </a:lnTo>
                  <a:lnTo>
                    <a:pt x="213" y="349"/>
                  </a:lnTo>
                  <a:lnTo>
                    <a:pt x="268" y="317"/>
                  </a:lnTo>
                  <a:lnTo>
                    <a:pt x="322" y="285"/>
                  </a:lnTo>
                  <a:lnTo>
                    <a:pt x="378" y="254"/>
                  </a:lnTo>
                  <a:lnTo>
                    <a:pt x="433" y="223"/>
                  </a:lnTo>
                  <a:lnTo>
                    <a:pt x="488" y="193"/>
                  </a:lnTo>
                  <a:lnTo>
                    <a:pt x="545" y="165"/>
                  </a:lnTo>
                  <a:lnTo>
                    <a:pt x="602" y="136"/>
                  </a:lnTo>
                  <a:lnTo>
                    <a:pt x="659" y="107"/>
                  </a:lnTo>
                  <a:lnTo>
                    <a:pt x="716" y="79"/>
                  </a:lnTo>
                  <a:lnTo>
                    <a:pt x="773" y="53"/>
                  </a:lnTo>
                  <a:lnTo>
                    <a:pt x="832" y="26"/>
                  </a:lnTo>
                  <a:lnTo>
                    <a:pt x="889" y="0"/>
                  </a:lnTo>
                  <a:lnTo>
                    <a:pt x="5540" y="0"/>
                  </a:lnTo>
                  <a:lnTo>
                    <a:pt x="5599" y="26"/>
                  </a:lnTo>
                  <a:lnTo>
                    <a:pt x="5657" y="53"/>
                  </a:lnTo>
                  <a:lnTo>
                    <a:pt x="5714" y="79"/>
                  </a:lnTo>
                  <a:lnTo>
                    <a:pt x="5772" y="107"/>
                  </a:lnTo>
                  <a:lnTo>
                    <a:pt x="5828" y="136"/>
                  </a:lnTo>
                  <a:lnTo>
                    <a:pt x="5885" y="165"/>
                  </a:lnTo>
                  <a:lnTo>
                    <a:pt x="5941" y="193"/>
                  </a:lnTo>
                  <a:lnTo>
                    <a:pt x="5997" y="223"/>
                  </a:lnTo>
                  <a:lnTo>
                    <a:pt x="6052" y="254"/>
                  </a:lnTo>
                  <a:lnTo>
                    <a:pt x="6108" y="285"/>
                  </a:lnTo>
                  <a:lnTo>
                    <a:pt x="6162" y="317"/>
                  </a:lnTo>
                  <a:lnTo>
                    <a:pt x="6217" y="349"/>
                  </a:lnTo>
                  <a:lnTo>
                    <a:pt x="6271" y="382"/>
                  </a:lnTo>
                  <a:lnTo>
                    <a:pt x="6324" y="415"/>
                  </a:lnTo>
                  <a:lnTo>
                    <a:pt x="6378" y="450"/>
                  </a:lnTo>
                  <a:lnTo>
                    <a:pt x="6431" y="485"/>
                  </a:lnTo>
                  <a:close/>
                </a:path>
              </a:pathLst>
            </a:custGeom>
            <a:solidFill>
              <a:srgbClr val="FF2F27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55" name="Shape 455"/>
            <p:cNvSpPr/>
            <p:nvPr/>
          </p:nvSpPr>
          <p:spPr>
            <a:xfrm>
              <a:off x="2446" y="275"/>
              <a:ext cx="464" cy="39"/>
            </a:xfrm>
            <a:custGeom>
              <a:avLst/>
              <a:gdLst/>
              <a:ahLst/>
              <a:cxnLst/>
              <a:rect l="0" t="0" r="0" b="0"/>
              <a:pathLst>
                <a:path w="5632" h="484" extrusionOk="0">
                  <a:moveTo>
                    <a:pt x="5632" y="484"/>
                  </a:moveTo>
                  <a:lnTo>
                    <a:pt x="0" y="484"/>
                  </a:lnTo>
                  <a:lnTo>
                    <a:pt x="68" y="446"/>
                  </a:lnTo>
                  <a:lnTo>
                    <a:pt x="137" y="410"/>
                  </a:lnTo>
                  <a:lnTo>
                    <a:pt x="207" y="375"/>
                  </a:lnTo>
                  <a:lnTo>
                    <a:pt x="276" y="341"/>
                  </a:lnTo>
                  <a:lnTo>
                    <a:pt x="346" y="306"/>
                  </a:lnTo>
                  <a:lnTo>
                    <a:pt x="418" y="274"/>
                  </a:lnTo>
                  <a:lnTo>
                    <a:pt x="489" y="242"/>
                  </a:lnTo>
                  <a:lnTo>
                    <a:pt x="561" y="211"/>
                  </a:lnTo>
                  <a:lnTo>
                    <a:pt x="633" y="182"/>
                  </a:lnTo>
                  <a:lnTo>
                    <a:pt x="707" y="153"/>
                  </a:lnTo>
                  <a:lnTo>
                    <a:pt x="781" y="125"/>
                  </a:lnTo>
                  <a:lnTo>
                    <a:pt x="854" y="98"/>
                  </a:lnTo>
                  <a:lnTo>
                    <a:pt x="929" y="72"/>
                  </a:lnTo>
                  <a:lnTo>
                    <a:pt x="1003" y="47"/>
                  </a:lnTo>
                  <a:lnTo>
                    <a:pt x="1078" y="23"/>
                  </a:lnTo>
                  <a:lnTo>
                    <a:pt x="1154" y="0"/>
                  </a:lnTo>
                  <a:lnTo>
                    <a:pt x="4478" y="0"/>
                  </a:lnTo>
                  <a:lnTo>
                    <a:pt x="4554" y="23"/>
                  </a:lnTo>
                  <a:lnTo>
                    <a:pt x="4630" y="47"/>
                  </a:lnTo>
                  <a:lnTo>
                    <a:pt x="4704" y="72"/>
                  </a:lnTo>
                  <a:lnTo>
                    <a:pt x="4779" y="98"/>
                  </a:lnTo>
                  <a:lnTo>
                    <a:pt x="4852" y="125"/>
                  </a:lnTo>
                  <a:lnTo>
                    <a:pt x="4926" y="153"/>
                  </a:lnTo>
                  <a:lnTo>
                    <a:pt x="4999" y="182"/>
                  </a:lnTo>
                  <a:lnTo>
                    <a:pt x="5071" y="211"/>
                  </a:lnTo>
                  <a:lnTo>
                    <a:pt x="5144" y="242"/>
                  </a:lnTo>
                  <a:lnTo>
                    <a:pt x="5215" y="274"/>
                  </a:lnTo>
                  <a:lnTo>
                    <a:pt x="5285" y="306"/>
                  </a:lnTo>
                  <a:lnTo>
                    <a:pt x="5356" y="341"/>
                  </a:lnTo>
                  <a:lnTo>
                    <a:pt x="5426" y="375"/>
                  </a:lnTo>
                  <a:lnTo>
                    <a:pt x="5496" y="410"/>
                  </a:lnTo>
                  <a:lnTo>
                    <a:pt x="5564" y="446"/>
                  </a:lnTo>
                  <a:lnTo>
                    <a:pt x="5632" y="484"/>
                  </a:lnTo>
                  <a:close/>
                </a:path>
              </a:pathLst>
            </a:custGeom>
            <a:solidFill>
              <a:srgbClr val="FF221C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56" name="Shape 456"/>
            <p:cNvSpPr/>
            <p:nvPr/>
          </p:nvSpPr>
          <p:spPr>
            <a:xfrm>
              <a:off x="2487" y="254"/>
              <a:ext cx="383" cy="39"/>
            </a:xfrm>
            <a:custGeom>
              <a:avLst/>
              <a:gdLst/>
              <a:ahLst/>
              <a:cxnLst/>
              <a:rect l="0" t="0" r="0" b="0"/>
              <a:pathLst>
                <a:path w="4651" h="483" extrusionOk="0">
                  <a:moveTo>
                    <a:pt x="4651" y="483"/>
                  </a:moveTo>
                  <a:lnTo>
                    <a:pt x="0" y="483"/>
                  </a:lnTo>
                  <a:lnTo>
                    <a:pt x="68" y="455"/>
                  </a:lnTo>
                  <a:lnTo>
                    <a:pt x="135" y="427"/>
                  </a:lnTo>
                  <a:lnTo>
                    <a:pt x="203" y="400"/>
                  </a:lnTo>
                  <a:lnTo>
                    <a:pt x="271" y="375"/>
                  </a:lnTo>
                  <a:lnTo>
                    <a:pt x="340" y="349"/>
                  </a:lnTo>
                  <a:lnTo>
                    <a:pt x="409" y="324"/>
                  </a:lnTo>
                  <a:lnTo>
                    <a:pt x="478" y="301"/>
                  </a:lnTo>
                  <a:lnTo>
                    <a:pt x="548" y="277"/>
                  </a:lnTo>
                  <a:lnTo>
                    <a:pt x="618" y="256"/>
                  </a:lnTo>
                  <a:lnTo>
                    <a:pt x="688" y="235"/>
                  </a:lnTo>
                  <a:lnTo>
                    <a:pt x="760" y="214"/>
                  </a:lnTo>
                  <a:lnTo>
                    <a:pt x="831" y="195"/>
                  </a:lnTo>
                  <a:lnTo>
                    <a:pt x="903" y="177"/>
                  </a:lnTo>
                  <a:lnTo>
                    <a:pt x="975" y="159"/>
                  </a:lnTo>
                  <a:lnTo>
                    <a:pt x="1048" y="142"/>
                  </a:lnTo>
                  <a:lnTo>
                    <a:pt x="1120" y="127"/>
                  </a:lnTo>
                  <a:lnTo>
                    <a:pt x="1193" y="112"/>
                  </a:lnTo>
                  <a:lnTo>
                    <a:pt x="1266" y="98"/>
                  </a:lnTo>
                  <a:lnTo>
                    <a:pt x="1340" y="84"/>
                  </a:lnTo>
                  <a:lnTo>
                    <a:pt x="1415" y="73"/>
                  </a:lnTo>
                  <a:lnTo>
                    <a:pt x="1488" y="62"/>
                  </a:lnTo>
                  <a:lnTo>
                    <a:pt x="1563" y="51"/>
                  </a:lnTo>
                  <a:lnTo>
                    <a:pt x="1639" y="42"/>
                  </a:lnTo>
                  <a:lnTo>
                    <a:pt x="1713" y="33"/>
                  </a:lnTo>
                  <a:lnTo>
                    <a:pt x="1789" y="27"/>
                  </a:lnTo>
                  <a:lnTo>
                    <a:pt x="1865" y="20"/>
                  </a:lnTo>
                  <a:lnTo>
                    <a:pt x="1942" y="14"/>
                  </a:lnTo>
                  <a:lnTo>
                    <a:pt x="2017" y="10"/>
                  </a:lnTo>
                  <a:lnTo>
                    <a:pt x="2094" y="6"/>
                  </a:lnTo>
                  <a:lnTo>
                    <a:pt x="2171" y="4"/>
                  </a:lnTo>
                  <a:lnTo>
                    <a:pt x="2248" y="2"/>
                  </a:lnTo>
                  <a:lnTo>
                    <a:pt x="2325" y="2"/>
                  </a:lnTo>
                  <a:lnTo>
                    <a:pt x="2325" y="0"/>
                  </a:lnTo>
                  <a:lnTo>
                    <a:pt x="2327" y="0"/>
                  </a:lnTo>
                  <a:lnTo>
                    <a:pt x="2327" y="2"/>
                  </a:lnTo>
                  <a:lnTo>
                    <a:pt x="2404" y="2"/>
                  </a:lnTo>
                  <a:lnTo>
                    <a:pt x="2481" y="4"/>
                  </a:lnTo>
                  <a:lnTo>
                    <a:pt x="2558" y="6"/>
                  </a:lnTo>
                  <a:lnTo>
                    <a:pt x="2635" y="10"/>
                  </a:lnTo>
                  <a:lnTo>
                    <a:pt x="2712" y="14"/>
                  </a:lnTo>
                  <a:lnTo>
                    <a:pt x="2787" y="20"/>
                  </a:lnTo>
                  <a:lnTo>
                    <a:pt x="2863" y="27"/>
                  </a:lnTo>
                  <a:lnTo>
                    <a:pt x="2939" y="33"/>
                  </a:lnTo>
                  <a:lnTo>
                    <a:pt x="3013" y="42"/>
                  </a:lnTo>
                  <a:lnTo>
                    <a:pt x="3089" y="51"/>
                  </a:lnTo>
                  <a:lnTo>
                    <a:pt x="3164" y="62"/>
                  </a:lnTo>
                  <a:lnTo>
                    <a:pt x="3237" y="73"/>
                  </a:lnTo>
                  <a:lnTo>
                    <a:pt x="3312" y="84"/>
                  </a:lnTo>
                  <a:lnTo>
                    <a:pt x="3386" y="98"/>
                  </a:lnTo>
                  <a:lnTo>
                    <a:pt x="3459" y="112"/>
                  </a:lnTo>
                  <a:lnTo>
                    <a:pt x="3532" y="127"/>
                  </a:lnTo>
                  <a:lnTo>
                    <a:pt x="3605" y="142"/>
                  </a:lnTo>
                  <a:lnTo>
                    <a:pt x="3678" y="159"/>
                  </a:lnTo>
                  <a:lnTo>
                    <a:pt x="3749" y="177"/>
                  </a:lnTo>
                  <a:lnTo>
                    <a:pt x="3821" y="195"/>
                  </a:lnTo>
                  <a:lnTo>
                    <a:pt x="3892" y="214"/>
                  </a:lnTo>
                  <a:lnTo>
                    <a:pt x="3964" y="235"/>
                  </a:lnTo>
                  <a:lnTo>
                    <a:pt x="4034" y="256"/>
                  </a:lnTo>
                  <a:lnTo>
                    <a:pt x="4104" y="277"/>
                  </a:lnTo>
                  <a:lnTo>
                    <a:pt x="4174" y="301"/>
                  </a:lnTo>
                  <a:lnTo>
                    <a:pt x="4243" y="324"/>
                  </a:lnTo>
                  <a:lnTo>
                    <a:pt x="4312" y="349"/>
                  </a:lnTo>
                  <a:lnTo>
                    <a:pt x="4382" y="373"/>
                  </a:lnTo>
                  <a:lnTo>
                    <a:pt x="4450" y="400"/>
                  </a:lnTo>
                  <a:lnTo>
                    <a:pt x="4517" y="427"/>
                  </a:lnTo>
                  <a:lnTo>
                    <a:pt x="4584" y="455"/>
                  </a:lnTo>
                  <a:lnTo>
                    <a:pt x="4651" y="483"/>
                  </a:lnTo>
                  <a:close/>
                </a:path>
              </a:pathLst>
            </a:custGeom>
            <a:solidFill>
              <a:srgbClr val="FF141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57" name="Shape 457"/>
            <p:cNvSpPr/>
            <p:nvPr/>
          </p:nvSpPr>
          <p:spPr>
            <a:xfrm>
              <a:off x="2544" y="254"/>
              <a:ext cx="274" cy="19"/>
            </a:xfrm>
            <a:custGeom>
              <a:avLst/>
              <a:gdLst/>
              <a:ahLst/>
              <a:cxnLst/>
              <a:rect l="0" t="0" r="0" b="0"/>
              <a:pathLst>
                <a:path w="3324" h="242" extrusionOk="0">
                  <a:moveTo>
                    <a:pt x="3324" y="242"/>
                  </a:moveTo>
                  <a:lnTo>
                    <a:pt x="0" y="242"/>
                  </a:lnTo>
                  <a:lnTo>
                    <a:pt x="99" y="213"/>
                  </a:lnTo>
                  <a:lnTo>
                    <a:pt x="199" y="187"/>
                  </a:lnTo>
                  <a:lnTo>
                    <a:pt x="300" y="162"/>
                  </a:lnTo>
                  <a:lnTo>
                    <a:pt x="401" y="139"/>
                  </a:lnTo>
                  <a:lnTo>
                    <a:pt x="502" y="117"/>
                  </a:lnTo>
                  <a:lnTo>
                    <a:pt x="605" y="97"/>
                  </a:lnTo>
                  <a:lnTo>
                    <a:pt x="708" y="79"/>
                  </a:lnTo>
                  <a:lnTo>
                    <a:pt x="811" y="63"/>
                  </a:lnTo>
                  <a:lnTo>
                    <a:pt x="916" y="49"/>
                  </a:lnTo>
                  <a:lnTo>
                    <a:pt x="1020" y="36"/>
                  </a:lnTo>
                  <a:lnTo>
                    <a:pt x="1126" y="26"/>
                  </a:lnTo>
                  <a:lnTo>
                    <a:pt x="1233" y="17"/>
                  </a:lnTo>
                  <a:lnTo>
                    <a:pt x="1338" y="11"/>
                  </a:lnTo>
                  <a:lnTo>
                    <a:pt x="1446" y="5"/>
                  </a:lnTo>
                  <a:lnTo>
                    <a:pt x="1554" y="3"/>
                  </a:lnTo>
                  <a:lnTo>
                    <a:pt x="1661" y="2"/>
                  </a:lnTo>
                  <a:lnTo>
                    <a:pt x="1661" y="0"/>
                  </a:lnTo>
                  <a:lnTo>
                    <a:pt x="1663" y="0"/>
                  </a:lnTo>
                  <a:lnTo>
                    <a:pt x="1663" y="2"/>
                  </a:lnTo>
                  <a:lnTo>
                    <a:pt x="1770" y="3"/>
                  </a:lnTo>
                  <a:lnTo>
                    <a:pt x="1878" y="5"/>
                  </a:lnTo>
                  <a:lnTo>
                    <a:pt x="1986" y="11"/>
                  </a:lnTo>
                  <a:lnTo>
                    <a:pt x="2092" y="17"/>
                  </a:lnTo>
                  <a:lnTo>
                    <a:pt x="2198" y="26"/>
                  </a:lnTo>
                  <a:lnTo>
                    <a:pt x="2303" y="36"/>
                  </a:lnTo>
                  <a:lnTo>
                    <a:pt x="2408" y="49"/>
                  </a:lnTo>
                  <a:lnTo>
                    <a:pt x="2513" y="63"/>
                  </a:lnTo>
                  <a:lnTo>
                    <a:pt x="2616" y="79"/>
                  </a:lnTo>
                  <a:lnTo>
                    <a:pt x="2719" y="97"/>
                  </a:lnTo>
                  <a:lnTo>
                    <a:pt x="2822" y="117"/>
                  </a:lnTo>
                  <a:lnTo>
                    <a:pt x="2923" y="139"/>
                  </a:lnTo>
                  <a:lnTo>
                    <a:pt x="3024" y="162"/>
                  </a:lnTo>
                  <a:lnTo>
                    <a:pt x="3126" y="187"/>
                  </a:lnTo>
                  <a:lnTo>
                    <a:pt x="3225" y="213"/>
                  </a:lnTo>
                  <a:lnTo>
                    <a:pt x="3324" y="24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58" name="Shape 458"/>
            <p:cNvSpPr/>
            <p:nvPr/>
          </p:nvSpPr>
          <p:spPr>
            <a:xfrm>
              <a:off x="2681" y="254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2" extrusionOk="0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C3D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59" name="Shape 459"/>
            <p:cNvSpPr/>
            <p:nvPr/>
          </p:nvSpPr>
          <p:spPr>
            <a:xfrm>
              <a:off x="1745" y="588"/>
              <a:ext cx="596" cy="306"/>
            </a:xfrm>
            <a:custGeom>
              <a:avLst/>
              <a:gdLst/>
              <a:ahLst/>
              <a:cxnLst/>
              <a:rect l="0" t="0" r="0" b="0"/>
              <a:pathLst>
                <a:path w="7231" h="3710" extrusionOk="0">
                  <a:moveTo>
                    <a:pt x="2695" y="2567"/>
                  </a:moveTo>
                  <a:lnTo>
                    <a:pt x="2687" y="2603"/>
                  </a:lnTo>
                  <a:lnTo>
                    <a:pt x="2677" y="2638"/>
                  </a:lnTo>
                  <a:lnTo>
                    <a:pt x="2667" y="2674"/>
                  </a:lnTo>
                  <a:lnTo>
                    <a:pt x="2658" y="2709"/>
                  </a:lnTo>
                  <a:lnTo>
                    <a:pt x="2647" y="2744"/>
                  </a:lnTo>
                  <a:lnTo>
                    <a:pt x="2635" y="2780"/>
                  </a:lnTo>
                  <a:lnTo>
                    <a:pt x="2623" y="2815"/>
                  </a:lnTo>
                  <a:lnTo>
                    <a:pt x="2611" y="2850"/>
                  </a:lnTo>
                  <a:lnTo>
                    <a:pt x="2594" y="2893"/>
                  </a:lnTo>
                  <a:lnTo>
                    <a:pt x="2576" y="2936"/>
                  </a:lnTo>
                  <a:lnTo>
                    <a:pt x="2557" y="2978"/>
                  </a:lnTo>
                  <a:lnTo>
                    <a:pt x="2538" y="3018"/>
                  </a:lnTo>
                  <a:lnTo>
                    <a:pt x="2518" y="3057"/>
                  </a:lnTo>
                  <a:lnTo>
                    <a:pt x="2497" y="3095"/>
                  </a:lnTo>
                  <a:lnTo>
                    <a:pt x="2475" y="3132"/>
                  </a:lnTo>
                  <a:lnTo>
                    <a:pt x="2453" y="3168"/>
                  </a:lnTo>
                  <a:lnTo>
                    <a:pt x="2429" y="3203"/>
                  </a:lnTo>
                  <a:lnTo>
                    <a:pt x="2405" y="3236"/>
                  </a:lnTo>
                  <a:lnTo>
                    <a:pt x="2380" y="3269"/>
                  </a:lnTo>
                  <a:lnTo>
                    <a:pt x="2355" y="3300"/>
                  </a:lnTo>
                  <a:lnTo>
                    <a:pt x="2329" y="3330"/>
                  </a:lnTo>
                  <a:lnTo>
                    <a:pt x="2302" y="3360"/>
                  </a:lnTo>
                  <a:lnTo>
                    <a:pt x="2274" y="3387"/>
                  </a:lnTo>
                  <a:lnTo>
                    <a:pt x="2245" y="3414"/>
                  </a:lnTo>
                  <a:lnTo>
                    <a:pt x="2246" y="3414"/>
                  </a:lnTo>
                  <a:lnTo>
                    <a:pt x="2245" y="3414"/>
                  </a:lnTo>
                  <a:lnTo>
                    <a:pt x="2244" y="3415"/>
                  </a:lnTo>
                  <a:lnTo>
                    <a:pt x="2220" y="3435"/>
                  </a:lnTo>
                  <a:lnTo>
                    <a:pt x="2197" y="3456"/>
                  </a:lnTo>
                  <a:lnTo>
                    <a:pt x="2172" y="3474"/>
                  </a:lnTo>
                  <a:lnTo>
                    <a:pt x="2149" y="3492"/>
                  </a:lnTo>
                  <a:lnTo>
                    <a:pt x="2123" y="3509"/>
                  </a:lnTo>
                  <a:lnTo>
                    <a:pt x="2098" y="3526"/>
                  </a:lnTo>
                  <a:lnTo>
                    <a:pt x="2072" y="3542"/>
                  </a:lnTo>
                  <a:lnTo>
                    <a:pt x="2046" y="3557"/>
                  </a:lnTo>
                  <a:lnTo>
                    <a:pt x="2010" y="3575"/>
                  </a:lnTo>
                  <a:lnTo>
                    <a:pt x="1975" y="3593"/>
                  </a:lnTo>
                  <a:lnTo>
                    <a:pt x="1939" y="3609"/>
                  </a:lnTo>
                  <a:lnTo>
                    <a:pt x="1903" y="3624"/>
                  </a:lnTo>
                  <a:lnTo>
                    <a:pt x="1865" y="3637"/>
                  </a:lnTo>
                  <a:lnTo>
                    <a:pt x="1827" y="3650"/>
                  </a:lnTo>
                  <a:lnTo>
                    <a:pt x="1789" y="3662"/>
                  </a:lnTo>
                  <a:lnTo>
                    <a:pt x="1748" y="3671"/>
                  </a:lnTo>
                  <a:lnTo>
                    <a:pt x="1709" y="3680"/>
                  </a:lnTo>
                  <a:lnTo>
                    <a:pt x="1667" y="3688"/>
                  </a:lnTo>
                  <a:lnTo>
                    <a:pt x="1625" y="3695"/>
                  </a:lnTo>
                  <a:lnTo>
                    <a:pt x="1583" y="3700"/>
                  </a:lnTo>
                  <a:lnTo>
                    <a:pt x="1539" y="3704"/>
                  </a:lnTo>
                  <a:lnTo>
                    <a:pt x="1495" y="3706"/>
                  </a:lnTo>
                  <a:lnTo>
                    <a:pt x="1450" y="3709"/>
                  </a:lnTo>
                  <a:lnTo>
                    <a:pt x="1406" y="3710"/>
                  </a:lnTo>
                  <a:lnTo>
                    <a:pt x="1405" y="3710"/>
                  </a:lnTo>
                  <a:lnTo>
                    <a:pt x="1405" y="3709"/>
                  </a:lnTo>
                  <a:lnTo>
                    <a:pt x="1363" y="3709"/>
                  </a:lnTo>
                  <a:lnTo>
                    <a:pt x="1322" y="3707"/>
                  </a:lnTo>
                  <a:lnTo>
                    <a:pt x="1282" y="3704"/>
                  </a:lnTo>
                  <a:lnTo>
                    <a:pt x="1242" y="3701"/>
                  </a:lnTo>
                  <a:lnTo>
                    <a:pt x="1203" y="3697"/>
                  </a:lnTo>
                  <a:lnTo>
                    <a:pt x="1164" y="3691"/>
                  </a:lnTo>
                  <a:lnTo>
                    <a:pt x="1126" y="3685"/>
                  </a:lnTo>
                  <a:lnTo>
                    <a:pt x="1088" y="3678"/>
                  </a:lnTo>
                  <a:lnTo>
                    <a:pt x="1052" y="3670"/>
                  </a:lnTo>
                  <a:lnTo>
                    <a:pt x="1015" y="3661"/>
                  </a:lnTo>
                  <a:lnTo>
                    <a:pt x="979" y="3651"/>
                  </a:lnTo>
                  <a:lnTo>
                    <a:pt x="944" y="3639"/>
                  </a:lnTo>
                  <a:lnTo>
                    <a:pt x="909" y="3627"/>
                  </a:lnTo>
                  <a:lnTo>
                    <a:pt x="876" y="3615"/>
                  </a:lnTo>
                  <a:lnTo>
                    <a:pt x="841" y="3600"/>
                  </a:lnTo>
                  <a:lnTo>
                    <a:pt x="808" y="3585"/>
                  </a:lnTo>
                  <a:lnTo>
                    <a:pt x="787" y="3575"/>
                  </a:lnTo>
                  <a:lnTo>
                    <a:pt x="766" y="3564"/>
                  </a:lnTo>
                  <a:lnTo>
                    <a:pt x="745" y="3553"/>
                  </a:lnTo>
                  <a:lnTo>
                    <a:pt x="725" y="3541"/>
                  </a:lnTo>
                  <a:lnTo>
                    <a:pt x="699" y="3526"/>
                  </a:lnTo>
                  <a:lnTo>
                    <a:pt x="673" y="3510"/>
                  </a:lnTo>
                  <a:lnTo>
                    <a:pt x="648" y="3493"/>
                  </a:lnTo>
                  <a:lnTo>
                    <a:pt x="623" y="3475"/>
                  </a:lnTo>
                  <a:lnTo>
                    <a:pt x="599" y="3457"/>
                  </a:lnTo>
                  <a:lnTo>
                    <a:pt x="575" y="3439"/>
                  </a:lnTo>
                  <a:lnTo>
                    <a:pt x="551" y="3418"/>
                  </a:lnTo>
                  <a:lnTo>
                    <a:pt x="529" y="3398"/>
                  </a:lnTo>
                  <a:lnTo>
                    <a:pt x="507" y="3378"/>
                  </a:lnTo>
                  <a:lnTo>
                    <a:pt x="484" y="3356"/>
                  </a:lnTo>
                  <a:lnTo>
                    <a:pt x="463" y="3334"/>
                  </a:lnTo>
                  <a:lnTo>
                    <a:pt x="442" y="3311"/>
                  </a:lnTo>
                  <a:lnTo>
                    <a:pt x="420" y="3287"/>
                  </a:lnTo>
                  <a:lnTo>
                    <a:pt x="400" y="3263"/>
                  </a:lnTo>
                  <a:lnTo>
                    <a:pt x="380" y="3238"/>
                  </a:lnTo>
                  <a:lnTo>
                    <a:pt x="360" y="3212"/>
                  </a:lnTo>
                  <a:lnTo>
                    <a:pt x="338" y="3181"/>
                  </a:lnTo>
                  <a:lnTo>
                    <a:pt x="317" y="3149"/>
                  </a:lnTo>
                  <a:lnTo>
                    <a:pt x="295" y="3117"/>
                  </a:lnTo>
                  <a:lnTo>
                    <a:pt x="275" y="3084"/>
                  </a:lnTo>
                  <a:lnTo>
                    <a:pt x="256" y="3050"/>
                  </a:lnTo>
                  <a:lnTo>
                    <a:pt x="237" y="3015"/>
                  </a:lnTo>
                  <a:lnTo>
                    <a:pt x="219" y="2980"/>
                  </a:lnTo>
                  <a:lnTo>
                    <a:pt x="202" y="2944"/>
                  </a:lnTo>
                  <a:lnTo>
                    <a:pt x="185" y="2906"/>
                  </a:lnTo>
                  <a:lnTo>
                    <a:pt x="170" y="2868"/>
                  </a:lnTo>
                  <a:lnTo>
                    <a:pt x="154" y="2829"/>
                  </a:lnTo>
                  <a:lnTo>
                    <a:pt x="140" y="2790"/>
                  </a:lnTo>
                  <a:lnTo>
                    <a:pt x="126" y="2749"/>
                  </a:lnTo>
                  <a:lnTo>
                    <a:pt x="113" y="2709"/>
                  </a:lnTo>
                  <a:lnTo>
                    <a:pt x="100" y="2667"/>
                  </a:lnTo>
                  <a:lnTo>
                    <a:pt x="89" y="2624"/>
                  </a:lnTo>
                  <a:lnTo>
                    <a:pt x="78" y="2582"/>
                  </a:lnTo>
                  <a:lnTo>
                    <a:pt x="68" y="2538"/>
                  </a:lnTo>
                  <a:lnTo>
                    <a:pt x="59" y="2494"/>
                  </a:lnTo>
                  <a:lnTo>
                    <a:pt x="50" y="2450"/>
                  </a:lnTo>
                  <a:lnTo>
                    <a:pt x="42" y="2404"/>
                  </a:lnTo>
                  <a:lnTo>
                    <a:pt x="34" y="2357"/>
                  </a:lnTo>
                  <a:lnTo>
                    <a:pt x="28" y="2310"/>
                  </a:lnTo>
                  <a:lnTo>
                    <a:pt x="22" y="2262"/>
                  </a:lnTo>
                  <a:lnTo>
                    <a:pt x="17" y="2214"/>
                  </a:lnTo>
                  <a:lnTo>
                    <a:pt x="13" y="2164"/>
                  </a:lnTo>
                  <a:lnTo>
                    <a:pt x="9" y="2113"/>
                  </a:lnTo>
                  <a:lnTo>
                    <a:pt x="5" y="2063"/>
                  </a:lnTo>
                  <a:lnTo>
                    <a:pt x="3" y="2011"/>
                  </a:lnTo>
                  <a:lnTo>
                    <a:pt x="1" y="1959"/>
                  </a:lnTo>
                  <a:lnTo>
                    <a:pt x="0" y="1905"/>
                  </a:lnTo>
                  <a:lnTo>
                    <a:pt x="0" y="1852"/>
                  </a:lnTo>
                  <a:lnTo>
                    <a:pt x="0" y="1800"/>
                  </a:lnTo>
                  <a:lnTo>
                    <a:pt x="1" y="1747"/>
                  </a:lnTo>
                  <a:lnTo>
                    <a:pt x="3" y="1696"/>
                  </a:lnTo>
                  <a:lnTo>
                    <a:pt x="5" y="1646"/>
                  </a:lnTo>
                  <a:lnTo>
                    <a:pt x="9" y="1597"/>
                  </a:lnTo>
                  <a:lnTo>
                    <a:pt x="13" y="1548"/>
                  </a:lnTo>
                  <a:lnTo>
                    <a:pt x="17" y="1499"/>
                  </a:lnTo>
                  <a:lnTo>
                    <a:pt x="22" y="1452"/>
                  </a:lnTo>
                  <a:lnTo>
                    <a:pt x="28" y="1405"/>
                  </a:lnTo>
                  <a:lnTo>
                    <a:pt x="35" y="1358"/>
                  </a:lnTo>
                  <a:lnTo>
                    <a:pt x="43" y="1313"/>
                  </a:lnTo>
                  <a:lnTo>
                    <a:pt x="50" y="1267"/>
                  </a:lnTo>
                  <a:lnTo>
                    <a:pt x="59" y="1224"/>
                  </a:lnTo>
                  <a:lnTo>
                    <a:pt x="68" y="1180"/>
                  </a:lnTo>
                  <a:lnTo>
                    <a:pt x="79" y="1137"/>
                  </a:lnTo>
                  <a:lnTo>
                    <a:pt x="90" y="1094"/>
                  </a:lnTo>
                  <a:lnTo>
                    <a:pt x="101" y="1053"/>
                  </a:lnTo>
                  <a:lnTo>
                    <a:pt x="113" y="1011"/>
                  </a:lnTo>
                  <a:lnTo>
                    <a:pt x="127" y="971"/>
                  </a:lnTo>
                  <a:lnTo>
                    <a:pt x="141" y="930"/>
                  </a:lnTo>
                  <a:lnTo>
                    <a:pt x="155" y="892"/>
                  </a:lnTo>
                  <a:lnTo>
                    <a:pt x="171" y="852"/>
                  </a:lnTo>
                  <a:lnTo>
                    <a:pt x="187" y="815"/>
                  </a:lnTo>
                  <a:lnTo>
                    <a:pt x="203" y="778"/>
                  </a:lnTo>
                  <a:lnTo>
                    <a:pt x="221" y="741"/>
                  </a:lnTo>
                  <a:lnTo>
                    <a:pt x="239" y="705"/>
                  </a:lnTo>
                  <a:lnTo>
                    <a:pt x="257" y="671"/>
                  </a:lnTo>
                  <a:lnTo>
                    <a:pt x="277" y="637"/>
                  </a:lnTo>
                  <a:lnTo>
                    <a:pt x="298" y="603"/>
                  </a:lnTo>
                  <a:lnTo>
                    <a:pt x="318" y="570"/>
                  </a:lnTo>
                  <a:lnTo>
                    <a:pt x="340" y="538"/>
                  </a:lnTo>
                  <a:lnTo>
                    <a:pt x="363" y="507"/>
                  </a:lnTo>
                  <a:lnTo>
                    <a:pt x="363" y="506"/>
                  </a:lnTo>
                  <a:lnTo>
                    <a:pt x="386" y="475"/>
                  </a:lnTo>
                  <a:lnTo>
                    <a:pt x="410" y="445"/>
                  </a:lnTo>
                  <a:lnTo>
                    <a:pt x="434" y="416"/>
                  </a:lnTo>
                  <a:lnTo>
                    <a:pt x="460" y="388"/>
                  </a:lnTo>
                  <a:lnTo>
                    <a:pt x="484" y="361"/>
                  </a:lnTo>
                  <a:lnTo>
                    <a:pt x="511" y="335"/>
                  </a:lnTo>
                  <a:lnTo>
                    <a:pt x="538" y="310"/>
                  </a:lnTo>
                  <a:lnTo>
                    <a:pt x="564" y="286"/>
                  </a:lnTo>
                  <a:lnTo>
                    <a:pt x="593" y="262"/>
                  </a:lnTo>
                  <a:lnTo>
                    <a:pt x="621" y="240"/>
                  </a:lnTo>
                  <a:lnTo>
                    <a:pt x="649" y="218"/>
                  </a:lnTo>
                  <a:lnTo>
                    <a:pt x="679" y="198"/>
                  </a:lnTo>
                  <a:lnTo>
                    <a:pt x="709" y="179"/>
                  </a:lnTo>
                  <a:lnTo>
                    <a:pt x="740" y="160"/>
                  </a:lnTo>
                  <a:lnTo>
                    <a:pt x="771" y="143"/>
                  </a:lnTo>
                  <a:lnTo>
                    <a:pt x="802" y="127"/>
                  </a:lnTo>
                  <a:lnTo>
                    <a:pt x="834" y="111"/>
                  </a:lnTo>
                  <a:lnTo>
                    <a:pt x="867" y="97"/>
                  </a:lnTo>
                  <a:lnTo>
                    <a:pt x="900" y="83"/>
                  </a:lnTo>
                  <a:lnTo>
                    <a:pt x="933" y="71"/>
                  </a:lnTo>
                  <a:lnTo>
                    <a:pt x="967" y="60"/>
                  </a:lnTo>
                  <a:lnTo>
                    <a:pt x="1001" y="49"/>
                  </a:lnTo>
                  <a:lnTo>
                    <a:pt x="1037" y="40"/>
                  </a:lnTo>
                  <a:lnTo>
                    <a:pt x="1073" y="32"/>
                  </a:lnTo>
                  <a:lnTo>
                    <a:pt x="1108" y="24"/>
                  </a:lnTo>
                  <a:lnTo>
                    <a:pt x="1145" y="18"/>
                  </a:lnTo>
                  <a:lnTo>
                    <a:pt x="1182" y="13"/>
                  </a:lnTo>
                  <a:lnTo>
                    <a:pt x="1220" y="7"/>
                  </a:lnTo>
                  <a:lnTo>
                    <a:pt x="1258" y="4"/>
                  </a:lnTo>
                  <a:lnTo>
                    <a:pt x="1297" y="2"/>
                  </a:lnTo>
                  <a:lnTo>
                    <a:pt x="1336" y="1"/>
                  </a:lnTo>
                  <a:lnTo>
                    <a:pt x="1376" y="0"/>
                  </a:lnTo>
                  <a:lnTo>
                    <a:pt x="1407" y="0"/>
                  </a:lnTo>
                  <a:lnTo>
                    <a:pt x="1438" y="1"/>
                  </a:lnTo>
                  <a:lnTo>
                    <a:pt x="1469" y="2"/>
                  </a:lnTo>
                  <a:lnTo>
                    <a:pt x="1498" y="4"/>
                  </a:lnTo>
                  <a:lnTo>
                    <a:pt x="1528" y="6"/>
                  </a:lnTo>
                  <a:lnTo>
                    <a:pt x="1558" y="9"/>
                  </a:lnTo>
                  <a:lnTo>
                    <a:pt x="1587" y="13"/>
                  </a:lnTo>
                  <a:lnTo>
                    <a:pt x="1616" y="17"/>
                  </a:lnTo>
                  <a:lnTo>
                    <a:pt x="1645" y="21"/>
                  </a:lnTo>
                  <a:lnTo>
                    <a:pt x="1672" y="26"/>
                  </a:lnTo>
                  <a:lnTo>
                    <a:pt x="1700" y="32"/>
                  </a:lnTo>
                  <a:lnTo>
                    <a:pt x="1728" y="38"/>
                  </a:lnTo>
                  <a:lnTo>
                    <a:pt x="1754" y="46"/>
                  </a:lnTo>
                  <a:lnTo>
                    <a:pt x="1781" y="52"/>
                  </a:lnTo>
                  <a:lnTo>
                    <a:pt x="1808" y="61"/>
                  </a:lnTo>
                  <a:lnTo>
                    <a:pt x="1834" y="69"/>
                  </a:lnTo>
                  <a:lnTo>
                    <a:pt x="1860" y="78"/>
                  </a:lnTo>
                  <a:lnTo>
                    <a:pt x="1886" y="87"/>
                  </a:lnTo>
                  <a:lnTo>
                    <a:pt x="1911" y="98"/>
                  </a:lnTo>
                  <a:lnTo>
                    <a:pt x="1936" y="109"/>
                  </a:lnTo>
                  <a:lnTo>
                    <a:pt x="1960" y="119"/>
                  </a:lnTo>
                  <a:lnTo>
                    <a:pt x="1984" y="131"/>
                  </a:lnTo>
                  <a:lnTo>
                    <a:pt x="2008" y="144"/>
                  </a:lnTo>
                  <a:lnTo>
                    <a:pt x="2032" y="157"/>
                  </a:lnTo>
                  <a:lnTo>
                    <a:pt x="2054" y="169"/>
                  </a:lnTo>
                  <a:lnTo>
                    <a:pt x="2076" y="183"/>
                  </a:lnTo>
                  <a:lnTo>
                    <a:pt x="2099" y="198"/>
                  </a:lnTo>
                  <a:lnTo>
                    <a:pt x="2121" y="213"/>
                  </a:lnTo>
                  <a:lnTo>
                    <a:pt x="2143" y="229"/>
                  </a:lnTo>
                  <a:lnTo>
                    <a:pt x="2163" y="245"/>
                  </a:lnTo>
                  <a:lnTo>
                    <a:pt x="2184" y="262"/>
                  </a:lnTo>
                  <a:lnTo>
                    <a:pt x="2204" y="279"/>
                  </a:lnTo>
                  <a:lnTo>
                    <a:pt x="2206" y="279"/>
                  </a:lnTo>
                  <a:lnTo>
                    <a:pt x="2228" y="300"/>
                  </a:lnTo>
                  <a:lnTo>
                    <a:pt x="2250" y="321"/>
                  </a:lnTo>
                  <a:lnTo>
                    <a:pt x="2272" y="342"/>
                  </a:lnTo>
                  <a:lnTo>
                    <a:pt x="2292" y="364"/>
                  </a:lnTo>
                  <a:lnTo>
                    <a:pt x="2311" y="386"/>
                  </a:lnTo>
                  <a:lnTo>
                    <a:pt x="2331" y="409"/>
                  </a:lnTo>
                  <a:lnTo>
                    <a:pt x="2351" y="433"/>
                  </a:lnTo>
                  <a:lnTo>
                    <a:pt x="2370" y="457"/>
                  </a:lnTo>
                  <a:lnTo>
                    <a:pt x="2392" y="489"/>
                  </a:lnTo>
                  <a:lnTo>
                    <a:pt x="2415" y="523"/>
                  </a:lnTo>
                  <a:lnTo>
                    <a:pt x="2435" y="557"/>
                  </a:lnTo>
                  <a:lnTo>
                    <a:pt x="2456" y="591"/>
                  </a:lnTo>
                  <a:lnTo>
                    <a:pt x="2475" y="627"/>
                  </a:lnTo>
                  <a:lnTo>
                    <a:pt x="2493" y="664"/>
                  </a:lnTo>
                  <a:lnTo>
                    <a:pt x="2512" y="703"/>
                  </a:lnTo>
                  <a:lnTo>
                    <a:pt x="2529" y="741"/>
                  </a:lnTo>
                  <a:lnTo>
                    <a:pt x="2545" y="782"/>
                  </a:lnTo>
                  <a:lnTo>
                    <a:pt x="2561" y="823"/>
                  </a:lnTo>
                  <a:lnTo>
                    <a:pt x="2576" y="865"/>
                  </a:lnTo>
                  <a:lnTo>
                    <a:pt x="2589" y="909"/>
                  </a:lnTo>
                  <a:lnTo>
                    <a:pt x="2602" y="953"/>
                  </a:lnTo>
                  <a:lnTo>
                    <a:pt x="2614" y="998"/>
                  </a:lnTo>
                  <a:lnTo>
                    <a:pt x="2626" y="1044"/>
                  </a:lnTo>
                  <a:lnTo>
                    <a:pt x="2635" y="1091"/>
                  </a:lnTo>
                  <a:lnTo>
                    <a:pt x="2646" y="1141"/>
                  </a:lnTo>
                  <a:lnTo>
                    <a:pt x="2092" y="1141"/>
                  </a:lnTo>
                  <a:lnTo>
                    <a:pt x="2084" y="1109"/>
                  </a:lnTo>
                  <a:lnTo>
                    <a:pt x="2074" y="1077"/>
                  </a:lnTo>
                  <a:lnTo>
                    <a:pt x="2065" y="1046"/>
                  </a:lnTo>
                  <a:lnTo>
                    <a:pt x="2054" y="1017"/>
                  </a:lnTo>
                  <a:lnTo>
                    <a:pt x="2043" y="987"/>
                  </a:lnTo>
                  <a:lnTo>
                    <a:pt x="2032" y="959"/>
                  </a:lnTo>
                  <a:lnTo>
                    <a:pt x="2019" y="931"/>
                  </a:lnTo>
                  <a:lnTo>
                    <a:pt x="2006" y="903"/>
                  </a:lnTo>
                  <a:lnTo>
                    <a:pt x="1990" y="871"/>
                  </a:lnTo>
                  <a:lnTo>
                    <a:pt x="1973" y="841"/>
                  </a:lnTo>
                  <a:lnTo>
                    <a:pt x="1954" y="811"/>
                  </a:lnTo>
                  <a:lnTo>
                    <a:pt x="1936" y="782"/>
                  </a:lnTo>
                  <a:lnTo>
                    <a:pt x="1915" y="755"/>
                  </a:lnTo>
                  <a:lnTo>
                    <a:pt x="1895" y="730"/>
                  </a:lnTo>
                  <a:lnTo>
                    <a:pt x="1874" y="705"/>
                  </a:lnTo>
                  <a:lnTo>
                    <a:pt x="1851" y="682"/>
                  </a:lnTo>
                  <a:lnTo>
                    <a:pt x="1828" y="660"/>
                  </a:lnTo>
                  <a:lnTo>
                    <a:pt x="1806" y="640"/>
                  </a:lnTo>
                  <a:lnTo>
                    <a:pt x="1781" y="622"/>
                  </a:lnTo>
                  <a:lnTo>
                    <a:pt x="1757" y="605"/>
                  </a:lnTo>
                  <a:lnTo>
                    <a:pt x="1732" y="589"/>
                  </a:lnTo>
                  <a:lnTo>
                    <a:pt x="1706" y="574"/>
                  </a:lnTo>
                  <a:lnTo>
                    <a:pt x="1680" y="561"/>
                  </a:lnTo>
                  <a:lnTo>
                    <a:pt x="1652" y="549"/>
                  </a:lnTo>
                  <a:lnTo>
                    <a:pt x="1624" y="540"/>
                  </a:lnTo>
                  <a:lnTo>
                    <a:pt x="1597" y="530"/>
                  </a:lnTo>
                  <a:lnTo>
                    <a:pt x="1567" y="523"/>
                  </a:lnTo>
                  <a:lnTo>
                    <a:pt x="1537" y="516"/>
                  </a:lnTo>
                  <a:lnTo>
                    <a:pt x="1506" y="512"/>
                  </a:lnTo>
                  <a:lnTo>
                    <a:pt x="1475" y="509"/>
                  </a:lnTo>
                  <a:lnTo>
                    <a:pt x="1442" y="507"/>
                  </a:lnTo>
                  <a:lnTo>
                    <a:pt x="1409" y="506"/>
                  </a:lnTo>
                  <a:lnTo>
                    <a:pt x="1384" y="506"/>
                  </a:lnTo>
                  <a:lnTo>
                    <a:pt x="1361" y="507"/>
                  </a:lnTo>
                  <a:lnTo>
                    <a:pt x="1336" y="509"/>
                  </a:lnTo>
                  <a:lnTo>
                    <a:pt x="1313" y="511"/>
                  </a:lnTo>
                  <a:lnTo>
                    <a:pt x="1289" y="514"/>
                  </a:lnTo>
                  <a:lnTo>
                    <a:pt x="1267" y="517"/>
                  </a:lnTo>
                  <a:lnTo>
                    <a:pt x="1244" y="522"/>
                  </a:lnTo>
                  <a:lnTo>
                    <a:pt x="1222" y="527"/>
                  </a:lnTo>
                  <a:lnTo>
                    <a:pt x="1200" y="532"/>
                  </a:lnTo>
                  <a:lnTo>
                    <a:pt x="1178" y="539"/>
                  </a:lnTo>
                  <a:lnTo>
                    <a:pt x="1157" y="545"/>
                  </a:lnTo>
                  <a:lnTo>
                    <a:pt x="1137" y="552"/>
                  </a:lnTo>
                  <a:lnTo>
                    <a:pt x="1117" y="561"/>
                  </a:lnTo>
                  <a:lnTo>
                    <a:pt x="1096" y="570"/>
                  </a:lnTo>
                  <a:lnTo>
                    <a:pt x="1076" y="579"/>
                  </a:lnTo>
                  <a:lnTo>
                    <a:pt x="1057" y="589"/>
                  </a:lnTo>
                  <a:lnTo>
                    <a:pt x="1038" y="600"/>
                  </a:lnTo>
                  <a:lnTo>
                    <a:pt x="1020" y="611"/>
                  </a:lnTo>
                  <a:lnTo>
                    <a:pt x="1001" y="624"/>
                  </a:lnTo>
                  <a:lnTo>
                    <a:pt x="983" y="637"/>
                  </a:lnTo>
                  <a:lnTo>
                    <a:pt x="965" y="650"/>
                  </a:lnTo>
                  <a:lnTo>
                    <a:pt x="948" y="663"/>
                  </a:lnTo>
                  <a:lnTo>
                    <a:pt x="931" y="678"/>
                  </a:lnTo>
                  <a:lnTo>
                    <a:pt x="915" y="693"/>
                  </a:lnTo>
                  <a:lnTo>
                    <a:pt x="899" y="709"/>
                  </a:lnTo>
                  <a:lnTo>
                    <a:pt x="883" y="726"/>
                  </a:lnTo>
                  <a:lnTo>
                    <a:pt x="868" y="743"/>
                  </a:lnTo>
                  <a:lnTo>
                    <a:pt x="852" y="762"/>
                  </a:lnTo>
                  <a:lnTo>
                    <a:pt x="838" y="781"/>
                  </a:lnTo>
                  <a:lnTo>
                    <a:pt x="823" y="800"/>
                  </a:lnTo>
                  <a:lnTo>
                    <a:pt x="809" y="819"/>
                  </a:lnTo>
                  <a:lnTo>
                    <a:pt x="796" y="841"/>
                  </a:lnTo>
                  <a:lnTo>
                    <a:pt x="782" y="862"/>
                  </a:lnTo>
                  <a:lnTo>
                    <a:pt x="769" y="885"/>
                  </a:lnTo>
                  <a:lnTo>
                    <a:pt x="755" y="909"/>
                  </a:lnTo>
                  <a:lnTo>
                    <a:pt x="743" y="932"/>
                  </a:lnTo>
                  <a:lnTo>
                    <a:pt x="731" y="958"/>
                  </a:lnTo>
                  <a:lnTo>
                    <a:pt x="719" y="982"/>
                  </a:lnTo>
                  <a:lnTo>
                    <a:pt x="708" y="1008"/>
                  </a:lnTo>
                  <a:lnTo>
                    <a:pt x="697" y="1035"/>
                  </a:lnTo>
                  <a:lnTo>
                    <a:pt x="687" y="1062"/>
                  </a:lnTo>
                  <a:lnTo>
                    <a:pt x="677" y="1090"/>
                  </a:lnTo>
                  <a:lnTo>
                    <a:pt x="668" y="1118"/>
                  </a:lnTo>
                  <a:lnTo>
                    <a:pt x="658" y="1147"/>
                  </a:lnTo>
                  <a:lnTo>
                    <a:pt x="649" y="1177"/>
                  </a:lnTo>
                  <a:lnTo>
                    <a:pt x="641" y="1206"/>
                  </a:lnTo>
                  <a:lnTo>
                    <a:pt x="634" y="1237"/>
                  </a:lnTo>
                  <a:lnTo>
                    <a:pt x="626" y="1268"/>
                  </a:lnTo>
                  <a:lnTo>
                    <a:pt x="620" y="1301"/>
                  </a:lnTo>
                  <a:lnTo>
                    <a:pt x="612" y="1335"/>
                  </a:lnTo>
                  <a:lnTo>
                    <a:pt x="607" y="1368"/>
                  </a:lnTo>
                  <a:lnTo>
                    <a:pt x="600" y="1403"/>
                  </a:lnTo>
                  <a:lnTo>
                    <a:pt x="595" y="1438"/>
                  </a:lnTo>
                  <a:lnTo>
                    <a:pt x="591" y="1473"/>
                  </a:lnTo>
                  <a:lnTo>
                    <a:pt x="587" y="1510"/>
                  </a:lnTo>
                  <a:lnTo>
                    <a:pt x="582" y="1547"/>
                  </a:lnTo>
                  <a:lnTo>
                    <a:pt x="576" y="1623"/>
                  </a:lnTo>
                  <a:lnTo>
                    <a:pt x="572" y="1702"/>
                  </a:lnTo>
                  <a:lnTo>
                    <a:pt x="568" y="1783"/>
                  </a:lnTo>
                  <a:lnTo>
                    <a:pt x="568" y="1866"/>
                  </a:lnTo>
                  <a:lnTo>
                    <a:pt x="568" y="1867"/>
                  </a:lnTo>
                  <a:lnTo>
                    <a:pt x="567" y="1867"/>
                  </a:lnTo>
                  <a:lnTo>
                    <a:pt x="568" y="1948"/>
                  </a:lnTo>
                  <a:lnTo>
                    <a:pt x="572" y="2027"/>
                  </a:lnTo>
                  <a:lnTo>
                    <a:pt x="576" y="2103"/>
                  </a:lnTo>
                  <a:lnTo>
                    <a:pt x="582" y="2176"/>
                  </a:lnTo>
                  <a:lnTo>
                    <a:pt x="587" y="2213"/>
                  </a:lnTo>
                  <a:lnTo>
                    <a:pt x="591" y="2249"/>
                  </a:lnTo>
                  <a:lnTo>
                    <a:pt x="596" y="2283"/>
                  </a:lnTo>
                  <a:lnTo>
                    <a:pt x="602" y="2317"/>
                  </a:lnTo>
                  <a:lnTo>
                    <a:pt x="607" y="2351"/>
                  </a:lnTo>
                  <a:lnTo>
                    <a:pt x="613" y="2384"/>
                  </a:lnTo>
                  <a:lnTo>
                    <a:pt x="620" y="2417"/>
                  </a:lnTo>
                  <a:lnTo>
                    <a:pt x="627" y="2450"/>
                  </a:lnTo>
                  <a:lnTo>
                    <a:pt x="632" y="2469"/>
                  </a:lnTo>
                  <a:lnTo>
                    <a:pt x="637" y="2489"/>
                  </a:lnTo>
                  <a:lnTo>
                    <a:pt x="642" y="2508"/>
                  </a:lnTo>
                  <a:lnTo>
                    <a:pt x="648" y="2528"/>
                  </a:lnTo>
                  <a:lnTo>
                    <a:pt x="662" y="2576"/>
                  </a:lnTo>
                  <a:lnTo>
                    <a:pt x="678" y="2622"/>
                  </a:lnTo>
                  <a:lnTo>
                    <a:pt x="695" y="2667"/>
                  </a:lnTo>
                  <a:lnTo>
                    <a:pt x="713" y="2711"/>
                  </a:lnTo>
                  <a:lnTo>
                    <a:pt x="734" y="2753"/>
                  </a:lnTo>
                  <a:lnTo>
                    <a:pt x="754" y="2792"/>
                  </a:lnTo>
                  <a:lnTo>
                    <a:pt x="775" y="2830"/>
                  </a:lnTo>
                  <a:lnTo>
                    <a:pt x="799" y="2867"/>
                  </a:lnTo>
                  <a:lnTo>
                    <a:pt x="800" y="2867"/>
                  </a:lnTo>
                  <a:lnTo>
                    <a:pt x="815" y="2890"/>
                  </a:lnTo>
                  <a:lnTo>
                    <a:pt x="832" y="2913"/>
                  </a:lnTo>
                  <a:lnTo>
                    <a:pt x="848" y="2934"/>
                  </a:lnTo>
                  <a:lnTo>
                    <a:pt x="865" y="2954"/>
                  </a:lnTo>
                  <a:lnTo>
                    <a:pt x="882" y="2973"/>
                  </a:lnTo>
                  <a:lnTo>
                    <a:pt x="900" y="2992"/>
                  </a:lnTo>
                  <a:lnTo>
                    <a:pt x="918" y="3010"/>
                  </a:lnTo>
                  <a:lnTo>
                    <a:pt x="937" y="3027"/>
                  </a:lnTo>
                  <a:lnTo>
                    <a:pt x="937" y="3028"/>
                  </a:lnTo>
                  <a:lnTo>
                    <a:pt x="962" y="3048"/>
                  </a:lnTo>
                  <a:lnTo>
                    <a:pt x="987" y="3067"/>
                  </a:lnTo>
                  <a:lnTo>
                    <a:pt x="1013" y="3084"/>
                  </a:lnTo>
                  <a:lnTo>
                    <a:pt x="1040" y="3101"/>
                  </a:lnTo>
                  <a:lnTo>
                    <a:pt x="1067" y="3116"/>
                  </a:lnTo>
                  <a:lnTo>
                    <a:pt x="1095" y="3130"/>
                  </a:lnTo>
                  <a:lnTo>
                    <a:pt x="1124" y="3143"/>
                  </a:lnTo>
                  <a:lnTo>
                    <a:pt x="1154" y="3154"/>
                  </a:lnTo>
                  <a:lnTo>
                    <a:pt x="1184" y="3163"/>
                  </a:lnTo>
                  <a:lnTo>
                    <a:pt x="1216" y="3172"/>
                  </a:lnTo>
                  <a:lnTo>
                    <a:pt x="1248" y="3179"/>
                  </a:lnTo>
                  <a:lnTo>
                    <a:pt x="1280" y="3186"/>
                  </a:lnTo>
                  <a:lnTo>
                    <a:pt x="1314" y="3190"/>
                  </a:lnTo>
                  <a:lnTo>
                    <a:pt x="1348" y="3193"/>
                  </a:lnTo>
                  <a:lnTo>
                    <a:pt x="1383" y="3195"/>
                  </a:lnTo>
                  <a:lnTo>
                    <a:pt x="1418" y="3196"/>
                  </a:lnTo>
                  <a:lnTo>
                    <a:pt x="1456" y="3195"/>
                  </a:lnTo>
                  <a:lnTo>
                    <a:pt x="1492" y="3193"/>
                  </a:lnTo>
                  <a:lnTo>
                    <a:pt x="1528" y="3189"/>
                  </a:lnTo>
                  <a:lnTo>
                    <a:pt x="1562" y="3185"/>
                  </a:lnTo>
                  <a:lnTo>
                    <a:pt x="1595" y="3177"/>
                  </a:lnTo>
                  <a:lnTo>
                    <a:pt x="1629" y="3170"/>
                  </a:lnTo>
                  <a:lnTo>
                    <a:pt x="1661" y="3160"/>
                  </a:lnTo>
                  <a:lnTo>
                    <a:pt x="1691" y="3148"/>
                  </a:lnTo>
                  <a:lnTo>
                    <a:pt x="1721" y="3137"/>
                  </a:lnTo>
                  <a:lnTo>
                    <a:pt x="1750" y="3123"/>
                  </a:lnTo>
                  <a:lnTo>
                    <a:pt x="1778" y="3107"/>
                  </a:lnTo>
                  <a:lnTo>
                    <a:pt x="1806" y="3090"/>
                  </a:lnTo>
                  <a:lnTo>
                    <a:pt x="1832" y="3072"/>
                  </a:lnTo>
                  <a:lnTo>
                    <a:pt x="1858" y="3052"/>
                  </a:lnTo>
                  <a:lnTo>
                    <a:pt x="1883" y="3030"/>
                  </a:lnTo>
                  <a:lnTo>
                    <a:pt x="1908" y="3008"/>
                  </a:lnTo>
                  <a:lnTo>
                    <a:pt x="1931" y="2983"/>
                  </a:lnTo>
                  <a:lnTo>
                    <a:pt x="1955" y="2956"/>
                  </a:lnTo>
                  <a:lnTo>
                    <a:pt x="1977" y="2930"/>
                  </a:lnTo>
                  <a:lnTo>
                    <a:pt x="1998" y="2901"/>
                  </a:lnTo>
                  <a:lnTo>
                    <a:pt x="2018" y="2871"/>
                  </a:lnTo>
                  <a:lnTo>
                    <a:pt x="2037" y="2839"/>
                  </a:lnTo>
                  <a:lnTo>
                    <a:pt x="2054" y="2807"/>
                  </a:lnTo>
                  <a:lnTo>
                    <a:pt x="2071" y="2773"/>
                  </a:lnTo>
                  <a:lnTo>
                    <a:pt x="2082" y="2749"/>
                  </a:lnTo>
                  <a:lnTo>
                    <a:pt x="2092" y="2725"/>
                  </a:lnTo>
                  <a:lnTo>
                    <a:pt x="2102" y="2700"/>
                  </a:lnTo>
                  <a:lnTo>
                    <a:pt x="2112" y="2675"/>
                  </a:lnTo>
                  <a:lnTo>
                    <a:pt x="2120" y="2649"/>
                  </a:lnTo>
                  <a:lnTo>
                    <a:pt x="2129" y="2622"/>
                  </a:lnTo>
                  <a:lnTo>
                    <a:pt x="2136" y="2595"/>
                  </a:lnTo>
                  <a:lnTo>
                    <a:pt x="2144" y="2567"/>
                  </a:lnTo>
                  <a:lnTo>
                    <a:pt x="2695" y="2567"/>
                  </a:lnTo>
                  <a:close/>
                  <a:moveTo>
                    <a:pt x="3407" y="3559"/>
                  </a:moveTo>
                  <a:lnTo>
                    <a:pt x="3407" y="148"/>
                  </a:lnTo>
                  <a:lnTo>
                    <a:pt x="3407" y="54"/>
                  </a:lnTo>
                  <a:lnTo>
                    <a:pt x="3500" y="54"/>
                  </a:lnTo>
                  <a:lnTo>
                    <a:pt x="3882" y="54"/>
                  </a:lnTo>
                  <a:lnTo>
                    <a:pt x="3975" y="54"/>
                  </a:lnTo>
                  <a:lnTo>
                    <a:pt x="3975" y="148"/>
                  </a:lnTo>
                  <a:lnTo>
                    <a:pt x="3975" y="3559"/>
                  </a:lnTo>
                  <a:lnTo>
                    <a:pt x="3975" y="3652"/>
                  </a:lnTo>
                  <a:lnTo>
                    <a:pt x="3882" y="3652"/>
                  </a:lnTo>
                  <a:lnTo>
                    <a:pt x="3500" y="3652"/>
                  </a:lnTo>
                  <a:lnTo>
                    <a:pt x="3407" y="3652"/>
                  </a:lnTo>
                  <a:lnTo>
                    <a:pt x="3407" y="3559"/>
                  </a:lnTo>
                  <a:close/>
                  <a:moveTo>
                    <a:pt x="5663" y="3559"/>
                  </a:moveTo>
                  <a:lnTo>
                    <a:pt x="5663" y="567"/>
                  </a:lnTo>
                  <a:lnTo>
                    <a:pt x="4762" y="567"/>
                  </a:lnTo>
                  <a:lnTo>
                    <a:pt x="4669" y="567"/>
                  </a:lnTo>
                  <a:lnTo>
                    <a:pt x="4669" y="475"/>
                  </a:lnTo>
                  <a:lnTo>
                    <a:pt x="4669" y="148"/>
                  </a:lnTo>
                  <a:lnTo>
                    <a:pt x="4669" y="54"/>
                  </a:lnTo>
                  <a:lnTo>
                    <a:pt x="4762" y="54"/>
                  </a:lnTo>
                  <a:lnTo>
                    <a:pt x="7138" y="54"/>
                  </a:lnTo>
                  <a:lnTo>
                    <a:pt x="7231" y="54"/>
                  </a:lnTo>
                  <a:lnTo>
                    <a:pt x="7231" y="148"/>
                  </a:lnTo>
                  <a:lnTo>
                    <a:pt x="7231" y="475"/>
                  </a:lnTo>
                  <a:lnTo>
                    <a:pt x="7231" y="567"/>
                  </a:lnTo>
                  <a:lnTo>
                    <a:pt x="7138" y="567"/>
                  </a:lnTo>
                  <a:lnTo>
                    <a:pt x="6236" y="567"/>
                  </a:lnTo>
                  <a:lnTo>
                    <a:pt x="6236" y="3559"/>
                  </a:lnTo>
                  <a:lnTo>
                    <a:pt x="6236" y="3652"/>
                  </a:lnTo>
                  <a:lnTo>
                    <a:pt x="6143" y="3652"/>
                  </a:lnTo>
                  <a:lnTo>
                    <a:pt x="5757" y="3652"/>
                  </a:lnTo>
                  <a:lnTo>
                    <a:pt x="5663" y="3652"/>
                  </a:lnTo>
                  <a:lnTo>
                    <a:pt x="5663" y="3559"/>
                  </a:lnTo>
                  <a:close/>
                </a:path>
              </a:pathLst>
            </a:custGeom>
            <a:solidFill>
              <a:srgbClr val="605D5C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60" name="Shape 460"/>
            <p:cNvSpPr/>
            <p:nvPr/>
          </p:nvSpPr>
          <p:spPr>
            <a:xfrm>
              <a:off x="2437" y="523"/>
              <a:ext cx="431" cy="431"/>
            </a:xfrm>
            <a:custGeom>
              <a:avLst/>
              <a:gdLst/>
              <a:ahLst/>
              <a:cxnLst/>
              <a:rect l="0" t="0" r="0" b="0"/>
              <a:pathLst>
                <a:path w="5234" h="5236" extrusionOk="0">
                  <a:moveTo>
                    <a:pt x="0" y="5236"/>
                  </a:moveTo>
                  <a:lnTo>
                    <a:pt x="0" y="0"/>
                  </a:lnTo>
                  <a:lnTo>
                    <a:pt x="586" y="0"/>
                  </a:lnTo>
                  <a:lnTo>
                    <a:pt x="586" y="5236"/>
                  </a:lnTo>
                  <a:lnTo>
                    <a:pt x="0" y="5236"/>
                  </a:lnTo>
                  <a:close/>
                  <a:moveTo>
                    <a:pt x="1382" y="5236"/>
                  </a:moveTo>
                  <a:lnTo>
                    <a:pt x="2990" y="2450"/>
                  </a:lnTo>
                  <a:lnTo>
                    <a:pt x="1542" y="0"/>
                  </a:lnTo>
                  <a:lnTo>
                    <a:pt x="2209" y="0"/>
                  </a:lnTo>
                  <a:lnTo>
                    <a:pt x="3316" y="1948"/>
                  </a:lnTo>
                  <a:lnTo>
                    <a:pt x="4386" y="0"/>
                  </a:lnTo>
                  <a:lnTo>
                    <a:pt x="5055" y="0"/>
                  </a:lnTo>
                  <a:lnTo>
                    <a:pt x="3641" y="2450"/>
                  </a:lnTo>
                  <a:lnTo>
                    <a:pt x="5234" y="5236"/>
                  </a:lnTo>
                  <a:lnTo>
                    <a:pt x="4560" y="5236"/>
                  </a:lnTo>
                  <a:lnTo>
                    <a:pt x="3316" y="2963"/>
                  </a:lnTo>
                  <a:lnTo>
                    <a:pt x="2043" y="5236"/>
                  </a:lnTo>
                  <a:lnTo>
                    <a:pt x="1382" y="5236"/>
                  </a:lnTo>
                  <a:close/>
                </a:path>
              </a:pathLst>
            </a:custGeom>
            <a:solidFill>
              <a:srgbClr val="605D5C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pic>
        <p:nvPicPr>
          <p:cNvPr id="461" name="Shape 46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72967" y="5166227"/>
            <a:ext cx="824699" cy="55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Shape 46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99768" y="4222021"/>
            <a:ext cx="652800" cy="81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Shape 46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653976" y="4289923"/>
            <a:ext cx="652800" cy="21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Shape 46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513440" y="2129373"/>
            <a:ext cx="844799" cy="105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Shape 46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720601" y="1179688"/>
            <a:ext cx="774599" cy="37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Shape 46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927191" y="2580353"/>
            <a:ext cx="775799" cy="40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Shape 46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673180" y="843527"/>
            <a:ext cx="1074600" cy="59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Shape 46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745976" y="3266779"/>
            <a:ext cx="1138200" cy="72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Shape 469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341690" y="1766480"/>
            <a:ext cx="986399" cy="3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Shape 470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617760" y="3316853"/>
            <a:ext cx="756899" cy="78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Shape 47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076274" y="1740139"/>
            <a:ext cx="971700" cy="44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Shape 47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141350" y="3318269"/>
            <a:ext cx="1292999" cy="60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Shape 473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132499" y="2638345"/>
            <a:ext cx="411599" cy="72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Shape 474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3899125" y="4206998"/>
            <a:ext cx="1558500" cy="75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Shape 475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4885417" y="2940567"/>
            <a:ext cx="967800" cy="29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Shape 476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6791086" y="965917"/>
            <a:ext cx="816000" cy="73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Shape 477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6415915" y="1900601"/>
            <a:ext cx="1076700" cy="46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Shape 478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4858704" y="5574889"/>
            <a:ext cx="1403100" cy="734799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Shape 479"/>
          <p:cNvSpPr txBox="1"/>
          <p:nvPr/>
        </p:nvSpPr>
        <p:spPr>
          <a:xfrm>
            <a:off x="418800" y="1735700"/>
            <a:ext cx="2417100" cy="210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r" rtl="0">
              <a:spcBef>
                <a:spcPts val="0"/>
              </a:spcBef>
              <a:buNone/>
            </a:pPr>
            <a:r>
              <a:rPr lang="pt-BR" sz="2600" b="1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200</a:t>
            </a:r>
            <a:endParaRPr lang="pt-BR" sz="2600" b="1" dirty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r" rtl="0">
              <a:spcBef>
                <a:spcPts val="0"/>
              </a:spcBef>
              <a:buNone/>
            </a:pPr>
            <a:r>
              <a:rPr lang="pt-BR" sz="16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novas propostas</a:t>
            </a:r>
          </a:p>
          <a:p>
            <a:pPr algn="r" rtl="0">
              <a:spcBef>
                <a:spcPts val="0"/>
              </a:spcBef>
              <a:buNone/>
            </a:pPr>
            <a:r>
              <a:rPr lang="pt-BR" sz="18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C.E.S.A.R </a:t>
            </a:r>
            <a:r>
              <a:rPr lang="pt-BR" sz="1800" dirty="0" err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Labs</a:t>
            </a:r>
            <a:endParaRPr lang="pt-BR" sz="1800" dirty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 algn="r" rtl="0">
              <a:spcBef>
                <a:spcPts val="0"/>
              </a:spcBef>
              <a:buNone/>
            </a:pPr>
            <a:r>
              <a:rPr lang="pt-BR" sz="16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2014</a:t>
            </a:r>
          </a:p>
        </p:txBody>
      </p:sp>
      <p:grpSp>
        <p:nvGrpSpPr>
          <p:cNvPr id="480" name="Shape 480"/>
          <p:cNvGrpSpPr/>
          <p:nvPr/>
        </p:nvGrpSpPr>
        <p:grpSpPr>
          <a:xfrm>
            <a:off x="8320878" y="6160495"/>
            <a:ext cx="573350" cy="455932"/>
            <a:chOff x="1564" y="973"/>
            <a:chExt cx="2578" cy="1548"/>
          </a:xfrm>
        </p:grpSpPr>
        <p:sp>
          <p:nvSpPr>
            <p:cNvPr id="481" name="Shape 481"/>
            <p:cNvSpPr/>
            <p:nvPr/>
          </p:nvSpPr>
          <p:spPr>
            <a:xfrm>
              <a:off x="1564" y="2264"/>
              <a:ext cx="2578" cy="257"/>
            </a:xfrm>
            <a:custGeom>
              <a:avLst/>
              <a:gdLst/>
              <a:ahLst/>
              <a:cxnLst/>
              <a:rect l="0" t="0" r="0" b="0"/>
              <a:pathLst>
                <a:path w="18096" h="1806" extrusionOk="0">
                  <a:moveTo>
                    <a:pt x="1129" y="1444"/>
                  </a:moveTo>
                  <a:lnTo>
                    <a:pt x="1133" y="1436"/>
                  </a:lnTo>
                  <a:lnTo>
                    <a:pt x="1137" y="1429"/>
                  </a:lnTo>
                  <a:lnTo>
                    <a:pt x="1139" y="1421"/>
                  </a:lnTo>
                  <a:lnTo>
                    <a:pt x="1140" y="1414"/>
                  </a:lnTo>
                  <a:lnTo>
                    <a:pt x="1141" y="1407"/>
                  </a:lnTo>
                  <a:lnTo>
                    <a:pt x="1141" y="1400"/>
                  </a:lnTo>
                  <a:lnTo>
                    <a:pt x="1140" y="1393"/>
                  </a:lnTo>
                  <a:lnTo>
                    <a:pt x="1139" y="1385"/>
                  </a:lnTo>
                  <a:lnTo>
                    <a:pt x="1137" y="1380"/>
                  </a:lnTo>
                  <a:lnTo>
                    <a:pt x="1133" y="1373"/>
                  </a:lnTo>
                  <a:lnTo>
                    <a:pt x="1129" y="1366"/>
                  </a:lnTo>
                  <a:lnTo>
                    <a:pt x="1124" y="1359"/>
                  </a:lnTo>
                  <a:lnTo>
                    <a:pt x="1117" y="1354"/>
                  </a:lnTo>
                  <a:lnTo>
                    <a:pt x="1112" y="1347"/>
                  </a:lnTo>
                  <a:lnTo>
                    <a:pt x="1104" y="1341"/>
                  </a:lnTo>
                  <a:lnTo>
                    <a:pt x="1096" y="1335"/>
                  </a:lnTo>
                  <a:lnTo>
                    <a:pt x="1013" y="1276"/>
                  </a:lnTo>
                  <a:lnTo>
                    <a:pt x="1005" y="1271"/>
                  </a:lnTo>
                  <a:lnTo>
                    <a:pt x="999" y="1268"/>
                  </a:lnTo>
                  <a:lnTo>
                    <a:pt x="991" y="1264"/>
                  </a:lnTo>
                  <a:lnTo>
                    <a:pt x="984" y="1262"/>
                  </a:lnTo>
                  <a:lnTo>
                    <a:pt x="977" y="1261"/>
                  </a:lnTo>
                  <a:lnTo>
                    <a:pt x="970" y="1261"/>
                  </a:lnTo>
                  <a:lnTo>
                    <a:pt x="964" y="1261"/>
                  </a:lnTo>
                  <a:lnTo>
                    <a:pt x="957" y="1263"/>
                  </a:lnTo>
                  <a:lnTo>
                    <a:pt x="950" y="1265"/>
                  </a:lnTo>
                  <a:lnTo>
                    <a:pt x="943" y="1268"/>
                  </a:lnTo>
                  <a:lnTo>
                    <a:pt x="938" y="1272"/>
                  </a:lnTo>
                  <a:lnTo>
                    <a:pt x="931" y="1277"/>
                  </a:lnTo>
                  <a:lnTo>
                    <a:pt x="924" y="1282"/>
                  </a:lnTo>
                  <a:lnTo>
                    <a:pt x="918" y="1289"/>
                  </a:lnTo>
                  <a:lnTo>
                    <a:pt x="912" y="1297"/>
                  </a:lnTo>
                  <a:lnTo>
                    <a:pt x="906" y="1305"/>
                  </a:lnTo>
                  <a:lnTo>
                    <a:pt x="902" y="1309"/>
                  </a:lnTo>
                  <a:lnTo>
                    <a:pt x="899" y="1315"/>
                  </a:lnTo>
                  <a:lnTo>
                    <a:pt x="896" y="1321"/>
                  </a:lnTo>
                  <a:lnTo>
                    <a:pt x="892" y="1328"/>
                  </a:lnTo>
                  <a:lnTo>
                    <a:pt x="888" y="1334"/>
                  </a:lnTo>
                  <a:lnTo>
                    <a:pt x="882" y="1341"/>
                  </a:lnTo>
                  <a:lnTo>
                    <a:pt x="878" y="1349"/>
                  </a:lnTo>
                  <a:lnTo>
                    <a:pt x="872" y="1357"/>
                  </a:lnTo>
                  <a:lnTo>
                    <a:pt x="866" y="1365"/>
                  </a:lnTo>
                  <a:lnTo>
                    <a:pt x="861" y="1374"/>
                  </a:lnTo>
                  <a:lnTo>
                    <a:pt x="854" y="1383"/>
                  </a:lnTo>
                  <a:lnTo>
                    <a:pt x="847" y="1391"/>
                  </a:lnTo>
                  <a:lnTo>
                    <a:pt x="839" y="1400"/>
                  </a:lnTo>
                  <a:lnTo>
                    <a:pt x="831" y="1409"/>
                  </a:lnTo>
                  <a:lnTo>
                    <a:pt x="822" y="1418"/>
                  </a:lnTo>
                  <a:lnTo>
                    <a:pt x="813" y="1427"/>
                  </a:lnTo>
                  <a:lnTo>
                    <a:pt x="804" y="1436"/>
                  </a:lnTo>
                  <a:lnTo>
                    <a:pt x="794" y="1445"/>
                  </a:lnTo>
                  <a:lnTo>
                    <a:pt x="784" y="1454"/>
                  </a:lnTo>
                  <a:lnTo>
                    <a:pt x="772" y="1462"/>
                  </a:lnTo>
                  <a:lnTo>
                    <a:pt x="761" y="1470"/>
                  </a:lnTo>
                  <a:lnTo>
                    <a:pt x="749" y="1477"/>
                  </a:lnTo>
                  <a:lnTo>
                    <a:pt x="736" y="1483"/>
                  </a:lnTo>
                  <a:lnTo>
                    <a:pt x="723" y="1488"/>
                  </a:lnTo>
                  <a:lnTo>
                    <a:pt x="709" y="1493"/>
                  </a:lnTo>
                  <a:lnTo>
                    <a:pt x="694" y="1497"/>
                  </a:lnTo>
                  <a:lnTo>
                    <a:pt x="680" y="1502"/>
                  </a:lnTo>
                  <a:lnTo>
                    <a:pt x="664" y="1504"/>
                  </a:lnTo>
                  <a:lnTo>
                    <a:pt x="648" y="1507"/>
                  </a:lnTo>
                  <a:lnTo>
                    <a:pt x="631" y="1509"/>
                  </a:lnTo>
                  <a:lnTo>
                    <a:pt x="613" y="1511"/>
                  </a:lnTo>
                  <a:lnTo>
                    <a:pt x="596" y="1511"/>
                  </a:lnTo>
                  <a:lnTo>
                    <a:pt x="577" y="1510"/>
                  </a:lnTo>
                  <a:lnTo>
                    <a:pt x="559" y="1509"/>
                  </a:lnTo>
                  <a:lnTo>
                    <a:pt x="540" y="1506"/>
                  </a:lnTo>
                  <a:lnTo>
                    <a:pt x="523" y="1503"/>
                  </a:lnTo>
                  <a:lnTo>
                    <a:pt x="507" y="1499"/>
                  </a:lnTo>
                  <a:lnTo>
                    <a:pt x="491" y="1495"/>
                  </a:lnTo>
                  <a:lnTo>
                    <a:pt x="476" y="1489"/>
                  </a:lnTo>
                  <a:lnTo>
                    <a:pt x="460" y="1483"/>
                  </a:lnTo>
                  <a:lnTo>
                    <a:pt x="445" y="1476"/>
                  </a:lnTo>
                  <a:lnTo>
                    <a:pt x="432" y="1468"/>
                  </a:lnTo>
                  <a:lnTo>
                    <a:pt x="418" y="1460"/>
                  </a:lnTo>
                  <a:lnTo>
                    <a:pt x="406" y="1450"/>
                  </a:lnTo>
                  <a:lnTo>
                    <a:pt x="393" y="1440"/>
                  </a:lnTo>
                  <a:lnTo>
                    <a:pt x="381" y="1429"/>
                  </a:lnTo>
                  <a:lnTo>
                    <a:pt x="370" y="1418"/>
                  </a:lnTo>
                  <a:lnTo>
                    <a:pt x="359" y="1406"/>
                  </a:lnTo>
                  <a:lnTo>
                    <a:pt x="349" y="1392"/>
                  </a:lnTo>
                  <a:lnTo>
                    <a:pt x="340" y="1380"/>
                  </a:lnTo>
                  <a:lnTo>
                    <a:pt x="331" y="1366"/>
                  </a:lnTo>
                  <a:lnTo>
                    <a:pt x="323" y="1352"/>
                  </a:lnTo>
                  <a:lnTo>
                    <a:pt x="315" y="1339"/>
                  </a:lnTo>
                  <a:lnTo>
                    <a:pt x="309" y="1325"/>
                  </a:lnTo>
                  <a:lnTo>
                    <a:pt x="303" y="1312"/>
                  </a:lnTo>
                  <a:lnTo>
                    <a:pt x="297" y="1297"/>
                  </a:lnTo>
                  <a:lnTo>
                    <a:pt x="293" y="1283"/>
                  </a:lnTo>
                  <a:lnTo>
                    <a:pt x="288" y="1269"/>
                  </a:lnTo>
                  <a:lnTo>
                    <a:pt x="285" y="1254"/>
                  </a:lnTo>
                  <a:lnTo>
                    <a:pt x="281" y="1238"/>
                  </a:lnTo>
                  <a:lnTo>
                    <a:pt x="279" y="1224"/>
                  </a:lnTo>
                  <a:lnTo>
                    <a:pt x="278" y="1208"/>
                  </a:lnTo>
                  <a:lnTo>
                    <a:pt x="277" y="1192"/>
                  </a:lnTo>
                  <a:lnTo>
                    <a:pt x="277" y="1176"/>
                  </a:lnTo>
                  <a:lnTo>
                    <a:pt x="277" y="592"/>
                  </a:lnTo>
                  <a:lnTo>
                    <a:pt x="277" y="577"/>
                  </a:lnTo>
                  <a:lnTo>
                    <a:pt x="278" y="560"/>
                  </a:lnTo>
                  <a:lnTo>
                    <a:pt x="279" y="544"/>
                  </a:lnTo>
                  <a:lnTo>
                    <a:pt x="281" y="528"/>
                  </a:lnTo>
                  <a:lnTo>
                    <a:pt x="285" y="512"/>
                  </a:lnTo>
                  <a:lnTo>
                    <a:pt x="288" y="497"/>
                  </a:lnTo>
                  <a:lnTo>
                    <a:pt x="293" y="483"/>
                  </a:lnTo>
                  <a:lnTo>
                    <a:pt x="297" y="468"/>
                  </a:lnTo>
                  <a:lnTo>
                    <a:pt x="303" y="453"/>
                  </a:lnTo>
                  <a:lnTo>
                    <a:pt x="309" y="440"/>
                  </a:lnTo>
                  <a:lnTo>
                    <a:pt x="315" y="425"/>
                  </a:lnTo>
                  <a:lnTo>
                    <a:pt x="323" y="411"/>
                  </a:lnTo>
                  <a:lnTo>
                    <a:pt x="331" y="399"/>
                  </a:lnTo>
                  <a:lnTo>
                    <a:pt x="340" y="385"/>
                  </a:lnTo>
                  <a:lnTo>
                    <a:pt x="349" y="373"/>
                  </a:lnTo>
                  <a:lnTo>
                    <a:pt x="359" y="361"/>
                  </a:lnTo>
                  <a:lnTo>
                    <a:pt x="370" y="348"/>
                  </a:lnTo>
                  <a:lnTo>
                    <a:pt x="381" y="337"/>
                  </a:lnTo>
                  <a:lnTo>
                    <a:pt x="393" y="327"/>
                  </a:lnTo>
                  <a:lnTo>
                    <a:pt x="406" y="316"/>
                  </a:lnTo>
                  <a:lnTo>
                    <a:pt x="418" y="307"/>
                  </a:lnTo>
                  <a:lnTo>
                    <a:pt x="432" y="299"/>
                  </a:lnTo>
                  <a:lnTo>
                    <a:pt x="445" y="292"/>
                  </a:lnTo>
                  <a:lnTo>
                    <a:pt x="460" y="285"/>
                  </a:lnTo>
                  <a:lnTo>
                    <a:pt x="476" y="279"/>
                  </a:lnTo>
                  <a:lnTo>
                    <a:pt x="491" y="275"/>
                  </a:lnTo>
                  <a:lnTo>
                    <a:pt x="507" y="269"/>
                  </a:lnTo>
                  <a:lnTo>
                    <a:pt x="523" y="266"/>
                  </a:lnTo>
                  <a:lnTo>
                    <a:pt x="540" y="262"/>
                  </a:lnTo>
                  <a:lnTo>
                    <a:pt x="559" y="260"/>
                  </a:lnTo>
                  <a:lnTo>
                    <a:pt x="577" y="259"/>
                  </a:lnTo>
                  <a:lnTo>
                    <a:pt x="596" y="258"/>
                  </a:lnTo>
                  <a:lnTo>
                    <a:pt x="614" y="258"/>
                  </a:lnTo>
                  <a:lnTo>
                    <a:pt x="632" y="259"/>
                  </a:lnTo>
                  <a:lnTo>
                    <a:pt x="649" y="261"/>
                  </a:lnTo>
                  <a:lnTo>
                    <a:pt x="666" y="263"/>
                  </a:lnTo>
                  <a:lnTo>
                    <a:pt x="682" y="266"/>
                  </a:lnTo>
                  <a:lnTo>
                    <a:pt x="698" y="270"/>
                  </a:lnTo>
                  <a:lnTo>
                    <a:pt x="714" y="275"/>
                  </a:lnTo>
                  <a:lnTo>
                    <a:pt x="727" y="279"/>
                  </a:lnTo>
                  <a:lnTo>
                    <a:pt x="741" y="287"/>
                  </a:lnTo>
                  <a:lnTo>
                    <a:pt x="753" y="294"/>
                  </a:lnTo>
                  <a:lnTo>
                    <a:pt x="766" y="302"/>
                  </a:lnTo>
                  <a:lnTo>
                    <a:pt x="777" y="310"/>
                  </a:lnTo>
                  <a:lnTo>
                    <a:pt x="788" y="318"/>
                  </a:lnTo>
                  <a:lnTo>
                    <a:pt x="798" y="326"/>
                  </a:lnTo>
                  <a:lnTo>
                    <a:pt x="807" y="333"/>
                  </a:lnTo>
                  <a:lnTo>
                    <a:pt x="818" y="342"/>
                  </a:lnTo>
                  <a:lnTo>
                    <a:pt x="827" y="350"/>
                  </a:lnTo>
                  <a:lnTo>
                    <a:pt x="835" y="358"/>
                  </a:lnTo>
                  <a:lnTo>
                    <a:pt x="843" y="367"/>
                  </a:lnTo>
                  <a:lnTo>
                    <a:pt x="850" y="375"/>
                  </a:lnTo>
                  <a:lnTo>
                    <a:pt x="857" y="384"/>
                  </a:lnTo>
                  <a:lnTo>
                    <a:pt x="864" y="393"/>
                  </a:lnTo>
                  <a:lnTo>
                    <a:pt x="870" y="402"/>
                  </a:lnTo>
                  <a:lnTo>
                    <a:pt x="875" y="413"/>
                  </a:lnTo>
                  <a:lnTo>
                    <a:pt x="881" y="421"/>
                  </a:lnTo>
                  <a:lnTo>
                    <a:pt x="886" y="427"/>
                  </a:lnTo>
                  <a:lnTo>
                    <a:pt x="890" y="435"/>
                  </a:lnTo>
                  <a:lnTo>
                    <a:pt x="895" y="443"/>
                  </a:lnTo>
                  <a:lnTo>
                    <a:pt x="898" y="450"/>
                  </a:lnTo>
                  <a:lnTo>
                    <a:pt x="900" y="458"/>
                  </a:lnTo>
                  <a:lnTo>
                    <a:pt x="904" y="465"/>
                  </a:lnTo>
                  <a:lnTo>
                    <a:pt x="906" y="471"/>
                  </a:lnTo>
                  <a:lnTo>
                    <a:pt x="912" y="478"/>
                  </a:lnTo>
                  <a:lnTo>
                    <a:pt x="917" y="485"/>
                  </a:lnTo>
                  <a:lnTo>
                    <a:pt x="923" y="491"/>
                  </a:lnTo>
                  <a:lnTo>
                    <a:pt x="930" y="495"/>
                  </a:lnTo>
                  <a:lnTo>
                    <a:pt x="935" y="500"/>
                  </a:lnTo>
                  <a:lnTo>
                    <a:pt x="942" y="502"/>
                  </a:lnTo>
                  <a:lnTo>
                    <a:pt x="949" y="504"/>
                  </a:lnTo>
                  <a:lnTo>
                    <a:pt x="956" y="506"/>
                  </a:lnTo>
                  <a:lnTo>
                    <a:pt x="962" y="506"/>
                  </a:lnTo>
                  <a:lnTo>
                    <a:pt x="969" y="506"/>
                  </a:lnTo>
                  <a:lnTo>
                    <a:pt x="976" y="506"/>
                  </a:lnTo>
                  <a:lnTo>
                    <a:pt x="983" y="504"/>
                  </a:lnTo>
                  <a:lnTo>
                    <a:pt x="991" y="502"/>
                  </a:lnTo>
                  <a:lnTo>
                    <a:pt x="998" y="499"/>
                  </a:lnTo>
                  <a:lnTo>
                    <a:pt x="1005" y="494"/>
                  </a:lnTo>
                  <a:lnTo>
                    <a:pt x="1013" y="490"/>
                  </a:lnTo>
                  <a:lnTo>
                    <a:pt x="1099" y="427"/>
                  </a:lnTo>
                  <a:lnTo>
                    <a:pt x="1107" y="421"/>
                  </a:lnTo>
                  <a:lnTo>
                    <a:pt x="1114" y="414"/>
                  </a:lnTo>
                  <a:lnTo>
                    <a:pt x="1120" y="407"/>
                  </a:lnTo>
                  <a:lnTo>
                    <a:pt x="1125" y="399"/>
                  </a:lnTo>
                  <a:lnTo>
                    <a:pt x="1130" y="391"/>
                  </a:lnTo>
                  <a:lnTo>
                    <a:pt x="1133" y="384"/>
                  </a:lnTo>
                  <a:lnTo>
                    <a:pt x="1136" y="375"/>
                  </a:lnTo>
                  <a:lnTo>
                    <a:pt x="1137" y="367"/>
                  </a:lnTo>
                  <a:lnTo>
                    <a:pt x="1137" y="361"/>
                  </a:lnTo>
                  <a:lnTo>
                    <a:pt x="1136" y="354"/>
                  </a:lnTo>
                  <a:lnTo>
                    <a:pt x="1134" y="347"/>
                  </a:lnTo>
                  <a:lnTo>
                    <a:pt x="1133" y="340"/>
                  </a:lnTo>
                  <a:lnTo>
                    <a:pt x="1131" y="335"/>
                  </a:lnTo>
                  <a:lnTo>
                    <a:pt x="1129" y="329"/>
                  </a:lnTo>
                  <a:lnTo>
                    <a:pt x="1125" y="322"/>
                  </a:lnTo>
                  <a:lnTo>
                    <a:pt x="1122" y="318"/>
                  </a:lnTo>
                  <a:lnTo>
                    <a:pt x="1116" y="301"/>
                  </a:lnTo>
                  <a:lnTo>
                    <a:pt x="1106" y="283"/>
                  </a:lnTo>
                  <a:lnTo>
                    <a:pt x="1094" y="262"/>
                  </a:lnTo>
                  <a:lnTo>
                    <a:pt x="1078" y="240"/>
                  </a:lnTo>
                  <a:lnTo>
                    <a:pt x="1059" y="216"/>
                  </a:lnTo>
                  <a:lnTo>
                    <a:pt x="1037" y="189"/>
                  </a:lnTo>
                  <a:lnTo>
                    <a:pt x="1012" y="160"/>
                  </a:lnTo>
                  <a:lnTo>
                    <a:pt x="984" y="131"/>
                  </a:lnTo>
                  <a:lnTo>
                    <a:pt x="969" y="117"/>
                  </a:lnTo>
                  <a:lnTo>
                    <a:pt x="953" y="104"/>
                  </a:lnTo>
                  <a:lnTo>
                    <a:pt x="935" y="91"/>
                  </a:lnTo>
                  <a:lnTo>
                    <a:pt x="917" y="80"/>
                  </a:lnTo>
                  <a:lnTo>
                    <a:pt x="897" y="69"/>
                  </a:lnTo>
                  <a:lnTo>
                    <a:pt x="875" y="57"/>
                  </a:lnTo>
                  <a:lnTo>
                    <a:pt x="853" y="47"/>
                  </a:lnTo>
                  <a:lnTo>
                    <a:pt x="830" y="37"/>
                  </a:lnTo>
                  <a:lnTo>
                    <a:pt x="804" y="28"/>
                  </a:lnTo>
                  <a:lnTo>
                    <a:pt x="778" y="20"/>
                  </a:lnTo>
                  <a:lnTo>
                    <a:pt x="751" y="14"/>
                  </a:lnTo>
                  <a:lnTo>
                    <a:pt x="721" y="9"/>
                  </a:lnTo>
                  <a:lnTo>
                    <a:pt x="692" y="5"/>
                  </a:lnTo>
                  <a:lnTo>
                    <a:pt x="660" y="2"/>
                  </a:lnTo>
                  <a:lnTo>
                    <a:pt x="629" y="0"/>
                  </a:lnTo>
                  <a:lnTo>
                    <a:pt x="596" y="0"/>
                  </a:lnTo>
                  <a:lnTo>
                    <a:pt x="562" y="1"/>
                  </a:lnTo>
                  <a:lnTo>
                    <a:pt x="530" y="3"/>
                  </a:lnTo>
                  <a:lnTo>
                    <a:pt x="499" y="7"/>
                  </a:lnTo>
                  <a:lnTo>
                    <a:pt x="468" y="12"/>
                  </a:lnTo>
                  <a:lnTo>
                    <a:pt x="439" y="19"/>
                  </a:lnTo>
                  <a:lnTo>
                    <a:pt x="409" y="27"/>
                  </a:lnTo>
                  <a:lnTo>
                    <a:pt x="381" y="36"/>
                  </a:lnTo>
                  <a:lnTo>
                    <a:pt x="354" y="46"/>
                  </a:lnTo>
                  <a:lnTo>
                    <a:pt x="328" y="57"/>
                  </a:lnTo>
                  <a:lnTo>
                    <a:pt x="302" y="71"/>
                  </a:lnTo>
                  <a:lnTo>
                    <a:pt x="277" y="86"/>
                  </a:lnTo>
                  <a:lnTo>
                    <a:pt x="253" y="100"/>
                  </a:lnTo>
                  <a:lnTo>
                    <a:pt x="230" y="119"/>
                  </a:lnTo>
                  <a:lnTo>
                    <a:pt x="208" y="137"/>
                  </a:lnTo>
                  <a:lnTo>
                    <a:pt x="186" y="156"/>
                  </a:lnTo>
                  <a:lnTo>
                    <a:pt x="166" y="177"/>
                  </a:lnTo>
                  <a:lnTo>
                    <a:pt x="146" y="199"/>
                  </a:lnTo>
                  <a:lnTo>
                    <a:pt x="128" y="221"/>
                  </a:lnTo>
                  <a:lnTo>
                    <a:pt x="109" y="244"/>
                  </a:lnTo>
                  <a:lnTo>
                    <a:pt x="94" y="268"/>
                  </a:lnTo>
                  <a:lnTo>
                    <a:pt x="79" y="292"/>
                  </a:lnTo>
                  <a:lnTo>
                    <a:pt x="65" y="316"/>
                  </a:lnTo>
                  <a:lnTo>
                    <a:pt x="53" y="342"/>
                  </a:lnTo>
                  <a:lnTo>
                    <a:pt x="42" y="367"/>
                  </a:lnTo>
                  <a:lnTo>
                    <a:pt x="31" y="394"/>
                  </a:lnTo>
                  <a:lnTo>
                    <a:pt x="23" y="422"/>
                  </a:lnTo>
                  <a:lnTo>
                    <a:pt x="17" y="449"/>
                  </a:lnTo>
                  <a:lnTo>
                    <a:pt x="10" y="477"/>
                  </a:lnTo>
                  <a:lnTo>
                    <a:pt x="5" y="505"/>
                  </a:lnTo>
                  <a:lnTo>
                    <a:pt x="3" y="535"/>
                  </a:lnTo>
                  <a:lnTo>
                    <a:pt x="1" y="564"/>
                  </a:lnTo>
                  <a:lnTo>
                    <a:pt x="0" y="595"/>
                  </a:lnTo>
                  <a:lnTo>
                    <a:pt x="0" y="1176"/>
                  </a:lnTo>
                  <a:lnTo>
                    <a:pt x="1" y="1205"/>
                  </a:lnTo>
                  <a:lnTo>
                    <a:pt x="3" y="1235"/>
                  </a:lnTo>
                  <a:lnTo>
                    <a:pt x="5" y="1264"/>
                  </a:lnTo>
                  <a:lnTo>
                    <a:pt x="10" y="1293"/>
                  </a:lnTo>
                  <a:lnTo>
                    <a:pt x="17" y="1321"/>
                  </a:lnTo>
                  <a:lnTo>
                    <a:pt x="23" y="1348"/>
                  </a:lnTo>
                  <a:lnTo>
                    <a:pt x="31" y="1374"/>
                  </a:lnTo>
                  <a:lnTo>
                    <a:pt x="42" y="1400"/>
                  </a:lnTo>
                  <a:lnTo>
                    <a:pt x="53" y="1426"/>
                  </a:lnTo>
                  <a:lnTo>
                    <a:pt x="64" y="1451"/>
                  </a:lnTo>
                  <a:lnTo>
                    <a:pt x="78" y="1476"/>
                  </a:lnTo>
                  <a:lnTo>
                    <a:pt x="94" y="1499"/>
                  </a:lnTo>
                  <a:lnTo>
                    <a:pt x="109" y="1523"/>
                  </a:lnTo>
                  <a:lnTo>
                    <a:pt x="126" y="1546"/>
                  </a:lnTo>
                  <a:lnTo>
                    <a:pt x="146" y="1568"/>
                  </a:lnTo>
                  <a:lnTo>
                    <a:pt x="165" y="1590"/>
                  </a:lnTo>
                  <a:lnTo>
                    <a:pt x="186" y="1611"/>
                  </a:lnTo>
                  <a:lnTo>
                    <a:pt x="208" y="1631"/>
                  </a:lnTo>
                  <a:lnTo>
                    <a:pt x="229" y="1650"/>
                  </a:lnTo>
                  <a:lnTo>
                    <a:pt x="253" y="1667"/>
                  </a:lnTo>
                  <a:lnTo>
                    <a:pt x="277" y="1683"/>
                  </a:lnTo>
                  <a:lnTo>
                    <a:pt x="302" y="1697"/>
                  </a:lnTo>
                  <a:lnTo>
                    <a:pt x="328" y="1711"/>
                  </a:lnTo>
                  <a:lnTo>
                    <a:pt x="354" y="1722"/>
                  </a:lnTo>
                  <a:lnTo>
                    <a:pt x="381" y="1734"/>
                  </a:lnTo>
                  <a:lnTo>
                    <a:pt x="409" y="1743"/>
                  </a:lnTo>
                  <a:lnTo>
                    <a:pt x="437" y="1751"/>
                  </a:lnTo>
                  <a:lnTo>
                    <a:pt x="468" y="1756"/>
                  </a:lnTo>
                  <a:lnTo>
                    <a:pt x="499" y="1762"/>
                  </a:lnTo>
                  <a:lnTo>
                    <a:pt x="529" y="1765"/>
                  </a:lnTo>
                  <a:lnTo>
                    <a:pt x="562" y="1769"/>
                  </a:lnTo>
                  <a:lnTo>
                    <a:pt x="595" y="1770"/>
                  </a:lnTo>
                  <a:lnTo>
                    <a:pt x="628" y="1768"/>
                  </a:lnTo>
                  <a:lnTo>
                    <a:pt x="659" y="1765"/>
                  </a:lnTo>
                  <a:lnTo>
                    <a:pt x="689" y="1762"/>
                  </a:lnTo>
                  <a:lnTo>
                    <a:pt x="719" y="1757"/>
                  </a:lnTo>
                  <a:lnTo>
                    <a:pt x="747" y="1751"/>
                  </a:lnTo>
                  <a:lnTo>
                    <a:pt x="775" y="1744"/>
                  </a:lnTo>
                  <a:lnTo>
                    <a:pt x="801" y="1736"/>
                  </a:lnTo>
                  <a:lnTo>
                    <a:pt x="826" y="1727"/>
                  </a:lnTo>
                  <a:lnTo>
                    <a:pt x="849" y="1717"/>
                  </a:lnTo>
                  <a:lnTo>
                    <a:pt x="872" y="1706"/>
                  </a:lnTo>
                  <a:lnTo>
                    <a:pt x="893" y="1696"/>
                  </a:lnTo>
                  <a:lnTo>
                    <a:pt x="914" y="1685"/>
                  </a:lnTo>
                  <a:lnTo>
                    <a:pt x="933" y="1674"/>
                  </a:lnTo>
                  <a:lnTo>
                    <a:pt x="951" y="1661"/>
                  </a:lnTo>
                  <a:lnTo>
                    <a:pt x="968" y="1649"/>
                  </a:lnTo>
                  <a:lnTo>
                    <a:pt x="984" y="1635"/>
                  </a:lnTo>
                  <a:lnTo>
                    <a:pt x="1000" y="1622"/>
                  </a:lnTo>
                  <a:lnTo>
                    <a:pt x="1016" y="1608"/>
                  </a:lnTo>
                  <a:lnTo>
                    <a:pt x="1029" y="1595"/>
                  </a:lnTo>
                  <a:lnTo>
                    <a:pt x="1042" y="1580"/>
                  </a:lnTo>
                  <a:lnTo>
                    <a:pt x="1054" y="1566"/>
                  </a:lnTo>
                  <a:lnTo>
                    <a:pt x="1065" y="1553"/>
                  </a:lnTo>
                  <a:lnTo>
                    <a:pt x="1076" y="1539"/>
                  </a:lnTo>
                  <a:lnTo>
                    <a:pt x="1085" y="1526"/>
                  </a:lnTo>
                  <a:lnTo>
                    <a:pt x="1093" y="1513"/>
                  </a:lnTo>
                  <a:lnTo>
                    <a:pt x="1099" y="1502"/>
                  </a:lnTo>
                  <a:lnTo>
                    <a:pt x="1106" y="1490"/>
                  </a:lnTo>
                  <a:lnTo>
                    <a:pt x="1112" y="1480"/>
                  </a:lnTo>
                  <a:lnTo>
                    <a:pt x="1117" y="1470"/>
                  </a:lnTo>
                  <a:lnTo>
                    <a:pt x="1122" y="1461"/>
                  </a:lnTo>
                  <a:lnTo>
                    <a:pt x="1125" y="1452"/>
                  </a:lnTo>
                  <a:lnTo>
                    <a:pt x="1129" y="1444"/>
                  </a:lnTo>
                  <a:close/>
                  <a:moveTo>
                    <a:pt x="5399" y="632"/>
                  </a:moveTo>
                  <a:lnTo>
                    <a:pt x="5397" y="601"/>
                  </a:lnTo>
                  <a:lnTo>
                    <a:pt x="5395" y="571"/>
                  </a:lnTo>
                  <a:lnTo>
                    <a:pt x="5392" y="543"/>
                  </a:lnTo>
                  <a:lnTo>
                    <a:pt x="5387" y="513"/>
                  </a:lnTo>
                  <a:lnTo>
                    <a:pt x="5382" y="485"/>
                  </a:lnTo>
                  <a:lnTo>
                    <a:pt x="5374" y="458"/>
                  </a:lnTo>
                  <a:lnTo>
                    <a:pt x="5366" y="431"/>
                  </a:lnTo>
                  <a:lnTo>
                    <a:pt x="5357" y="405"/>
                  </a:lnTo>
                  <a:lnTo>
                    <a:pt x="5345" y="379"/>
                  </a:lnTo>
                  <a:lnTo>
                    <a:pt x="5334" y="354"/>
                  </a:lnTo>
                  <a:lnTo>
                    <a:pt x="5321" y="329"/>
                  </a:lnTo>
                  <a:lnTo>
                    <a:pt x="5306" y="305"/>
                  </a:lnTo>
                  <a:lnTo>
                    <a:pt x="5291" y="281"/>
                  </a:lnTo>
                  <a:lnTo>
                    <a:pt x="5274" y="258"/>
                  </a:lnTo>
                  <a:lnTo>
                    <a:pt x="5256" y="236"/>
                  </a:lnTo>
                  <a:lnTo>
                    <a:pt x="5237" y="214"/>
                  </a:lnTo>
                  <a:lnTo>
                    <a:pt x="5216" y="193"/>
                  </a:lnTo>
                  <a:lnTo>
                    <a:pt x="5195" y="173"/>
                  </a:lnTo>
                  <a:lnTo>
                    <a:pt x="5173" y="155"/>
                  </a:lnTo>
                  <a:lnTo>
                    <a:pt x="5150" y="138"/>
                  </a:lnTo>
                  <a:lnTo>
                    <a:pt x="5126" y="122"/>
                  </a:lnTo>
                  <a:lnTo>
                    <a:pt x="5101" y="107"/>
                  </a:lnTo>
                  <a:lnTo>
                    <a:pt x="5076" y="95"/>
                  </a:lnTo>
                  <a:lnTo>
                    <a:pt x="5049" y="82"/>
                  </a:lnTo>
                  <a:lnTo>
                    <a:pt x="5022" y="72"/>
                  </a:lnTo>
                  <a:lnTo>
                    <a:pt x="4994" y="63"/>
                  </a:lnTo>
                  <a:lnTo>
                    <a:pt x="4964" y="55"/>
                  </a:lnTo>
                  <a:lnTo>
                    <a:pt x="4934" y="48"/>
                  </a:lnTo>
                  <a:lnTo>
                    <a:pt x="4902" y="44"/>
                  </a:lnTo>
                  <a:lnTo>
                    <a:pt x="4870" y="40"/>
                  </a:lnTo>
                  <a:lnTo>
                    <a:pt x="4837" y="37"/>
                  </a:lnTo>
                  <a:lnTo>
                    <a:pt x="4803" y="36"/>
                  </a:lnTo>
                  <a:lnTo>
                    <a:pt x="4771" y="37"/>
                  </a:lnTo>
                  <a:lnTo>
                    <a:pt x="4739" y="40"/>
                  </a:lnTo>
                  <a:lnTo>
                    <a:pt x="4707" y="44"/>
                  </a:lnTo>
                  <a:lnTo>
                    <a:pt x="4677" y="48"/>
                  </a:lnTo>
                  <a:lnTo>
                    <a:pt x="4647" y="55"/>
                  </a:lnTo>
                  <a:lnTo>
                    <a:pt x="4618" y="63"/>
                  </a:lnTo>
                  <a:lnTo>
                    <a:pt x="4591" y="72"/>
                  </a:lnTo>
                  <a:lnTo>
                    <a:pt x="4564" y="82"/>
                  </a:lnTo>
                  <a:lnTo>
                    <a:pt x="4536" y="95"/>
                  </a:lnTo>
                  <a:lnTo>
                    <a:pt x="4512" y="107"/>
                  </a:lnTo>
                  <a:lnTo>
                    <a:pt x="4487" y="122"/>
                  </a:lnTo>
                  <a:lnTo>
                    <a:pt x="4462" y="138"/>
                  </a:lnTo>
                  <a:lnTo>
                    <a:pt x="4439" y="155"/>
                  </a:lnTo>
                  <a:lnTo>
                    <a:pt x="4417" y="173"/>
                  </a:lnTo>
                  <a:lnTo>
                    <a:pt x="4395" y="193"/>
                  </a:lnTo>
                  <a:lnTo>
                    <a:pt x="4374" y="214"/>
                  </a:lnTo>
                  <a:lnTo>
                    <a:pt x="4354" y="236"/>
                  </a:lnTo>
                  <a:lnTo>
                    <a:pt x="4335" y="258"/>
                  </a:lnTo>
                  <a:lnTo>
                    <a:pt x="4318" y="281"/>
                  </a:lnTo>
                  <a:lnTo>
                    <a:pt x="4301" y="305"/>
                  </a:lnTo>
                  <a:lnTo>
                    <a:pt x="4286" y="329"/>
                  </a:lnTo>
                  <a:lnTo>
                    <a:pt x="4273" y="354"/>
                  </a:lnTo>
                  <a:lnTo>
                    <a:pt x="4260" y="379"/>
                  </a:lnTo>
                  <a:lnTo>
                    <a:pt x="4249" y="405"/>
                  </a:lnTo>
                  <a:lnTo>
                    <a:pt x="4240" y="431"/>
                  </a:lnTo>
                  <a:lnTo>
                    <a:pt x="4231" y="458"/>
                  </a:lnTo>
                  <a:lnTo>
                    <a:pt x="4224" y="485"/>
                  </a:lnTo>
                  <a:lnTo>
                    <a:pt x="4219" y="513"/>
                  </a:lnTo>
                  <a:lnTo>
                    <a:pt x="4214" y="543"/>
                  </a:lnTo>
                  <a:lnTo>
                    <a:pt x="4211" y="571"/>
                  </a:lnTo>
                  <a:lnTo>
                    <a:pt x="4208" y="601"/>
                  </a:lnTo>
                  <a:lnTo>
                    <a:pt x="4208" y="632"/>
                  </a:lnTo>
                  <a:lnTo>
                    <a:pt x="4208" y="1212"/>
                  </a:lnTo>
                  <a:lnTo>
                    <a:pt x="4208" y="1243"/>
                  </a:lnTo>
                  <a:lnTo>
                    <a:pt x="4211" y="1272"/>
                  </a:lnTo>
                  <a:lnTo>
                    <a:pt x="4214" y="1300"/>
                  </a:lnTo>
                  <a:lnTo>
                    <a:pt x="4219" y="1329"/>
                  </a:lnTo>
                  <a:lnTo>
                    <a:pt x="4224" y="1357"/>
                  </a:lnTo>
                  <a:lnTo>
                    <a:pt x="4231" y="1384"/>
                  </a:lnTo>
                  <a:lnTo>
                    <a:pt x="4240" y="1411"/>
                  </a:lnTo>
                  <a:lnTo>
                    <a:pt x="4249" y="1437"/>
                  </a:lnTo>
                  <a:lnTo>
                    <a:pt x="4260" y="1462"/>
                  </a:lnTo>
                  <a:lnTo>
                    <a:pt x="4273" y="1488"/>
                  </a:lnTo>
                  <a:lnTo>
                    <a:pt x="4286" y="1512"/>
                  </a:lnTo>
                  <a:lnTo>
                    <a:pt x="4301" y="1536"/>
                  </a:lnTo>
                  <a:lnTo>
                    <a:pt x="4318" y="1559"/>
                  </a:lnTo>
                  <a:lnTo>
                    <a:pt x="4335" y="1582"/>
                  </a:lnTo>
                  <a:lnTo>
                    <a:pt x="4354" y="1605"/>
                  </a:lnTo>
                  <a:lnTo>
                    <a:pt x="4374" y="1626"/>
                  </a:lnTo>
                  <a:lnTo>
                    <a:pt x="4395" y="1648"/>
                  </a:lnTo>
                  <a:lnTo>
                    <a:pt x="4417" y="1668"/>
                  </a:lnTo>
                  <a:lnTo>
                    <a:pt x="4439" y="1686"/>
                  </a:lnTo>
                  <a:lnTo>
                    <a:pt x="4462" y="1704"/>
                  </a:lnTo>
                  <a:lnTo>
                    <a:pt x="4487" y="1720"/>
                  </a:lnTo>
                  <a:lnTo>
                    <a:pt x="4512" y="1734"/>
                  </a:lnTo>
                  <a:lnTo>
                    <a:pt x="4536" y="1747"/>
                  </a:lnTo>
                  <a:lnTo>
                    <a:pt x="4564" y="1760"/>
                  </a:lnTo>
                  <a:lnTo>
                    <a:pt x="4591" y="1770"/>
                  </a:lnTo>
                  <a:lnTo>
                    <a:pt x="4618" y="1779"/>
                  </a:lnTo>
                  <a:lnTo>
                    <a:pt x="4647" y="1787"/>
                  </a:lnTo>
                  <a:lnTo>
                    <a:pt x="4677" y="1794"/>
                  </a:lnTo>
                  <a:lnTo>
                    <a:pt x="4707" y="1798"/>
                  </a:lnTo>
                  <a:lnTo>
                    <a:pt x="4739" y="1803"/>
                  </a:lnTo>
                  <a:lnTo>
                    <a:pt x="4771" y="1805"/>
                  </a:lnTo>
                  <a:lnTo>
                    <a:pt x="4803" y="1806"/>
                  </a:lnTo>
                  <a:lnTo>
                    <a:pt x="4832" y="1805"/>
                  </a:lnTo>
                  <a:lnTo>
                    <a:pt x="4859" y="1804"/>
                  </a:lnTo>
                  <a:lnTo>
                    <a:pt x="4886" y="1801"/>
                  </a:lnTo>
                  <a:lnTo>
                    <a:pt x="4912" y="1798"/>
                  </a:lnTo>
                  <a:lnTo>
                    <a:pt x="4937" y="1795"/>
                  </a:lnTo>
                  <a:lnTo>
                    <a:pt x="4962" y="1789"/>
                  </a:lnTo>
                  <a:lnTo>
                    <a:pt x="4986" y="1785"/>
                  </a:lnTo>
                  <a:lnTo>
                    <a:pt x="5009" y="1778"/>
                  </a:lnTo>
                  <a:lnTo>
                    <a:pt x="5032" y="1771"/>
                  </a:lnTo>
                  <a:lnTo>
                    <a:pt x="5054" y="1763"/>
                  </a:lnTo>
                  <a:lnTo>
                    <a:pt x="5075" y="1755"/>
                  </a:lnTo>
                  <a:lnTo>
                    <a:pt x="5095" y="1746"/>
                  </a:lnTo>
                  <a:lnTo>
                    <a:pt x="5116" y="1736"/>
                  </a:lnTo>
                  <a:lnTo>
                    <a:pt x="5135" y="1725"/>
                  </a:lnTo>
                  <a:lnTo>
                    <a:pt x="5154" y="1713"/>
                  </a:lnTo>
                  <a:lnTo>
                    <a:pt x="5172" y="1701"/>
                  </a:lnTo>
                  <a:lnTo>
                    <a:pt x="5189" y="1688"/>
                  </a:lnTo>
                  <a:lnTo>
                    <a:pt x="5206" y="1675"/>
                  </a:lnTo>
                  <a:lnTo>
                    <a:pt x="5222" y="1662"/>
                  </a:lnTo>
                  <a:lnTo>
                    <a:pt x="5238" y="1649"/>
                  </a:lnTo>
                  <a:lnTo>
                    <a:pt x="5253" y="1636"/>
                  </a:lnTo>
                  <a:lnTo>
                    <a:pt x="5266" y="1623"/>
                  </a:lnTo>
                  <a:lnTo>
                    <a:pt x="5279" y="1609"/>
                  </a:lnTo>
                  <a:lnTo>
                    <a:pt x="5291" y="1596"/>
                  </a:lnTo>
                  <a:lnTo>
                    <a:pt x="5302" y="1582"/>
                  </a:lnTo>
                  <a:lnTo>
                    <a:pt x="5314" y="1568"/>
                  </a:lnTo>
                  <a:lnTo>
                    <a:pt x="5324" y="1555"/>
                  </a:lnTo>
                  <a:lnTo>
                    <a:pt x="5334" y="1541"/>
                  </a:lnTo>
                  <a:lnTo>
                    <a:pt x="5344" y="1528"/>
                  </a:lnTo>
                  <a:lnTo>
                    <a:pt x="5353" y="1515"/>
                  </a:lnTo>
                  <a:lnTo>
                    <a:pt x="5362" y="1502"/>
                  </a:lnTo>
                  <a:lnTo>
                    <a:pt x="5370" y="1489"/>
                  </a:lnTo>
                  <a:lnTo>
                    <a:pt x="5375" y="1483"/>
                  </a:lnTo>
                  <a:lnTo>
                    <a:pt x="5378" y="1476"/>
                  </a:lnTo>
                  <a:lnTo>
                    <a:pt x="5382" y="1469"/>
                  </a:lnTo>
                  <a:lnTo>
                    <a:pt x="5384" y="1462"/>
                  </a:lnTo>
                  <a:lnTo>
                    <a:pt x="5386" y="1454"/>
                  </a:lnTo>
                  <a:lnTo>
                    <a:pt x="5387" y="1447"/>
                  </a:lnTo>
                  <a:lnTo>
                    <a:pt x="5388" y="1440"/>
                  </a:lnTo>
                  <a:lnTo>
                    <a:pt x="5388" y="1432"/>
                  </a:lnTo>
                  <a:lnTo>
                    <a:pt x="5387" y="1424"/>
                  </a:lnTo>
                  <a:lnTo>
                    <a:pt x="5385" y="1417"/>
                  </a:lnTo>
                  <a:lnTo>
                    <a:pt x="5382" y="1409"/>
                  </a:lnTo>
                  <a:lnTo>
                    <a:pt x="5378" y="1402"/>
                  </a:lnTo>
                  <a:lnTo>
                    <a:pt x="5373" y="1395"/>
                  </a:lnTo>
                  <a:lnTo>
                    <a:pt x="5367" y="1389"/>
                  </a:lnTo>
                  <a:lnTo>
                    <a:pt x="5359" y="1382"/>
                  </a:lnTo>
                  <a:lnTo>
                    <a:pt x="5351" y="1376"/>
                  </a:lnTo>
                  <a:lnTo>
                    <a:pt x="5272" y="1316"/>
                  </a:lnTo>
                  <a:lnTo>
                    <a:pt x="5266" y="1312"/>
                  </a:lnTo>
                  <a:lnTo>
                    <a:pt x="5259" y="1307"/>
                  </a:lnTo>
                  <a:lnTo>
                    <a:pt x="5253" y="1304"/>
                  </a:lnTo>
                  <a:lnTo>
                    <a:pt x="5246" y="1302"/>
                  </a:lnTo>
                  <a:lnTo>
                    <a:pt x="5240" y="1299"/>
                  </a:lnTo>
                  <a:lnTo>
                    <a:pt x="5233" y="1298"/>
                  </a:lnTo>
                  <a:lnTo>
                    <a:pt x="5227" y="1298"/>
                  </a:lnTo>
                  <a:lnTo>
                    <a:pt x="5219" y="1298"/>
                  </a:lnTo>
                  <a:lnTo>
                    <a:pt x="5211" y="1300"/>
                  </a:lnTo>
                  <a:lnTo>
                    <a:pt x="5203" y="1303"/>
                  </a:lnTo>
                  <a:lnTo>
                    <a:pt x="5196" y="1305"/>
                  </a:lnTo>
                  <a:lnTo>
                    <a:pt x="5188" y="1308"/>
                  </a:lnTo>
                  <a:lnTo>
                    <a:pt x="5181" y="1313"/>
                  </a:lnTo>
                  <a:lnTo>
                    <a:pt x="5176" y="1319"/>
                  </a:lnTo>
                  <a:lnTo>
                    <a:pt x="5170" y="1324"/>
                  </a:lnTo>
                  <a:lnTo>
                    <a:pt x="5164" y="1331"/>
                  </a:lnTo>
                  <a:lnTo>
                    <a:pt x="5153" y="1348"/>
                  </a:lnTo>
                  <a:lnTo>
                    <a:pt x="5139" y="1365"/>
                  </a:lnTo>
                  <a:lnTo>
                    <a:pt x="5125" y="1382"/>
                  </a:lnTo>
                  <a:lnTo>
                    <a:pt x="5109" y="1399"/>
                  </a:lnTo>
                  <a:lnTo>
                    <a:pt x="5092" y="1417"/>
                  </a:lnTo>
                  <a:lnTo>
                    <a:pt x="5074" y="1434"/>
                  </a:lnTo>
                  <a:lnTo>
                    <a:pt x="5055" y="1452"/>
                  </a:lnTo>
                  <a:lnTo>
                    <a:pt x="5033" y="1471"/>
                  </a:lnTo>
                  <a:lnTo>
                    <a:pt x="5022" y="1479"/>
                  </a:lnTo>
                  <a:lnTo>
                    <a:pt x="5011" y="1488"/>
                  </a:lnTo>
                  <a:lnTo>
                    <a:pt x="4998" y="1496"/>
                  </a:lnTo>
                  <a:lnTo>
                    <a:pt x="4986" y="1503"/>
                  </a:lnTo>
                  <a:lnTo>
                    <a:pt x="4972" y="1510"/>
                  </a:lnTo>
                  <a:lnTo>
                    <a:pt x="4958" y="1516"/>
                  </a:lnTo>
                  <a:lnTo>
                    <a:pt x="4945" y="1522"/>
                  </a:lnTo>
                  <a:lnTo>
                    <a:pt x="4931" y="1527"/>
                  </a:lnTo>
                  <a:lnTo>
                    <a:pt x="4917" y="1531"/>
                  </a:lnTo>
                  <a:lnTo>
                    <a:pt x="4901" y="1536"/>
                  </a:lnTo>
                  <a:lnTo>
                    <a:pt x="4886" y="1539"/>
                  </a:lnTo>
                  <a:lnTo>
                    <a:pt x="4870" y="1541"/>
                  </a:lnTo>
                  <a:lnTo>
                    <a:pt x="4853" y="1544"/>
                  </a:lnTo>
                  <a:lnTo>
                    <a:pt x="4836" y="1546"/>
                  </a:lnTo>
                  <a:lnTo>
                    <a:pt x="4819" y="1547"/>
                  </a:lnTo>
                  <a:lnTo>
                    <a:pt x="4802" y="1548"/>
                  </a:lnTo>
                  <a:lnTo>
                    <a:pt x="4783" y="1547"/>
                  </a:lnTo>
                  <a:lnTo>
                    <a:pt x="4765" y="1546"/>
                  </a:lnTo>
                  <a:lnTo>
                    <a:pt x="4748" y="1542"/>
                  </a:lnTo>
                  <a:lnTo>
                    <a:pt x="4731" y="1540"/>
                  </a:lnTo>
                  <a:lnTo>
                    <a:pt x="4714" y="1536"/>
                  </a:lnTo>
                  <a:lnTo>
                    <a:pt x="4698" y="1531"/>
                  </a:lnTo>
                  <a:lnTo>
                    <a:pt x="4682" y="1526"/>
                  </a:lnTo>
                  <a:lnTo>
                    <a:pt x="4668" y="1520"/>
                  </a:lnTo>
                  <a:lnTo>
                    <a:pt x="4653" y="1512"/>
                  </a:lnTo>
                  <a:lnTo>
                    <a:pt x="4639" y="1504"/>
                  </a:lnTo>
                  <a:lnTo>
                    <a:pt x="4626" y="1496"/>
                  </a:lnTo>
                  <a:lnTo>
                    <a:pt x="4613" y="1487"/>
                  </a:lnTo>
                  <a:lnTo>
                    <a:pt x="4601" y="1477"/>
                  </a:lnTo>
                  <a:lnTo>
                    <a:pt x="4590" y="1466"/>
                  </a:lnTo>
                  <a:lnTo>
                    <a:pt x="4578" y="1454"/>
                  </a:lnTo>
                  <a:lnTo>
                    <a:pt x="4567" y="1442"/>
                  </a:lnTo>
                  <a:lnTo>
                    <a:pt x="4557" y="1428"/>
                  </a:lnTo>
                  <a:lnTo>
                    <a:pt x="4548" y="1416"/>
                  </a:lnTo>
                  <a:lnTo>
                    <a:pt x="4539" y="1402"/>
                  </a:lnTo>
                  <a:lnTo>
                    <a:pt x="4531" y="1389"/>
                  </a:lnTo>
                  <a:lnTo>
                    <a:pt x="4524" y="1375"/>
                  </a:lnTo>
                  <a:lnTo>
                    <a:pt x="4517" y="1362"/>
                  </a:lnTo>
                  <a:lnTo>
                    <a:pt x="4510" y="1348"/>
                  </a:lnTo>
                  <a:lnTo>
                    <a:pt x="4505" y="1333"/>
                  </a:lnTo>
                  <a:lnTo>
                    <a:pt x="4500" y="1319"/>
                  </a:lnTo>
                  <a:lnTo>
                    <a:pt x="4496" y="1304"/>
                  </a:lnTo>
                  <a:lnTo>
                    <a:pt x="4492" y="1289"/>
                  </a:lnTo>
                  <a:lnTo>
                    <a:pt x="4490" y="1274"/>
                  </a:lnTo>
                  <a:lnTo>
                    <a:pt x="4488" y="1259"/>
                  </a:lnTo>
                  <a:lnTo>
                    <a:pt x="4486" y="1244"/>
                  </a:lnTo>
                  <a:lnTo>
                    <a:pt x="4486" y="1228"/>
                  </a:lnTo>
                  <a:lnTo>
                    <a:pt x="4484" y="1212"/>
                  </a:lnTo>
                  <a:lnTo>
                    <a:pt x="4484" y="1123"/>
                  </a:lnTo>
                  <a:lnTo>
                    <a:pt x="4486" y="1113"/>
                  </a:lnTo>
                  <a:lnTo>
                    <a:pt x="4486" y="1104"/>
                  </a:lnTo>
                  <a:lnTo>
                    <a:pt x="4488" y="1096"/>
                  </a:lnTo>
                  <a:lnTo>
                    <a:pt x="4490" y="1088"/>
                  </a:lnTo>
                  <a:lnTo>
                    <a:pt x="4492" y="1080"/>
                  </a:lnTo>
                  <a:lnTo>
                    <a:pt x="4496" y="1073"/>
                  </a:lnTo>
                  <a:lnTo>
                    <a:pt x="4500" y="1067"/>
                  </a:lnTo>
                  <a:lnTo>
                    <a:pt x="4505" y="1062"/>
                  </a:lnTo>
                  <a:lnTo>
                    <a:pt x="4510" y="1057"/>
                  </a:lnTo>
                  <a:lnTo>
                    <a:pt x="4516" y="1053"/>
                  </a:lnTo>
                  <a:lnTo>
                    <a:pt x="4523" y="1049"/>
                  </a:lnTo>
                  <a:lnTo>
                    <a:pt x="4530" y="1047"/>
                  </a:lnTo>
                  <a:lnTo>
                    <a:pt x="4538" y="1045"/>
                  </a:lnTo>
                  <a:lnTo>
                    <a:pt x="4546" y="1043"/>
                  </a:lnTo>
                  <a:lnTo>
                    <a:pt x="4555" y="1043"/>
                  </a:lnTo>
                  <a:lnTo>
                    <a:pt x="4565" y="1041"/>
                  </a:lnTo>
                  <a:lnTo>
                    <a:pt x="5240" y="1041"/>
                  </a:lnTo>
                  <a:lnTo>
                    <a:pt x="5258" y="1041"/>
                  </a:lnTo>
                  <a:lnTo>
                    <a:pt x="5276" y="1039"/>
                  </a:lnTo>
                  <a:lnTo>
                    <a:pt x="5292" y="1036"/>
                  </a:lnTo>
                  <a:lnTo>
                    <a:pt x="5308" y="1031"/>
                  </a:lnTo>
                  <a:lnTo>
                    <a:pt x="5322" y="1026"/>
                  </a:lnTo>
                  <a:lnTo>
                    <a:pt x="5335" y="1019"/>
                  </a:lnTo>
                  <a:lnTo>
                    <a:pt x="5347" y="1011"/>
                  </a:lnTo>
                  <a:lnTo>
                    <a:pt x="5357" y="1002"/>
                  </a:lnTo>
                  <a:lnTo>
                    <a:pt x="5367" y="991"/>
                  </a:lnTo>
                  <a:lnTo>
                    <a:pt x="5375" y="979"/>
                  </a:lnTo>
                  <a:lnTo>
                    <a:pt x="5382" y="966"/>
                  </a:lnTo>
                  <a:lnTo>
                    <a:pt x="5387" y="951"/>
                  </a:lnTo>
                  <a:lnTo>
                    <a:pt x="5392" y="935"/>
                  </a:lnTo>
                  <a:lnTo>
                    <a:pt x="5395" y="918"/>
                  </a:lnTo>
                  <a:lnTo>
                    <a:pt x="5397" y="900"/>
                  </a:lnTo>
                  <a:lnTo>
                    <a:pt x="5399" y="881"/>
                  </a:lnTo>
                  <a:lnTo>
                    <a:pt x="5399" y="632"/>
                  </a:lnTo>
                  <a:close/>
                  <a:moveTo>
                    <a:pt x="5123" y="720"/>
                  </a:moveTo>
                  <a:lnTo>
                    <a:pt x="5121" y="730"/>
                  </a:lnTo>
                  <a:lnTo>
                    <a:pt x="5121" y="739"/>
                  </a:lnTo>
                  <a:lnTo>
                    <a:pt x="5119" y="749"/>
                  </a:lnTo>
                  <a:lnTo>
                    <a:pt x="5117" y="755"/>
                  </a:lnTo>
                  <a:lnTo>
                    <a:pt x="5115" y="763"/>
                  </a:lnTo>
                  <a:lnTo>
                    <a:pt x="5111" y="770"/>
                  </a:lnTo>
                  <a:lnTo>
                    <a:pt x="5107" y="776"/>
                  </a:lnTo>
                  <a:lnTo>
                    <a:pt x="5102" y="781"/>
                  </a:lnTo>
                  <a:lnTo>
                    <a:pt x="5097" y="786"/>
                  </a:lnTo>
                  <a:lnTo>
                    <a:pt x="5091" y="790"/>
                  </a:lnTo>
                  <a:lnTo>
                    <a:pt x="5084" y="794"/>
                  </a:lnTo>
                  <a:lnTo>
                    <a:pt x="5077" y="796"/>
                  </a:lnTo>
                  <a:lnTo>
                    <a:pt x="5069" y="798"/>
                  </a:lnTo>
                  <a:lnTo>
                    <a:pt x="5061" y="801"/>
                  </a:lnTo>
                  <a:lnTo>
                    <a:pt x="5052" y="801"/>
                  </a:lnTo>
                  <a:lnTo>
                    <a:pt x="5042" y="802"/>
                  </a:lnTo>
                  <a:lnTo>
                    <a:pt x="4565" y="802"/>
                  </a:lnTo>
                  <a:lnTo>
                    <a:pt x="4555" y="801"/>
                  </a:lnTo>
                  <a:lnTo>
                    <a:pt x="4546" y="801"/>
                  </a:lnTo>
                  <a:lnTo>
                    <a:pt x="4538" y="798"/>
                  </a:lnTo>
                  <a:lnTo>
                    <a:pt x="4530" y="796"/>
                  </a:lnTo>
                  <a:lnTo>
                    <a:pt x="4523" y="794"/>
                  </a:lnTo>
                  <a:lnTo>
                    <a:pt x="4516" y="790"/>
                  </a:lnTo>
                  <a:lnTo>
                    <a:pt x="4510" y="786"/>
                  </a:lnTo>
                  <a:lnTo>
                    <a:pt x="4505" y="781"/>
                  </a:lnTo>
                  <a:lnTo>
                    <a:pt x="4500" y="776"/>
                  </a:lnTo>
                  <a:lnTo>
                    <a:pt x="4496" y="770"/>
                  </a:lnTo>
                  <a:lnTo>
                    <a:pt x="4492" y="763"/>
                  </a:lnTo>
                  <a:lnTo>
                    <a:pt x="4490" y="755"/>
                  </a:lnTo>
                  <a:lnTo>
                    <a:pt x="4488" y="749"/>
                  </a:lnTo>
                  <a:lnTo>
                    <a:pt x="4486" y="739"/>
                  </a:lnTo>
                  <a:lnTo>
                    <a:pt x="4486" y="730"/>
                  </a:lnTo>
                  <a:lnTo>
                    <a:pt x="4484" y="720"/>
                  </a:lnTo>
                  <a:lnTo>
                    <a:pt x="4484" y="632"/>
                  </a:lnTo>
                  <a:lnTo>
                    <a:pt x="4486" y="615"/>
                  </a:lnTo>
                  <a:lnTo>
                    <a:pt x="4486" y="598"/>
                  </a:lnTo>
                  <a:lnTo>
                    <a:pt x="4488" y="582"/>
                  </a:lnTo>
                  <a:lnTo>
                    <a:pt x="4490" y="566"/>
                  </a:lnTo>
                  <a:lnTo>
                    <a:pt x="4492" y="551"/>
                  </a:lnTo>
                  <a:lnTo>
                    <a:pt x="4497" y="536"/>
                  </a:lnTo>
                  <a:lnTo>
                    <a:pt x="4500" y="521"/>
                  </a:lnTo>
                  <a:lnTo>
                    <a:pt x="4506" y="506"/>
                  </a:lnTo>
                  <a:lnTo>
                    <a:pt x="4512" y="492"/>
                  </a:lnTo>
                  <a:lnTo>
                    <a:pt x="4517" y="477"/>
                  </a:lnTo>
                  <a:lnTo>
                    <a:pt x="4524" y="463"/>
                  </a:lnTo>
                  <a:lnTo>
                    <a:pt x="4532" y="450"/>
                  </a:lnTo>
                  <a:lnTo>
                    <a:pt x="4540" y="436"/>
                  </a:lnTo>
                  <a:lnTo>
                    <a:pt x="4549" y="424"/>
                  </a:lnTo>
                  <a:lnTo>
                    <a:pt x="4558" y="410"/>
                  </a:lnTo>
                  <a:lnTo>
                    <a:pt x="4568" y="398"/>
                  </a:lnTo>
                  <a:lnTo>
                    <a:pt x="4578" y="385"/>
                  </a:lnTo>
                  <a:lnTo>
                    <a:pt x="4590" y="374"/>
                  </a:lnTo>
                  <a:lnTo>
                    <a:pt x="4601" y="364"/>
                  </a:lnTo>
                  <a:lnTo>
                    <a:pt x="4613" y="354"/>
                  </a:lnTo>
                  <a:lnTo>
                    <a:pt x="4627" y="345"/>
                  </a:lnTo>
                  <a:lnTo>
                    <a:pt x="4641" y="337"/>
                  </a:lnTo>
                  <a:lnTo>
                    <a:pt x="4654" y="329"/>
                  </a:lnTo>
                  <a:lnTo>
                    <a:pt x="4669" y="322"/>
                  </a:lnTo>
                  <a:lnTo>
                    <a:pt x="4684" y="316"/>
                  </a:lnTo>
                  <a:lnTo>
                    <a:pt x="4699" y="311"/>
                  </a:lnTo>
                  <a:lnTo>
                    <a:pt x="4715" y="306"/>
                  </a:lnTo>
                  <a:lnTo>
                    <a:pt x="4732" y="303"/>
                  </a:lnTo>
                  <a:lnTo>
                    <a:pt x="4749" y="299"/>
                  </a:lnTo>
                  <a:lnTo>
                    <a:pt x="4766" y="297"/>
                  </a:lnTo>
                  <a:lnTo>
                    <a:pt x="4784" y="295"/>
                  </a:lnTo>
                  <a:lnTo>
                    <a:pt x="4803" y="295"/>
                  </a:lnTo>
                  <a:lnTo>
                    <a:pt x="4823" y="295"/>
                  </a:lnTo>
                  <a:lnTo>
                    <a:pt x="4841" y="297"/>
                  </a:lnTo>
                  <a:lnTo>
                    <a:pt x="4858" y="299"/>
                  </a:lnTo>
                  <a:lnTo>
                    <a:pt x="4875" y="303"/>
                  </a:lnTo>
                  <a:lnTo>
                    <a:pt x="4892" y="306"/>
                  </a:lnTo>
                  <a:lnTo>
                    <a:pt x="4908" y="311"/>
                  </a:lnTo>
                  <a:lnTo>
                    <a:pt x="4923" y="316"/>
                  </a:lnTo>
                  <a:lnTo>
                    <a:pt x="4938" y="322"/>
                  </a:lnTo>
                  <a:lnTo>
                    <a:pt x="4953" y="329"/>
                  </a:lnTo>
                  <a:lnTo>
                    <a:pt x="4966" y="337"/>
                  </a:lnTo>
                  <a:lnTo>
                    <a:pt x="4980" y="345"/>
                  </a:lnTo>
                  <a:lnTo>
                    <a:pt x="4994" y="354"/>
                  </a:lnTo>
                  <a:lnTo>
                    <a:pt x="5005" y="364"/>
                  </a:lnTo>
                  <a:lnTo>
                    <a:pt x="5017" y="374"/>
                  </a:lnTo>
                  <a:lnTo>
                    <a:pt x="5029" y="385"/>
                  </a:lnTo>
                  <a:lnTo>
                    <a:pt x="5039" y="398"/>
                  </a:lnTo>
                  <a:lnTo>
                    <a:pt x="5049" y="410"/>
                  </a:lnTo>
                  <a:lnTo>
                    <a:pt x="5058" y="424"/>
                  </a:lnTo>
                  <a:lnTo>
                    <a:pt x="5067" y="436"/>
                  </a:lnTo>
                  <a:lnTo>
                    <a:pt x="5075" y="450"/>
                  </a:lnTo>
                  <a:lnTo>
                    <a:pt x="5083" y="463"/>
                  </a:lnTo>
                  <a:lnTo>
                    <a:pt x="5090" y="477"/>
                  </a:lnTo>
                  <a:lnTo>
                    <a:pt x="5095" y="492"/>
                  </a:lnTo>
                  <a:lnTo>
                    <a:pt x="5101" y="506"/>
                  </a:lnTo>
                  <a:lnTo>
                    <a:pt x="5107" y="521"/>
                  </a:lnTo>
                  <a:lnTo>
                    <a:pt x="5110" y="536"/>
                  </a:lnTo>
                  <a:lnTo>
                    <a:pt x="5115" y="551"/>
                  </a:lnTo>
                  <a:lnTo>
                    <a:pt x="5117" y="566"/>
                  </a:lnTo>
                  <a:lnTo>
                    <a:pt x="5119" y="582"/>
                  </a:lnTo>
                  <a:lnTo>
                    <a:pt x="5121" y="598"/>
                  </a:lnTo>
                  <a:lnTo>
                    <a:pt x="5121" y="615"/>
                  </a:lnTo>
                  <a:lnTo>
                    <a:pt x="5123" y="632"/>
                  </a:lnTo>
                  <a:lnTo>
                    <a:pt x="5123" y="720"/>
                  </a:lnTo>
                  <a:close/>
                  <a:moveTo>
                    <a:pt x="9606" y="1219"/>
                  </a:moveTo>
                  <a:lnTo>
                    <a:pt x="9605" y="1187"/>
                  </a:lnTo>
                  <a:lnTo>
                    <a:pt x="9603" y="1157"/>
                  </a:lnTo>
                  <a:lnTo>
                    <a:pt x="9599" y="1127"/>
                  </a:lnTo>
                  <a:lnTo>
                    <a:pt x="9594" y="1099"/>
                  </a:lnTo>
                  <a:lnTo>
                    <a:pt x="9588" y="1072"/>
                  </a:lnTo>
                  <a:lnTo>
                    <a:pt x="9580" y="1045"/>
                  </a:lnTo>
                  <a:lnTo>
                    <a:pt x="9571" y="1020"/>
                  </a:lnTo>
                  <a:lnTo>
                    <a:pt x="9561" y="996"/>
                  </a:lnTo>
                  <a:lnTo>
                    <a:pt x="9548" y="972"/>
                  </a:lnTo>
                  <a:lnTo>
                    <a:pt x="9536" y="950"/>
                  </a:lnTo>
                  <a:lnTo>
                    <a:pt x="9521" y="929"/>
                  </a:lnTo>
                  <a:lnTo>
                    <a:pt x="9505" y="909"/>
                  </a:lnTo>
                  <a:lnTo>
                    <a:pt x="9488" y="890"/>
                  </a:lnTo>
                  <a:lnTo>
                    <a:pt x="9470" y="872"/>
                  </a:lnTo>
                  <a:lnTo>
                    <a:pt x="9451" y="855"/>
                  </a:lnTo>
                  <a:lnTo>
                    <a:pt x="9430" y="839"/>
                  </a:lnTo>
                  <a:lnTo>
                    <a:pt x="9408" y="824"/>
                  </a:lnTo>
                  <a:lnTo>
                    <a:pt x="9386" y="811"/>
                  </a:lnTo>
                  <a:lnTo>
                    <a:pt x="9363" y="798"/>
                  </a:lnTo>
                  <a:lnTo>
                    <a:pt x="9339" y="786"/>
                  </a:lnTo>
                  <a:lnTo>
                    <a:pt x="9315" y="775"/>
                  </a:lnTo>
                  <a:lnTo>
                    <a:pt x="9291" y="764"/>
                  </a:lnTo>
                  <a:lnTo>
                    <a:pt x="9266" y="755"/>
                  </a:lnTo>
                  <a:lnTo>
                    <a:pt x="9240" y="747"/>
                  </a:lnTo>
                  <a:lnTo>
                    <a:pt x="9214" y="739"/>
                  </a:lnTo>
                  <a:lnTo>
                    <a:pt x="9186" y="733"/>
                  </a:lnTo>
                  <a:lnTo>
                    <a:pt x="9158" y="727"/>
                  </a:lnTo>
                  <a:lnTo>
                    <a:pt x="9130" y="722"/>
                  </a:lnTo>
                  <a:lnTo>
                    <a:pt x="9100" y="718"/>
                  </a:lnTo>
                  <a:lnTo>
                    <a:pt x="9071" y="715"/>
                  </a:lnTo>
                  <a:lnTo>
                    <a:pt x="9042" y="712"/>
                  </a:lnTo>
                  <a:lnTo>
                    <a:pt x="9010" y="711"/>
                  </a:lnTo>
                  <a:lnTo>
                    <a:pt x="9005" y="711"/>
                  </a:lnTo>
                  <a:lnTo>
                    <a:pt x="8997" y="710"/>
                  </a:lnTo>
                  <a:lnTo>
                    <a:pt x="8985" y="708"/>
                  </a:lnTo>
                  <a:lnTo>
                    <a:pt x="8969" y="704"/>
                  </a:lnTo>
                  <a:lnTo>
                    <a:pt x="8949" y="699"/>
                  </a:lnTo>
                  <a:lnTo>
                    <a:pt x="8925" y="692"/>
                  </a:lnTo>
                  <a:lnTo>
                    <a:pt x="8898" y="684"/>
                  </a:lnTo>
                  <a:lnTo>
                    <a:pt x="8866" y="674"/>
                  </a:lnTo>
                  <a:lnTo>
                    <a:pt x="8852" y="668"/>
                  </a:lnTo>
                  <a:lnTo>
                    <a:pt x="8838" y="661"/>
                  </a:lnTo>
                  <a:lnTo>
                    <a:pt x="8826" y="654"/>
                  </a:lnTo>
                  <a:lnTo>
                    <a:pt x="8813" y="646"/>
                  </a:lnTo>
                  <a:lnTo>
                    <a:pt x="8801" y="637"/>
                  </a:lnTo>
                  <a:lnTo>
                    <a:pt x="8789" y="626"/>
                  </a:lnTo>
                  <a:lnTo>
                    <a:pt x="8779" y="615"/>
                  </a:lnTo>
                  <a:lnTo>
                    <a:pt x="8769" y="604"/>
                  </a:lnTo>
                  <a:lnTo>
                    <a:pt x="8758" y="592"/>
                  </a:lnTo>
                  <a:lnTo>
                    <a:pt x="8749" y="580"/>
                  </a:lnTo>
                  <a:lnTo>
                    <a:pt x="8740" y="566"/>
                  </a:lnTo>
                  <a:lnTo>
                    <a:pt x="8733" y="552"/>
                  </a:lnTo>
                  <a:lnTo>
                    <a:pt x="8728" y="536"/>
                  </a:lnTo>
                  <a:lnTo>
                    <a:pt x="8725" y="520"/>
                  </a:lnTo>
                  <a:lnTo>
                    <a:pt x="8723" y="502"/>
                  </a:lnTo>
                  <a:lnTo>
                    <a:pt x="8721" y="483"/>
                  </a:lnTo>
                  <a:lnTo>
                    <a:pt x="8723" y="466"/>
                  </a:lnTo>
                  <a:lnTo>
                    <a:pt x="8725" y="448"/>
                  </a:lnTo>
                  <a:lnTo>
                    <a:pt x="8730" y="430"/>
                  </a:lnTo>
                  <a:lnTo>
                    <a:pt x="8737" y="410"/>
                  </a:lnTo>
                  <a:lnTo>
                    <a:pt x="8745" y="392"/>
                  </a:lnTo>
                  <a:lnTo>
                    <a:pt x="8756" y="373"/>
                  </a:lnTo>
                  <a:lnTo>
                    <a:pt x="8769" y="355"/>
                  </a:lnTo>
                  <a:lnTo>
                    <a:pt x="8783" y="335"/>
                  </a:lnTo>
                  <a:lnTo>
                    <a:pt x="8792" y="326"/>
                  </a:lnTo>
                  <a:lnTo>
                    <a:pt x="8801" y="316"/>
                  </a:lnTo>
                  <a:lnTo>
                    <a:pt x="8810" y="309"/>
                  </a:lnTo>
                  <a:lnTo>
                    <a:pt x="8821" y="301"/>
                  </a:lnTo>
                  <a:lnTo>
                    <a:pt x="8832" y="294"/>
                  </a:lnTo>
                  <a:lnTo>
                    <a:pt x="8845" y="287"/>
                  </a:lnTo>
                  <a:lnTo>
                    <a:pt x="8857" y="281"/>
                  </a:lnTo>
                  <a:lnTo>
                    <a:pt x="8871" y="276"/>
                  </a:lnTo>
                  <a:lnTo>
                    <a:pt x="8885" y="271"/>
                  </a:lnTo>
                  <a:lnTo>
                    <a:pt x="8901" y="268"/>
                  </a:lnTo>
                  <a:lnTo>
                    <a:pt x="8917" y="263"/>
                  </a:lnTo>
                  <a:lnTo>
                    <a:pt x="8934" y="261"/>
                  </a:lnTo>
                  <a:lnTo>
                    <a:pt x="8952" y="258"/>
                  </a:lnTo>
                  <a:lnTo>
                    <a:pt x="8971" y="257"/>
                  </a:lnTo>
                  <a:lnTo>
                    <a:pt x="8991" y="255"/>
                  </a:lnTo>
                  <a:lnTo>
                    <a:pt x="9011" y="254"/>
                  </a:lnTo>
                  <a:lnTo>
                    <a:pt x="9028" y="254"/>
                  </a:lnTo>
                  <a:lnTo>
                    <a:pt x="9044" y="255"/>
                  </a:lnTo>
                  <a:lnTo>
                    <a:pt x="9061" y="258"/>
                  </a:lnTo>
                  <a:lnTo>
                    <a:pt x="9077" y="261"/>
                  </a:lnTo>
                  <a:lnTo>
                    <a:pt x="9093" y="264"/>
                  </a:lnTo>
                  <a:lnTo>
                    <a:pt x="9108" y="269"/>
                  </a:lnTo>
                  <a:lnTo>
                    <a:pt x="9123" y="273"/>
                  </a:lnTo>
                  <a:lnTo>
                    <a:pt x="9139" y="280"/>
                  </a:lnTo>
                  <a:lnTo>
                    <a:pt x="9154" y="287"/>
                  </a:lnTo>
                  <a:lnTo>
                    <a:pt x="9168" y="294"/>
                  </a:lnTo>
                  <a:lnTo>
                    <a:pt x="9183" y="303"/>
                  </a:lnTo>
                  <a:lnTo>
                    <a:pt x="9197" y="312"/>
                  </a:lnTo>
                  <a:lnTo>
                    <a:pt x="9211" y="322"/>
                  </a:lnTo>
                  <a:lnTo>
                    <a:pt x="9225" y="332"/>
                  </a:lnTo>
                  <a:lnTo>
                    <a:pt x="9240" y="344"/>
                  </a:lnTo>
                  <a:lnTo>
                    <a:pt x="9253" y="356"/>
                  </a:lnTo>
                  <a:lnTo>
                    <a:pt x="9260" y="362"/>
                  </a:lnTo>
                  <a:lnTo>
                    <a:pt x="9267" y="367"/>
                  </a:lnTo>
                  <a:lnTo>
                    <a:pt x="9274" y="372"/>
                  </a:lnTo>
                  <a:lnTo>
                    <a:pt x="9280" y="375"/>
                  </a:lnTo>
                  <a:lnTo>
                    <a:pt x="9287" y="379"/>
                  </a:lnTo>
                  <a:lnTo>
                    <a:pt x="9294" y="381"/>
                  </a:lnTo>
                  <a:lnTo>
                    <a:pt x="9302" y="382"/>
                  </a:lnTo>
                  <a:lnTo>
                    <a:pt x="9309" y="383"/>
                  </a:lnTo>
                  <a:lnTo>
                    <a:pt x="9315" y="384"/>
                  </a:lnTo>
                  <a:lnTo>
                    <a:pt x="9322" y="383"/>
                  </a:lnTo>
                  <a:lnTo>
                    <a:pt x="9330" y="382"/>
                  </a:lnTo>
                  <a:lnTo>
                    <a:pt x="9337" y="381"/>
                  </a:lnTo>
                  <a:lnTo>
                    <a:pt x="9344" y="379"/>
                  </a:lnTo>
                  <a:lnTo>
                    <a:pt x="9352" y="375"/>
                  </a:lnTo>
                  <a:lnTo>
                    <a:pt x="9358" y="372"/>
                  </a:lnTo>
                  <a:lnTo>
                    <a:pt x="9366" y="367"/>
                  </a:lnTo>
                  <a:lnTo>
                    <a:pt x="9452" y="304"/>
                  </a:lnTo>
                  <a:lnTo>
                    <a:pt x="9460" y="298"/>
                  </a:lnTo>
                  <a:lnTo>
                    <a:pt x="9466" y="293"/>
                  </a:lnTo>
                  <a:lnTo>
                    <a:pt x="9472" y="287"/>
                  </a:lnTo>
                  <a:lnTo>
                    <a:pt x="9477" y="280"/>
                  </a:lnTo>
                  <a:lnTo>
                    <a:pt x="9481" y="275"/>
                  </a:lnTo>
                  <a:lnTo>
                    <a:pt x="9484" y="268"/>
                  </a:lnTo>
                  <a:lnTo>
                    <a:pt x="9485" y="261"/>
                  </a:lnTo>
                  <a:lnTo>
                    <a:pt x="9486" y="254"/>
                  </a:lnTo>
                  <a:lnTo>
                    <a:pt x="9487" y="247"/>
                  </a:lnTo>
                  <a:lnTo>
                    <a:pt x="9486" y="241"/>
                  </a:lnTo>
                  <a:lnTo>
                    <a:pt x="9484" y="234"/>
                  </a:lnTo>
                  <a:lnTo>
                    <a:pt x="9482" y="226"/>
                  </a:lnTo>
                  <a:lnTo>
                    <a:pt x="9478" y="219"/>
                  </a:lnTo>
                  <a:lnTo>
                    <a:pt x="9474" y="211"/>
                  </a:lnTo>
                  <a:lnTo>
                    <a:pt x="9469" y="204"/>
                  </a:lnTo>
                  <a:lnTo>
                    <a:pt x="9462" y="197"/>
                  </a:lnTo>
                  <a:lnTo>
                    <a:pt x="9444" y="176"/>
                  </a:lnTo>
                  <a:lnTo>
                    <a:pt x="9424" y="157"/>
                  </a:lnTo>
                  <a:lnTo>
                    <a:pt x="9404" y="138"/>
                  </a:lnTo>
                  <a:lnTo>
                    <a:pt x="9381" y="120"/>
                  </a:lnTo>
                  <a:lnTo>
                    <a:pt x="9358" y="103"/>
                  </a:lnTo>
                  <a:lnTo>
                    <a:pt x="9335" y="86"/>
                  </a:lnTo>
                  <a:lnTo>
                    <a:pt x="9309" y="70"/>
                  </a:lnTo>
                  <a:lnTo>
                    <a:pt x="9283" y="55"/>
                  </a:lnTo>
                  <a:lnTo>
                    <a:pt x="9253" y="43"/>
                  </a:lnTo>
                  <a:lnTo>
                    <a:pt x="9224" y="33"/>
                  </a:lnTo>
                  <a:lnTo>
                    <a:pt x="9192" y="22"/>
                  </a:lnTo>
                  <a:lnTo>
                    <a:pt x="9158" y="16"/>
                  </a:lnTo>
                  <a:lnTo>
                    <a:pt x="9124" y="9"/>
                  </a:lnTo>
                  <a:lnTo>
                    <a:pt x="9088" y="4"/>
                  </a:lnTo>
                  <a:lnTo>
                    <a:pt x="9051" y="1"/>
                  </a:lnTo>
                  <a:lnTo>
                    <a:pt x="9011" y="0"/>
                  </a:lnTo>
                  <a:lnTo>
                    <a:pt x="8977" y="1"/>
                  </a:lnTo>
                  <a:lnTo>
                    <a:pt x="8944" y="3"/>
                  </a:lnTo>
                  <a:lnTo>
                    <a:pt x="8913" y="7"/>
                  </a:lnTo>
                  <a:lnTo>
                    <a:pt x="8882" y="11"/>
                  </a:lnTo>
                  <a:lnTo>
                    <a:pt x="8853" y="17"/>
                  </a:lnTo>
                  <a:lnTo>
                    <a:pt x="8824" y="24"/>
                  </a:lnTo>
                  <a:lnTo>
                    <a:pt x="8796" y="31"/>
                  </a:lnTo>
                  <a:lnTo>
                    <a:pt x="8770" y="40"/>
                  </a:lnTo>
                  <a:lnTo>
                    <a:pt x="8744" y="51"/>
                  </a:lnTo>
                  <a:lnTo>
                    <a:pt x="8720" y="62"/>
                  </a:lnTo>
                  <a:lnTo>
                    <a:pt x="8697" y="74"/>
                  </a:lnTo>
                  <a:lnTo>
                    <a:pt x="8675" y="88"/>
                  </a:lnTo>
                  <a:lnTo>
                    <a:pt x="8654" y="103"/>
                  </a:lnTo>
                  <a:lnTo>
                    <a:pt x="8633" y="119"/>
                  </a:lnTo>
                  <a:lnTo>
                    <a:pt x="8615" y="135"/>
                  </a:lnTo>
                  <a:lnTo>
                    <a:pt x="8597" y="154"/>
                  </a:lnTo>
                  <a:lnTo>
                    <a:pt x="8580" y="173"/>
                  </a:lnTo>
                  <a:lnTo>
                    <a:pt x="8563" y="191"/>
                  </a:lnTo>
                  <a:lnTo>
                    <a:pt x="8548" y="210"/>
                  </a:lnTo>
                  <a:lnTo>
                    <a:pt x="8535" y="231"/>
                  </a:lnTo>
                  <a:lnTo>
                    <a:pt x="8522" y="250"/>
                  </a:lnTo>
                  <a:lnTo>
                    <a:pt x="8511" y="270"/>
                  </a:lnTo>
                  <a:lnTo>
                    <a:pt x="8500" y="290"/>
                  </a:lnTo>
                  <a:lnTo>
                    <a:pt x="8491" y="311"/>
                  </a:lnTo>
                  <a:lnTo>
                    <a:pt x="8483" y="332"/>
                  </a:lnTo>
                  <a:lnTo>
                    <a:pt x="8476" y="353"/>
                  </a:lnTo>
                  <a:lnTo>
                    <a:pt x="8469" y="374"/>
                  </a:lnTo>
                  <a:lnTo>
                    <a:pt x="8465" y="396"/>
                  </a:lnTo>
                  <a:lnTo>
                    <a:pt x="8460" y="418"/>
                  </a:lnTo>
                  <a:lnTo>
                    <a:pt x="8458" y="441"/>
                  </a:lnTo>
                  <a:lnTo>
                    <a:pt x="8456" y="463"/>
                  </a:lnTo>
                  <a:lnTo>
                    <a:pt x="8456" y="486"/>
                  </a:lnTo>
                  <a:lnTo>
                    <a:pt x="8457" y="513"/>
                  </a:lnTo>
                  <a:lnTo>
                    <a:pt x="8459" y="539"/>
                  </a:lnTo>
                  <a:lnTo>
                    <a:pt x="8461" y="564"/>
                  </a:lnTo>
                  <a:lnTo>
                    <a:pt x="8466" y="589"/>
                  </a:lnTo>
                  <a:lnTo>
                    <a:pt x="8471" y="613"/>
                  </a:lnTo>
                  <a:lnTo>
                    <a:pt x="8477" y="637"/>
                  </a:lnTo>
                  <a:lnTo>
                    <a:pt x="8485" y="658"/>
                  </a:lnTo>
                  <a:lnTo>
                    <a:pt x="8493" y="680"/>
                  </a:lnTo>
                  <a:lnTo>
                    <a:pt x="8502" y="701"/>
                  </a:lnTo>
                  <a:lnTo>
                    <a:pt x="8513" y="721"/>
                  </a:lnTo>
                  <a:lnTo>
                    <a:pt x="8525" y="741"/>
                  </a:lnTo>
                  <a:lnTo>
                    <a:pt x="8537" y="759"/>
                  </a:lnTo>
                  <a:lnTo>
                    <a:pt x="8551" y="777"/>
                  </a:lnTo>
                  <a:lnTo>
                    <a:pt x="8565" y="794"/>
                  </a:lnTo>
                  <a:lnTo>
                    <a:pt x="8581" y="810"/>
                  </a:lnTo>
                  <a:lnTo>
                    <a:pt x="8598" y="825"/>
                  </a:lnTo>
                  <a:lnTo>
                    <a:pt x="8616" y="840"/>
                  </a:lnTo>
                  <a:lnTo>
                    <a:pt x="8635" y="854"/>
                  </a:lnTo>
                  <a:lnTo>
                    <a:pt x="8655" y="867"/>
                  </a:lnTo>
                  <a:lnTo>
                    <a:pt x="8676" y="880"/>
                  </a:lnTo>
                  <a:lnTo>
                    <a:pt x="8698" y="892"/>
                  </a:lnTo>
                  <a:lnTo>
                    <a:pt x="8721" y="902"/>
                  </a:lnTo>
                  <a:lnTo>
                    <a:pt x="8745" y="913"/>
                  </a:lnTo>
                  <a:lnTo>
                    <a:pt x="8771" y="923"/>
                  </a:lnTo>
                  <a:lnTo>
                    <a:pt x="8797" y="931"/>
                  </a:lnTo>
                  <a:lnTo>
                    <a:pt x="8824" y="939"/>
                  </a:lnTo>
                  <a:lnTo>
                    <a:pt x="8854" y="946"/>
                  </a:lnTo>
                  <a:lnTo>
                    <a:pt x="8883" y="952"/>
                  </a:lnTo>
                  <a:lnTo>
                    <a:pt x="8914" y="958"/>
                  </a:lnTo>
                  <a:lnTo>
                    <a:pt x="8945" y="963"/>
                  </a:lnTo>
                  <a:lnTo>
                    <a:pt x="8978" y="968"/>
                  </a:lnTo>
                  <a:lnTo>
                    <a:pt x="9012" y="970"/>
                  </a:lnTo>
                  <a:lnTo>
                    <a:pt x="9017" y="970"/>
                  </a:lnTo>
                  <a:lnTo>
                    <a:pt x="9026" y="971"/>
                  </a:lnTo>
                  <a:lnTo>
                    <a:pt x="9039" y="974"/>
                  </a:lnTo>
                  <a:lnTo>
                    <a:pt x="9057" y="976"/>
                  </a:lnTo>
                  <a:lnTo>
                    <a:pt x="9079" y="980"/>
                  </a:lnTo>
                  <a:lnTo>
                    <a:pt x="9105" y="986"/>
                  </a:lnTo>
                  <a:lnTo>
                    <a:pt x="9136" y="992"/>
                  </a:lnTo>
                  <a:lnTo>
                    <a:pt x="9171" y="1000"/>
                  </a:lnTo>
                  <a:lnTo>
                    <a:pt x="9186" y="1005"/>
                  </a:lnTo>
                  <a:lnTo>
                    <a:pt x="9201" y="1012"/>
                  </a:lnTo>
                  <a:lnTo>
                    <a:pt x="9216" y="1019"/>
                  </a:lnTo>
                  <a:lnTo>
                    <a:pt x="9231" y="1028"/>
                  </a:lnTo>
                  <a:lnTo>
                    <a:pt x="9244" y="1038"/>
                  </a:lnTo>
                  <a:lnTo>
                    <a:pt x="9258" y="1048"/>
                  </a:lnTo>
                  <a:lnTo>
                    <a:pt x="9271" y="1061"/>
                  </a:lnTo>
                  <a:lnTo>
                    <a:pt x="9284" y="1073"/>
                  </a:lnTo>
                  <a:lnTo>
                    <a:pt x="9295" y="1088"/>
                  </a:lnTo>
                  <a:lnTo>
                    <a:pt x="9304" y="1104"/>
                  </a:lnTo>
                  <a:lnTo>
                    <a:pt x="9312" y="1119"/>
                  </a:lnTo>
                  <a:lnTo>
                    <a:pt x="9319" y="1138"/>
                  </a:lnTo>
                  <a:lnTo>
                    <a:pt x="9323" y="1157"/>
                  </a:lnTo>
                  <a:lnTo>
                    <a:pt x="9327" y="1177"/>
                  </a:lnTo>
                  <a:lnTo>
                    <a:pt x="9329" y="1198"/>
                  </a:lnTo>
                  <a:lnTo>
                    <a:pt x="9330" y="1220"/>
                  </a:lnTo>
                  <a:lnTo>
                    <a:pt x="9329" y="1234"/>
                  </a:lnTo>
                  <a:lnTo>
                    <a:pt x="9329" y="1247"/>
                  </a:lnTo>
                  <a:lnTo>
                    <a:pt x="9327" y="1260"/>
                  </a:lnTo>
                  <a:lnTo>
                    <a:pt x="9326" y="1273"/>
                  </a:lnTo>
                  <a:lnTo>
                    <a:pt x="9322" y="1286"/>
                  </a:lnTo>
                  <a:lnTo>
                    <a:pt x="9320" y="1298"/>
                  </a:lnTo>
                  <a:lnTo>
                    <a:pt x="9315" y="1311"/>
                  </a:lnTo>
                  <a:lnTo>
                    <a:pt x="9312" y="1323"/>
                  </a:lnTo>
                  <a:lnTo>
                    <a:pt x="9302" y="1347"/>
                  </a:lnTo>
                  <a:lnTo>
                    <a:pt x="9289" y="1371"/>
                  </a:lnTo>
                  <a:lnTo>
                    <a:pt x="9275" y="1394"/>
                  </a:lnTo>
                  <a:lnTo>
                    <a:pt x="9258" y="1416"/>
                  </a:lnTo>
                  <a:lnTo>
                    <a:pt x="9249" y="1427"/>
                  </a:lnTo>
                  <a:lnTo>
                    <a:pt x="9238" y="1437"/>
                  </a:lnTo>
                  <a:lnTo>
                    <a:pt x="9227" y="1447"/>
                  </a:lnTo>
                  <a:lnTo>
                    <a:pt x="9215" y="1457"/>
                  </a:lnTo>
                  <a:lnTo>
                    <a:pt x="9202" y="1464"/>
                  </a:lnTo>
                  <a:lnTo>
                    <a:pt x="9189" y="1472"/>
                  </a:lnTo>
                  <a:lnTo>
                    <a:pt x="9175" y="1479"/>
                  </a:lnTo>
                  <a:lnTo>
                    <a:pt x="9160" y="1486"/>
                  </a:lnTo>
                  <a:lnTo>
                    <a:pt x="9145" y="1492"/>
                  </a:lnTo>
                  <a:lnTo>
                    <a:pt x="9128" y="1496"/>
                  </a:lnTo>
                  <a:lnTo>
                    <a:pt x="9111" y="1501"/>
                  </a:lnTo>
                  <a:lnTo>
                    <a:pt x="9093" y="1504"/>
                  </a:lnTo>
                  <a:lnTo>
                    <a:pt x="9073" y="1506"/>
                  </a:lnTo>
                  <a:lnTo>
                    <a:pt x="9053" y="1509"/>
                  </a:lnTo>
                  <a:lnTo>
                    <a:pt x="9033" y="1511"/>
                  </a:lnTo>
                  <a:lnTo>
                    <a:pt x="9012" y="1511"/>
                  </a:lnTo>
                  <a:lnTo>
                    <a:pt x="8996" y="1511"/>
                  </a:lnTo>
                  <a:lnTo>
                    <a:pt x="8982" y="1510"/>
                  </a:lnTo>
                  <a:lnTo>
                    <a:pt x="8967" y="1509"/>
                  </a:lnTo>
                  <a:lnTo>
                    <a:pt x="8952" y="1506"/>
                  </a:lnTo>
                  <a:lnTo>
                    <a:pt x="8938" y="1504"/>
                  </a:lnTo>
                  <a:lnTo>
                    <a:pt x="8923" y="1501"/>
                  </a:lnTo>
                  <a:lnTo>
                    <a:pt x="8909" y="1497"/>
                  </a:lnTo>
                  <a:lnTo>
                    <a:pt x="8896" y="1493"/>
                  </a:lnTo>
                  <a:lnTo>
                    <a:pt x="8882" y="1488"/>
                  </a:lnTo>
                  <a:lnTo>
                    <a:pt x="8869" y="1483"/>
                  </a:lnTo>
                  <a:lnTo>
                    <a:pt x="8856" y="1477"/>
                  </a:lnTo>
                  <a:lnTo>
                    <a:pt x="8844" y="1470"/>
                  </a:lnTo>
                  <a:lnTo>
                    <a:pt x="8831" y="1462"/>
                  </a:lnTo>
                  <a:lnTo>
                    <a:pt x="8819" y="1455"/>
                  </a:lnTo>
                  <a:lnTo>
                    <a:pt x="8806" y="1446"/>
                  </a:lnTo>
                  <a:lnTo>
                    <a:pt x="8795" y="1437"/>
                  </a:lnTo>
                  <a:lnTo>
                    <a:pt x="8772" y="1420"/>
                  </a:lnTo>
                  <a:lnTo>
                    <a:pt x="8751" y="1402"/>
                  </a:lnTo>
                  <a:lnTo>
                    <a:pt x="8732" y="1384"/>
                  </a:lnTo>
                  <a:lnTo>
                    <a:pt x="8711" y="1365"/>
                  </a:lnTo>
                  <a:lnTo>
                    <a:pt x="8693" y="1346"/>
                  </a:lnTo>
                  <a:lnTo>
                    <a:pt x="8675" y="1326"/>
                  </a:lnTo>
                  <a:lnTo>
                    <a:pt x="8658" y="1307"/>
                  </a:lnTo>
                  <a:lnTo>
                    <a:pt x="8642" y="1287"/>
                  </a:lnTo>
                  <a:lnTo>
                    <a:pt x="8638" y="1280"/>
                  </a:lnTo>
                  <a:lnTo>
                    <a:pt x="8632" y="1274"/>
                  </a:lnTo>
                  <a:lnTo>
                    <a:pt x="8628" y="1269"/>
                  </a:lnTo>
                  <a:lnTo>
                    <a:pt x="8622" y="1264"/>
                  </a:lnTo>
                  <a:lnTo>
                    <a:pt x="8616" y="1260"/>
                  </a:lnTo>
                  <a:lnTo>
                    <a:pt x="8609" y="1256"/>
                  </a:lnTo>
                  <a:lnTo>
                    <a:pt x="8604" y="1254"/>
                  </a:lnTo>
                  <a:lnTo>
                    <a:pt x="8597" y="1252"/>
                  </a:lnTo>
                  <a:lnTo>
                    <a:pt x="8591" y="1252"/>
                  </a:lnTo>
                  <a:lnTo>
                    <a:pt x="8583" y="1251"/>
                  </a:lnTo>
                  <a:lnTo>
                    <a:pt x="8577" y="1252"/>
                  </a:lnTo>
                  <a:lnTo>
                    <a:pt x="8570" y="1253"/>
                  </a:lnTo>
                  <a:lnTo>
                    <a:pt x="8562" y="1255"/>
                  </a:lnTo>
                  <a:lnTo>
                    <a:pt x="8555" y="1257"/>
                  </a:lnTo>
                  <a:lnTo>
                    <a:pt x="8547" y="1261"/>
                  </a:lnTo>
                  <a:lnTo>
                    <a:pt x="8539" y="1265"/>
                  </a:lnTo>
                  <a:lnTo>
                    <a:pt x="8456" y="1325"/>
                  </a:lnTo>
                  <a:lnTo>
                    <a:pt x="8448" y="1331"/>
                  </a:lnTo>
                  <a:lnTo>
                    <a:pt x="8442" y="1338"/>
                  </a:lnTo>
                  <a:lnTo>
                    <a:pt x="8435" y="1345"/>
                  </a:lnTo>
                  <a:lnTo>
                    <a:pt x="8431" y="1350"/>
                  </a:lnTo>
                  <a:lnTo>
                    <a:pt x="8426" y="1357"/>
                  </a:lnTo>
                  <a:lnTo>
                    <a:pt x="8423" y="1364"/>
                  </a:lnTo>
                  <a:lnTo>
                    <a:pt x="8420" y="1372"/>
                  </a:lnTo>
                  <a:lnTo>
                    <a:pt x="8418" y="1378"/>
                  </a:lnTo>
                  <a:lnTo>
                    <a:pt x="8417" y="1385"/>
                  </a:lnTo>
                  <a:lnTo>
                    <a:pt x="8417" y="1392"/>
                  </a:lnTo>
                  <a:lnTo>
                    <a:pt x="8418" y="1400"/>
                  </a:lnTo>
                  <a:lnTo>
                    <a:pt x="8419" y="1407"/>
                  </a:lnTo>
                  <a:lnTo>
                    <a:pt x="8422" y="1415"/>
                  </a:lnTo>
                  <a:lnTo>
                    <a:pt x="8424" y="1423"/>
                  </a:lnTo>
                  <a:lnTo>
                    <a:pt x="8428" y="1429"/>
                  </a:lnTo>
                  <a:lnTo>
                    <a:pt x="8433" y="1437"/>
                  </a:lnTo>
                  <a:lnTo>
                    <a:pt x="8450" y="1466"/>
                  </a:lnTo>
                  <a:lnTo>
                    <a:pt x="8470" y="1493"/>
                  </a:lnTo>
                  <a:lnTo>
                    <a:pt x="8492" y="1520"/>
                  </a:lnTo>
                  <a:lnTo>
                    <a:pt x="8517" y="1547"/>
                  </a:lnTo>
                  <a:lnTo>
                    <a:pt x="8544" y="1574"/>
                  </a:lnTo>
                  <a:lnTo>
                    <a:pt x="8573" y="1601"/>
                  </a:lnTo>
                  <a:lnTo>
                    <a:pt x="8605" y="1627"/>
                  </a:lnTo>
                  <a:lnTo>
                    <a:pt x="8639" y="1653"/>
                  </a:lnTo>
                  <a:lnTo>
                    <a:pt x="8657" y="1667"/>
                  </a:lnTo>
                  <a:lnTo>
                    <a:pt x="8675" y="1679"/>
                  </a:lnTo>
                  <a:lnTo>
                    <a:pt x="8694" y="1691"/>
                  </a:lnTo>
                  <a:lnTo>
                    <a:pt x="8715" y="1702"/>
                  </a:lnTo>
                  <a:lnTo>
                    <a:pt x="8736" y="1711"/>
                  </a:lnTo>
                  <a:lnTo>
                    <a:pt x="8758" y="1721"/>
                  </a:lnTo>
                  <a:lnTo>
                    <a:pt x="8779" y="1729"/>
                  </a:lnTo>
                  <a:lnTo>
                    <a:pt x="8802" y="1737"/>
                  </a:lnTo>
                  <a:lnTo>
                    <a:pt x="8826" y="1744"/>
                  </a:lnTo>
                  <a:lnTo>
                    <a:pt x="8850" y="1749"/>
                  </a:lnTo>
                  <a:lnTo>
                    <a:pt x="8875" y="1755"/>
                  </a:lnTo>
                  <a:lnTo>
                    <a:pt x="8901" y="1760"/>
                  </a:lnTo>
                  <a:lnTo>
                    <a:pt x="8927" y="1763"/>
                  </a:lnTo>
                  <a:lnTo>
                    <a:pt x="8954" y="1766"/>
                  </a:lnTo>
                  <a:lnTo>
                    <a:pt x="8983" y="1768"/>
                  </a:lnTo>
                  <a:lnTo>
                    <a:pt x="9011" y="1770"/>
                  </a:lnTo>
                  <a:lnTo>
                    <a:pt x="9046" y="1769"/>
                  </a:lnTo>
                  <a:lnTo>
                    <a:pt x="9080" y="1766"/>
                  </a:lnTo>
                  <a:lnTo>
                    <a:pt x="9113" y="1763"/>
                  </a:lnTo>
                  <a:lnTo>
                    <a:pt x="9146" y="1757"/>
                  </a:lnTo>
                  <a:lnTo>
                    <a:pt x="9176" y="1752"/>
                  </a:lnTo>
                  <a:lnTo>
                    <a:pt x="9207" y="1745"/>
                  </a:lnTo>
                  <a:lnTo>
                    <a:pt x="9235" y="1737"/>
                  </a:lnTo>
                  <a:lnTo>
                    <a:pt x="9263" y="1727"/>
                  </a:lnTo>
                  <a:lnTo>
                    <a:pt x="9291" y="1717"/>
                  </a:lnTo>
                  <a:lnTo>
                    <a:pt x="9317" y="1704"/>
                  </a:lnTo>
                  <a:lnTo>
                    <a:pt x="9341" y="1692"/>
                  </a:lnTo>
                  <a:lnTo>
                    <a:pt x="9365" y="1677"/>
                  </a:lnTo>
                  <a:lnTo>
                    <a:pt x="9388" y="1662"/>
                  </a:lnTo>
                  <a:lnTo>
                    <a:pt x="9410" y="1645"/>
                  </a:lnTo>
                  <a:lnTo>
                    <a:pt x="9431" y="1627"/>
                  </a:lnTo>
                  <a:lnTo>
                    <a:pt x="9451" y="1608"/>
                  </a:lnTo>
                  <a:lnTo>
                    <a:pt x="9469" y="1589"/>
                  </a:lnTo>
                  <a:lnTo>
                    <a:pt x="9487" y="1568"/>
                  </a:lnTo>
                  <a:lnTo>
                    <a:pt x="9504" y="1548"/>
                  </a:lnTo>
                  <a:lnTo>
                    <a:pt x="9519" y="1527"/>
                  </a:lnTo>
                  <a:lnTo>
                    <a:pt x="9533" y="1504"/>
                  </a:lnTo>
                  <a:lnTo>
                    <a:pt x="9546" y="1481"/>
                  </a:lnTo>
                  <a:lnTo>
                    <a:pt x="9558" y="1458"/>
                  </a:lnTo>
                  <a:lnTo>
                    <a:pt x="9568" y="1434"/>
                  </a:lnTo>
                  <a:lnTo>
                    <a:pt x="9577" y="1409"/>
                  </a:lnTo>
                  <a:lnTo>
                    <a:pt x="9585" y="1384"/>
                  </a:lnTo>
                  <a:lnTo>
                    <a:pt x="9591" y="1358"/>
                  </a:lnTo>
                  <a:lnTo>
                    <a:pt x="9597" y="1332"/>
                  </a:lnTo>
                  <a:lnTo>
                    <a:pt x="9601" y="1305"/>
                  </a:lnTo>
                  <a:lnTo>
                    <a:pt x="9604" y="1277"/>
                  </a:lnTo>
                  <a:lnTo>
                    <a:pt x="9606" y="1248"/>
                  </a:lnTo>
                  <a:lnTo>
                    <a:pt x="9606" y="1219"/>
                  </a:lnTo>
                  <a:close/>
                  <a:moveTo>
                    <a:pt x="13851" y="596"/>
                  </a:moveTo>
                  <a:lnTo>
                    <a:pt x="13850" y="565"/>
                  </a:lnTo>
                  <a:lnTo>
                    <a:pt x="13848" y="536"/>
                  </a:lnTo>
                  <a:lnTo>
                    <a:pt x="13844" y="506"/>
                  </a:lnTo>
                  <a:lnTo>
                    <a:pt x="13840" y="477"/>
                  </a:lnTo>
                  <a:lnTo>
                    <a:pt x="13834" y="449"/>
                  </a:lnTo>
                  <a:lnTo>
                    <a:pt x="13826" y="422"/>
                  </a:lnTo>
                  <a:lnTo>
                    <a:pt x="13818" y="394"/>
                  </a:lnTo>
                  <a:lnTo>
                    <a:pt x="13809" y="368"/>
                  </a:lnTo>
                  <a:lnTo>
                    <a:pt x="13798" y="342"/>
                  </a:lnTo>
                  <a:lnTo>
                    <a:pt x="13787" y="316"/>
                  </a:lnTo>
                  <a:lnTo>
                    <a:pt x="13773" y="293"/>
                  </a:lnTo>
                  <a:lnTo>
                    <a:pt x="13758" y="268"/>
                  </a:lnTo>
                  <a:lnTo>
                    <a:pt x="13742" y="244"/>
                  </a:lnTo>
                  <a:lnTo>
                    <a:pt x="13727" y="221"/>
                  </a:lnTo>
                  <a:lnTo>
                    <a:pt x="13709" y="199"/>
                  </a:lnTo>
                  <a:lnTo>
                    <a:pt x="13689" y="177"/>
                  </a:lnTo>
                  <a:lnTo>
                    <a:pt x="13669" y="156"/>
                  </a:lnTo>
                  <a:lnTo>
                    <a:pt x="13647" y="137"/>
                  </a:lnTo>
                  <a:lnTo>
                    <a:pt x="13626" y="119"/>
                  </a:lnTo>
                  <a:lnTo>
                    <a:pt x="13602" y="100"/>
                  </a:lnTo>
                  <a:lnTo>
                    <a:pt x="13578" y="86"/>
                  </a:lnTo>
                  <a:lnTo>
                    <a:pt x="13554" y="71"/>
                  </a:lnTo>
                  <a:lnTo>
                    <a:pt x="13529" y="57"/>
                  </a:lnTo>
                  <a:lnTo>
                    <a:pt x="13501" y="46"/>
                  </a:lnTo>
                  <a:lnTo>
                    <a:pt x="13474" y="36"/>
                  </a:lnTo>
                  <a:lnTo>
                    <a:pt x="13446" y="27"/>
                  </a:lnTo>
                  <a:lnTo>
                    <a:pt x="13417" y="19"/>
                  </a:lnTo>
                  <a:lnTo>
                    <a:pt x="13386" y="12"/>
                  </a:lnTo>
                  <a:lnTo>
                    <a:pt x="13354" y="7"/>
                  </a:lnTo>
                  <a:lnTo>
                    <a:pt x="13323" y="3"/>
                  </a:lnTo>
                  <a:lnTo>
                    <a:pt x="13290" y="1"/>
                  </a:lnTo>
                  <a:lnTo>
                    <a:pt x="13256" y="0"/>
                  </a:lnTo>
                  <a:lnTo>
                    <a:pt x="13223" y="1"/>
                  </a:lnTo>
                  <a:lnTo>
                    <a:pt x="13191" y="3"/>
                  </a:lnTo>
                  <a:lnTo>
                    <a:pt x="13160" y="7"/>
                  </a:lnTo>
                  <a:lnTo>
                    <a:pt x="13129" y="12"/>
                  </a:lnTo>
                  <a:lnTo>
                    <a:pt x="13100" y="19"/>
                  </a:lnTo>
                  <a:lnTo>
                    <a:pt x="13070" y="27"/>
                  </a:lnTo>
                  <a:lnTo>
                    <a:pt x="13043" y="36"/>
                  </a:lnTo>
                  <a:lnTo>
                    <a:pt x="13015" y="46"/>
                  </a:lnTo>
                  <a:lnTo>
                    <a:pt x="12989" y="57"/>
                  </a:lnTo>
                  <a:lnTo>
                    <a:pt x="12963" y="71"/>
                  </a:lnTo>
                  <a:lnTo>
                    <a:pt x="12938" y="86"/>
                  </a:lnTo>
                  <a:lnTo>
                    <a:pt x="12914" y="100"/>
                  </a:lnTo>
                  <a:lnTo>
                    <a:pt x="12892" y="119"/>
                  </a:lnTo>
                  <a:lnTo>
                    <a:pt x="12869" y="137"/>
                  </a:lnTo>
                  <a:lnTo>
                    <a:pt x="12848" y="156"/>
                  </a:lnTo>
                  <a:lnTo>
                    <a:pt x="12826" y="177"/>
                  </a:lnTo>
                  <a:lnTo>
                    <a:pt x="12807" y="199"/>
                  </a:lnTo>
                  <a:lnTo>
                    <a:pt x="12788" y="221"/>
                  </a:lnTo>
                  <a:lnTo>
                    <a:pt x="12769" y="244"/>
                  </a:lnTo>
                  <a:lnTo>
                    <a:pt x="12754" y="268"/>
                  </a:lnTo>
                  <a:lnTo>
                    <a:pt x="12739" y="293"/>
                  </a:lnTo>
                  <a:lnTo>
                    <a:pt x="12725" y="316"/>
                  </a:lnTo>
                  <a:lnTo>
                    <a:pt x="12713" y="342"/>
                  </a:lnTo>
                  <a:lnTo>
                    <a:pt x="12702" y="368"/>
                  </a:lnTo>
                  <a:lnTo>
                    <a:pt x="12693" y="394"/>
                  </a:lnTo>
                  <a:lnTo>
                    <a:pt x="12684" y="422"/>
                  </a:lnTo>
                  <a:lnTo>
                    <a:pt x="12677" y="449"/>
                  </a:lnTo>
                  <a:lnTo>
                    <a:pt x="12671" y="477"/>
                  </a:lnTo>
                  <a:lnTo>
                    <a:pt x="12667" y="506"/>
                  </a:lnTo>
                  <a:lnTo>
                    <a:pt x="12663" y="536"/>
                  </a:lnTo>
                  <a:lnTo>
                    <a:pt x="12661" y="565"/>
                  </a:lnTo>
                  <a:lnTo>
                    <a:pt x="12661" y="596"/>
                  </a:lnTo>
                  <a:lnTo>
                    <a:pt x="12661" y="1654"/>
                  </a:lnTo>
                  <a:lnTo>
                    <a:pt x="12661" y="1663"/>
                  </a:lnTo>
                  <a:lnTo>
                    <a:pt x="12662" y="1673"/>
                  </a:lnTo>
                  <a:lnTo>
                    <a:pt x="12663" y="1682"/>
                  </a:lnTo>
                  <a:lnTo>
                    <a:pt x="12665" y="1688"/>
                  </a:lnTo>
                  <a:lnTo>
                    <a:pt x="12668" y="1696"/>
                  </a:lnTo>
                  <a:lnTo>
                    <a:pt x="12671" y="1702"/>
                  </a:lnTo>
                  <a:lnTo>
                    <a:pt x="12676" y="1709"/>
                  </a:lnTo>
                  <a:lnTo>
                    <a:pt x="12680" y="1713"/>
                  </a:lnTo>
                  <a:lnTo>
                    <a:pt x="12686" y="1718"/>
                  </a:lnTo>
                  <a:lnTo>
                    <a:pt x="12691" y="1722"/>
                  </a:lnTo>
                  <a:lnTo>
                    <a:pt x="12698" y="1726"/>
                  </a:lnTo>
                  <a:lnTo>
                    <a:pt x="12705" y="1728"/>
                  </a:lnTo>
                  <a:lnTo>
                    <a:pt x="12713" y="1730"/>
                  </a:lnTo>
                  <a:lnTo>
                    <a:pt x="12721" y="1732"/>
                  </a:lnTo>
                  <a:lnTo>
                    <a:pt x="12730" y="1732"/>
                  </a:lnTo>
                  <a:lnTo>
                    <a:pt x="12739" y="1734"/>
                  </a:lnTo>
                  <a:lnTo>
                    <a:pt x="12858" y="1734"/>
                  </a:lnTo>
                  <a:lnTo>
                    <a:pt x="12868" y="1732"/>
                  </a:lnTo>
                  <a:lnTo>
                    <a:pt x="12877" y="1732"/>
                  </a:lnTo>
                  <a:lnTo>
                    <a:pt x="12885" y="1730"/>
                  </a:lnTo>
                  <a:lnTo>
                    <a:pt x="12893" y="1728"/>
                  </a:lnTo>
                  <a:lnTo>
                    <a:pt x="12900" y="1726"/>
                  </a:lnTo>
                  <a:lnTo>
                    <a:pt x="12906" y="1722"/>
                  </a:lnTo>
                  <a:lnTo>
                    <a:pt x="12912" y="1718"/>
                  </a:lnTo>
                  <a:lnTo>
                    <a:pt x="12918" y="1713"/>
                  </a:lnTo>
                  <a:lnTo>
                    <a:pt x="12922" y="1709"/>
                  </a:lnTo>
                  <a:lnTo>
                    <a:pt x="12926" y="1702"/>
                  </a:lnTo>
                  <a:lnTo>
                    <a:pt x="12929" y="1696"/>
                  </a:lnTo>
                  <a:lnTo>
                    <a:pt x="12932" y="1688"/>
                  </a:lnTo>
                  <a:lnTo>
                    <a:pt x="12935" y="1682"/>
                  </a:lnTo>
                  <a:lnTo>
                    <a:pt x="12936" y="1673"/>
                  </a:lnTo>
                  <a:lnTo>
                    <a:pt x="12937" y="1663"/>
                  </a:lnTo>
                  <a:lnTo>
                    <a:pt x="12937" y="1654"/>
                  </a:lnTo>
                  <a:lnTo>
                    <a:pt x="12937" y="1087"/>
                  </a:lnTo>
                  <a:lnTo>
                    <a:pt x="12937" y="1076"/>
                  </a:lnTo>
                  <a:lnTo>
                    <a:pt x="12938" y="1067"/>
                  </a:lnTo>
                  <a:lnTo>
                    <a:pt x="12940" y="1058"/>
                  </a:lnTo>
                  <a:lnTo>
                    <a:pt x="12943" y="1050"/>
                  </a:lnTo>
                  <a:lnTo>
                    <a:pt x="12945" y="1044"/>
                  </a:lnTo>
                  <a:lnTo>
                    <a:pt x="12948" y="1037"/>
                  </a:lnTo>
                  <a:lnTo>
                    <a:pt x="12953" y="1031"/>
                  </a:lnTo>
                  <a:lnTo>
                    <a:pt x="12957" y="1026"/>
                  </a:lnTo>
                  <a:lnTo>
                    <a:pt x="12962" y="1021"/>
                  </a:lnTo>
                  <a:lnTo>
                    <a:pt x="12969" y="1017"/>
                  </a:lnTo>
                  <a:lnTo>
                    <a:pt x="12974" y="1013"/>
                  </a:lnTo>
                  <a:lnTo>
                    <a:pt x="12982" y="1010"/>
                  </a:lnTo>
                  <a:lnTo>
                    <a:pt x="12990" y="1008"/>
                  </a:lnTo>
                  <a:lnTo>
                    <a:pt x="12998" y="1006"/>
                  </a:lnTo>
                  <a:lnTo>
                    <a:pt x="13007" y="1005"/>
                  </a:lnTo>
                  <a:lnTo>
                    <a:pt x="13016" y="1005"/>
                  </a:lnTo>
                  <a:lnTo>
                    <a:pt x="13495" y="1005"/>
                  </a:lnTo>
                  <a:lnTo>
                    <a:pt x="13505" y="1005"/>
                  </a:lnTo>
                  <a:lnTo>
                    <a:pt x="13514" y="1006"/>
                  </a:lnTo>
                  <a:lnTo>
                    <a:pt x="13522" y="1008"/>
                  </a:lnTo>
                  <a:lnTo>
                    <a:pt x="13530" y="1010"/>
                  </a:lnTo>
                  <a:lnTo>
                    <a:pt x="13537" y="1013"/>
                  </a:lnTo>
                  <a:lnTo>
                    <a:pt x="13543" y="1017"/>
                  </a:lnTo>
                  <a:lnTo>
                    <a:pt x="13549" y="1021"/>
                  </a:lnTo>
                  <a:lnTo>
                    <a:pt x="13555" y="1026"/>
                  </a:lnTo>
                  <a:lnTo>
                    <a:pt x="13559" y="1031"/>
                  </a:lnTo>
                  <a:lnTo>
                    <a:pt x="13564" y="1037"/>
                  </a:lnTo>
                  <a:lnTo>
                    <a:pt x="13567" y="1044"/>
                  </a:lnTo>
                  <a:lnTo>
                    <a:pt x="13569" y="1050"/>
                  </a:lnTo>
                  <a:lnTo>
                    <a:pt x="13572" y="1058"/>
                  </a:lnTo>
                  <a:lnTo>
                    <a:pt x="13574" y="1067"/>
                  </a:lnTo>
                  <a:lnTo>
                    <a:pt x="13574" y="1076"/>
                  </a:lnTo>
                  <a:lnTo>
                    <a:pt x="13575" y="1087"/>
                  </a:lnTo>
                  <a:lnTo>
                    <a:pt x="13575" y="1654"/>
                  </a:lnTo>
                  <a:lnTo>
                    <a:pt x="13575" y="1663"/>
                  </a:lnTo>
                  <a:lnTo>
                    <a:pt x="13576" y="1673"/>
                  </a:lnTo>
                  <a:lnTo>
                    <a:pt x="13577" y="1682"/>
                  </a:lnTo>
                  <a:lnTo>
                    <a:pt x="13580" y="1688"/>
                  </a:lnTo>
                  <a:lnTo>
                    <a:pt x="13582" y="1696"/>
                  </a:lnTo>
                  <a:lnTo>
                    <a:pt x="13585" y="1702"/>
                  </a:lnTo>
                  <a:lnTo>
                    <a:pt x="13590" y="1709"/>
                  </a:lnTo>
                  <a:lnTo>
                    <a:pt x="13594" y="1713"/>
                  </a:lnTo>
                  <a:lnTo>
                    <a:pt x="13600" y="1718"/>
                  </a:lnTo>
                  <a:lnTo>
                    <a:pt x="13606" y="1722"/>
                  </a:lnTo>
                  <a:lnTo>
                    <a:pt x="13612" y="1726"/>
                  </a:lnTo>
                  <a:lnTo>
                    <a:pt x="13619" y="1728"/>
                  </a:lnTo>
                  <a:lnTo>
                    <a:pt x="13627" y="1730"/>
                  </a:lnTo>
                  <a:lnTo>
                    <a:pt x="13635" y="1732"/>
                  </a:lnTo>
                  <a:lnTo>
                    <a:pt x="13644" y="1732"/>
                  </a:lnTo>
                  <a:lnTo>
                    <a:pt x="13653" y="1734"/>
                  </a:lnTo>
                  <a:lnTo>
                    <a:pt x="13772" y="1734"/>
                  </a:lnTo>
                  <a:lnTo>
                    <a:pt x="13782" y="1732"/>
                  </a:lnTo>
                  <a:lnTo>
                    <a:pt x="13791" y="1732"/>
                  </a:lnTo>
                  <a:lnTo>
                    <a:pt x="13799" y="1730"/>
                  </a:lnTo>
                  <a:lnTo>
                    <a:pt x="13807" y="1728"/>
                  </a:lnTo>
                  <a:lnTo>
                    <a:pt x="13814" y="1726"/>
                  </a:lnTo>
                  <a:lnTo>
                    <a:pt x="13821" y="1722"/>
                  </a:lnTo>
                  <a:lnTo>
                    <a:pt x="13826" y="1718"/>
                  </a:lnTo>
                  <a:lnTo>
                    <a:pt x="13832" y="1713"/>
                  </a:lnTo>
                  <a:lnTo>
                    <a:pt x="13836" y="1709"/>
                  </a:lnTo>
                  <a:lnTo>
                    <a:pt x="13840" y="1702"/>
                  </a:lnTo>
                  <a:lnTo>
                    <a:pt x="13843" y="1696"/>
                  </a:lnTo>
                  <a:lnTo>
                    <a:pt x="13847" y="1688"/>
                  </a:lnTo>
                  <a:lnTo>
                    <a:pt x="13849" y="1682"/>
                  </a:lnTo>
                  <a:lnTo>
                    <a:pt x="13850" y="1673"/>
                  </a:lnTo>
                  <a:lnTo>
                    <a:pt x="13851" y="1663"/>
                  </a:lnTo>
                  <a:lnTo>
                    <a:pt x="13851" y="1654"/>
                  </a:lnTo>
                  <a:lnTo>
                    <a:pt x="13851" y="596"/>
                  </a:lnTo>
                  <a:close/>
                  <a:moveTo>
                    <a:pt x="13575" y="684"/>
                  </a:moveTo>
                  <a:lnTo>
                    <a:pt x="13574" y="693"/>
                  </a:lnTo>
                  <a:lnTo>
                    <a:pt x="13574" y="703"/>
                  </a:lnTo>
                  <a:lnTo>
                    <a:pt x="13572" y="711"/>
                  </a:lnTo>
                  <a:lnTo>
                    <a:pt x="13569" y="719"/>
                  </a:lnTo>
                  <a:lnTo>
                    <a:pt x="13567" y="726"/>
                  </a:lnTo>
                  <a:lnTo>
                    <a:pt x="13564" y="733"/>
                  </a:lnTo>
                  <a:lnTo>
                    <a:pt x="13559" y="739"/>
                  </a:lnTo>
                  <a:lnTo>
                    <a:pt x="13555" y="744"/>
                  </a:lnTo>
                  <a:lnTo>
                    <a:pt x="13549" y="750"/>
                  </a:lnTo>
                  <a:lnTo>
                    <a:pt x="13543" y="753"/>
                  </a:lnTo>
                  <a:lnTo>
                    <a:pt x="13537" y="756"/>
                  </a:lnTo>
                  <a:lnTo>
                    <a:pt x="13530" y="760"/>
                  </a:lnTo>
                  <a:lnTo>
                    <a:pt x="13522" y="762"/>
                  </a:lnTo>
                  <a:lnTo>
                    <a:pt x="13514" y="763"/>
                  </a:lnTo>
                  <a:lnTo>
                    <a:pt x="13505" y="764"/>
                  </a:lnTo>
                  <a:lnTo>
                    <a:pt x="13495" y="764"/>
                  </a:lnTo>
                  <a:lnTo>
                    <a:pt x="13016" y="764"/>
                  </a:lnTo>
                  <a:lnTo>
                    <a:pt x="13007" y="764"/>
                  </a:lnTo>
                  <a:lnTo>
                    <a:pt x="12998" y="763"/>
                  </a:lnTo>
                  <a:lnTo>
                    <a:pt x="12990" y="762"/>
                  </a:lnTo>
                  <a:lnTo>
                    <a:pt x="12982" y="760"/>
                  </a:lnTo>
                  <a:lnTo>
                    <a:pt x="12974" y="756"/>
                  </a:lnTo>
                  <a:lnTo>
                    <a:pt x="12969" y="753"/>
                  </a:lnTo>
                  <a:lnTo>
                    <a:pt x="12962" y="750"/>
                  </a:lnTo>
                  <a:lnTo>
                    <a:pt x="12957" y="744"/>
                  </a:lnTo>
                  <a:lnTo>
                    <a:pt x="12953" y="739"/>
                  </a:lnTo>
                  <a:lnTo>
                    <a:pt x="12948" y="733"/>
                  </a:lnTo>
                  <a:lnTo>
                    <a:pt x="12945" y="726"/>
                  </a:lnTo>
                  <a:lnTo>
                    <a:pt x="12943" y="719"/>
                  </a:lnTo>
                  <a:lnTo>
                    <a:pt x="12940" y="711"/>
                  </a:lnTo>
                  <a:lnTo>
                    <a:pt x="12938" y="703"/>
                  </a:lnTo>
                  <a:lnTo>
                    <a:pt x="12937" y="693"/>
                  </a:lnTo>
                  <a:lnTo>
                    <a:pt x="12937" y="684"/>
                  </a:lnTo>
                  <a:lnTo>
                    <a:pt x="12937" y="595"/>
                  </a:lnTo>
                  <a:lnTo>
                    <a:pt x="12937" y="579"/>
                  </a:lnTo>
                  <a:lnTo>
                    <a:pt x="12938" y="562"/>
                  </a:lnTo>
                  <a:lnTo>
                    <a:pt x="12940" y="546"/>
                  </a:lnTo>
                  <a:lnTo>
                    <a:pt x="12943" y="530"/>
                  </a:lnTo>
                  <a:lnTo>
                    <a:pt x="12945" y="514"/>
                  </a:lnTo>
                  <a:lnTo>
                    <a:pt x="12949" y="499"/>
                  </a:lnTo>
                  <a:lnTo>
                    <a:pt x="12953" y="484"/>
                  </a:lnTo>
                  <a:lnTo>
                    <a:pt x="12958" y="469"/>
                  </a:lnTo>
                  <a:lnTo>
                    <a:pt x="12963" y="454"/>
                  </a:lnTo>
                  <a:lnTo>
                    <a:pt x="12970" y="441"/>
                  </a:lnTo>
                  <a:lnTo>
                    <a:pt x="12977" y="426"/>
                  </a:lnTo>
                  <a:lnTo>
                    <a:pt x="12984" y="413"/>
                  </a:lnTo>
                  <a:lnTo>
                    <a:pt x="12992" y="400"/>
                  </a:lnTo>
                  <a:lnTo>
                    <a:pt x="13001" y="387"/>
                  </a:lnTo>
                  <a:lnTo>
                    <a:pt x="13010" y="374"/>
                  </a:lnTo>
                  <a:lnTo>
                    <a:pt x="13021" y="362"/>
                  </a:lnTo>
                  <a:lnTo>
                    <a:pt x="13031" y="349"/>
                  </a:lnTo>
                  <a:lnTo>
                    <a:pt x="13042" y="338"/>
                  </a:lnTo>
                  <a:lnTo>
                    <a:pt x="13053" y="328"/>
                  </a:lnTo>
                  <a:lnTo>
                    <a:pt x="13066" y="318"/>
                  </a:lnTo>
                  <a:lnTo>
                    <a:pt x="13079" y="309"/>
                  </a:lnTo>
                  <a:lnTo>
                    <a:pt x="13092" y="299"/>
                  </a:lnTo>
                  <a:lnTo>
                    <a:pt x="13107" y="293"/>
                  </a:lnTo>
                  <a:lnTo>
                    <a:pt x="13121" y="286"/>
                  </a:lnTo>
                  <a:lnTo>
                    <a:pt x="13136" y="279"/>
                  </a:lnTo>
                  <a:lnTo>
                    <a:pt x="13152" y="275"/>
                  </a:lnTo>
                  <a:lnTo>
                    <a:pt x="13168" y="270"/>
                  </a:lnTo>
                  <a:lnTo>
                    <a:pt x="13184" y="266"/>
                  </a:lnTo>
                  <a:lnTo>
                    <a:pt x="13202" y="262"/>
                  </a:lnTo>
                  <a:lnTo>
                    <a:pt x="13219" y="260"/>
                  </a:lnTo>
                  <a:lnTo>
                    <a:pt x="13237" y="259"/>
                  </a:lnTo>
                  <a:lnTo>
                    <a:pt x="13256" y="258"/>
                  </a:lnTo>
                  <a:lnTo>
                    <a:pt x="13274" y="259"/>
                  </a:lnTo>
                  <a:lnTo>
                    <a:pt x="13293" y="260"/>
                  </a:lnTo>
                  <a:lnTo>
                    <a:pt x="13310" y="262"/>
                  </a:lnTo>
                  <a:lnTo>
                    <a:pt x="13327" y="266"/>
                  </a:lnTo>
                  <a:lnTo>
                    <a:pt x="13344" y="270"/>
                  </a:lnTo>
                  <a:lnTo>
                    <a:pt x="13360" y="275"/>
                  </a:lnTo>
                  <a:lnTo>
                    <a:pt x="13376" y="279"/>
                  </a:lnTo>
                  <a:lnTo>
                    <a:pt x="13391" y="286"/>
                  </a:lnTo>
                  <a:lnTo>
                    <a:pt x="13405" y="293"/>
                  </a:lnTo>
                  <a:lnTo>
                    <a:pt x="13419" y="299"/>
                  </a:lnTo>
                  <a:lnTo>
                    <a:pt x="13432" y="309"/>
                  </a:lnTo>
                  <a:lnTo>
                    <a:pt x="13445" y="318"/>
                  </a:lnTo>
                  <a:lnTo>
                    <a:pt x="13457" y="328"/>
                  </a:lnTo>
                  <a:lnTo>
                    <a:pt x="13470" y="338"/>
                  </a:lnTo>
                  <a:lnTo>
                    <a:pt x="13481" y="349"/>
                  </a:lnTo>
                  <a:lnTo>
                    <a:pt x="13491" y="362"/>
                  </a:lnTo>
                  <a:lnTo>
                    <a:pt x="13501" y="374"/>
                  </a:lnTo>
                  <a:lnTo>
                    <a:pt x="13511" y="387"/>
                  </a:lnTo>
                  <a:lnTo>
                    <a:pt x="13520" y="400"/>
                  </a:lnTo>
                  <a:lnTo>
                    <a:pt x="13528" y="413"/>
                  </a:lnTo>
                  <a:lnTo>
                    <a:pt x="13535" y="426"/>
                  </a:lnTo>
                  <a:lnTo>
                    <a:pt x="13542" y="441"/>
                  </a:lnTo>
                  <a:lnTo>
                    <a:pt x="13548" y="454"/>
                  </a:lnTo>
                  <a:lnTo>
                    <a:pt x="13554" y="469"/>
                  </a:lnTo>
                  <a:lnTo>
                    <a:pt x="13559" y="484"/>
                  </a:lnTo>
                  <a:lnTo>
                    <a:pt x="13563" y="499"/>
                  </a:lnTo>
                  <a:lnTo>
                    <a:pt x="13566" y="514"/>
                  </a:lnTo>
                  <a:lnTo>
                    <a:pt x="13569" y="530"/>
                  </a:lnTo>
                  <a:lnTo>
                    <a:pt x="13572" y="546"/>
                  </a:lnTo>
                  <a:lnTo>
                    <a:pt x="13573" y="562"/>
                  </a:lnTo>
                  <a:lnTo>
                    <a:pt x="13574" y="579"/>
                  </a:lnTo>
                  <a:lnTo>
                    <a:pt x="13575" y="595"/>
                  </a:lnTo>
                  <a:lnTo>
                    <a:pt x="13575" y="684"/>
                  </a:lnTo>
                  <a:close/>
                  <a:moveTo>
                    <a:pt x="18096" y="1340"/>
                  </a:moveTo>
                  <a:lnTo>
                    <a:pt x="18095" y="1299"/>
                  </a:lnTo>
                  <a:lnTo>
                    <a:pt x="18093" y="1261"/>
                  </a:lnTo>
                  <a:lnTo>
                    <a:pt x="18089" y="1224"/>
                  </a:lnTo>
                  <a:lnTo>
                    <a:pt x="18084" y="1190"/>
                  </a:lnTo>
                  <a:lnTo>
                    <a:pt x="18077" y="1157"/>
                  </a:lnTo>
                  <a:lnTo>
                    <a:pt x="18069" y="1126"/>
                  </a:lnTo>
                  <a:lnTo>
                    <a:pt x="18059" y="1098"/>
                  </a:lnTo>
                  <a:lnTo>
                    <a:pt x="18047" y="1072"/>
                  </a:lnTo>
                  <a:lnTo>
                    <a:pt x="18034" y="1048"/>
                  </a:lnTo>
                  <a:lnTo>
                    <a:pt x="18020" y="1027"/>
                  </a:lnTo>
                  <a:lnTo>
                    <a:pt x="18007" y="1008"/>
                  </a:lnTo>
                  <a:lnTo>
                    <a:pt x="17992" y="988"/>
                  </a:lnTo>
                  <a:lnTo>
                    <a:pt x="17977" y="971"/>
                  </a:lnTo>
                  <a:lnTo>
                    <a:pt x="17961" y="957"/>
                  </a:lnTo>
                  <a:lnTo>
                    <a:pt x="17944" y="942"/>
                  </a:lnTo>
                  <a:lnTo>
                    <a:pt x="17929" y="929"/>
                  </a:lnTo>
                  <a:lnTo>
                    <a:pt x="17918" y="919"/>
                  </a:lnTo>
                  <a:lnTo>
                    <a:pt x="17912" y="910"/>
                  </a:lnTo>
                  <a:lnTo>
                    <a:pt x="17909" y="905"/>
                  </a:lnTo>
                  <a:lnTo>
                    <a:pt x="17907" y="900"/>
                  </a:lnTo>
                  <a:lnTo>
                    <a:pt x="17906" y="896"/>
                  </a:lnTo>
                  <a:lnTo>
                    <a:pt x="17906" y="890"/>
                  </a:lnTo>
                  <a:lnTo>
                    <a:pt x="17906" y="885"/>
                  </a:lnTo>
                  <a:lnTo>
                    <a:pt x="17907" y="881"/>
                  </a:lnTo>
                  <a:lnTo>
                    <a:pt x="17909" y="876"/>
                  </a:lnTo>
                  <a:lnTo>
                    <a:pt x="17912" y="872"/>
                  </a:lnTo>
                  <a:lnTo>
                    <a:pt x="17918" y="862"/>
                  </a:lnTo>
                  <a:lnTo>
                    <a:pt x="17929" y="853"/>
                  </a:lnTo>
                  <a:lnTo>
                    <a:pt x="17940" y="846"/>
                  </a:lnTo>
                  <a:lnTo>
                    <a:pt x="17951" y="837"/>
                  </a:lnTo>
                  <a:lnTo>
                    <a:pt x="17964" y="825"/>
                  </a:lnTo>
                  <a:lnTo>
                    <a:pt x="17976" y="814"/>
                  </a:lnTo>
                  <a:lnTo>
                    <a:pt x="17990" y="799"/>
                  </a:lnTo>
                  <a:lnTo>
                    <a:pt x="18003" y="785"/>
                  </a:lnTo>
                  <a:lnTo>
                    <a:pt x="18017" y="768"/>
                  </a:lnTo>
                  <a:lnTo>
                    <a:pt x="18032" y="750"/>
                  </a:lnTo>
                  <a:lnTo>
                    <a:pt x="18039" y="739"/>
                  </a:lnTo>
                  <a:lnTo>
                    <a:pt x="18046" y="729"/>
                  </a:lnTo>
                  <a:lnTo>
                    <a:pt x="18053" y="718"/>
                  </a:lnTo>
                  <a:lnTo>
                    <a:pt x="18059" y="707"/>
                  </a:lnTo>
                  <a:lnTo>
                    <a:pt x="18064" y="694"/>
                  </a:lnTo>
                  <a:lnTo>
                    <a:pt x="18069" y="681"/>
                  </a:lnTo>
                  <a:lnTo>
                    <a:pt x="18075" y="668"/>
                  </a:lnTo>
                  <a:lnTo>
                    <a:pt x="18078" y="654"/>
                  </a:lnTo>
                  <a:lnTo>
                    <a:pt x="18086" y="624"/>
                  </a:lnTo>
                  <a:lnTo>
                    <a:pt x="18090" y="592"/>
                  </a:lnTo>
                  <a:lnTo>
                    <a:pt x="18094" y="557"/>
                  </a:lnTo>
                  <a:lnTo>
                    <a:pt x="18096" y="521"/>
                  </a:lnTo>
                  <a:lnTo>
                    <a:pt x="18095" y="491"/>
                  </a:lnTo>
                  <a:lnTo>
                    <a:pt x="18093" y="460"/>
                  </a:lnTo>
                  <a:lnTo>
                    <a:pt x="18089" y="432"/>
                  </a:lnTo>
                  <a:lnTo>
                    <a:pt x="18085" y="404"/>
                  </a:lnTo>
                  <a:lnTo>
                    <a:pt x="18078" y="376"/>
                  </a:lnTo>
                  <a:lnTo>
                    <a:pt x="18071" y="350"/>
                  </a:lnTo>
                  <a:lnTo>
                    <a:pt x="18062" y="324"/>
                  </a:lnTo>
                  <a:lnTo>
                    <a:pt x="18053" y="301"/>
                  </a:lnTo>
                  <a:lnTo>
                    <a:pt x="18042" y="277"/>
                  </a:lnTo>
                  <a:lnTo>
                    <a:pt x="18029" y="254"/>
                  </a:lnTo>
                  <a:lnTo>
                    <a:pt x="18016" y="232"/>
                  </a:lnTo>
                  <a:lnTo>
                    <a:pt x="18002" y="211"/>
                  </a:lnTo>
                  <a:lnTo>
                    <a:pt x="17985" y="191"/>
                  </a:lnTo>
                  <a:lnTo>
                    <a:pt x="17968" y="172"/>
                  </a:lnTo>
                  <a:lnTo>
                    <a:pt x="17950" y="154"/>
                  </a:lnTo>
                  <a:lnTo>
                    <a:pt x="17931" y="137"/>
                  </a:lnTo>
                  <a:lnTo>
                    <a:pt x="17909" y="120"/>
                  </a:lnTo>
                  <a:lnTo>
                    <a:pt x="17887" y="104"/>
                  </a:lnTo>
                  <a:lnTo>
                    <a:pt x="17863" y="90"/>
                  </a:lnTo>
                  <a:lnTo>
                    <a:pt x="17839" y="77"/>
                  </a:lnTo>
                  <a:lnTo>
                    <a:pt x="17815" y="64"/>
                  </a:lnTo>
                  <a:lnTo>
                    <a:pt x="17789" y="53"/>
                  </a:lnTo>
                  <a:lnTo>
                    <a:pt x="17765" y="43"/>
                  </a:lnTo>
                  <a:lnTo>
                    <a:pt x="17737" y="34"/>
                  </a:lnTo>
                  <a:lnTo>
                    <a:pt x="17710" y="26"/>
                  </a:lnTo>
                  <a:lnTo>
                    <a:pt x="17683" y="19"/>
                  </a:lnTo>
                  <a:lnTo>
                    <a:pt x="17654" y="13"/>
                  </a:lnTo>
                  <a:lnTo>
                    <a:pt x="17624" y="8"/>
                  </a:lnTo>
                  <a:lnTo>
                    <a:pt x="17595" y="4"/>
                  </a:lnTo>
                  <a:lnTo>
                    <a:pt x="17564" y="2"/>
                  </a:lnTo>
                  <a:lnTo>
                    <a:pt x="17533" y="0"/>
                  </a:lnTo>
                  <a:lnTo>
                    <a:pt x="17501" y="0"/>
                  </a:lnTo>
                  <a:lnTo>
                    <a:pt x="17468" y="1"/>
                  </a:lnTo>
                  <a:lnTo>
                    <a:pt x="17435" y="3"/>
                  </a:lnTo>
                  <a:lnTo>
                    <a:pt x="17405" y="7"/>
                  </a:lnTo>
                  <a:lnTo>
                    <a:pt x="17374" y="12"/>
                  </a:lnTo>
                  <a:lnTo>
                    <a:pt x="17345" y="19"/>
                  </a:lnTo>
                  <a:lnTo>
                    <a:pt x="17315" y="27"/>
                  </a:lnTo>
                  <a:lnTo>
                    <a:pt x="17287" y="36"/>
                  </a:lnTo>
                  <a:lnTo>
                    <a:pt x="17260" y="46"/>
                  </a:lnTo>
                  <a:lnTo>
                    <a:pt x="17234" y="57"/>
                  </a:lnTo>
                  <a:lnTo>
                    <a:pt x="17208" y="71"/>
                  </a:lnTo>
                  <a:lnTo>
                    <a:pt x="17183" y="86"/>
                  </a:lnTo>
                  <a:lnTo>
                    <a:pt x="17159" y="100"/>
                  </a:lnTo>
                  <a:lnTo>
                    <a:pt x="17137" y="119"/>
                  </a:lnTo>
                  <a:lnTo>
                    <a:pt x="17114" y="137"/>
                  </a:lnTo>
                  <a:lnTo>
                    <a:pt x="17092" y="156"/>
                  </a:lnTo>
                  <a:lnTo>
                    <a:pt x="17071" y="177"/>
                  </a:lnTo>
                  <a:lnTo>
                    <a:pt x="17051" y="199"/>
                  </a:lnTo>
                  <a:lnTo>
                    <a:pt x="17033" y="221"/>
                  </a:lnTo>
                  <a:lnTo>
                    <a:pt x="17014" y="244"/>
                  </a:lnTo>
                  <a:lnTo>
                    <a:pt x="16999" y="268"/>
                  </a:lnTo>
                  <a:lnTo>
                    <a:pt x="16984" y="293"/>
                  </a:lnTo>
                  <a:lnTo>
                    <a:pt x="16970" y="316"/>
                  </a:lnTo>
                  <a:lnTo>
                    <a:pt x="16958" y="342"/>
                  </a:lnTo>
                  <a:lnTo>
                    <a:pt x="16947" y="368"/>
                  </a:lnTo>
                  <a:lnTo>
                    <a:pt x="16937" y="394"/>
                  </a:lnTo>
                  <a:lnTo>
                    <a:pt x="16928" y="422"/>
                  </a:lnTo>
                  <a:lnTo>
                    <a:pt x="16922" y="449"/>
                  </a:lnTo>
                  <a:lnTo>
                    <a:pt x="16916" y="477"/>
                  </a:lnTo>
                  <a:lnTo>
                    <a:pt x="16911" y="506"/>
                  </a:lnTo>
                  <a:lnTo>
                    <a:pt x="16908" y="536"/>
                  </a:lnTo>
                  <a:lnTo>
                    <a:pt x="16906" y="565"/>
                  </a:lnTo>
                  <a:lnTo>
                    <a:pt x="16906" y="596"/>
                  </a:lnTo>
                  <a:lnTo>
                    <a:pt x="16906" y="1654"/>
                  </a:lnTo>
                  <a:lnTo>
                    <a:pt x="16906" y="1663"/>
                  </a:lnTo>
                  <a:lnTo>
                    <a:pt x="16907" y="1673"/>
                  </a:lnTo>
                  <a:lnTo>
                    <a:pt x="16908" y="1682"/>
                  </a:lnTo>
                  <a:lnTo>
                    <a:pt x="16910" y="1688"/>
                  </a:lnTo>
                  <a:lnTo>
                    <a:pt x="16913" y="1696"/>
                  </a:lnTo>
                  <a:lnTo>
                    <a:pt x="16916" y="1702"/>
                  </a:lnTo>
                  <a:lnTo>
                    <a:pt x="16921" y="1709"/>
                  </a:lnTo>
                  <a:lnTo>
                    <a:pt x="16925" y="1713"/>
                  </a:lnTo>
                  <a:lnTo>
                    <a:pt x="16931" y="1718"/>
                  </a:lnTo>
                  <a:lnTo>
                    <a:pt x="16936" y="1722"/>
                  </a:lnTo>
                  <a:lnTo>
                    <a:pt x="16942" y="1726"/>
                  </a:lnTo>
                  <a:lnTo>
                    <a:pt x="16950" y="1728"/>
                  </a:lnTo>
                  <a:lnTo>
                    <a:pt x="16958" y="1730"/>
                  </a:lnTo>
                  <a:lnTo>
                    <a:pt x="16966" y="1732"/>
                  </a:lnTo>
                  <a:lnTo>
                    <a:pt x="16975" y="1732"/>
                  </a:lnTo>
                  <a:lnTo>
                    <a:pt x="16984" y="1734"/>
                  </a:lnTo>
                  <a:lnTo>
                    <a:pt x="17103" y="1734"/>
                  </a:lnTo>
                  <a:lnTo>
                    <a:pt x="17113" y="1732"/>
                  </a:lnTo>
                  <a:lnTo>
                    <a:pt x="17122" y="1732"/>
                  </a:lnTo>
                  <a:lnTo>
                    <a:pt x="17130" y="1730"/>
                  </a:lnTo>
                  <a:lnTo>
                    <a:pt x="17138" y="1728"/>
                  </a:lnTo>
                  <a:lnTo>
                    <a:pt x="17145" y="1726"/>
                  </a:lnTo>
                  <a:lnTo>
                    <a:pt x="17151" y="1722"/>
                  </a:lnTo>
                  <a:lnTo>
                    <a:pt x="17157" y="1718"/>
                  </a:lnTo>
                  <a:lnTo>
                    <a:pt x="17163" y="1713"/>
                  </a:lnTo>
                  <a:lnTo>
                    <a:pt x="17167" y="1709"/>
                  </a:lnTo>
                  <a:lnTo>
                    <a:pt x="17171" y="1702"/>
                  </a:lnTo>
                  <a:lnTo>
                    <a:pt x="17174" y="1696"/>
                  </a:lnTo>
                  <a:lnTo>
                    <a:pt x="17177" y="1688"/>
                  </a:lnTo>
                  <a:lnTo>
                    <a:pt x="17180" y="1682"/>
                  </a:lnTo>
                  <a:lnTo>
                    <a:pt x="17181" y="1673"/>
                  </a:lnTo>
                  <a:lnTo>
                    <a:pt x="17182" y="1663"/>
                  </a:lnTo>
                  <a:lnTo>
                    <a:pt x="17182" y="1654"/>
                  </a:lnTo>
                  <a:lnTo>
                    <a:pt x="17182" y="1087"/>
                  </a:lnTo>
                  <a:lnTo>
                    <a:pt x="17182" y="1076"/>
                  </a:lnTo>
                  <a:lnTo>
                    <a:pt x="17183" y="1067"/>
                  </a:lnTo>
                  <a:lnTo>
                    <a:pt x="17185" y="1058"/>
                  </a:lnTo>
                  <a:lnTo>
                    <a:pt x="17186" y="1050"/>
                  </a:lnTo>
                  <a:lnTo>
                    <a:pt x="17190" y="1044"/>
                  </a:lnTo>
                  <a:lnTo>
                    <a:pt x="17193" y="1037"/>
                  </a:lnTo>
                  <a:lnTo>
                    <a:pt x="17198" y="1031"/>
                  </a:lnTo>
                  <a:lnTo>
                    <a:pt x="17202" y="1026"/>
                  </a:lnTo>
                  <a:lnTo>
                    <a:pt x="17207" y="1021"/>
                  </a:lnTo>
                  <a:lnTo>
                    <a:pt x="17214" y="1017"/>
                  </a:lnTo>
                  <a:lnTo>
                    <a:pt x="17219" y="1013"/>
                  </a:lnTo>
                  <a:lnTo>
                    <a:pt x="17227" y="1010"/>
                  </a:lnTo>
                  <a:lnTo>
                    <a:pt x="17234" y="1008"/>
                  </a:lnTo>
                  <a:lnTo>
                    <a:pt x="17243" y="1006"/>
                  </a:lnTo>
                  <a:lnTo>
                    <a:pt x="17252" y="1005"/>
                  </a:lnTo>
                  <a:lnTo>
                    <a:pt x="17261" y="1005"/>
                  </a:lnTo>
                  <a:lnTo>
                    <a:pt x="17501" y="1005"/>
                  </a:lnTo>
                  <a:lnTo>
                    <a:pt x="17519" y="1006"/>
                  </a:lnTo>
                  <a:lnTo>
                    <a:pt x="17537" y="1008"/>
                  </a:lnTo>
                  <a:lnTo>
                    <a:pt x="17555" y="1010"/>
                  </a:lnTo>
                  <a:lnTo>
                    <a:pt x="17572" y="1013"/>
                  </a:lnTo>
                  <a:lnTo>
                    <a:pt x="17589" y="1017"/>
                  </a:lnTo>
                  <a:lnTo>
                    <a:pt x="17605" y="1021"/>
                  </a:lnTo>
                  <a:lnTo>
                    <a:pt x="17621" y="1027"/>
                  </a:lnTo>
                  <a:lnTo>
                    <a:pt x="17636" y="1032"/>
                  </a:lnTo>
                  <a:lnTo>
                    <a:pt x="17650" y="1039"/>
                  </a:lnTo>
                  <a:lnTo>
                    <a:pt x="17664" y="1047"/>
                  </a:lnTo>
                  <a:lnTo>
                    <a:pt x="17677" y="1055"/>
                  </a:lnTo>
                  <a:lnTo>
                    <a:pt x="17690" y="1064"/>
                  </a:lnTo>
                  <a:lnTo>
                    <a:pt x="17702" y="1074"/>
                  </a:lnTo>
                  <a:lnTo>
                    <a:pt x="17715" y="1084"/>
                  </a:lnTo>
                  <a:lnTo>
                    <a:pt x="17726" y="1096"/>
                  </a:lnTo>
                  <a:lnTo>
                    <a:pt x="17736" y="1108"/>
                  </a:lnTo>
                  <a:lnTo>
                    <a:pt x="17746" y="1121"/>
                  </a:lnTo>
                  <a:lnTo>
                    <a:pt x="17755" y="1133"/>
                  </a:lnTo>
                  <a:lnTo>
                    <a:pt x="17765" y="1147"/>
                  </a:lnTo>
                  <a:lnTo>
                    <a:pt x="17772" y="1159"/>
                  </a:lnTo>
                  <a:lnTo>
                    <a:pt x="17780" y="1173"/>
                  </a:lnTo>
                  <a:lnTo>
                    <a:pt x="17787" y="1187"/>
                  </a:lnTo>
                  <a:lnTo>
                    <a:pt x="17793" y="1201"/>
                  </a:lnTo>
                  <a:lnTo>
                    <a:pt x="17798" y="1216"/>
                  </a:lnTo>
                  <a:lnTo>
                    <a:pt x="17803" y="1230"/>
                  </a:lnTo>
                  <a:lnTo>
                    <a:pt x="17807" y="1245"/>
                  </a:lnTo>
                  <a:lnTo>
                    <a:pt x="17811" y="1261"/>
                  </a:lnTo>
                  <a:lnTo>
                    <a:pt x="17814" y="1276"/>
                  </a:lnTo>
                  <a:lnTo>
                    <a:pt x="17817" y="1291"/>
                  </a:lnTo>
                  <a:lnTo>
                    <a:pt x="17818" y="1307"/>
                  </a:lnTo>
                  <a:lnTo>
                    <a:pt x="17819" y="1324"/>
                  </a:lnTo>
                  <a:lnTo>
                    <a:pt x="17820" y="1340"/>
                  </a:lnTo>
                  <a:lnTo>
                    <a:pt x="17820" y="1654"/>
                  </a:lnTo>
                  <a:lnTo>
                    <a:pt x="17820" y="1663"/>
                  </a:lnTo>
                  <a:lnTo>
                    <a:pt x="17821" y="1673"/>
                  </a:lnTo>
                  <a:lnTo>
                    <a:pt x="17822" y="1682"/>
                  </a:lnTo>
                  <a:lnTo>
                    <a:pt x="17824" y="1688"/>
                  </a:lnTo>
                  <a:lnTo>
                    <a:pt x="17827" y="1696"/>
                  </a:lnTo>
                  <a:lnTo>
                    <a:pt x="17830" y="1702"/>
                  </a:lnTo>
                  <a:lnTo>
                    <a:pt x="17835" y="1709"/>
                  </a:lnTo>
                  <a:lnTo>
                    <a:pt x="17839" y="1713"/>
                  </a:lnTo>
                  <a:lnTo>
                    <a:pt x="17845" y="1718"/>
                  </a:lnTo>
                  <a:lnTo>
                    <a:pt x="17850" y="1722"/>
                  </a:lnTo>
                  <a:lnTo>
                    <a:pt x="17856" y="1726"/>
                  </a:lnTo>
                  <a:lnTo>
                    <a:pt x="17864" y="1728"/>
                  </a:lnTo>
                  <a:lnTo>
                    <a:pt x="17872" y="1730"/>
                  </a:lnTo>
                  <a:lnTo>
                    <a:pt x="17880" y="1732"/>
                  </a:lnTo>
                  <a:lnTo>
                    <a:pt x="17889" y="1732"/>
                  </a:lnTo>
                  <a:lnTo>
                    <a:pt x="17898" y="1734"/>
                  </a:lnTo>
                  <a:lnTo>
                    <a:pt x="18017" y="1734"/>
                  </a:lnTo>
                  <a:lnTo>
                    <a:pt x="18027" y="1732"/>
                  </a:lnTo>
                  <a:lnTo>
                    <a:pt x="18036" y="1732"/>
                  </a:lnTo>
                  <a:lnTo>
                    <a:pt x="18044" y="1730"/>
                  </a:lnTo>
                  <a:lnTo>
                    <a:pt x="18052" y="1728"/>
                  </a:lnTo>
                  <a:lnTo>
                    <a:pt x="18059" y="1726"/>
                  </a:lnTo>
                  <a:lnTo>
                    <a:pt x="18065" y="1722"/>
                  </a:lnTo>
                  <a:lnTo>
                    <a:pt x="18071" y="1718"/>
                  </a:lnTo>
                  <a:lnTo>
                    <a:pt x="18077" y="1713"/>
                  </a:lnTo>
                  <a:lnTo>
                    <a:pt x="18081" y="1709"/>
                  </a:lnTo>
                  <a:lnTo>
                    <a:pt x="18085" y="1702"/>
                  </a:lnTo>
                  <a:lnTo>
                    <a:pt x="18088" y="1696"/>
                  </a:lnTo>
                  <a:lnTo>
                    <a:pt x="18091" y="1688"/>
                  </a:lnTo>
                  <a:lnTo>
                    <a:pt x="18094" y="1682"/>
                  </a:lnTo>
                  <a:lnTo>
                    <a:pt x="18095" y="1673"/>
                  </a:lnTo>
                  <a:lnTo>
                    <a:pt x="18096" y="1663"/>
                  </a:lnTo>
                  <a:lnTo>
                    <a:pt x="18096" y="1654"/>
                  </a:lnTo>
                  <a:lnTo>
                    <a:pt x="18096" y="1340"/>
                  </a:lnTo>
                  <a:close/>
                  <a:moveTo>
                    <a:pt x="17820" y="520"/>
                  </a:moveTo>
                  <a:lnTo>
                    <a:pt x="17818" y="539"/>
                  </a:lnTo>
                  <a:lnTo>
                    <a:pt x="17815" y="556"/>
                  </a:lnTo>
                  <a:lnTo>
                    <a:pt x="17813" y="573"/>
                  </a:lnTo>
                  <a:lnTo>
                    <a:pt x="17809" y="590"/>
                  </a:lnTo>
                  <a:lnTo>
                    <a:pt x="17804" y="605"/>
                  </a:lnTo>
                  <a:lnTo>
                    <a:pt x="17798" y="620"/>
                  </a:lnTo>
                  <a:lnTo>
                    <a:pt x="17793" y="633"/>
                  </a:lnTo>
                  <a:lnTo>
                    <a:pt x="17785" y="646"/>
                  </a:lnTo>
                  <a:lnTo>
                    <a:pt x="17777" y="658"/>
                  </a:lnTo>
                  <a:lnTo>
                    <a:pt x="17768" y="668"/>
                  </a:lnTo>
                  <a:lnTo>
                    <a:pt x="17759" y="678"/>
                  </a:lnTo>
                  <a:lnTo>
                    <a:pt x="17748" y="689"/>
                  </a:lnTo>
                  <a:lnTo>
                    <a:pt x="17736" y="696"/>
                  </a:lnTo>
                  <a:lnTo>
                    <a:pt x="17724" y="704"/>
                  </a:lnTo>
                  <a:lnTo>
                    <a:pt x="17711" y="711"/>
                  </a:lnTo>
                  <a:lnTo>
                    <a:pt x="17697" y="718"/>
                  </a:lnTo>
                  <a:lnTo>
                    <a:pt x="17669" y="729"/>
                  </a:lnTo>
                  <a:lnTo>
                    <a:pt x="17642" y="739"/>
                  </a:lnTo>
                  <a:lnTo>
                    <a:pt x="17616" y="749"/>
                  </a:lnTo>
                  <a:lnTo>
                    <a:pt x="17591" y="755"/>
                  </a:lnTo>
                  <a:lnTo>
                    <a:pt x="17568" y="760"/>
                  </a:lnTo>
                  <a:lnTo>
                    <a:pt x="17544" y="763"/>
                  </a:lnTo>
                  <a:lnTo>
                    <a:pt x="17522" y="764"/>
                  </a:lnTo>
                  <a:lnTo>
                    <a:pt x="17501" y="764"/>
                  </a:lnTo>
                  <a:lnTo>
                    <a:pt x="17261" y="764"/>
                  </a:lnTo>
                  <a:lnTo>
                    <a:pt x="17252" y="764"/>
                  </a:lnTo>
                  <a:lnTo>
                    <a:pt x="17243" y="763"/>
                  </a:lnTo>
                  <a:lnTo>
                    <a:pt x="17234" y="762"/>
                  </a:lnTo>
                  <a:lnTo>
                    <a:pt x="17227" y="760"/>
                  </a:lnTo>
                  <a:lnTo>
                    <a:pt x="17219" y="756"/>
                  </a:lnTo>
                  <a:lnTo>
                    <a:pt x="17214" y="753"/>
                  </a:lnTo>
                  <a:lnTo>
                    <a:pt x="17207" y="750"/>
                  </a:lnTo>
                  <a:lnTo>
                    <a:pt x="17202" y="744"/>
                  </a:lnTo>
                  <a:lnTo>
                    <a:pt x="17198" y="739"/>
                  </a:lnTo>
                  <a:lnTo>
                    <a:pt x="17193" y="733"/>
                  </a:lnTo>
                  <a:lnTo>
                    <a:pt x="17190" y="726"/>
                  </a:lnTo>
                  <a:lnTo>
                    <a:pt x="17186" y="719"/>
                  </a:lnTo>
                  <a:lnTo>
                    <a:pt x="17185" y="711"/>
                  </a:lnTo>
                  <a:lnTo>
                    <a:pt x="17183" y="703"/>
                  </a:lnTo>
                  <a:lnTo>
                    <a:pt x="17182" y="693"/>
                  </a:lnTo>
                  <a:lnTo>
                    <a:pt x="17182" y="684"/>
                  </a:lnTo>
                  <a:lnTo>
                    <a:pt x="17182" y="595"/>
                  </a:lnTo>
                  <a:lnTo>
                    <a:pt x="17182" y="579"/>
                  </a:lnTo>
                  <a:lnTo>
                    <a:pt x="17183" y="562"/>
                  </a:lnTo>
                  <a:lnTo>
                    <a:pt x="17185" y="546"/>
                  </a:lnTo>
                  <a:lnTo>
                    <a:pt x="17188" y="530"/>
                  </a:lnTo>
                  <a:lnTo>
                    <a:pt x="17190" y="514"/>
                  </a:lnTo>
                  <a:lnTo>
                    <a:pt x="17193" y="499"/>
                  </a:lnTo>
                  <a:lnTo>
                    <a:pt x="17198" y="484"/>
                  </a:lnTo>
                  <a:lnTo>
                    <a:pt x="17203" y="469"/>
                  </a:lnTo>
                  <a:lnTo>
                    <a:pt x="17208" y="454"/>
                  </a:lnTo>
                  <a:lnTo>
                    <a:pt x="17215" y="441"/>
                  </a:lnTo>
                  <a:lnTo>
                    <a:pt x="17221" y="426"/>
                  </a:lnTo>
                  <a:lnTo>
                    <a:pt x="17229" y="413"/>
                  </a:lnTo>
                  <a:lnTo>
                    <a:pt x="17237" y="400"/>
                  </a:lnTo>
                  <a:lnTo>
                    <a:pt x="17245" y="387"/>
                  </a:lnTo>
                  <a:lnTo>
                    <a:pt x="17255" y="374"/>
                  </a:lnTo>
                  <a:lnTo>
                    <a:pt x="17266" y="362"/>
                  </a:lnTo>
                  <a:lnTo>
                    <a:pt x="17276" y="349"/>
                  </a:lnTo>
                  <a:lnTo>
                    <a:pt x="17287" y="338"/>
                  </a:lnTo>
                  <a:lnTo>
                    <a:pt x="17298" y="328"/>
                  </a:lnTo>
                  <a:lnTo>
                    <a:pt x="17311" y="318"/>
                  </a:lnTo>
                  <a:lnTo>
                    <a:pt x="17324" y="309"/>
                  </a:lnTo>
                  <a:lnTo>
                    <a:pt x="17337" y="299"/>
                  </a:lnTo>
                  <a:lnTo>
                    <a:pt x="17352" y="293"/>
                  </a:lnTo>
                  <a:lnTo>
                    <a:pt x="17365" y="286"/>
                  </a:lnTo>
                  <a:lnTo>
                    <a:pt x="17381" y="279"/>
                  </a:lnTo>
                  <a:lnTo>
                    <a:pt x="17396" y="275"/>
                  </a:lnTo>
                  <a:lnTo>
                    <a:pt x="17413" y="270"/>
                  </a:lnTo>
                  <a:lnTo>
                    <a:pt x="17428" y="266"/>
                  </a:lnTo>
                  <a:lnTo>
                    <a:pt x="17447" y="262"/>
                  </a:lnTo>
                  <a:lnTo>
                    <a:pt x="17464" y="260"/>
                  </a:lnTo>
                  <a:lnTo>
                    <a:pt x="17482" y="259"/>
                  </a:lnTo>
                  <a:lnTo>
                    <a:pt x="17501" y="258"/>
                  </a:lnTo>
                  <a:lnTo>
                    <a:pt x="17534" y="259"/>
                  </a:lnTo>
                  <a:lnTo>
                    <a:pt x="17565" y="262"/>
                  </a:lnTo>
                  <a:lnTo>
                    <a:pt x="17595" y="267"/>
                  </a:lnTo>
                  <a:lnTo>
                    <a:pt x="17624" y="273"/>
                  </a:lnTo>
                  <a:lnTo>
                    <a:pt x="17638" y="278"/>
                  </a:lnTo>
                  <a:lnTo>
                    <a:pt x="17651" y="283"/>
                  </a:lnTo>
                  <a:lnTo>
                    <a:pt x="17665" y="287"/>
                  </a:lnTo>
                  <a:lnTo>
                    <a:pt x="17677" y="293"/>
                  </a:lnTo>
                  <a:lnTo>
                    <a:pt x="17690" y="299"/>
                  </a:lnTo>
                  <a:lnTo>
                    <a:pt x="17702" y="306"/>
                  </a:lnTo>
                  <a:lnTo>
                    <a:pt x="17714" y="313"/>
                  </a:lnTo>
                  <a:lnTo>
                    <a:pt x="17726" y="321"/>
                  </a:lnTo>
                  <a:lnTo>
                    <a:pt x="17736" y="329"/>
                  </a:lnTo>
                  <a:lnTo>
                    <a:pt x="17746" y="338"/>
                  </a:lnTo>
                  <a:lnTo>
                    <a:pt x="17757" y="348"/>
                  </a:lnTo>
                  <a:lnTo>
                    <a:pt x="17766" y="358"/>
                  </a:lnTo>
                  <a:lnTo>
                    <a:pt x="17774" y="368"/>
                  </a:lnTo>
                  <a:lnTo>
                    <a:pt x="17781" y="380"/>
                  </a:lnTo>
                  <a:lnTo>
                    <a:pt x="17788" y="391"/>
                  </a:lnTo>
                  <a:lnTo>
                    <a:pt x="17794" y="404"/>
                  </a:lnTo>
                  <a:lnTo>
                    <a:pt x="17800" y="416"/>
                  </a:lnTo>
                  <a:lnTo>
                    <a:pt x="17804" y="430"/>
                  </a:lnTo>
                  <a:lnTo>
                    <a:pt x="17809" y="443"/>
                  </a:lnTo>
                  <a:lnTo>
                    <a:pt x="17812" y="458"/>
                  </a:lnTo>
                  <a:lnTo>
                    <a:pt x="17815" y="473"/>
                  </a:lnTo>
                  <a:lnTo>
                    <a:pt x="17818" y="488"/>
                  </a:lnTo>
                  <a:lnTo>
                    <a:pt x="17819" y="504"/>
                  </a:lnTo>
                  <a:lnTo>
                    <a:pt x="17820" y="520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82" name="Shape 482"/>
            <p:cNvSpPr/>
            <p:nvPr/>
          </p:nvSpPr>
          <p:spPr>
            <a:xfrm>
              <a:off x="1564" y="973"/>
              <a:ext cx="2578" cy="1030"/>
            </a:xfrm>
            <a:custGeom>
              <a:avLst/>
              <a:gdLst/>
              <a:ahLst/>
              <a:cxnLst/>
              <a:rect l="0" t="0" r="0" b="0"/>
              <a:pathLst>
                <a:path w="18094" h="7235" extrusionOk="0">
                  <a:moveTo>
                    <a:pt x="7164" y="0"/>
                  </a:moveTo>
                  <a:lnTo>
                    <a:pt x="6784" y="36"/>
                  </a:lnTo>
                  <a:lnTo>
                    <a:pt x="6410" y="79"/>
                  </a:lnTo>
                  <a:lnTo>
                    <a:pt x="6044" y="128"/>
                  </a:lnTo>
                  <a:lnTo>
                    <a:pt x="5683" y="183"/>
                  </a:lnTo>
                  <a:lnTo>
                    <a:pt x="5331" y="244"/>
                  </a:lnTo>
                  <a:lnTo>
                    <a:pt x="4986" y="311"/>
                  </a:lnTo>
                  <a:lnTo>
                    <a:pt x="4650" y="383"/>
                  </a:lnTo>
                  <a:lnTo>
                    <a:pt x="4322" y="460"/>
                  </a:lnTo>
                  <a:lnTo>
                    <a:pt x="4003" y="544"/>
                  </a:lnTo>
                  <a:lnTo>
                    <a:pt x="3693" y="632"/>
                  </a:lnTo>
                  <a:lnTo>
                    <a:pt x="3392" y="726"/>
                  </a:lnTo>
                  <a:lnTo>
                    <a:pt x="3102" y="825"/>
                  </a:lnTo>
                  <a:lnTo>
                    <a:pt x="2823" y="927"/>
                  </a:lnTo>
                  <a:lnTo>
                    <a:pt x="2554" y="1035"/>
                  </a:lnTo>
                  <a:lnTo>
                    <a:pt x="2297" y="1147"/>
                  </a:lnTo>
                  <a:lnTo>
                    <a:pt x="2050" y="1263"/>
                  </a:lnTo>
                  <a:lnTo>
                    <a:pt x="1816" y="1383"/>
                  </a:lnTo>
                  <a:lnTo>
                    <a:pt x="1594" y="1508"/>
                  </a:lnTo>
                  <a:lnTo>
                    <a:pt x="1386" y="1635"/>
                  </a:lnTo>
                  <a:lnTo>
                    <a:pt x="1190" y="1768"/>
                  </a:lnTo>
                  <a:lnTo>
                    <a:pt x="1007" y="1903"/>
                  </a:lnTo>
                  <a:lnTo>
                    <a:pt x="838" y="2041"/>
                  </a:lnTo>
                  <a:lnTo>
                    <a:pt x="684" y="2183"/>
                  </a:lnTo>
                  <a:lnTo>
                    <a:pt x="545" y="2329"/>
                  </a:lnTo>
                  <a:lnTo>
                    <a:pt x="421" y="2476"/>
                  </a:lnTo>
                  <a:lnTo>
                    <a:pt x="311" y="2626"/>
                  </a:lnTo>
                  <a:lnTo>
                    <a:pt x="217" y="2779"/>
                  </a:lnTo>
                  <a:lnTo>
                    <a:pt x="140" y="2935"/>
                  </a:lnTo>
                  <a:lnTo>
                    <a:pt x="79" y="3092"/>
                  </a:lnTo>
                  <a:lnTo>
                    <a:pt x="35" y="3252"/>
                  </a:lnTo>
                  <a:lnTo>
                    <a:pt x="9" y="3413"/>
                  </a:lnTo>
                  <a:lnTo>
                    <a:pt x="0" y="3577"/>
                  </a:lnTo>
                  <a:lnTo>
                    <a:pt x="11" y="3765"/>
                  </a:lnTo>
                  <a:lnTo>
                    <a:pt x="46" y="3951"/>
                  </a:lnTo>
                  <a:lnTo>
                    <a:pt x="104" y="4133"/>
                  </a:lnTo>
                  <a:lnTo>
                    <a:pt x="184" y="4313"/>
                  </a:lnTo>
                  <a:lnTo>
                    <a:pt x="285" y="4490"/>
                  </a:lnTo>
                  <a:lnTo>
                    <a:pt x="408" y="4663"/>
                  </a:lnTo>
                  <a:lnTo>
                    <a:pt x="551" y="4833"/>
                  </a:lnTo>
                  <a:lnTo>
                    <a:pt x="713" y="4999"/>
                  </a:lnTo>
                  <a:lnTo>
                    <a:pt x="895" y="5161"/>
                  </a:lnTo>
                  <a:lnTo>
                    <a:pt x="1095" y="5318"/>
                  </a:lnTo>
                  <a:lnTo>
                    <a:pt x="1312" y="5472"/>
                  </a:lnTo>
                  <a:lnTo>
                    <a:pt x="1549" y="5620"/>
                  </a:lnTo>
                  <a:lnTo>
                    <a:pt x="1801" y="5764"/>
                  </a:lnTo>
                  <a:lnTo>
                    <a:pt x="2070" y="5902"/>
                  </a:lnTo>
                  <a:lnTo>
                    <a:pt x="2356" y="6034"/>
                  </a:lnTo>
                  <a:lnTo>
                    <a:pt x="2655" y="6162"/>
                  </a:lnTo>
                  <a:lnTo>
                    <a:pt x="2970" y="6283"/>
                  </a:lnTo>
                  <a:lnTo>
                    <a:pt x="3298" y="6398"/>
                  </a:lnTo>
                  <a:lnTo>
                    <a:pt x="3640" y="6507"/>
                  </a:lnTo>
                  <a:lnTo>
                    <a:pt x="3995" y="6608"/>
                  </a:lnTo>
                  <a:lnTo>
                    <a:pt x="4361" y="6705"/>
                  </a:lnTo>
                  <a:lnTo>
                    <a:pt x="4740" y="6793"/>
                  </a:lnTo>
                  <a:lnTo>
                    <a:pt x="5131" y="6873"/>
                  </a:lnTo>
                  <a:lnTo>
                    <a:pt x="5531" y="6947"/>
                  </a:lnTo>
                  <a:lnTo>
                    <a:pt x="5942" y="7012"/>
                  </a:lnTo>
                  <a:lnTo>
                    <a:pt x="6362" y="7070"/>
                  </a:lnTo>
                  <a:lnTo>
                    <a:pt x="6791" y="7120"/>
                  </a:lnTo>
                  <a:lnTo>
                    <a:pt x="7227" y="7160"/>
                  </a:lnTo>
                  <a:lnTo>
                    <a:pt x="7672" y="7193"/>
                  </a:lnTo>
                  <a:lnTo>
                    <a:pt x="8124" y="7216"/>
                  </a:lnTo>
                  <a:lnTo>
                    <a:pt x="8583" y="7231"/>
                  </a:lnTo>
                  <a:lnTo>
                    <a:pt x="9046" y="7235"/>
                  </a:lnTo>
                  <a:lnTo>
                    <a:pt x="9511" y="7231"/>
                  </a:lnTo>
                  <a:lnTo>
                    <a:pt x="9970" y="7216"/>
                  </a:lnTo>
                  <a:lnTo>
                    <a:pt x="10421" y="7193"/>
                  </a:lnTo>
                  <a:lnTo>
                    <a:pt x="10866" y="7160"/>
                  </a:lnTo>
                  <a:lnTo>
                    <a:pt x="11304" y="7120"/>
                  </a:lnTo>
                  <a:lnTo>
                    <a:pt x="11732" y="7070"/>
                  </a:lnTo>
                  <a:lnTo>
                    <a:pt x="12152" y="7012"/>
                  </a:lnTo>
                  <a:lnTo>
                    <a:pt x="12563" y="6947"/>
                  </a:lnTo>
                  <a:lnTo>
                    <a:pt x="12963" y="6873"/>
                  </a:lnTo>
                  <a:lnTo>
                    <a:pt x="13354" y="6793"/>
                  </a:lnTo>
                  <a:lnTo>
                    <a:pt x="13731" y="6705"/>
                  </a:lnTo>
                  <a:lnTo>
                    <a:pt x="14099" y="6608"/>
                  </a:lnTo>
                  <a:lnTo>
                    <a:pt x="14454" y="6507"/>
                  </a:lnTo>
                  <a:lnTo>
                    <a:pt x="14796" y="6398"/>
                  </a:lnTo>
                  <a:lnTo>
                    <a:pt x="15124" y="6283"/>
                  </a:lnTo>
                  <a:lnTo>
                    <a:pt x="15439" y="6162"/>
                  </a:lnTo>
                  <a:lnTo>
                    <a:pt x="15739" y="6034"/>
                  </a:lnTo>
                  <a:lnTo>
                    <a:pt x="16024" y="5902"/>
                  </a:lnTo>
                  <a:lnTo>
                    <a:pt x="16293" y="5764"/>
                  </a:lnTo>
                  <a:lnTo>
                    <a:pt x="16545" y="5620"/>
                  </a:lnTo>
                  <a:lnTo>
                    <a:pt x="16781" y="5472"/>
                  </a:lnTo>
                  <a:lnTo>
                    <a:pt x="16999" y="5318"/>
                  </a:lnTo>
                  <a:lnTo>
                    <a:pt x="17199" y="5161"/>
                  </a:lnTo>
                  <a:lnTo>
                    <a:pt x="17381" y="4999"/>
                  </a:lnTo>
                  <a:lnTo>
                    <a:pt x="17543" y="4833"/>
                  </a:lnTo>
                  <a:lnTo>
                    <a:pt x="17686" y="4663"/>
                  </a:lnTo>
                  <a:lnTo>
                    <a:pt x="17808" y="4490"/>
                  </a:lnTo>
                  <a:lnTo>
                    <a:pt x="17910" y="4313"/>
                  </a:lnTo>
                  <a:lnTo>
                    <a:pt x="17989" y="4133"/>
                  </a:lnTo>
                  <a:lnTo>
                    <a:pt x="18047" y="3951"/>
                  </a:lnTo>
                  <a:lnTo>
                    <a:pt x="18082" y="3765"/>
                  </a:lnTo>
                  <a:lnTo>
                    <a:pt x="18094" y="3577"/>
                  </a:lnTo>
                  <a:lnTo>
                    <a:pt x="18085" y="3413"/>
                  </a:lnTo>
                  <a:lnTo>
                    <a:pt x="18058" y="3252"/>
                  </a:lnTo>
                  <a:lnTo>
                    <a:pt x="18014" y="3092"/>
                  </a:lnTo>
                  <a:lnTo>
                    <a:pt x="17954" y="2935"/>
                  </a:lnTo>
                  <a:lnTo>
                    <a:pt x="17876" y="2779"/>
                  </a:lnTo>
                  <a:lnTo>
                    <a:pt x="17783" y="2626"/>
                  </a:lnTo>
                  <a:lnTo>
                    <a:pt x="17673" y="2476"/>
                  </a:lnTo>
                  <a:lnTo>
                    <a:pt x="17549" y="2329"/>
                  </a:lnTo>
                  <a:lnTo>
                    <a:pt x="17410" y="2183"/>
                  </a:lnTo>
                  <a:lnTo>
                    <a:pt x="17255" y="2041"/>
                  </a:lnTo>
                  <a:lnTo>
                    <a:pt x="17086" y="1903"/>
                  </a:lnTo>
                  <a:lnTo>
                    <a:pt x="16904" y="1768"/>
                  </a:lnTo>
                  <a:lnTo>
                    <a:pt x="16708" y="1637"/>
                  </a:lnTo>
                  <a:lnTo>
                    <a:pt x="16499" y="1508"/>
                  </a:lnTo>
                  <a:lnTo>
                    <a:pt x="16277" y="1383"/>
                  </a:lnTo>
                  <a:lnTo>
                    <a:pt x="16044" y="1263"/>
                  </a:lnTo>
                  <a:lnTo>
                    <a:pt x="15797" y="1147"/>
                  </a:lnTo>
                  <a:lnTo>
                    <a:pt x="15539" y="1035"/>
                  </a:lnTo>
                  <a:lnTo>
                    <a:pt x="15271" y="927"/>
                  </a:lnTo>
                  <a:lnTo>
                    <a:pt x="14992" y="825"/>
                  </a:lnTo>
                  <a:lnTo>
                    <a:pt x="14701" y="726"/>
                  </a:lnTo>
                  <a:lnTo>
                    <a:pt x="14401" y="632"/>
                  </a:lnTo>
                  <a:lnTo>
                    <a:pt x="14091" y="544"/>
                  </a:lnTo>
                  <a:lnTo>
                    <a:pt x="13772" y="461"/>
                  </a:lnTo>
                  <a:lnTo>
                    <a:pt x="13444" y="383"/>
                  </a:lnTo>
                  <a:lnTo>
                    <a:pt x="13108" y="311"/>
                  </a:lnTo>
                  <a:lnTo>
                    <a:pt x="12763" y="244"/>
                  </a:lnTo>
                  <a:lnTo>
                    <a:pt x="12410" y="183"/>
                  </a:lnTo>
                  <a:lnTo>
                    <a:pt x="12050" y="128"/>
                  </a:lnTo>
                  <a:lnTo>
                    <a:pt x="11684" y="79"/>
                  </a:lnTo>
                  <a:lnTo>
                    <a:pt x="11310" y="36"/>
                  </a:lnTo>
                  <a:lnTo>
                    <a:pt x="10930" y="0"/>
                  </a:lnTo>
                  <a:lnTo>
                    <a:pt x="10930" y="169"/>
                  </a:lnTo>
                  <a:lnTo>
                    <a:pt x="11126" y="195"/>
                  </a:lnTo>
                  <a:lnTo>
                    <a:pt x="11319" y="224"/>
                  </a:lnTo>
                  <a:lnTo>
                    <a:pt x="11508" y="258"/>
                  </a:lnTo>
                  <a:lnTo>
                    <a:pt x="11693" y="295"/>
                  </a:lnTo>
                  <a:lnTo>
                    <a:pt x="11874" y="336"/>
                  </a:lnTo>
                  <a:lnTo>
                    <a:pt x="12050" y="379"/>
                  </a:lnTo>
                  <a:lnTo>
                    <a:pt x="12222" y="426"/>
                  </a:lnTo>
                  <a:lnTo>
                    <a:pt x="12390" y="476"/>
                  </a:lnTo>
                  <a:lnTo>
                    <a:pt x="12551" y="529"/>
                  </a:lnTo>
                  <a:lnTo>
                    <a:pt x="12709" y="585"/>
                  </a:lnTo>
                  <a:lnTo>
                    <a:pt x="12861" y="644"/>
                  </a:lnTo>
                  <a:lnTo>
                    <a:pt x="13007" y="703"/>
                  </a:lnTo>
                  <a:lnTo>
                    <a:pt x="13149" y="766"/>
                  </a:lnTo>
                  <a:lnTo>
                    <a:pt x="13285" y="831"/>
                  </a:lnTo>
                  <a:lnTo>
                    <a:pt x="13415" y="897"/>
                  </a:lnTo>
                  <a:lnTo>
                    <a:pt x="13538" y="966"/>
                  </a:lnTo>
                  <a:lnTo>
                    <a:pt x="13656" y="1035"/>
                  </a:lnTo>
                  <a:lnTo>
                    <a:pt x="13767" y="1106"/>
                  </a:lnTo>
                  <a:lnTo>
                    <a:pt x="13872" y="1179"/>
                  </a:lnTo>
                  <a:lnTo>
                    <a:pt x="13969" y="1252"/>
                  </a:lnTo>
                  <a:lnTo>
                    <a:pt x="14061" y="1327"/>
                  </a:lnTo>
                  <a:lnTo>
                    <a:pt x="14144" y="1401"/>
                  </a:lnTo>
                  <a:lnTo>
                    <a:pt x="14221" y="1477"/>
                  </a:lnTo>
                  <a:lnTo>
                    <a:pt x="14290" y="1553"/>
                  </a:lnTo>
                  <a:lnTo>
                    <a:pt x="14353" y="1629"/>
                  </a:lnTo>
                  <a:lnTo>
                    <a:pt x="14407" y="1706"/>
                  </a:lnTo>
                  <a:lnTo>
                    <a:pt x="14453" y="1781"/>
                  </a:lnTo>
                  <a:lnTo>
                    <a:pt x="14492" y="1858"/>
                  </a:lnTo>
                  <a:lnTo>
                    <a:pt x="14521" y="1934"/>
                  </a:lnTo>
                  <a:lnTo>
                    <a:pt x="14543" y="2009"/>
                  </a:lnTo>
                  <a:lnTo>
                    <a:pt x="14556" y="2083"/>
                  </a:lnTo>
                  <a:lnTo>
                    <a:pt x="14561" y="2157"/>
                  </a:lnTo>
                  <a:lnTo>
                    <a:pt x="14554" y="2250"/>
                  </a:lnTo>
                  <a:lnTo>
                    <a:pt x="14533" y="2341"/>
                  </a:lnTo>
                  <a:lnTo>
                    <a:pt x="14497" y="2432"/>
                  </a:lnTo>
                  <a:lnTo>
                    <a:pt x="14449" y="2520"/>
                  </a:lnTo>
                  <a:lnTo>
                    <a:pt x="14387" y="2608"/>
                  </a:lnTo>
                  <a:lnTo>
                    <a:pt x="14312" y="2693"/>
                  </a:lnTo>
                  <a:lnTo>
                    <a:pt x="14225" y="2778"/>
                  </a:lnTo>
                  <a:lnTo>
                    <a:pt x="14126" y="2859"/>
                  </a:lnTo>
                  <a:lnTo>
                    <a:pt x="14015" y="2939"/>
                  </a:lnTo>
                  <a:lnTo>
                    <a:pt x="13893" y="3018"/>
                  </a:lnTo>
                  <a:lnTo>
                    <a:pt x="13761" y="3093"/>
                  </a:lnTo>
                  <a:lnTo>
                    <a:pt x="13617" y="3167"/>
                  </a:lnTo>
                  <a:lnTo>
                    <a:pt x="13462" y="3237"/>
                  </a:lnTo>
                  <a:lnTo>
                    <a:pt x="13299" y="3306"/>
                  </a:lnTo>
                  <a:lnTo>
                    <a:pt x="13125" y="3372"/>
                  </a:lnTo>
                  <a:lnTo>
                    <a:pt x="12943" y="3435"/>
                  </a:lnTo>
                  <a:lnTo>
                    <a:pt x="12751" y="3495"/>
                  </a:lnTo>
                  <a:lnTo>
                    <a:pt x="12550" y="3551"/>
                  </a:lnTo>
                  <a:lnTo>
                    <a:pt x="12342" y="3605"/>
                  </a:lnTo>
                  <a:lnTo>
                    <a:pt x="12126" y="3655"/>
                  </a:lnTo>
                  <a:lnTo>
                    <a:pt x="11902" y="3703"/>
                  </a:lnTo>
                  <a:lnTo>
                    <a:pt x="11671" y="3746"/>
                  </a:lnTo>
                  <a:lnTo>
                    <a:pt x="11434" y="3787"/>
                  </a:lnTo>
                  <a:lnTo>
                    <a:pt x="11189" y="3823"/>
                  </a:lnTo>
                  <a:lnTo>
                    <a:pt x="10939" y="3854"/>
                  </a:lnTo>
                  <a:lnTo>
                    <a:pt x="10684" y="3884"/>
                  </a:lnTo>
                  <a:lnTo>
                    <a:pt x="10422" y="3908"/>
                  </a:lnTo>
                  <a:lnTo>
                    <a:pt x="10155" y="3928"/>
                  </a:lnTo>
                  <a:lnTo>
                    <a:pt x="9885" y="3944"/>
                  </a:lnTo>
                  <a:lnTo>
                    <a:pt x="9609" y="3955"/>
                  </a:lnTo>
                  <a:lnTo>
                    <a:pt x="9329" y="3963"/>
                  </a:lnTo>
                  <a:lnTo>
                    <a:pt x="9046" y="3965"/>
                  </a:lnTo>
                  <a:lnTo>
                    <a:pt x="8764" y="3963"/>
                  </a:lnTo>
                  <a:lnTo>
                    <a:pt x="8484" y="3955"/>
                  </a:lnTo>
                  <a:lnTo>
                    <a:pt x="8209" y="3944"/>
                  </a:lnTo>
                  <a:lnTo>
                    <a:pt x="7938" y="3928"/>
                  </a:lnTo>
                  <a:lnTo>
                    <a:pt x="7672" y="3908"/>
                  </a:lnTo>
                  <a:lnTo>
                    <a:pt x="7411" y="3884"/>
                  </a:lnTo>
                  <a:lnTo>
                    <a:pt x="7155" y="3854"/>
                  </a:lnTo>
                  <a:lnTo>
                    <a:pt x="6904" y="3823"/>
                  </a:lnTo>
                  <a:lnTo>
                    <a:pt x="6660" y="3787"/>
                  </a:lnTo>
                  <a:lnTo>
                    <a:pt x="6423" y="3746"/>
                  </a:lnTo>
                  <a:lnTo>
                    <a:pt x="6191" y="3703"/>
                  </a:lnTo>
                  <a:lnTo>
                    <a:pt x="5968" y="3655"/>
                  </a:lnTo>
                  <a:lnTo>
                    <a:pt x="5752" y="3605"/>
                  </a:lnTo>
                  <a:lnTo>
                    <a:pt x="5543" y="3551"/>
                  </a:lnTo>
                  <a:lnTo>
                    <a:pt x="5342" y="3495"/>
                  </a:lnTo>
                  <a:lnTo>
                    <a:pt x="5151" y="3435"/>
                  </a:lnTo>
                  <a:lnTo>
                    <a:pt x="4968" y="3372"/>
                  </a:lnTo>
                  <a:lnTo>
                    <a:pt x="4795" y="3306"/>
                  </a:lnTo>
                  <a:lnTo>
                    <a:pt x="4631" y="3237"/>
                  </a:lnTo>
                  <a:lnTo>
                    <a:pt x="4477" y="3167"/>
                  </a:lnTo>
                  <a:lnTo>
                    <a:pt x="4333" y="3093"/>
                  </a:lnTo>
                  <a:lnTo>
                    <a:pt x="4200" y="3018"/>
                  </a:lnTo>
                  <a:lnTo>
                    <a:pt x="4079" y="2939"/>
                  </a:lnTo>
                  <a:lnTo>
                    <a:pt x="3968" y="2859"/>
                  </a:lnTo>
                  <a:lnTo>
                    <a:pt x="3868" y="2778"/>
                  </a:lnTo>
                  <a:lnTo>
                    <a:pt x="3782" y="2693"/>
                  </a:lnTo>
                  <a:lnTo>
                    <a:pt x="3708" y="2608"/>
                  </a:lnTo>
                  <a:lnTo>
                    <a:pt x="3645" y="2520"/>
                  </a:lnTo>
                  <a:lnTo>
                    <a:pt x="3597" y="2432"/>
                  </a:lnTo>
                  <a:lnTo>
                    <a:pt x="3562" y="2341"/>
                  </a:lnTo>
                  <a:lnTo>
                    <a:pt x="3540" y="2250"/>
                  </a:lnTo>
                  <a:lnTo>
                    <a:pt x="3533" y="2157"/>
                  </a:lnTo>
                  <a:lnTo>
                    <a:pt x="3538" y="2083"/>
                  </a:lnTo>
                  <a:lnTo>
                    <a:pt x="3550" y="2009"/>
                  </a:lnTo>
                  <a:lnTo>
                    <a:pt x="3572" y="1935"/>
                  </a:lnTo>
                  <a:lnTo>
                    <a:pt x="3602" y="1859"/>
                  </a:lnTo>
                  <a:lnTo>
                    <a:pt x="3641" y="1785"/>
                  </a:lnTo>
                  <a:lnTo>
                    <a:pt x="3687" y="1710"/>
                  </a:lnTo>
                  <a:lnTo>
                    <a:pt x="3741" y="1634"/>
                  </a:lnTo>
                  <a:lnTo>
                    <a:pt x="3803" y="1560"/>
                  </a:lnTo>
                  <a:lnTo>
                    <a:pt x="3873" y="1485"/>
                  </a:lnTo>
                  <a:lnTo>
                    <a:pt x="3950" y="1412"/>
                  </a:lnTo>
                  <a:lnTo>
                    <a:pt x="4033" y="1338"/>
                  </a:lnTo>
                  <a:lnTo>
                    <a:pt x="4124" y="1266"/>
                  </a:lnTo>
                  <a:lnTo>
                    <a:pt x="4222" y="1194"/>
                  </a:lnTo>
                  <a:lnTo>
                    <a:pt x="4326" y="1124"/>
                  </a:lnTo>
                  <a:lnTo>
                    <a:pt x="4438" y="1055"/>
                  </a:lnTo>
                  <a:lnTo>
                    <a:pt x="4556" y="987"/>
                  </a:lnTo>
                  <a:lnTo>
                    <a:pt x="4679" y="922"/>
                  </a:lnTo>
                  <a:lnTo>
                    <a:pt x="4809" y="857"/>
                  </a:lnTo>
                  <a:lnTo>
                    <a:pt x="4944" y="794"/>
                  </a:lnTo>
                  <a:lnTo>
                    <a:pt x="5086" y="734"/>
                  </a:lnTo>
                  <a:lnTo>
                    <a:pt x="5233" y="675"/>
                  </a:lnTo>
                  <a:lnTo>
                    <a:pt x="5384" y="619"/>
                  </a:lnTo>
                  <a:lnTo>
                    <a:pt x="5543" y="566"/>
                  </a:lnTo>
                  <a:lnTo>
                    <a:pt x="5704" y="513"/>
                  </a:lnTo>
                  <a:lnTo>
                    <a:pt x="5872" y="466"/>
                  </a:lnTo>
                  <a:lnTo>
                    <a:pt x="6044" y="420"/>
                  </a:lnTo>
                  <a:lnTo>
                    <a:pt x="6220" y="377"/>
                  </a:lnTo>
                  <a:lnTo>
                    <a:pt x="6400" y="337"/>
                  </a:lnTo>
                  <a:lnTo>
                    <a:pt x="6586" y="301"/>
                  </a:lnTo>
                  <a:lnTo>
                    <a:pt x="6775" y="268"/>
                  </a:lnTo>
                  <a:lnTo>
                    <a:pt x="6967" y="239"/>
                  </a:lnTo>
                  <a:lnTo>
                    <a:pt x="7164" y="213"/>
                  </a:lnTo>
                  <a:lnTo>
                    <a:pt x="7164" y="0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83" name="Shape 483"/>
            <p:cNvSpPr/>
            <p:nvPr/>
          </p:nvSpPr>
          <p:spPr>
            <a:xfrm>
              <a:off x="2319" y="1035"/>
              <a:ext cx="1068" cy="380"/>
            </a:xfrm>
            <a:custGeom>
              <a:avLst/>
              <a:gdLst/>
              <a:ahLst/>
              <a:cxnLst/>
              <a:rect l="0" t="0" r="0" b="0"/>
              <a:pathLst>
                <a:path w="7498" h="2667" extrusionOk="0">
                  <a:moveTo>
                    <a:pt x="2968" y="0"/>
                  </a:moveTo>
                  <a:lnTo>
                    <a:pt x="2811" y="14"/>
                  </a:lnTo>
                  <a:lnTo>
                    <a:pt x="2656" y="30"/>
                  </a:lnTo>
                  <a:lnTo>
                    <a:pt x="2505" y="48"/>
                  </a:lnTo>
                  <a:lnTo>
                    <a:pt x="2355" y="67"/>
                  </a:lnTo>
                  <a:lnTo>
                    <a:pt x="2209" y="90"/>
                  </a:lnTo>
                  <a:lnTo>
                    <a:pt x="2067" y="114"/>
                  </a:lnTo>
                  <a:lnTo>
                    <a:pt x="1926" y="142"/>
                  </a:lnTo>
                  <a:lnTo>
                    <a:pt x="1791" y="170"/>
                  </a:lnTo>
                  <a:lnTo>
                    <a:pt x="1658" y="200"/>
                  </a:lnTo>
                  <a:lnTo>
                    <a:pt x="1530" y="233"/>
                  </a:lnTo>
                  <a:lnTo>
                    <a:pt x="1406" y="267"/>
                  </a:lnTo>
                  <a:lnTo>
                    <a:pt x="1286" y="303"/>
                  </a:lnTo>
                  <a:lnTo>
                    <a:pt x="1169" y="342"/>
                  </a:lnTo>
                  <a:lnTo>
                    <a:pt x="1059" y="381"/>
                  </a:lnTo>
                  <a:lnTo>
                    <a:pt x="951" y="423"/>
                  </a:lnTo>
                  <a:lnTo>
                    <a:pt x="849" y="465"/>
                  </a:lnTo>
                  <a:lnTo>
                    <a:pt x="752" y="510"/>
                  </a:lnTo>
                  <a:lnTo>
                    <a:pt x="660" y="556"/>
                  </a:lnTo>
                  <a:lnTo>
                    <a:pt x="574" y="603"/>
                  </a:lnTo>
                  <a:lnTo>
                    <a:pt x="493" y="652"/>
                  </a:lnTo>
                  <a:lnTo>
                    <a:pt x="417" y="701"/>
                  </a:lnTo>
                  <a:lnTo>
                    <a:pt x="347" y="752"/>
                  </a:lnTo>
                  <a:lnTo>
                    <a:pt x="284" y="804"/>
                  </a:lnTo>
                  <a:lnTo>
                    <a:pt x="226" y="859"/>
                  </a:lnTo>
                  <a:lnTo>
                    <a:pt x="174" y="913"/>
                  </a:lnTo>
                  <a:lnTo>
                    <a:pt x="129" y="968"/>
                  </a:lnTo>
                  <a:lnTo>
                    <a:pt x="90" y="1025"/>
                  </a:lnTo>
                  <a:lnTo>
                    <a:pt x="58" y="1081"/>
                  </a:lnTo>
                  <a:lnTo>
                    <a:pt x="32" y="1140"/>
                  </a:lnTo>
                  <a:lnTo>
                    <a:pt x="14" y="1199"/>
                  </a:lnTo>
                  <a:lnTo>
                    <a:pt x="3" y="1258"/>
                  </a:lnTo>
                  <a:lnTo>
                    <a:pt x="0" y="1319"/>
                  </a:lnTo>
                  <a:lnTo>
                    <a:pt x="4" y="1388"/>
                  </a:lnTo>
                  <a:lnTo>
                    <a:pt x="19" y="1456"/>
                  </a:lnTo>
                  <a:lnTo>
                    <a:pt x="43" y="1524"/>
                  </a:lnTo>
                  <a:lnTo>
                    <a:pt x="77" y="1589"/>
                  </a:lnTo>
                  <a:lnTo>
                    <a:pt x="118" y="1655"/>
                  </a:lnTo>
                  <a:lnTo>
                    <a:pt x="169" y="1718"/>
                  </a:lnTo>
                  <a:lnTo>
                    <a:pt x="228" y="1782"/>
                  </a:lnTo>
                  <a:lnTo>
                    <a:pt x="295" y="1843"/>
                  </a:lnTo>
                  <a:lnTo>
                    <a:pt x="371" y="1903"/>
                  </a:lnTo>
                  <a:lnTo>
                    <a:pt x="453" y="1960"/>
                  </a:lnTo>
                  <a:lnTo>
                    <a:pt x="544" y="2017"/>
                  </a:lnTo>
                  <a:lnTo>
                    <a:pt x="641" y="2071"/>
                  </a:lnTo>
                  <a:lnTo>
                    <a:pt x="746" y="2124"/>
                  </a:lnTo>
                  <a:lnTo>
                    <a:pt x="857" y="2175"/>
                  </a:lnTo>
                  <a:lnTo>
                    <a:pt x="976" y="2224"/>
                  </a:lnTo>
                  <a:lnTo>
                    <a:pt x="1100" y="2271"/>
                  </a:lnTo>
                  <a:lnTo>
                    <a:pt x="1231" y="2315"/>
                  </a:lnTo>
                  <a:lnTo>
                    <a:pt x="1366" y="2358"/>
                  </a:lnTo>
                  <a:lnTo>
                    <a:pt x="1508" y="2398"/>
                  </a:lnTo>
                  <a:lnTo>
                    <a:pt x="1655" y="2436"/>
                  </a:lnTo>
                  <a:lnTo>
                    <a:pt x="1808" y="2471"/>
                  </a:lnTo>
                  <a:lnTo>
                    <a:pt x="1965" y="2503"/>
                  </a:lnTo>
                  <a:lnTo>
                    <a:pt x="2126" y="2534"/>
                  </a:lnTo>
                  <a:lnTo>
                    <a:pt x="2292" y="2561"/>
                  </a:lnTo>
                  <a:lnTo>
                    <a:pt x="2463" y="2585"/>
                  </a:lnTo>
                  <a:lnTo>
                    <a:pt x="2636" y="2606"/>
                  </a:lnTo>
                  <a:lnTo>
                    <a:pt x="2813" y="2624"/>
                  </a:lnTo>
                  <a:lnTo>
                    <a:pt x="2996" y="2639"/>
                  </a:lnTo>
                  <a:lnTo>
                    <a:pt x="3179" y="2651"/>
                  </a:lnTo>
                  <a:lnTo>
                    <a:pt x="3367" y="2659"/>
                  </a:lnTo>
                  <a:lnTo>
                    <a:pt x="3557" y="2665"/>
                  </a:lnTo>
                  <a:lnTo>
                    <a:pt x="3749" y="2667"/>
                  </a:lnTo>
                  <a:lnTo>
                    <a:pt x="3941" y="2665"/>
                  </a:lnTo>
                  <a:lnTo>
                    <a:pt x="4131" y="2659"/>
                  </a:lnTo>
                  <a:lnTo>
                    <a:pt x="4319" y="2651"/>
                  </a:lnTo>
                  <a:lnTo>
                    <a:pt x="4503" y="2639"/>
                  </a:lnTo>
                  <a:lnTo>
                    <a:pt x="4685" y="2624"/>
                  </a:lnTo>
                  <a:lnTo>
                    <a:pt x="4862" y="2606"/>
                  </a:lnTo>
                  <a:lnTo>
                    <a:pt x="5035" y="2585"/>
                  </a:lnTo>
                  <a:lnTo>
                    <a:pt x="5206" y="2561"/>
                  </a:lnTo>
                  <a:lnTo>
                    <a:pt x="5373" y="2534"/>
                  </a:lnTo>
                  <a:lnTo>
                    <a:pt x="5533" y="2503"/>
                  </a:lnTo>
                  <a:lnTo>
                    <a:pt x="5690" y="2471"/>
                  </a:lnTo>
                  <a:lnTo>
                    <a:pt x="5843" y="2436"/>
                  </a:lnTo>
                  <a:lnTo>
                    <a:pt x="5990" y="2398"/>
                  </a:lnTo>
                  <a:lnTo>
                    <a:pt x="6132" y="2358"/>
                  </a:lnTo>
                  <a:lnTo>
                    <a:pt x="6267" y="2315"/>
                  </a:lnTo>
                  <a:lnTo>
                    <a:pt x="6398" y="2271"/>
                  </a:lnTo>
                  <a:lnTo>
                    <a:pt x="6522" y="2224"/>
                  </a:lnTo>
                  <a:lnTo>
                    <a:pt x="6641" y="2175"/>
                  </a:lnTo>
                  <a:lnTo>
                    <a:pt x="6752" y="2124"/>
                  </a:lnTo>
                  <a:lnTo>
                    <a:pt x="6857" y="2071"/>
                  </a:lnTo>
                  <a:lnTo>
                    <a:pt x="6954" y="2017"/>
                  </a:lnTo>
                  <a:lnTo>
                    <a:pt x="7045" y="1960"/>
                  </a:lnTo>
                  <a:lnTo>
                    <a:pt x="7127" y="1903"/>
                  </a:lnTo>
                  <a:lnTo>
                    <a:pt x="7203" y="1843"/>
                  </a:lnTo>
                  <a:lnTo>
                    <a:pt x="7270" y="1782"/>
                  </a:lnTo>
                  <a:lnTo>
                    <a:pt x="7329" y="1718"/>
                  </a:lnTo>
                  <a:lnTo>
                    <a:pt x="7380" y="1655"/>
                  </a:lnTo>
                  <a:lnTo>
                    <a:pt x="7421" y="1589"/>
                  </a:lnTo>
                  <a:lnTo>
                    <a:pt x="7455" y="1524"/>
                  </a:lnTo>
                  <a:lnTo>
                    <a:pt x="7479" y="1456"/>
                  </a:lnTo>
                  <a:lnTo>
                    <a:pt x="7494" y="1388"/>
                  </a:lnTo>
                  <a:lnTo>
                    <a:pt x="7498" y="1319"/>
                  </a:lnTo>
                  <a:lnTo>
                    <a:pt x="7495" y="1258"/>
                  </a:lnTo>
                  <a:lnTo>
                    <a:pt x="7484" y="1199"/>
                  </a:lnTo>
                  <a:lnTo>
                    <a:pt x="7466" y="1140"/>
                  </a:lnTo>
                  <a:lnTo>
                    <a:pt x="7440" y="1081"/>
                  </a:lnTo>
                  <a:lnTo>
                    <a:pt x="7408" y="1025"/>
                  </a:lnTo>
                  <a:lnTo>
                    <a:pt x="7369" y="968"/>
                  </a:lnTo>
                  <a:lnTo>
                    <a:pt x="7324" y="913"/>
                  </a:lnTo>
                  <a:lnTo>
                    <a:pt x="7272" y="859"/>
                  </a:lnTo>
                  <a:lnTo>
                    <a:pt x="7214" y="804"/>
                  </a:lnTo>
                  <a:lnTo>
                    <a:pt x="7151" y="752"/>
                  </a:lnTo>
                  <a:lnTo>
                    <a:pt x="7081" y="701"/>
                  </a:lnTo>
                  <a:lnTo>
                    <a:pt x="7005" y="652"/>
                  </a:lnTo>
                  <a:lnTo>
                    <a:pt x="6924" y="603"/>
                  </a:lnTo>
                  <a:lnTo>
                    <a:pt x="6838" y="556"/>
                  </a:lnTo>
                  <a:lnTo>
                    <a:pt x="6746" y="510"/>
                  </a:lnTo>
                  <a:lnTo>
                    <a:pt x="6649" y="465"/>
                  </a:lnTo>
                  <a:lnTo>
                    <a:pt x="6547" y="423"/>
                  </a:lnTo>
                  <a:lnTo>
                    <a:pt x="6439" y="381"/>
                  </a:lnTo>
                  <a:lnTo>
                    <a:pt x="6329" y="342"/>
                  </a:lnTo>
                  <a:lnTo>
                    <a:pt x="6213" y="303"/>
                  </a:lnTo>
                  <a:lnTo>
                    <a:pt x="6092" y="267"/>
                  </a:lnTo>
                  <a:lnTo>
                    <a:pt x="5968" y="233"/>
                  </a:lnTo>
                  <a:lnTo>
                    <a:pt x="5840" y="200"/>
                  </a:lnTo>
                  <a:lnTo>
                    <a:pt x="5707" y="170"/>
                  </a:lnTo>
                  <a:lnTo>
                    <a:pt x="5572" y="142"/>
                  </a:lnTo>
                  <a:lnTo>
                    <a:pt x="5431" y="114"/>
                  </a:lnTo>
                  <a:lnTo>
                    <a:pt x="5289" y="90"/>
                  </a:lnTo>
                  <a:lnTo>
                    <a:pt x="5143" y="67"/>
                  </a:lnTo>
                  <a:lnTo>
                    <a:pt x="4994" y="48"/>
                  </a:lnTo>
                  <a:lnTo>
                    <a:pt x="4842" y="30"/>
                  </a:lnTo>
                  <a:lnTo>
                    <a:pt x="4687" y="14"/>
                  </a:lnTo>
                  <a:lnTo>
                    <a:pt x="4530" y="0"/>
                  </a:lnTo>
                  <a:lnTo>
                    <a:pt x="4530" y="169"/>
                  </a:lnTo>
                  <a:lnTo>
                    <a:pt x="4611" y="178"/>
                  </a:lnTo>
                  <a:lnTo>
                    <a:pt x="4690" y="188"/>
                  </a:lnTo>
                  <a:lnTo>
                    <a:pt x="4770" y="199"/>
                  </a:lnTo>
                  <a:lnTo>
                    <a:pt x="4845" y="211"/>
                  </a:lnTo>
                  <a:lnTo>
                    <a:pt x="4921" y="223"/>
                  </a:lnTo>
                  <a:lnTo>
                    <a:pt x="4994" y="237"/>
                  </a:lnTo>
                  <a:lnTo>
                    <a:pt x="5065" y="250"/>
                  </a:lnTo>
                  <a:lnTo>
                    <a:pt x="5134" y="265"/>
                  </a:lnTo>
                  <a:lnTo>
                    <a:pt x="5202" y="281"/>
                  </a:lnTo>
                  <a:lnTo>
                    <a:pt x="5266" y="298"/>
                  </a:lnTo>
                  <a:lnTo>
                    <a:pt x="5330" y="315"/>
                  </a:lnTo>
                  <a:lnTo>
                    <a:pt x="5391" y="332"/>
                  </a:lnTo>
                  <a:lnTo>
                    <a:pt x="5449" y="351"/>
                  </a:lnTo>
                  <a:lnTo>
                    <a:pt x="5505" y="369"/>
                  </a:lnTo>
                  <a:lnTo>
                    <a:pt x="5559" y="389"/>
                  </a:lnTo>
                  <a:lnTo>
                    <a:pt x="5610" y="408"/>
                  </a:lnTo>
                  <a:lnTo>
                    <a:pt x="5659" y="430"/>
                  </a:lnTo>
                  <a:lnTo>
                    <a:pt x="5705" y="451"/>
                  </a:lnTo>
                  <a:lnTo>
                    <a:pt x="5748" y="473"/>
                  </a:lnTo>
                  <a:lnTo>
                    <a:pt x="5789" y="496"/>
                  </a:lnTo>
                  <a:lnTo>
                    <a:pt x="5826" y="518"/>
                  </a:lnTo>
                  <a:lnTo>
                    <a:pt x="5861" y="541"/>
                  </a:lnTo>
                  <a:lnTo>
                    <a:pt x="5893" y="565"/>
                  </a:lnTo>
                  <a:lnTo>
                    <a:pt x="5922" y="589"/>
                  </a:lnTo>
                  <a:lnTo>
                    <a:pt x="5948" y="613"/>
                  </a:lnTo>
                  <a:lnTo>
                    <a:pt x="5970" y="638"/>
                  </a:lnTo>
                  <a:lnTo>
                    <a:pt x="5989" y="664"/>
                  </a:lnTo>
                  <a:lnTo>
                    <a:pt x="6005" y="689"/>
                  </a:lnTo>
                  <a:lnTo>
                    <a:pt x="6017" y="715"/>
                  </a:lnTo>
                  <a:lnTo>
                    <a:pt x="6026" y="741"/>
                  </a:lnTo>
                  <a:lnTo>
                    <a:pt x="6032" y="768"/>
                  </a:lnTo>
                  <a:lnTo>
                    <a:pt x="6034" y="795"/>
                  </a:lnTo>
                  <a:lnTo>
                    <a:pt x="6031" y="829"/>
                  </a:lnTo>
                  <a:lnTo>
                    <a:pt x="6022" y="863"/>
                  </a:lnTo>
                  <a:lnTo>
                    <a:pt x="6007" y="896"/>
                  </a:lnTo>
                  <a:lnTo>
                    <a:pt x="5988" y="929"/>
                  </a:lnTo>
                  <a:lnTo>
                    <a:pt x="5962" y="962"/>
                  </a:lnTo>
                  <a:lnTo>
                    <a:pt x="5931" y="993"/>
                  </a:lnTo>
                  <a:lnTo>
                    <a:pt x="5895" y="1024"/>
                  </a:lnTo>
                  <a:lnTo>
                    <a:pt x="5855" y="1054"/>
                  </a:lnTo>
                  <a:lnTo>
                    <a:pt x="5808" y="1084"/>
                  </a:lnTo>
                  <a:lnTo>
                    <a:pt x="5757" y="1112"/>
                  </a:lnTo>
                  <a:lnTo>
                    <a:pt x="5703" y="1140"/>
                  </a:lnTo>
                  <a:lnTo>
                    <a:pt x="5643" y="1167"/>
                  </a:lnTo>
                  <a:lnTo>
                    <a:pt x="5580" y="1193"/>
                  </a:lnTo>
                  <a:lnTo>
                    <a:pt x="5512" y="1218"/>
                  </a:lnTo>
                  <a:lnTo>
                    <a:pt x="5439" y="1243"/>
                  </a:lnTo>
                  <a:lnTo>
                    <a:pt x="5364" y="1266"/>
                  </a:lnTo>
                  <a:lnTo>
                    <a:pt x="5284" y="1288"/>
                  </a:lnTo>
                  <a:lnTo>
                    <a:pt x="5201" y="1309"/>
                  </a:lnTo>
                  <a:lnTo>
                    <a:pt x="5115" y="1329"/>
                  </a:lnTo>
                  <a:lnTo>
                    <a:pt x="5025" y="1347"/>
                  </a:lnTo>
                  <a:lnTo>
                    <a:pt x="4932" y="1364"/>
                  </a:lnTo>
                  <a:lnTo>
                    <a:pt x="4836" y="1381"/>
                  </a:lnTo>
                  <a:lnTo>
                    <a:pt x="4738" y="1396"/>
                  </a:lnTo>
                  <a:lnTo>
                    <a:pt x="4637" y="1409"/>
                  </a:lnTo>
                  <a:lnTo>
                    <a:pt x="4533" y="1421"/>
                  </a:lnTo>
                  <a:lnTo>
                    <a:pt x="4427" y="1431"/>
                  </a:lnTo>
                  <a:lnTo>
                    <a:pt x="4319" y="1440"/>
                  </a:lnTo>
                  <a:lnTo>
                    <a:pt x="4208" y="1448"/>
                  </a:lnTo>
                  <a:lnTo>
                    <a:pt x="4096" y="1454"/>
                  </a:lnTo>
                  <a:lnTo>
                    <a:pt x="3982" y="1458"/>
                  </a:lnTo>
                  <a:lnTo>
                    <a:pt x="3867" y="1460"/>
                  </a:lnTo>
                  <a:lnTo>
                    <a:pt x="3749" y="1461"/>
                  </a:lnTo>
                  <a:lnTo>
                    <a:pt x="3631" y="1460"/>
                  </a:lnTo>
                  <a:lnTo>
                    <a:pt x="3516" y="1458"/>
                  </a:lnTo>
                  <a:lnTo>
                    <a:pt x="3402" y="1454"/>
                  </a:lnTo>
                  <a:lnTo>
                    <a:pt x="3290" y="1448"/>
                  </a:lnTo>
                  <a:lnTo>
                    <a:pt x="3179" y="1440"/>
                  </a:lnTo>
                  <a:lnTo>
                    <a:pt x="3071" y="1431"/>
                  </a:lnTo>
                  <a:lnTo>
                    <a:pt x="2965" y="1421"/>
                  </a:lnTo>
                  <a:lnTo>
                    <a:pt x="2861" y="1409"/>
                  </a:lnTo>
                  <a:lnTo>
                    <a:pt x="2760" y="1396"/>
                  </a:lnTo>
                  <a:lnTo>
                    <a:pt x="2662" y="1381"/>
                  </a:lnTo>
                  <a:lnTo>
                    <a:pt x="2566" y="1364"/>
                  </a:lnTo>
                  <a:lnTo>
                    <a:pt x="2473" y="1347"/>
                  </a:lnTo>
                  <a:lnTo>
                    <a:pt x="2383" y="1329"/>
                  </a:lnTo>
                  <a:lnTo>
                    <a:pt x="2297" y="1309"/>
                  </a:lnTo>
                  <a:lnTo>
                    <a:pt x="2214" y="1288"/>
                  </a:lnTo>
                  <a:lnTo>
                    <a:pt x="2135" y="1266"/>
                  </a:lnTo>
                  <a:lnTo>
                    <a:pt x="2059" y="1243"/>
                  </a:lnTo>
                  <a:lnTo>
                    <a:pt x="1987" y="1218"/>
                  </a:lnTo>
                  <a:lnTo>
                    <a:pt x="1918" y="1193"/>
                  </a:lnTo>
                  <a:lnTo>
                    <a:pt x="1855" y="1167"/>
                  </a:lnTo>
                  <a:lnTo>
                    <a:pt x="1795" y="1140"/>
                  </a:lnTo>
                  <a:lnTo>
                    <a:pt x="1741" y="1112"/>
                  </a:lnTo>
                  <a:lnTo>
                    <a:pt x="1690" y="1084"/>
                  </a:lnTo>
                  <a:lnTo>
                    <a:pt x="1644" y="1054"/>
                  </a:lnTo>
                  <a:lnTo>
                    <a:pt x="1603" y="1024"/>
                  </a:lnTo>
                  <a:lnTo>
                    <a:pt x="1567" y="993"/>
                  </a:lnTo>
                  <a:lnTo>
                    <a:pt x="1536" y="962"/>
                  </a:lnTo>
                  <a:lnTo>
                    <a:pt x="1510" y="929"/>
                  </a:lnTo>
                  <a:lnTo>
                    <a:pt x="1491" y="896"/>
                  </a:lnTo>
                  <a:lnTo>
                    <a:pt x="1476" y="863"/>
                  </a:lnTo>
                  <a:lnTo>
                    <a:pt x="1467" y="829"/>
                  </a:lnTo>
                  <a:lnTo>
                    <a:pt x="1464" y="795"/>
                  </a:lnTo>
                  <a:lnTo>
                    <a:pt x="1466" y="768"/>
                  </a:lnTo>
                  <a:lnTo>
                    <a:pt x="1472" y="741"/>
                  </a:lnTo>
                  <a:lnTo>
                    <a:pt x="1481" y="715"/>
                  </a:lnTo>
                  <a:lnTo>
                    <a:pt x="1493" y="689"/>
                  </a:lnTo>
                  <a:lnTo>
                    <a:pt x="1509" y="664"/>
                  </a:lnTo>
                  <a:lnTo>
                    <a:pt x="1528" y="638"/>
                  </a:lnTo>
                  <a:lnTo>
                    <a:pt x="1551" y="613"/>
                  </a:lnTo>
                  <a:lnTo>
                    <a:pt x="1576" y="589"/>
                  </a:lnTo>
                  <a:lnTo>
                    <a:pt x="1605" y="565"/>
                  </a:lnTo>
                  <a:lnTo>
                    <a:pt x="1637" y="541"/>
                  </a:lnTo>
                  <a:lnTo>
                    <a:pt x="1672" y="518"/>
                  </a:lnTo>
                  <a:lnTo>
                    <a:pt x="1709" y="496"/>
                  </a:lnTo>
                  <a:lnTo>
                    <a:pt x="1750" y="473"/>
                  </a:lnTo>
                  <a:lnTo>
                    <a:pt x="1793" y="451"/>
                  </a:lnTo>
                  <a:lnTo>
                    <a:pt x="1839" y="430"/>
                  </a:lnTo>
                  <a:lnTo>
                    <a:pt x="1888" y="408"/>
                  </a:lnTo>
                  <a:lnTo>
                    <a:pt x="1939" y="389"/>
                  </a:lnTo>
                  <a:lnTo>
                    <a:pt x="1993" y="369"/>
                  </a:lnTo>
                  <a:lnTo>
                    <a:pt x="2049" y="351"/>
                  </a:lnTo>
                  <a:lnTo>
                    <a:pt x="2107" y="332"/>
                  </a:lnTo>
                  <a:lnTo>
                    <a:pt x="2168" y="315"/>
                  </a:lnTo>
                  <a:lnTo>
                    <a:pt x="2232" y="298"/>
                  </a:lnTo>
                  <a:lnTo>
                    <a:pt x="2296" y="281"/>
                  </a:lnTo>
                  <a:lnTo>
                    <a:pt x="2364" y="265"/>
                  </a:lnTo>
                  <a:lnTo>
                    <a:pt x="2433" y="250"/>
                  </a:lnTo>
                  <a:lnTo>
                    <a:pt x="2505" y="237"/>
                  </a:lnTo>
                  <a:lnTo>
                    <a:pt x="2578" y="223"/>
                  </a:lnTo>
                  <a:lnTo>
                    <a:pt x="2653" y="211"/>
                  </a:lnTo>
                  <a:lnTo>
                    <a:pt x="2729" y="199"/>
                  </a:lnTo>
                  <a:lnTo>
                    <a:pt x="2808" y="188"/>
                  </a:lnTo>
                  <a:lnTo>
                    <a:pt x="2887" y="178"/>
                  </a:lnTo>
                  <a:lnTo>
                    <a:pt x="2968" y="169"/>
                  </a:lnTo>
                  <a:lnTo>
                    <a:pt x="2968" y="0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84" name="Shape 484"/>
            <p:cNvSpPr/>
            <p:nvPr/>
          </p:nvSpPr>
          <p:spPr>
            <a:xfrm>
              <a:off x="1939" y="2496"/>
              <a:ext cx="25" cy="21"/>
            </a:xfrm>
            <a:custGeom>
              <a:avLst/>
              <a:gdLst/>
              <a:ahLst/>
              <a:cxnLst/>
              <a:rect l="0" t="0" r="0" b="0"/>
              <a:pathLst>
                <a:path w="176" h="160" extrusionOk="0">
                  <a:moveTo>
                    <a:pt x="176" y="54"/>
                  </a:moveTo>
                  <a:lnTo>
                    <a:pt x="175" y="42"/>
                  </a:lnTo>
                  <a:lnTo>
                    <a:pt x="172" y="31"/>
                  </a:lnTo>
                  <a:lnTo>
                    <a:pt x="168" y="22"/>
                  </a:lnTo>
                  <a:lnTo>
                    <a:pt x="163" y="15"/>
                  </a:lnTo>
                  <a:lnTo>
                    <a:pt x="155" y="8"/>
                  </a:lnTo>
                  <a:lnTo>
                    <a:pt x="147" y="4"/>
                  </a:lnTo>
                  <a:lnTo>
                    <a:pt x="137" y="1"/>
                  </a:lnTo>
                  <a:lnTo>
                    <a:pt x="125" y="0"/>
                  </a:lnTo>
                  <a:lnTo>
                    <a:pt x="50" y="0"/>
                  </a:lnTo>
                  <a:lnTo>
                    <a:pt x="38" y="1"/>
                  </a:lnTo>
                  <a:lnTo>
                    <a:pt x="28" y="4"/>
                  </a:lnTo>
                  <a:lnTo>
                    <a:pt x="20" y="8"/>
                  </a:lnTo>
                  <a:lnTo>
                    <a:pt x="13" y="15"/>
                  </a:lnTo>
                  <a:lnTo>
                    <a:pt x="7" y="22"/>
                  </a:lnTo>
                  <a:lnTo>
                    <a:pt x="3" y="31"/>
                  </a:lnTo>
                  <a:lnTo>
                    <a:pt x="0" y="42"/>
                  </a:lnTo>
                  <a:lnTo>
                    <a:pt x="0" y="54"/>
                  </a:lnTo>
                  <a:lnTo>
                    <a:pt x="0" y="105"/>
                  </a:lnTo>
                  <a:lnTo>
                    <a:pt x="0" y="118"/>
                  </a:lnTo>
                  <a:lnTo>
                    <a:pt x="3" y="128"/>
                  </a:lnTo>
                  <a:lnTo>
                    <a:pt x="7" y="137"/>
                  </a:lnTo>
                  <a:lnTo>
                    <a:pt x="13" y="145"/>
                  </a:lnTo>
                  <a:lnTo>
                    <a:pt x="20" y="151"/>
                  </a:lnTo>
                  <a:lnTo>
                    <a:pt x="28" y="155"/>
                  </a:lnTo>
                  <a:lnTo>
                    <a:pt x="38" y="159"/>
                  </a:lnTo>
                  <a:lnTo>
                    <a:pt x="50" y="160"/>
                  </a:lnTo>
                  <a:lnTo>
                    <a:pt x="125" y="160"/>
                  </a:lnTo>
                  <a:lnTo>
                    <a:pt x="137" y="159"/>
                  </a:lnTo>
                  <a:lnTo>
                    <a:pt x="147" y="155"/>
                  </a:lnTo>
                  <a:lnTo>
                    <a:pt x="155" y="151"/>
                  </a:lnTo>
                  <a:lnTo>
                    <a:pt x="163" y="145"/>
                  </a:lnTo>
                  <a:lnTo>
                    <a:pt x="168" y="137"/>
                  </a:lnTo>
                  <a:lnTo>
                    <a:pt x="172" y="128"/>
                  </a:lnTo>
                  <a:lnTo>
                    <a:pt x="175" y="118"/>
                  </a:lnTo>
                  <a:lnTo>
                    <a:pt x="176" y="105"/>
                  </a:lnTo>
                  <a:lnTo>
                    <a:pt x="176" y="54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85" name="Shape 485"/>
            <p:cNvSpPr/>
            <p:nvPr/>
          </p:nvSpPr>
          <p:spPr>
            <a:xfrm>
              <a:off x="2542" y="2496"/>
              <a:ext cx="25" cy="21"/>
            </a:xfrm>
            <a:custGeom>
              <a:avLst/>
              <a:gdLst/>
              <a:ahLst/>
              <a:cxnLst/>
              <a:rect l="0" t="0" r="0" b="0"/>
              <a:pathLst>
                <a:path w="175" h="159" extrusionOk="0">
                  <a:moveTo>
                    <a:pt x="175" y="54"/>
                  </a:moveTo>
                  <a:lnTo>
                    <a:pt x="175" y="42"/>
                  </a:lnTo>
                  <a:lnTo>
                    <a:pt x="172" y="32"/>
                  </a:lnTo>
                  <a:lnTo>
                    <a:pt x="169" y="23"/>
                  </a:lnTo>
                  <a:lnTo>
                    <a:pt x="163" y="15"/>
                  </a:lnTo>
                  <a:lnTo>
                    <a:pt x="156" y="8"/>
                  </a:lnTo>
                  <a:lnTo>
                    <a:pt x="147" y="4"/>
                  </a:lnTo>
                  <a:lnTo>
                    <a:pt x="137" y="1"/>
                  </a:lnTo>
                  <a:lnTo>
                    <a:pt x="126" y="0"/>
                  </a:lnTo>
                  <a:lnTo>
                    <a:pt x="50" y="0"/>
                  </a:lnTo>
                  <a:lnTo>
                    <a:pt x="39" y="1"/>
                  </a:lnTo>
                  <a:lnTo>
                    <a:pt x="28" y="4"/>
                  </a:lnTo>
                  <a:lnTo>
                    <a:pt x="19" y="8"/>
                  </a:lnTo>
                  <a:lnTo>
                    <a:pt x="13" y="15"/>
                  </a:lnTo>
                  <a:lnTo>
                    <a:pt x="7" y="23"/>
                  </a:lnTo>
                  <a:lnTo>
                    <a:pt x="4" y="32"/>
                  </a:lnTo>
                  <a:lnTo>
                    <a:pt x="1" y="42"/>
                  </a:lnTo>
                  <a:lnTo>
                    <a:pt x="0" y="54"/>
                  </a:lnTo>
                  <a:lnTo>
                    <a:pt x="0" y="106"/>
                  </a:lnTo>
                  <a:lnTo>
                    <a:pt x="1" y="118"/>
                  </a:lnTo>
                  <a:lnTo>
                    <a:pt x="4" y="129"/>
                  </a:lnTo>
                  <a:lnTo>
                    <a:pt x="7" y="138"/>
                  </a:lnTo>
                  <a:lnTo>
                    <a:pt x="13" y="145"/>
                  </a:lnTo>
                  <a:lnTo>
                    <a:pt x="19" y="150"/>
                  </a:lnTo>
                  <a:lnTo>
                    <a:pt x="28" y="155"/>
                  </a:lnTo>
                  <a:lnTo>
                    <a:pt x="39" y="158"/>
                  </a:lnTo>
                  <a:lnTo>
                    <a:pt x="50" y="159"/>
                  </a:lnTo>
                  <a:lnTo>
                    <a:pt x="126" y="159"/>
                  </a:lnTo>
                  <a:lnTo>
                    <a:pt x="137" y="158"/>
                  </a:lnTo>
                  <a:lnTo>
                    <a:pt x="147" y="155"/>
                  </a:lnTo>
                  <a:lnTo>
                    <a:pt x="156" y="150"/>
                  </a:lnTo>
                  <a:lnTo>
                    <a:pt x="163" y="145"/>
                  </a:lnTo>
                  <a:lnTo>
                    <a:pt x="169" y="138"/>
                  </a:lnTo>
                  <a:lnTo>
                    <a:pt x="172" y="129"/>
                  </a:lnTo>
                  <a:lnTo>
                    <a:pt x="175" y="118"/>
                  </a:lnTo>
                  <a:lnTo>
                    <a:pt x="175" y="106"/>
                  </a:lnTo>
                  <a:lnTo>
                    <a:pt x="175" y="54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86" name="Shape 486"/>
            <p:cNvSpPr/>
            <p:nvPr/>
          </p:nvSpPr>
          <p:spPr>
            <a:xfrm>
              <a:off x="3144" y="2496"/>
              <a:ext cx="25" cy="21"/>
            </a:xfrm>
            <a:custGeom>
              <a:avLst/>
              <a:gdLst/>
              <a:ahLst/>
              <a:cxnLst/>
              <a:rect l="0" t="0" r="0" b="0"/>
              <a:pathLst>
                <a:path w="176" h="160" extrusionOk="0">
                  <a:moveTo>
                    <a:pt x="176" y="55"/>
                  </a:moveTo>
                  <a:lnTo>
                    <a:pt x="176" y="42"/>
                  </a:lnTo>
                  <a:lnTo>
                    <a:pt x="173" y="32"/>
                  </a:lnTo>
                  <a:lnTo>
                    <a:pt x="169" y="22"/>
                  </a:lnTo>
                  <a:lnTo>
                    <a:pt x="163" y="15"/>
                  </a:lnTo>
                  <a:lnTo>
                    <a:pt x="156" y="8"/>
                  </a:lnTo>
                  <a:lnTo>
                    <a:pt x="147" y="5"/>
                  </a:lnTo>
                  <a:lnTo>
                    <a:pt x="137" y="2"/>
                  </a:lnTo>
                  <a:lnTo>
                    <a:pt x="126" y="0"/>
                  </a:lnTo>
                  <a:lnTo>
                    <a:pt x="50" y="0"/>
                  </a:lnTo>
                  <a:lnTo>
                    <a:pt x="39" y="2"/>
                  </a:lnTo>
                  <a:lnTo>
                    <a:pt x="29" y="5"/>
                  </a:lnTo>
                  <a:lnTo>
                    <a:pt x="20" y="8"/>
                  </a:lnTo>
                  <a:lnTo>
                    <a:pt x="13" y="15"/>
                  </a:lnTo>
                  <a:lnTo>
                    <a:pt x="7" y="22"/>
                  </a:lnTo>
                  <a:lnTo>
                    <a:pt x="4" y="32"/>
                  </a:lnTo>
                  <a:lnTo>
                    <a:pt x="1" y="42"/>
                  </a:lnTo>
                  <a:lnTo>
                    <a:pt x="0" y="55"/>
                  </a:lnTo>
                  <a:lnTo>
                    <a:pt x="0" y="107"/>
                  </a:lnTo>
                  <a:lnTo>
                    <a:pt x="1" y="118"/>
                  </a:lnTo>
                  <a:lnTo>
                    <a:pt x="4" y="129"/>
                  </a:lnTo>
                  <a:lnTo>
                    <a:pt x="7" y="138"/>
                  </a:lnTo>
                  <a:lnTo>
                    <a:pt x="13" y="145"/>
                  </a:lnTo>
                  <a:lnTo>
                    <a:pt x="20" y="151"/>
                  </a:lnTo>
                  <a:lnTo>
                    <a:pt x="29" y="155"/>
                  </a:lnTo>
                  <a:lnTo>
                    <a:pt x="39" y="159"/>
                  </a:lnTo>
                  <a:lnTo>
                    <a:pt x="50" y="160"/>
                  </a:lnTo>
                  <a:lnTo>
                    <a:pt x="126" y="160"/>
                  </a:lnTo>
                  <a:lnTo>
                    <a:pt x="137" y="159"/>
                  </a:lnTo>
                  <a:lnTo>
                    <a:pt x="147" y="155"/>
                  </a:lnTo>
                  <a:lnTo>
                    <a:pt x="156" y="151"/>
                  </a:lnTo>
                  <a:lnTo>
                    <a:pt x="163" y="145"/>
                  </a:lnTo>
                  <a:lnTo>
                    <a:pt x="169" y="138"/>
                  </a:lnTo>
                  <a:lnTo>
                    <a:pt x="173" y="129"/>
                  </a:lnTo>
                  <a:lnTo>
                    <a:pt x="176" y="118"/>
                  </a:lnTo>
                  <a:lnTo>
                    <a:pt x="176" y="107"/>
                  </a:lnTo>
                  <a:lnTo>
                    <a:pt x="176" y="55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87" name="Shape 487"/>
            <p:cNvSpPr/>
            <p:nvPr/>
          </p:nvSpPr>
          <p:spPr>
            <a:xfrm>
              <a:off x="3745" y="2496"/>
              <a:ext cx="25" cy="21"/>
            </a:xfrm>
            <a:custGeom>
              <a:avLst/>
              <a:gdLst/>
              <a:ahLst/>
              <a:cxnLst/>
              <a:rect l="0" t="0" r="0" b="0"/>
              <a:pathLst>
                <a:path w="175" h="160" extrusionOk="0">
                  <a:moveTo>
                    <a:pt x="175" y="54"/>
                  </a:moveTo>
                  <a:lnTo>
                    <a:pt x="174" y="42"/>
                  </a:lnTo>
                  <a:lnTo>
                    <a:pt x="172" y="31"/>
                  </a:lnTo>
                  <a:lnTo>
                    <a:pt x="169" y="22"/>
                  </a:lnTo>
                  <a:lnTo>
                    <a:pt x="163" y="15"/>
                  </a:lnTo>
                  <a:lnTo>
                    <a:pt x="156" y="8"/>
                  </a:lnTo>
                  <a:lnTo>
                    <a:pt x="147" y="3"/>
                  </a:lnTo>
                  <a:lnTo>
                    <a:pt x="137" y="1"/>
                  </a:lnTo>
                  <a:lnTo>
                    <a:pt x="126" y="0"/>
                  </a:lnTo>
                  <a:lnTo>
                    <a:pt x="50" y="0"/>
                  </a:lnTo>
                  <a:lnTo>
                    <a:pt x="39" y="1"/>
                  </a:lnTo>
                  <a:lnTo>
                    <a:pt x="28" y="3"/>
                  </a:lnTo>
                  <a:lnTo>
                    <a:pt x="19" y="8"/>
                  </a:lnTo>
                  <a:lnTo>
                    <a:pt x="12" y="15"/>
                  </a:lnTo>
                  <a:lnTo>
                    <a:pt x="7" y="22"/>
                  </a:lnTo>
                  <a:lnTo>
                    <a:pt x="3" y="31"/>
                  </a:lnTo>
                  <a:lnTo>
                    <a:pt x="1" y="42"/>
                  </a:lnTo>
                  <a:lnTo>
                    <a:pt x="0" y="54"/>
                  </a:lnTo>
                  <a:lnTo>
                    <a:pt x="0" y="105"/>
                  </a:lnTo>
                  <a:lnTo>
                    <a:pt x="1" y="118"/>
                  </a:lnTo>
                  <a:lnTo>
                    <a:pt x="3" y="128"/>
                  </a:lnTo>
                  <a:lnTo>
                    <a:pt x="7" y="137"/>
                  </a:lnTo>
                  <a:lnTo>
                    <a:pt x="12" y="145"/>
                  </a:lnTo>
                  <a:lnTo>
                    <a:pt x="19" y="150"/>
                  </a:lnTo>
                  <a:lnTo>
                    <a:pt x="28" y="155"/>
                  </a:lnTo>
                  <a:lnTo>
                    <a:pt x="39" y="158"/>
                  </a:lnTo>
                  <a:lnTo>
                    <a:pt x="50" y="160"/>
                  </a:lnTo>
                  <a:lnTo>
                    <a:pt x="126" y="160"/>
                  </a:lnTo>
                  <a:lnTo>
                    <a:pt x="137" y="158"/>
                  </a:lnTo>
                  <a:lnTo>
                    <a:pt x="147" y="155"/>
                  </a:lnTo>
                  <a:lnTo>
                    <a:pt x="156" y="150"/>
                  </a:lnTo>
                  <a:lnTo>
                    <a:pt x="163" y="145"/>
                  </a:lnTo>
                  <a:lnTo>
                    <a:pt x="169" y="137"/>
                  </a:lnTo>
                  <a:lnTo>
                    <a:pt x="172" y="128"/>
                  </a:lnTo>
                  <a:lnTo>
                    <a:pt x="174" y="118"/>
                  </a:lnTo>
                  <a:lnTo>
                    <a:pt x="175" y="105"/>
                  </a:lnTo>
                  <a:lnTo>
                    <a:pt x="175" y="54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pic>
        <p:nvPicPr>
          <p:cNvPr id="488" name="Shape 488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5190754" y="4904996"/>
            <a:ext cx="950399" cy="53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Shape 489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4357231" y="3995791"/>
            <a:ext cx="1122599" cy="409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Shape 490"/>
          <p:cNvPicPr preferRelativeResize="0"/>
          <p:nvPr/>
        </p:nvPicPr>
        <p:blipFill rotWithShape="1">
          <a:blip r:embed="rId26">
            <a:alphaModFix/>
          </a:blip>
          <a:srcRect t="27980" b="25456"/>
          <a:stretch/>
        </p:blipFill>
        <p:spPr>
          <a:xfrm>
            <a:off x="5190751" y="2309528"/>
            <a:ext cx="737400" cy="45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Shape 491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6229726" y="1797005"/>
            <a:ext cx="673500" cy="7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Shape 492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4282058" y="5079019"/>
            <a:ext cx="560100" cy="7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Shape 493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6256183" y="4817546"/>
            <a:ext cx="843599" cy="56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Shape 494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5673172" y="4274069"/>
            <a:ext cx="787800" cy="34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961350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back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83137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76213" marR="0" indent="-176213" algn="ctr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72821" y="2192091"/>
            <a:ext cx="6047014" cy="35052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pt-BR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Consultorias / Serviços:</a:t>
            </a:r>
          </a:p>
          <a:p>
            <a:pPr eaLnBrk="1" hangingPunct="1"/>
            <a:r>
              <a:rPr lang="pt-BR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Planejamento pedagógico</a:t>
            </a:r>
          </a:p>
          <a:p>
            <a:pPr eaLnBrk="1" hangingPunct="1"/>
            <a:r>
              <a:rPr lang="pt-BR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Metodologias de aprendizagem</a:t>
            </a:r>
          </a:p>
          <a:p>
            <a:pPr eaLnBrk="1" hangingPunct="1"/>
            <a:r>
              <a:rPr lang="pt-BR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Implantação de programas educacionais</a:t>
            </a:r>
          </a:p>
          <a:p>
            <a:pPr eaLnBrk="1" hangingPunct="1"/>
            <a:r>
              <a:rPr lang="pt-BR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Avaliação de nível técnico</a:t>
            </a:r>
          </a:p>
          <a:p>
            <a:pPr marL="0" indent="0" eaLnBrk="1" hangingPunct="1">
              <a:buFontTx/>
              <a:buNone/>
            </a:pPr>
            <a:r>
              <a:rPr lang="pt-BR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Cursos abertos</a:t>
            </a:r>
          </a:p>
          <a:p>
            <a:pPr eaLnBrk="1" hangingPunct="1"/>
            <a:r>
              <a:rPr lang="pt-BR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Mestrados (</a:t>
            </a:r>
            <a:r>
              <a:rPr lang="pt-BR" sz="20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Strictu</a:t>
            </a:r>
            <a:r>
              <a:rPr lang="pt-BR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Sensu)</a:t>
            </a:r>
          </a:p>
          <a:p>
            <a:pPr eaLnBrk="1" hangingPunct="1"/>
            <a:r>
              <a:rPr lang="pt-BR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Especializações (Lato Sensu)</a:t>
            </a:r>
          </a:p>
          <a:p>
            <a:pPr eaLnBrk="1" hangingPunct="1"/>
            <a:r>
              <a:rPr lang="pt-BR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Cursos isolados</a:t>
            </a:r>
          </a:p>
          <a:p>
            <a:pPr marL="0" indent="0" eaLnBrk="1" hangingPunct="1">
              <a:buFontTx/>
              <a:buNone/>
            </a:pPr>
            <a:r>
              <a:rPr lang="pt-BR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Cursos corporativos</a:t>
            </a:r>
          </a:p>
          <a:p>
            <a:pPr eaLnBrk="1" hangingPunct="1"/>
            <a:r>
              <a:rPr lang="pt-BR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Residência de Software / Design</a:t>
            </a:r>
          </a:p>
          <a:p>
            <a:pPr eaLnBrk="1" hangingPunct="1"/>
            <a:r>
              <a:rPr lang="pt-BR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Turmas </a:t>
            </a:r>
            <a:r>
              <a:rPr lang="pt-BR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fechadas</a:t>
            </a:r>
            <a:endParaRPr lang="pt-BR" sz="2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699" name="CaixaDeTexto 3"/>
          <p:cNvSpPr txBox="1">
            <a:spLocks noChangeArrowheads="1"/>
          </p:cNvSpPr>
          <p:nvPr/>
        </p:nvSpPr>
        <p:spPr bwMode="auto">
          <a:xfrm>
            <a:off x="578579" y="1037611"/>
            <a:ext cx="74390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6000" dirty="0" smtClean="0">
                <a:solidFill>
                  <a:srgbClr val="ED6B09"/>
                </a:solidFill>
                <a:latin typeface="Calibri" pitchFamily="34" charset="0"/>
                <a:cs typeface="Calibri" pitchFamily="34" charset="0"/>
              </a:rPr>
              <a:t>Educação</a:t>
            </a:r>
            <a:endParaRPr lang="pt-BR" sz="6000" dirty="0">
              <a:solidFill>
                <a:srgbClr val="ED6B0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tângulo 10"/>
          <p:cNvSpPr/>
          <p:nvPr/>
        </p:nvSpPr>
        <p:spPr bwMode="auto">
          <a:xfrm>
            <a:off x="1657350" y="2192091"/>
            <a:ext cx="381000" cy="4277062"/>
          </a:xfrm>
          <a:prstGeom prst="rect">
            <a:avLst/>
          </a:prstGeom>
          <a:solidFill>
            <a:srgbClr val="FF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76213" marR="0" indent="-176213" algn="ctr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rgbClr val="701B2E"/>
              </a:solidFill>
              <a:effectLst/>
              <a:latin typeface="Trebuchet MS" pitchFamily="34" charset="0"/>
            </a:endParaRPr>
          </a:p>
        </p:txBody>
      </p:sp>
      <p:grpSp>
        <p:nvGrpSpPr>
          <p:cNvPr id="7" name="Group 5"/>
          <p:cNvGrpSpPr>
            <a:grpSpLocks noChangeAspect="1"/>
          </p:cNvGrpSpPr>
          <p:nvPr/>
        </p:nvGrpSpPr>
        <p:grpSpPr bwMode="auto">
          <a:xfrm>
            <a:off x="7764654" y="5696171"/>
            <a:ext cx="1337473" cy="1061244"/>
            <a:chOff x="1927" y="757"/>
            <a:chExt cx="1996" cy="1584"/>
          </a:xfrm>
        </p:grpSpPr>
        <p:sp>
          <p:nvSpPr>
            <p:cNvPr id="8" name="AutoShape 6"/>
            <p:cNvSpPr>
              <a:spLocks noChangeAspect="1" noChangeArrowheads="1" noTextEdit="1"/>
            </p:cNvSpPr>
            <p:nvPr/>
          </p:nvSpPr>
          <p:spPr bwMode="auto">
            <a:xfrm>
              <a:off x="1927" y="757"/>
              <a:ext cx="1996" cy="1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1930" y="1129"/>
              <a:ext cx="1990" cy="797"/>
            </a:xfrm>
            <a:custGeom>
              <a:avLst/>
              <a:gdLst>
                <a:gd name="T0" fmla="*/ 0 w 17916"/>
                <a:gd name="T1" fmla="*/ 0 h 7170"/>
                <a:gd name="T2" fmla="*/ 0 w 17916"/>
                <a:gd name="T3" fmla="*/ 0 h 7170"/>
                <a:gd name="T4" fmla="*/ 0 w 17916"/>
                <a:gd name="T5" fmla="*/ 0 h 7170"/>
                <a:gd name="T6" fmla="*/ 0 w 17916"/>
                <a:gd name="T7" fmla="*/ 0 h 7170"/>
                <a:gd name="T8" fmla="*/ 0 w 17916"/>
                <a:gd name="T9" fmla="*/ 0 h 7170"/>
                <a:gd name="T10" fmla="*/ 0 w 17916"/>
                <a:gd name="T11" fmla="*/ 0 h 7170"/>
                <a:gd name="T12" fmla="*/ 0 w 17916"/>
                <a:gd name="T13" fmla="*/ 0 h 7170"/>
                <a:gd name="T14" fmla="*/ 0 w 17916"/>
                <a:gd name="T15" fmla="*/ 0 h 7170"/>
                <a:gd name="T16" fmla="*/ 0 w 17916"/>
                <a:gd name="T17" fmla="*/ 0 h 7170"/>
                <a:gd name="T18" fmla="*/ 0 w 17916"/>
                <a:gd name="T19" fmla="*/ 0 h 7170"/>
                <a:gd name="T20" fmla="*/ 0 w 17916"/>
                <a:gd name="T21" fmla="*/ 0 h 7170"/>
                <a:gd name="T22" fmla="*/ 0 w 17916"/>
                <a:gd name="T23" fmla="*/ 0 h 7170"/>
                <a:gd name="T24" fmla="*/ 0 w 17916"/>
                <a:gd name="T25" fmla="*/ 0 h 7170"/>
                <a:gd name="T26" fmla="*/ 0 w 17916"/>
                <a:gd name="T27" fmla="*/ 0 h 7170"/>
                <a:gd name="T28" fmla="*/ 0 w 17916"/>
                <a:gd name="T29" fmla="*/ 0 h 7170"/>
                <a:gd name="T30" fmla="*/ 0 w 17916"/>
                <a:gd name="T31" fmla="*/ 0 h 7170"/>
                <a:gd name="T32" fmla="*/ 0 w 17916"/>
                <a:gd name="T33" fmla="*/ 0 h 7170"/>
                <a:gd name="T34" fmla="*/ 0 w 17916"/>
                <a:gd name="T35" fmla="*/ 0 h 7170"/>
                <a:gd name="T36" fmla="*/ 0 w 17916"/>
                <a:gd name="T37" fmla="*/ 0 h 7170"/>
                <a:gd name="T38" fmla="*/ 0 w 17916"/>
                <a:gd name="T39" fmla="*/ 0 h 7170"/>
                <a:gd name="T40" fmla="*/ 0 w 17916"/>
                <a:gd name="T41" fmla="*/ 0 h 7170"/>
                <a:gd name="T42" fmla="*/ 0 w 17916"/>
                <a:gd name="T43" fmla="*/ 0 h 7170"/>
                <a:gd name="T44" fmla="*/ 0 w 17916"/>
                <a:gd name="T45" fmla="*/ 0 h 7170"/>
                <a:gd name="T46" fmla="*/ 0 w 17916"/>
                <a:gd name="T47" fmla="*/ 0 h 7170"/>
                <a:gd name="T48" fmla="*/ 0 w 17916"/>
                <a:gd name="T49" fmla="*/ 0 h 7170"/>
                <a:gd name="T50" fmla="*/ 0 w 17916"/>
                <a:gd name="T51" fmla="*/ 0 h 7170"/>
                <a:gd name="T52" fmla="*/ 0 w 17916"/>
                <a:gd name="T53" fmla="*/ 0 h 7170"/>
                <a:gd name="T54" fmla="*/ 0 w 17916"/>
                <a:gd name="T55" fmla="*/ 0 h 7170"/>
                <a:gd name="T56" fmla="*/ 0 w 17916"/>
                <a:gd name="T57" fmla="*/ 0 h 7170"/>
                <a:gd name="T58" fmla="*/ 0 w 17916"/>
                <a:gd name="T59" fmla="*/ 0 h 7170"/>
                <a:gd name="T60" fmla="*/ 0 w 17916"/>
                <a:gd name="T61" fmla="*/ 0 h 7170"/>
                <a:gd name="T62" fmla="*/ 0 w 17916"/>
                <a:gd name="T63" fmla="*/ 0 h 7170"/>
                <a:gd name="T64" fmla="*/ 0 w 17916"/>
                <a:gd name="T65" fmla="*/ 0 h 7170"/>
                <a:gd name="T66" fmla="*/ 0 w 17916"/>
                <a:gd name="T67" fmla="*/ 0 h 7170"/>
                <a:gd name="T68" fmla="*/ 0 w 17916"/>
                <a:gd name="T69" fmla="*/ 0 h 7170"/>
                <a:gd name="T70" fmla="*/ 0 w 17916"/>
                <a:gd name="T71" fmla="*/ 0 h 7170"/>
                <a:gd name="T72" fmla="*/ 0 w 17916"/>
                <a:gd name="T73" fmla="*/ 0 h 7170"/>
                <a:gd name="T74" fmla="*/ 0 w 17916"/>
                <a:gd name="T75" fmla="*/ 0 h 7170"/>
                <a:gd name="T76" fmla="*/ 0 w 17916"/>
                <a:gd name="T77" fmla="*/ 0 h 7170"/>
                <a:gd name="T78" fmla="*/ 0 w 17916"/>
                <a:gd name="T79" fmla="*/ 0 h 7170"/>
                <a:gd name="T80" fmla="*/ 0 w 17916"/>
                <a:gd name="T81" fmla="*/ 0 h 7170"/>
                <a:gd name="T82" fmla="*/ 0 w 17916"/>
                <a:gd name="T83" fmla="*/ 0 h 7170"/>
                <a:gd name="T84" fmla="*/ 0 w 17916"/>
                <a:gd name="T85" fmla="*/ 0 h 7170"/>
                <a:gd name="T86" fmla="*/ 0 w 17916"/>
                <a:gd name="T87" fmla="*/ 0 h 7170"/>
                <a:gd name="T88" fmla="*/ 0 w 17916"/>
                <a:gd name="T89" fmla="*/ 0 h 7170"/>
                <a:gd name="T90" fmla="*/ 0 w 17916"/>
                <a:gd name="T91" fmla="*/ 0 h 7170"/>
                <a:gd name="T92" fmla="*/ 0 w 17916"/>
                <a:gd name="T93" fmla="*/ 0 h 7170"/>
                <a:gd name="T94" fmla="*/ 0 w 17916"/>
                <a:gd name="T95" fmla="*/ 0 h 7170"/>
                <a:gd name="T96" fmla="*/ 0 w 17916"/>
                <a:gd name="T97" fmla="*/ 0 h 7170"/>
                <a:gd name="T98" fmla="*/ 0 w 17916"/>
                <a:gd name="T99" fmla="*/ 0 h 7170"/>
                <a:gd name="T100" fmla="*/ 0 w 17916"/>
                <a:gd name="T101" fmla="*/ 0 h 717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7916"/>
                <a:gd name="T154" fmla="*/ 0 h 7170"/>
                <a:gd name="T155" fmla="*/ 17916 w 17916"/>
                <a:gd name="T156" fmla="*/ 7170 h 717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7916" h="7170">
                  <a:moveTo>
                    <a:pt x="7101" y="0"/>
                  </a:moveTo>
                  <a:lnTo>
                    <a:pt x="6725" y="35"/>
                  </a:lnTo>
                  <a:lnTo>
                    <a:pt x="6354" y="76"/>
                  </a:lnTo>
                  <a:lnTo>
                    <a:pt x="5991" y="125"/>
                  </a:lnTo>
                  <a:lnTo>
                    <a:pt x="5635" y="179"/>
                  </a:lnTo>
                  <a:lnTo>
                    <a:pt x="5284" y="238"/>
                  </a:lnTo>
                  <a:lnTo>
                    <a:pt x="4943" y="303"/>
                  </a:lnTo>
                  <a:lnTo>
                    <a:pt x="4610" y="375"/>
                  </a:lnTo>
                  <a:lnTo>
                    <a:pt x="4284" y="452"/>
                  </a:lnTo>
                  <a:lnTo>
                    <a:pt x="3968" y="534"/>
                  </a:lnTo>
                  <a:lnTo>
                    <a:pt x="3661" y="621"/>
                  </a:lnTo>
                  <a:lnTo>
                    <a:pt x="3363" y="713"/>
                  </a:lnTo>
                  <a:lnTo>
                    <a:pt x="3076" y="810"/>
                  </a:lnTo>
                  <a:lnTo>
                    <a:pt x="2799" y="912"/>
                  </a:lnTo>
                  <a:lnTo>
                    <a:pt x="2533" y="1018"/>
                  </a:lnTo>
                  <a:lnTo>
                    <a:pt x="2278" y="1129"/>
                  </a:lnTo>
                  <a:lnTo>
                    <a:pt x="2033" y="1243"/>
                  </a:lnTo>
                  <a:lnTo>
                    <a:pt x="1802" y="1362"/>
                  </a:lnTo>
                  <a:lnTo>
                    <a:pt x="1582" y="1485"/>
                  </a:lnTo>
                  <a:lnTo>
                    <a:pt x="1374" y="1612"/>
                  </a:lnTo>
                  <a:lnTo>
                    <a:pt x="1180" y="1742"/>
                  </a:lnTo>
                  <a:lnTo>
                    <a:pt x="999" y="1876"/>
                  </a:lnTo>
                  <a:lnTo>
                    <a:pt x="833" y="2013"/>
                  </a:lnTo>
                  <a:lnTo>
                    <a:pt x="679" y="2153"/>
                  </a:lnTo>
                  <a:lnTo>
                    <a:pt x="541" y="2297"/>
                  </a:lnTo>
                  <a:lnTo>
                    <a:pt x="417" y="2443"/>
                  </a:lnTo>
                  <a:lnTo>
                    <a:pt x="308" y="2591"/>
                  </a:lnTo>
                  <a:lnTo>
                    <a:pt x="216" y="2743"/>
                  </a:lnTo>
                  <a:lnTo>
                    <a:pt x="139" y="2896"/>
                  </a:lnTo>
                  <a:lnTo>
                    <a:pt x="78" y="3053"/>
                  </a:lnTo>
                  <a:lnTo>
                    <a:pt x="34" y="3211"/>
                  </a:lnTo>
                  <a:lnTo>
                    <a:pt x="9" y="3370"/>
                  </a:lnTo>
                  <a:lnTo>
                    <a:pt x="0" y="3532"/>
                  </a:lnTo>
                  <a:lnTo>
                    <a:pt x="11" y="3718"/>
                  </a:lnTo>
                  <a:lnTo>
                    <a:pt x="44" y="3903"/>
                  </a:lnTo>
                  <a:lnTo>
                    <a:pt x="102" y="4083"/>
                  </a:lnTo>
                  <a:lnTo>
                    <a:pt x="180" y="4262"/>
                  </a:lnTo>
                  <a:lnTo>
                    <a:pt x="281" y="4437"/>
                  </a:lnTo>
                  <a:lnTo>
                    <a:pt x="402" y="4610"/>
                  </a:lnTo>
                  <a:lnTo>
                    <a:pt x="543" y="4779"/>
                  </a:lnTo>
                  <a:lnTo>
                    <a:pt x="704" y="4943"/>
                  </a:lnTo>
                  <a:lnTo>
                    <a:pt x="883" y="5104"/>
                  </a:lnTo>
                  <a:lnTo>
                    <a:pt x="1082" y="5260"/>
                  </a:lnTo>
                  <a:lnTo>
                    <a:pt x="1297" y="5412"/>
                  </a:lnTo>
                  <a:lnTo>
                    <a:pt x="1531" y="5560"/>
                  </a:lnTo>
                  <a:lnTo>
                    <a:pt x="1781" y="5703"/>
                  </a:lnTo>
                  <a:lnTo>
                    <a:pt x="2047" y="5840"/>
                  </a:lnTo>
                  <a:lnTo>
                    <a:pt x="2329" y="5971"/>
                  </a:lnTo>
                  <a:lnTo>
                    <a:pt x="2627" y="6098"/>
                  </a:lnTo>
                  <a:lnTo>
                    <a:pt x="2938" y="6218"/>
                  </a:lnTo>
                  <a:lnTo>
                    <a:pt x="3263" y="6333"/>
                  </a:lnTo>
                  <a:lnTo>
                    <a:pt x="3602" y="6441"/>
                  </a:lnTo>
                  <a:lnTo>
                    <a:pt x="3954" y="6543"/>
                  </a:lnTo>
                  <a:lnTo>
                    <a:pt x="4317" y="6637"/>
                  </a:lnTo>
                  <a:lnTo>
                    <a:pt x="4693" y="6726"/>
                  </a:lnTo>
                  <a:lnTo>
                    <a:pt x="5079" y="6807"/>
                  </a:lnTo>
                  <a:lnTo>
                    <a:pt x="5475" y="6880"/>
                  </a:lnTo>
                  <a:lnTo>
                    <a:pt x="5882" y="6945"/>
                  </a:lnTo>
                  <a:lnTo>
                    <a:pt x="6298" y="7003"/>
                  </a:lnTo>
                  <a:lnTo>
                    <a:pt x="6723" y="7053"/>
                  </a:lnTo>
                  <a:lnTo>
                    <a:pt x="7155" y="7093"/>
                  </a:lnTo>
                  <a:lnTo>
                    <a:pt x="7596" y="7126"/>
                  </a:lnTo>
                  <a:lnTo>
                    <a:pt x="8043" y="7149"/>
                  </a:lnTo>
                  <a:lnTo>
                    <a:pt x="8498" y="7164"/>
                  </a:lnTo>
                  <a:lnTo>
                    <a:pt x="8957" y="7170"/>
                  </a:lnTo>
                  <a:lnTo>
                    <a:pt x="9417" y="7166"/>
                  </a:lnTo>
                  <a:lnTo>
                    <a:pt x="9871" y="7153"/>
                  </a:lnTo>
                  <a:lnTo>
                    <a:pt x="10318" y="7130"/>
                  </a:lnTo>
                  <a:lnTo>
                    <a:pt x="10758" y="7099"/>
                  </a:lnTo>
                  <a:lnTo>
                    <a:pt x="11190" y="7058"/>
                  </a:lnTo>
                  <a:lnTo>
                    <a:pt x="11614" y="7010"/>
                  </a:lnTo>
                  <a:lnTo>
                    <a:pt x="12030" y="6954"/>
                  </a:lnTo>
                  <a:lnTo>
                    <a:pt x="12436" y="6890"/>
                  </a:lnTo>
                  <a:lnTo>
                    <a:pt x="12834" y="6818"/>
                  </a:lnTo>
                  <a:lnTo>
                    <a:pt x="13219" y="6738"/>
                  </a:lnTo>
                  <a:lnTo>
                    <a:pt x="13595" y="6651"/>
                  </a:lnTo>
                  <a:lnTo>
                    <a:pt x="13958" y="6558"/>
                  </a:lnTo>
                  <a:lnTo>
                    <a:pt x="14309" y="6456"/>
                  </a:lnTo>
                  <a:lnTo>
                    <a:pt x="14648" y="6350"/>
                  </a:lnTo>
                  <a:lnTo>
                    <a:pt x="14974" y="6236"/>
                  </a:lnTo>
                  <a:lnTo>
                    <a:pt x="15285" y="6116"/>
                  </a:lnTo>
                  <a:lnTo>
                    <a:pt x="15582" y="5990"/>
                  </a:lnTo>
                  <a:lnTo>
                    <a:pt x="15864" y="5860"/>
                  </a:lnTo>
                  <a:lnTo>
                    <a:pt x="16130" y="5723"/>
                  </a:lnTo>
                  <a:lnTo>
                    <a:pt x="16381" y="5582"/>
                  </a:lnTo>
                  <a:lnTo>
                    <a:pt x="16614" y="5434"/>
                  </a:lnTo>
                  <a:lnTo>
                    <a:pt x="16831" y="5283"/>
                  </a:lnTo>
                  <a:lnTo>
                    <a:pt x="17029" y="5127"/>
                  </a:lnTo>
                  <a:lnTo>
                    <a:pt x="17209" y="4967"/>
                  </a:lnTo>
                  <a:lnTo>
                    <a:pt x="17370" y="4802"/>
                  </a:lnTo>
                  <a:lnTo>
                    <a:pt x="17511" y="4635"/>
                  </a:lnTo>
                  <a:lnTo>
                    <a:pt x="17632" y="4463"/>
                  </a:lnTo>
                  <a:lnTo>
                    <a:pt x="17733" y="4288"/>
                  </a:lnTo>
                  <a:lnTo>
                    <a:pt x="17812" y="4109"/>
                  </a:lnTo>
                  <a:lnTo>
                    <a:pt x="17870" y="3928"/>
                  </a:lnTo>
                  <a:lnTo>
                    <a:pt x="17905" y="3744"/>
                  </a:lnTo>
                  <a:lnTo>
                    <a:pt x="17916" y="3558"/>
                  </a:lnTo>
                  <a:lnTo>
                    <a:pt x="17909" y="3396"/>
                  </a:lnTo>
                  <a:lnTo>
                    <a:pt x="17882" y="3237"/>
                  </a:lnTo>
                  <a:lnTo>
                    <a:pt x="17839" y="3078"/>
                  </a:lnTo>
                  <a:lnTo>
                    <a:pt x="17778" y="2922"/>
                  </a:lnTo>
                  <a:lnTo>
                    <a:pt x="17702" y="2768"/>
                  </a:lnTo>
                  <a:lnTo>
                    <a:pt x="17610" y="2617"/>
                  </a:lnTo>
                  <a:lnTo>
                    <a:pt x="17502" y="2467"/>
                  </a:lnTo>
                  <a:lnTo>
                    <a:pt x="17379" y="2321"/>
                  </a:lnTo>
                  <a:lnTo>
                    <a:pt x="17241" y="2178"/>
                  </a:lnTo>
                  <a:lnTo>
                    <a:pt x="17088" y="2036"/>
                  </a:lnTo>
                  <a:lnTo>
                    <a:pt x="16922" y="1899"/>
                  </a:lnTo>
                  <a:lnTo>
                    <a:pt x="16741" y="1764"/>
                  </a:lnTo>
                  <a:lnTo>
                    <a:pt x="16548" y="1634"/>
                  </a:lnTo>
                  <a:lnTo>
                    <a:pt x="16341" y="1506"/>
                  </a:lnTo>
                  <a:lnTo>
                    <a:pt x="16121" y="1383"/>
                  </a:lnTo>
                  <a:lnTo>
                    <a:pt x="15890" y="1263"/>
                  </a:lnTo>
                  <a:lnTo>
                    <a:pt x="15646" y="1148"/>
                  </a:lnTo>
                  <a:lnTo>
                    <a:pt x="15391" y="1037"/>
                  </a:lnTo>
                  <a:lnTo>
                    <a:pt x="15125" y="930"/>
                  </a:lnTo>
                  <a:lnTo>
                    <a:pt x="14849" y="827"/>
                  </a:lnTo>
                  <a:lnTo>
                    <a:pt x="14562" y="729"/>
                  </a:lnTo>
                  <a:lnTo>
                    <a:pt x="14265" y="636"/>
                  </a:lnTo>
                  <a:lnTo>
                    <a:pt x="13959" y="548"/>
                  </a:lnTo>
                  <a:lnTo>
                    <a:pt x="13642" y="465"/>
                  </a:lnTo>
                  <a:lnTo>
                    <a:pt x="13318" y="388"/>
                  </a:lnTo>
                  <a:lnTo>
                    <a:pt x="12984" y="316"/>
                  </a:lnTo>
                  <a:lnTo>
                    <a:pt x="12644" y="249"/>
                  </a:lnTo>
                  <a:lnTo>
                    <a:pt x="12295" y="188"/>
                  </a:lnTo>
                  <a:lnTo>
                    <a:pt x="11939" y="134"/>
                  </a:lnTo>
                  <a:lnTo>
                    <a:pt x="11575" y="84"/>
                  </a:lnTo>
                  <a:lnTo>
                    <a:pt x="11206" y="42"/>
                  </a:lnTo>
                  <a:lnTo>
                    <a:pt x="10830" y="6"/>
                  </a:lnTo>
                  <a:lnTo>
                    <a:pt x="10830" y="170"/>
                  </a:lnTo>
                  <a:lnTo>
                    <a:pt x="11024" y="195"/>
                  </a:lnTo>
                  <a:lnTo>
                    <a:pt x="11215" y="225"/>
                  </a:lnTo>
                  <a:lnTo>
                    <a:pt x="11402" y="258"/>
                  </a:lnTo>
                  <a:lnTo>
                    <a:pt x="11585" y="295"/>
                  </a:lnTo>
                  <a:lnTo>
                    <a:pt x="11764" y="336"/>
                  </a:lnTo>
                  <a:lnTo>
                    <a:pt x="11939" y="380"/>
                  </a:lnTo>
                  <a:lnTo>
                    <a:pt x="12108" y="427"/>
                  </a:lnTo>
                  <a:lnTo>
                    <a:pt x="12275" y="476"/>
                  </a:lnTo>
                  <a:lnTo>
                    <a:pt x="12435" y="529"/>
                  </a:lnTo>
                  <a:lnTo>
                    <a:pt x="12591" y="584"/>
                  </a:lnTo>
                  <a:lnTo>
                    <a:pt x="12742" y="642"/>
                  </a:lnTo>
                  <a:lnTo>
                    <a:pt x="12887" y="702"/>
                  </a:lnTo>
                  <a:lnTo>
                    <a:pt x="13027" y="765"/>
                  </a:lnTo>
                  <a:lnTo>
                    <a:pt x="13160" y="829"/>
                  </a:lnTo>
                  <a:lnTo>
                    <a:pt x="13290" y="895"/>
                  </a:lnTo>
                  <a:lnTo>
                    <a:pt x="13412" y="963"/>
                  </a:lnTo>
                  <a:lnTo>
                    <a:pt x="13528" y="1032"/>
                  </a:lnTo>
                  <a:lnTo>
                    <a:pt x="13638" y="1103"/>
                  </a:lnTo>
                  <a:lnTo>
                    <a:pt x="13741" y="1175"/>
                  </a:lnTo>
                  <a:lnTo>
                    <a:pt x="13839" y="1248"/>
                  </a:lnTo>
                  <a:lnTo>
                    <a:pt x="13928" y="1322"/>
                  </a:lnTo>
                  <a:lnTo>
                    <a:pt x="14011" y="1396"/>
                  </a:lnTo>
                  <a:lnTo>
                    <a:pt x="14088" y="1471"/>
                  </a:lnTo>
                  <a:lnTo>
                    <a:pt x="14156" y="1546"/>
                  </a:lnTo>
                  <a:lnTo>
                    <a:pt x="14217" y="1623"/>
                  </a:lnTo>
                  <a:lnTo>
                    <a:pt x="14271" y="1698"/>
                  </a:lnTo>
                  <a:lnTo>
                    <a:pt x="14317" y="1774"/>
                  </a:lnTo>
                  <a:lnTo>
                    <a:pt x="14355" y="1850"/>
                  </a:lnTo>
                  <a:lnTo>
                    <a:pt x="14384" y="1925"/>
                  </a:lnTo>
                  <a:lnTo>
                    <a:pt x="14406" y="1999"/>
                  </a:lnTo>
                  <a:lnTo>
                    <a:pt x="14419" y="2073"/>
                  </a:lnTo>
                  <a:lnTo>
                    <a:pt x="14422" y="2146"/>
                  </a:lnTo>
                  <a:lnTo>
                    <a:pt x="14416" y="2238"/>
                  </a:lnTo>
                  <a:lnTo>
                    <a:pt x="14394" y="2329"/>
                  </a:lnTo>
                  <a:lnTo>
                    <a:pt x="14360" y="2419"/>
                  </a:lnTo>
                  <a:lnTo>
                    <a:pt x="14311" y="2507"/>
                  </a:lnTo>
                  <a:lnTo>
                    <a:pt x="14250" y="2593"/>
                  </a:lnTo>
                  <a:lnTo>
                    <a:pt x="14175" y="2679"/>
                  </a:lnTo>
                  <a:lnTo>
                    <a:pt x="14090" y="2762"/>
                  </a:lnTo>
                  <a:lnTo>
                    <a:pt x="13991" y="2842"/>
                  </a:lnTo>
                  <a:lnTo>
                    <a:pt x="13881" y="2922"/>
                  </a:lnTo>
                  <a:lnTo>
                    <a:pt x="13761" y="3000"/>
                  </a:lnTo>
                  <a:lnTo>
                    <a:pt x="13629" y="3074"/>
                  </a:lnTo>
                  <a:lnTo>
                    <a:pt x="13486" y="3147"/>
                  </a:lnTo>
                  <a:lnTo>
                    <a:pt x="13334" y="3216"/>
                  </a:lnTo>
                  <a:lnTo>
                    <a:pt x="13172" y="3285"/>
                  </a:lnTo>
                  <a:lnTo>
                    <a:pt x="13000" y="3349"/>
                  </a:lnTo>
                  <a:lnTo>
                    <a:pt x="12818" y="3412"/>
                  </a:lnTo>
                  <a:lnTo>
                    <a:pt x="12628" y="3470"/>
                  </a:lnTo>
                  <a:lnTo>
                    <a:pt x="12431" y="3526"/>
                  </a:lnTo>
                  <a:lnTo>
                    <a:pt x="12224" y="3580"/>
                  </a:lnTo>
                  <a:lnTo>
                    <a:pt x="12010" y="3630"/>
                  </a:lnTo>
                  <a:lnTo>
                    <a:pt x="11788" y="3676"/>
                  </a:lnTo>
                  <a:lnTo>
                    <a:pt x="11559" y="3720"/>
                  </a:lnTo>
                  <a:lnTo>
                    <a:pt x="11325" y="3759"/>
                  </a:lnTo>
                  <a:lnTo>
                    <a:pt x="11082" y="3794"/>
                  </a:lnTo>
                  <a:lnTo>
                    <a:pt x="10835" y="3826"/>
                  </a:lnTo>
                  <a:lnTo>
                    <a:pt x="10581" y="3854"/>
                  </a:lnTo>
                  <a:lnTo>
                    <a:pt x="10323" y="3878"/>
                  </a:lnTo>
                  <a:lnTo>
                    <a:pt x="10059" y="3897"/>
                  </a:lnTo>
                  <a:lnTo>
                    <a:pt x="9791" y="3913"/>
                  </a:lnTo>
                  <a:lnTo>
                    <a:pt x="9518" y="3924"/>
                  </a:lnTo>
                  <a:lnTo>
                    <a:pt x="9242" y="3931"/>
                  </a:lnTo>
                  <a:lnTo>
                    <a:pt x="8962" y="3932"/>
                  </a:lnTo>
                  <a:lnTo>
                    <a:pt x="8682" y="3930"/>
                  </a:lnTo>
                  <a:lnTo>
                    <a:pt x="8404" y="3923"/>
                  </a:lnTo>
                  <a:lnTo>
                    <a:pt x="8132" y="3911"/>
                  </a:lnTo>
                  <a:lnTo>
                    <a:pt x="7863" y="3895"/>
                  </a:lnTo>
                  <a:lnTo>
                    <a:pt x="7599" y="3873"/>
                  </a:lnTo>
                  <a:lnTo>
                    <a:pt x="7340" y="3849"/>
                  </a:lnTo>
                  <a:lnTo>
                    <a:pt x="7087" y="3821"/>
                  </a:lnTo>
                  <a:lnTo>
                    <a:pt x="6839" y="3788"/>
                  </a:lnTo>
                  <a:lnTo>
                    <a:pt x="6597" y="3752"/>
                  </a:lnTo>
                  <a:lnTo>
                    <a:pt x="6362" y="3712"/>
                  </a:lnTo>
                  <a:lnTo>
                    <a:pt x="6133" y="3668"/>
                  </a:lnTo>
                  <a:lnTo>
                    <a:pt x="5912" y="3621"/>
                  </a:lnTo>
                  <a:lnTo>
                    <a:pt x="5698" y="3570"/>
                  </a:lnTo>
                  <a:lnTo>
                    <a:pt x="5491" y="3516"/>
                  </a:lnTo>
                  <a:lnTo>
                    <a:pt x="5292" y="3460"/>
                  </a:lnTo>
                  <a:lnTo>
                    <a:pt x="5102" y="3401"/>
                  </a:lnTo>
                  <a:lnTo>
                    <a:pt x="4922" y="3338"/>
                  </a:lnTo>
                  <a:lnTo>
                    <a:pt x="4750" y="3273"/>
                  </a:lnTo>
                  <a:lnTo>
                    <a:pt x="4588" y="3204"/>
                  </a:lnTo>
                  <a:lnTo>
                    <a:pt x="4436" y="3133"/>
                  </a:lnTo>
                  <a:lnTo>
                    <a:pt x="4293" y="3060"/>
                  </a:lnTo>
                  <a:lnTo>
                    <a:pt x="4162" y="2985"/>
                  </a:lnTo>
                  <a:lnTo>
                    <a:pt x="4040" y="2908"/>
                  </a:lnTo>
                  <a:lnTo>
                    <a:pt x="3931" y="2828"/>
                  </a:lnTo>
                  <a:lnTo>
                    <a:pt x="3834" y="2747"/>
                  </a:lnTo>
                  <a:lnTo>
                    <a:pt x="3747" y="2663"/>
                  </a:lnTo>
                  <a:lnTo>
                    <a:pt x="3673" y="2579"/>
                  </a:lnTo>
                  <a:lnTo>
                    <a:pt x="3613" y="2491"/>
                  </a:lnTo>
                  <a:lnTo>
                    <a:pt x="3564" y="2403"/>
                  </a:lnTo>
                  <a:lnTo>
                    <a:pt x="3530" y="2314"/>
                  </a:lnTo>
                  <a:lnTo>
                    <a:pt x="3509" y="2223"/>
                  </a:lnTo>
                  <a:lnTo>
                    <a:pt x="3501" y="2130"/>
                  </a:lnTo>
                  <a:lnTo>
                    <a:pt x="3506" y="2057"/>
                  </a:lnTo>
                  <a:lnTo>
                    <a:pt x="3519" y="1984"/>
                  </a:lnTo>
                  <a:lnTo>
                    <a:pt x="3541" y="1910"/>
                  </a:lnTo>
                  <a:lnTo>
                    <a:pt x="3571" y="1836"/>
                  </a:lnTo>
                  <a:lnTo>
                    <a:pt x="3609" y="1761"/>
                  </a:lnTo>
                  <a:lnTo>
                    <a:pt x="3655" y="1687"/>
                  </a:lnTo>
                  <a:lnTo>
                    <a:pt x="3709" y="1613"/>
                  </a:lnTo>
                  <a:lnTo>
                    <a:pt x="3770" y="1539"/>
                  </a:lnTo>
                  <a:lnTo>
                    <a:pt x="3839" y="1465"/>
                  </a:lnTo>
                  <a:lnTo>
                    <a:pt x="3915" y="1392"/>
                  </a:lnTo>
                  <a:lnTo>
                    <a:pt x="3999" y="1320"/>
                  </a:lnTo>
                  <a:lnTo>
                    <a:pt x="4089" y="1248"/>
                  </a:lnTo>
                  <a:lnTo>
                    <a:pt x="4186" y="1177"/>
                  </a:lnTo>
                  <a:lnTo>
                    <a:pt x="4290" y="1107"/>
                  </a:lnTo>
                  <a:lnTo>
                    <a:pt x="4400" y="1039"/>
                  </a:lnTo>
                  <a:lnTo>
                    <a:pt x="4516" y="973"/>
                  </a:lnTo>
                  <a:lnTo>
                    <a:pt x="4639" y="907"/>
                  </a:lnTo>
                  <a:lnTo>
                    <a:pt x="4768" y="843"/>
                  </a:lnTo>
                  <a:lnTo>
                    <a:pt x="4902" y="782"/>
                  </a:lnTo>
                  <a:lnTo>
                    <a:pt x="5042" y="722"/>
                  </a:lnTo>
                  <a:lnTo>
                    <a:pt x="5188" y="665"/>
                  </a:lnTo>
                  <a:lnTo>
                    <a:pt x="5338" y="609"/>
                  </a:lnTo>
                  <a:lnTo>
                    <a:pt x="5494" y="556"/>
                  </a:lnTo>
                  <a:lnTo>
                    <a:pt x="5655" y="505"/>
                  </a:lnTo>
                  <a:lnTo>
                    <a:pt x="5821" y="457"/>
                  </a:lnTo>
                  <a:lnTo>
                    <a:pt x="5992" y="412"/>
                  </a:lnTo>
                  <a:lnTo>
                    <a:pt x="6166" y="371"/>
                  </a:lnTo>
                  <a:lnTo>
                    <a:pt x="6345" y="331"/>
                  </a:lnTo>
                  <a:lnTo>
                    <a:pt x="6528" y="295"/>
                  </a:lnTo>
                  <a:lnTo>
                    <a:pt x="6716" y="264"/>
                  </a:lnTo>
                  <a:lnTo>
                    <a:pt x="6907" y="235"/>
                  </a:lnTo>
                  <a:lnTo>
                    <a:pt x="7101" y="210"/>
                  </a:lnTo>
                  <a:lnTo>
                    <a:pt x="7101" y="0"/>
                  </a:lnTo>
                  <a:close/>
                </a:path>
              </a:pathLst>
            </a:custGeom>
            <a:solidFill>
              <a:srgbClr val="EF9B1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2729" y="757"/>
              <a:ext cx="382" cy="672"/>
            </a:xfrm>
            <a:custGeom>
              <a:avLst/>
              <a:gdLst>
                <a:gd name="T0" fmla="*/ 0 w 3439"/>
                <a:gd name="T1" fmla="*/ 0 h 6049"/>
                <a:gd name="T2" fmla="*/ 0 w 3439"/>
                <a:gd name="T3" fmla="*/ 0 h 6049"/>
                <a:gd name="T4" fmla="*/ 0 w 3439"/>
                <a:gd name="T5" fmla="*/ 0 h 6049"/>
                <a:gd name="T6" fmla="*/ 0 w 3439"/>
                <a:gd name="T7" fmla="*/ 0 h 6049"/>
                <a:gd name="T8" fmla="*/ 0 w 3439"/>
                <a:gd name="T9" fmla="*/ 0 h 6049"/>
                <a:gd name="T10" fmla="*/ 0 w 3439"/>
                <a:gd name="T11" fmla="*/ 0 h 6049"/>
                <a:gd name="T12" fmla="*/ 0 w 3439"/>
                <a:gd name="T13" fmla="*/ 0 h 6049"/>
                <a:gd name="T14" fmla="*/ 0 w 3439"/>
                <a:gd name="T15" fmla="*/ 0 h 6049"/>
                <a:gd name="T16" fmla="*/ 0 w 3439"/>
                <a:gd name="T17" fmla="*/ 0 h 6049"/>
                <a:gd name="T18" fmla="*/ 0 w 3439"/>
                <a:gd name="T19" fmla="*/ 0 h 6049"/>
                <a:gd name="T20" fmla="*/ 0 w 3439"/>
                <a:gd name="T21" fmla="*/ 0 h 6049"/>
                <a:gd name="T22" fmla="*/ 0 w 3439"/>
                <a:gd name="T23" fmla="*/ 0 h 6049"/>
                <a:gd name="T24" fmla="*/ 0 w 3439"/>
                <a:gd name="T25" fmla="*/ 0 h 6049"/>
                <a:gd name="T26" fmla="*/ 0 w 3439"/>
                <a:gd name="T27" fmla="*/ 0 h 6049"/>
                <a:gd name="T28" fmla="*/ 0 w 3439"/>
                <a:gd name="T29" fmla="*/ 0 h 6049"/>
                <a:gd name="T30" fmla="*/ 0 w 3439"/>
                <a:gd name="T31" fmla="*/ 0 h 6049"/>
                <a:gd name="T32" fmla="*/ 0 w 3439"/>
                <a:gd name="T33" fmla="*/ 0 h 6049"/>
                <a:gd name="T34" fmla="*/ 0 w 3439"/>
                <a:gd name="T35" fmla="*/ 0 h 6049"/>
                <a:gd name="T36" fmla="*/ 0 w 3439"/>
                <a:gd name="T37" fmla="*/ 0 h 6049"/>
                <a:gd name="T38" fmla="*/ 0 w 3439"/>
                <a:gd name="T39" fmla="*/ 0 h 6049"/>
                <a:gd name="T40" fmla="*/ 0 w 3439"/>
                <a:gd name="T41" fmla="*/ 0 h 6049"/>
                <a:gd name="T42" fmla="*/ 0 w 3439"/>
                <a:gd name="T43" fmla="*/ 0 h 6049"/>
                <a:gd name="T44" fmla="*/ 0 w 3439"/>
                <a:gd name="T45" fmla="*/ 0 h 6049"/>
                <a:gd name="T46" fmla="*/ 0 w 3439"/>
                <a:gd name="T47" fmla="*/ 0 h 6049"/>
                <a:gd name="T48" fmla="*/ 0 w 3439"/>
                <a:gd name="T49" fmla="*/ 0 h 6049"/>
                <a:gd name="T50" fmla="*/ 0 w 3439"/>
                <a:gd name="T51" fmla="*/ 0 h 6049"/>
                <a:gd name="T52" fmla="*/ 0 w 3439"/>
                <a:gd name="T53" fmla="*/ 0 h 6049"/>
                <a:gd name="T54" fmla="*/ 0 w 3439"/>
                <a:gd name="T55" fmla="*/ 0 h 6049"/>
                <a:gd name="T56" fmla="*/ 0 w 3439"/>
                <a:gd name="T57" fmla="*/ 0 h 6049"/>
                <a:gd name="T58" fmla="*/ 0 w 3439"/>
                <a:gd name="T59" fmla="*/ 0 h 6049"/>
                <a:gd name="T60" fmla="*/ 0 w 3439"/>
                <a:gd name="T61" fmla="*/ 0 h 6049"/>
                <a:gd name="T62" fmla="*/ 0 w 3439"/>
                <a:gd name="T63" fmla="*/ 0 h 6049"/>
                <a:gd name="T64" fmla="*/ 0 w 3439"/>
                <a:gd name="T65" fmla="*/ 0 h 6049"/>
                <a:gd name="T66" fmla="*/ 0 w 3439"/>
                <a:gd name="T67" fmla="*/ 0 h 6049"/>
                <a:gd name="T68" fmla="*/ 0 w 3439"/>
                <a:gd name="T69" fmla="*/ 0 h 6049"/>
                <a:gd name="T70" fmla="*/ 0 w 3439"/>
                <a:gd name="T71" fmla="*/ 0 h 6049"/>
                <a:gd name="T72" fmla="*/ 0 w 3439"/>
                <a:gd name="T73" fmla="*/ 0 h 6049"/>
                <a:gd name="T74" fmla="*/ 0 w 3439"/>
                <a:gd name="T75" fmla="*/ 0 h 6049"/>
                <a:gd name="T76" fmla="*/ 0 w 3439"/>
                <a:gd name="T77" fmla="*/ 0 h 6049"/>
                <a:gd name="T78" fmla="*/ 0 w 3439"/>
                <a:gd name="T79" fmla="*/ 0 h 6049"/>
                <a:gd name="T80" fmla="*/ 0 w 3439"/>
                <a:gd name="T81" fmla="*/ 0 h 6049"/>
                <a:gd name="T82" fmla="*/ 0 w 3439"/>
                <a:gd name="T83" fmla="*/ 0 h 6049"/>
                <a:gd name="T84" fmla="*/ 0 w 3439"/>
                <a:gd name="T85" fmla="*/ 0 h 6049"/>
                <a:gd name="T86" fmla="*/ 0 w 3439"/>
                <a:gd name="T87" fmla="*/ 0 h 6049"/>
                <a:gd name="T88" fmla="*/ 0 w 3439"/>
                <a:gd name="T89" fmla="*/ 0 h 6049"/>
                <a:gd name="T90" fmla="*/ 0 w 3439"/>
                <a:gd name="T91" fmla="*/ 0 h 6049"/>
                <a:gd name="T92" fmla="*/ 0 w 3439"/>
                <a:gd name="T93" fmla="*/ 0 h 6049"/>
                <a:gd name="T94" fmla="*/ 0 w 3439"/>
                <a:gd name="T95" fmla="*/ 0 h 6049"/>
                <a:gd name="T96" fmla="*/ 0 w 3439"/>
                <a:gd name="T97" fmla="*/ 0 h 6049"/>
                <a:gd name="T98" fmla="*/ 0 w 3439"/>
                <a:gd name="T99" fmla="*/ 0 h 6049"/>
                <a:gd name="T100" fmla="*/ 0 w 3439"/>
                <a:gd name="T101" fmla="*/ 0 h 6049"/>
                <a:gd name="T102" fmla="*/ 0 w 3439"/>
                <a:gd name="T103" fmla="*/ 0 h 6049"/>
                <a:gd name="T104" fmla="*/ 0 w 3439"/>
                <a:gd name="T105" fmla="*/ 0 h 6049"/>
                <a:gd name="T106" fmla="*/ 0 w 3439"/>
                <a:gd name="T107" fmla="*/ 0 h 6049"/>
                <a:gd name="T108" fmla="*/ 0 w 3439"/>
                <a:gd name="T109" fmla="*/ 0 h 6049"/>
                <a:gd name="T110" fmla="*/ 0 w 3439"/>
                <a:gd name="T111" fmla="*/ 0 h 6049"/>
                <a:gd name="T112" fmla="*/ 0 w 3439"/>
                <a:gd name="T113" fmla="*/ 0 h 6049"/>
                <a:gd name="T114" fmla="*/ 0 w 3439"/>
                <a:gd name="T115" fmla="*/ 0 h 6049"/>
                <a:gd name="T116" fmla="*/ 0 w 3439"/>
                <a:gd name="T117" fmla="*/ 0 h 6049"/>
                <a:gd name="T118" fmla="*/ 0 w 3439"/>
                <a:gd name="T119" fmla="*/ 0 h 6049"/>
                <a:gd name="T120" fmla="*/ 0 w 3439"/>
                <a:gd name="T121" fmla="*/ 0 h 6049"/>
                <a:gd name="T122" fmla="*/ 0 w 3439"/>
                <a:gd name="T123" fmla="*/ 0 h 6049"/>
                <a:gd name="T124" fmla="*/ 0 w 3439"/>
                <a:gd name="T125" fmla="*/ 0 h 604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439"/>
                <a:gd name="T190" fmla="*/ 0 h 6049"/>
                <a:gd name="T191" fmla="*/ 3439 w 3439"/>
                <a:gd name="T192" fmla="*/ 6049 h 604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439" h="6049">
                  <a:moveTo>
                    <a:pt x="3212" y="3388"/>
                  </a:moveTo>
                  <a:lnTo>
                    <a:pt x="3202" y="3370"/>
                  </a:lnTo>
                  <a:lnTo>
                    <a:pt x="3194" y="3353"/>
                  </a:lnTo>
                  <a:lnTo>
                    <a:pt x="3188" y="3339"/>
                  </a:lnTo>
                  <a:lnTo>
                    <a:pt x="3183" y="3325"/>
                  </a:lnTo>
                  <a:lnTo>
                    <a:pt x="3180" y="3312"/>
                  </a:lnTo>
                  <a:lnTo>
                    <a:pt x="3176" y="3300"/>
                  </a:lnTo>
                  <a:lnTo>
                    <a:pt x="3175" y="3287"/>
                  </a:lnTo>
                  <a:lnTo>
                    <a:pt x="3175" y="3275"/>
                  </a:lnTo>
                  <a:lnTo>
                    <a:pt x="3178" y="3249"/>
                  </a:lnTo>
                  <a:lnTo>
                    <a:pt x="3181" y="3220"/>
                  </a:lnTo>
                  <a:lnTo>
                    <a:pt x="3187" y="3184"/>
                  </a:lnTo>
                  <a:lnTo>
                    <a:pt x="3193" y="3140"/>
                  </a:lnTo>
                  <a:lnTo>
                    <a:pt x="3200" y="3079"/>
                  </a:lnTo>
                  <a:lnTo>
                    <a:pt x="3207" y="3019"/>
                  </a:lnTo>
                  <a:lnTo>
                    <a:pt x="3211" y="2958"/>
                  </a:lnTo>
                  <a:lnTo>
                    <a:pt x="3216" y="2897"/>
                  </a:lnTo>
                  <a:lnTo>
                    <a:pt x="3219" y="2838"/>
                  </a:lnTo>
                  <a:lnTo>
                    <a:pt x="3221" y="2777"/>
                  </a:lnTo>
                  <a:lnTo>
                    <a:pt x="3222" y="2718"/>
                  </a:lnTo>
                  <a:lnTo>
                    <a:pt x="3221" y="2657"/>
                  </a:lnTo>
                  <a:lnTo>
                    <a:pt x="3220" y="2596"/>
                  </a:lnTo>
                  <a:lnTo>
                    <a:pt x="3217" y="2537"/>
                  </a:lnTo>
                  <a:lnTo>
                    <a:pt x="3212" y="2476"/>
                  </a:lnTo>
                  <a:lnTo>
                    <a:pt x="3207" y="2417"/>
                  </a:lnTo>
                  <a:lnTo>
                    <a:pt x="3199" y="2356"/>
                  </a:lnTo>
                  <a:lnTo>
                    <a:pt x="3190" y="2296"/>
                  </a:lnTo>
                  <a:lnTo>
                    <a:pt x="3180" y="2236"/>
                  </a:lnTo>
                  <a:lnTo>
                    <a:pt x="3167" y="2175"/>
                  </a:lnTo>
                  <a:lnTo>
                    <a:pt x="3156" y="2196"/>
                  </a:lnTo>
                  <a:lnTo>
                    <a:pt x="3140" y="2228"/>
                  </a:lnTo>
                  <a:lnTo>
                    <a:pt x="3119" y="2269"/>
                  </a:lnTo>
                  <a:lnTo>
                    <a:pt x="3093" y="2318"/>
                  </a:lnTo>
                  <a:lnTo>
                    <a:pt x="3064" y="2372"/>
                  </a:lnTo>
                  <a:lnTo>
                    <a:pt x="3032" y="2429"/>
                  </a:lnTo>
                  <a:lnTo>
                    <a:pt x="2997" y="2490"/>
                  </a:lnTo>
                  <a:lnTo>
                    <a:pt x="2961" y="2549"/>
                  </a:lnTo>
                  <a:lnTo>
                    <a:pt x="2942" y="2579"/>
                  </a:lnTo>
                  <a:lnTo>
                    <a:pt x="2924" y="2607"/>
                  </a:lnTo>
                  <a:lnTo>
                    <a:pt x="2905" y="2635"/>
                  </a:lnTo>
                  <a:lnTo>
                    <a:pt x="2886" y="2661"/>
                  </a:lnTo>
                  <a:lnTo>
                    <a:pt x="2867" y="2686"/>
                  </a:lnTo>
                  <a:lnTo>
                    <a:pt x="2847" y="2709"/>
                  </a:lnTo>
                  <a:lnTo>
                    <a:pt x="2829" y="2731"/>
                  </a:lnTo>
                  <a:lnTo>
                    <a:pt x="2810" y="2750"/>
                  </a:lnTo>
                  <a:lnTo>
                    <a:pt x="2794" y="2767"/>
                  </a:lnTo>
                  <a:lnTo>
                    <a:pt x="2776" y="2782"/>
                  </a:lnTo>
                  <a:lnTo>
                    <a:pt x="2759" y="2794"/>
                  </a:lnTo>
                  <a:lnTo>
                    <a:pt x="2742" y="2803"/>
                  </a:lnTo>
                  <a:lnTo>
                    <a:pt x="2727" y="2809"/>
                  </a:lnTo>
                  <a:lnTo>
                    <a:pt x="2712" y="2810"/>
                  </a:lnTo>
                  <a:lnTo>
                    <a:pt x="2698" y="2809"/>
                  </a:lnTo>
                  <a:lnTo>
                    <a:pt x="2685" y="2803"/>
                  </a:lnTo>
                  <a:lnTo>
                    <a:pt x="2689" y="2753"/>
                  </a:lnTo>
                  <a:lnTo>
                    <a:pt x="2693" y="2692"/>
                  </a:lnTo>
                  <a:lnTo>
                    <a:pt x="2697" y="2622"/>
                  </a:lnTo>
                  <a:lnTo>
                    <a:pt x="2700" y="2545"/>
                  </a:lnTo>
                  <a:lnTo>
                    <a:pt x="2703" y="2461"/>
                  </a:lnTo>
                  <a:lnTo>
                    <a:pt x="2704" y="2372"/>
                  </a:lnTo>
                  <a:lnTo>
                    <a:pt x="2704" y="2279"/>
                  </a:lnTo>
                  <a:lnTo>
                    <a:pt x="2700" y="2184"/>
                  </a:lnTo>
                  <a:lnTo>
                    <a:pt x="2698" y="2136"/>
                  </a:lnTo>
                  <a:lnTo>
                    <a:pt x="2695" y="2088"/>
                  </a:lnTo>
                  <a:lnTo>
                    <a:pt x="2691" y="2039"/>
                  </a:lnTo>
                  <a:lnTo>
                    <a:pt x="2687" y="1991"/>
                  </a:lnTo>
                  <a:lnTo>
                    <a:pt x="2681" y="1944"/>
                  </a:lnTo>
                  <a:lnTo>
                    <a:pt x="2675" y="1897"/>
                  </a:lnTo>
                  <a:lnTo>
                    <a:pt x="2668" y="1851"/>
                  </a:lnTo>
                  <a:lnTo>
                    <a:pt x="2659" y="1805"/>
                  </a:lnTo>
                  <a:lnTo>
                    <a:pt x="2650" y="1761"/>
                  </a:lnTo>
                  <a:lnTo>
                    <a:pt x="2639" y="1718"/>
                  </a:lnTo>
                  <a:lnTo>
                    <a:pt x="2627" y="1676"/>
                  </a:lnTo>
                  <a:lnTo>
                    <a:pt x="2614" y="1636"/>
                  </a:lnTo>
                  <a:lnTo>
                    <a:pt x="2600" y="1597"/>
                  </a:lnTo>
                  <a:lnTo>
                    <a:pt x="2585" y="1561"/>
                  </a:lnTo>
                  <a:lnTo>
                    <a:pt x="2568" y="1526"/>
                  </a:lnTo>
                  <a:lnTo>
                    <a:pt x="2550" y="1495"/>
                  </a:lnTo>
                  <a:lnTo>
                    <a:pt x="2536" y="1544"/>
                  </a:lnTo>
                  <a:lnTo>
                    <a:pt x="2523" y="1591"/>
                  </a:lnTo>
                  <a:lnTo>
                    <a:pt x="2510" y="1636"/>
                  </a:lnTo>
                  <a:lnTo>
                    <a:pt x="2495" y="1680"/>
                  </a:lnTo>
                  <a:lnTo>
                    <a:pt x="2479" y="1723"/>
                  </a:lnTo>
                  <a:lnTo>
                    <a:pt x="2463" y="1763"/>
                  </a:lnTo>
                  <a:lnTo>
                    <a:pt x="2446" y="1804"/>
                  </a:lnTo>
                  <a:lnTo>
                    <a:pt x="2428" y="1843"/>
                  </a:lnTo>
                  <a:lnTo>
                    <a:pt x="2407" y="1882"/>
                  </a:lnTo>
                  <a:lnTo>
                    <a:pt x="2385" y="1920"/>
                  </a:lnTo>
                  <a:lnTo>
                    <a:pt x="2361" y="1959"/>
                  </a:lnTo>
                  <a:lnTo>
                    <a:pt x="2337" y="1997"/>
                  </a:lnTo>
                  <a:lnTo>
                    <a:pt x="2309" y="2035"/>
                  </a:lnTo>
                  <a:lnTo>
                    <a:pt x="2278" y="2074"/>
                  </a:lnTo>
                  <a:lnTo>
                    <a:pt x="2247" y="2115"/>
                  </a:lnTo>
                  <a:lnTo>
                    <a:pt x="2211" y="2155"/>
                  </a:lnTo>
                  <a:lnTo>
                    <a:pt x="2195" y="2132"/>
                  </a:lnTo>
                  <a:lnTo>
                    <a:pt x="2179" y="2107"/>
                  </a:lnTo>
                  <a:lnTo>
                    <a:pt x="2164" y="2080"/>
                  </a:lnTo>
                  <a:lnTo>
                    <a:pt x="2150" y="2053"/>
                  </a:lnTo>
                  <a:lnTo>
                    <a:pt x="2136" y="2025"/>
                  </a:lnTo>
                  <a:lnTo>
                    <a:pt x="2123" y="1996"/>
                  </a:lnTo>
                  <a:lnTo>
                    <a:pt x="2110" y="1965"/>
                  </a:lnTo>
                  <a:lnTo>
                    <a:pt x="2099" y="1935"/>
                  </a:lnTo>
                  <a:lnTo>
                    <a:pt x="2087" y="1902"/>
                  </a:lnTo>
                  <a:lnTo>
                    <a:pt x="2076" y="1871"/>
                  </a:lnTo>
                  <a:lnTo>
                    <a:pt x="2066" y="1838"/>
                  </a:lnTo>
                  <a:lnTo>
                    <a:pt x="2056" y="1805"/>
                  </a:lnTo>
                  <a:lnTo>
                    <a:pt x="2039" y="1736"/>
                  </a:lnTo>
                  <a:lnTo>
                    <a:pt x="2022" y="1668"/>
                  </a:lnTo>
                  <a:lnTo>
                    <a:pt x="2009" y="1597"/>
                  </a:lnTo>
                  <a:lnTo>
                    <a:pt x="1996" y="1527"/>
                  </a:lnTo>
                  <a:lnTo>
                    <a:pt x="1985" y="1458"/>
                  </a:lnTo>
                  <a:lnTo>
                    <a:pt x="1976" y="1388"/>
                  </a:lnTo>
                  <a:lnTo>
                    <a:pt x="1968" y="1321"/>
                  </a:lnTo>
                  <a:lnTo>
                    <a:pt x="1960" y="1254"/>
                  </a:lnTo>
                  <a:lnTo>
                    <a:pt x="1955" y="1192"/>
                  </a:lnTo>
                  <a:lnTo>
                    <a:pt x="1949" y="1131"/>
                  </a:lnTo>
                  <a:lnTo>
                    <a:pt x="1945" y="1059"/>
                  </a:lnTo>
                  <a:lnTo>
                    <a:pt x="1940" y="985"/>
                  </a:lnTo>
                  <a:lnTo>
                    <a:pt x="1937" y="911"/>
                  </a:lnTo>
                  <a:lnTo>
                    <a:pt x="1936" y="837"/>
                  </a:lnTo>
                  <a:lnTo>
                    <a:pt x="1935" y="761"/>
                  </a:lnTo>
                  <a:lnTo>
                    <a:pt x="1936" y="686"/>
                  </a:lnTo>
                  <a:lnTo>
                    <a:pt x="1938" y="612"/>
                  </a:lnTo>
                  <a:lnTo>
                    <a:pt x="1941" y="538"/>
                  </a:lnTo>
                  <a:lnTo>
                    <a:pt x="1946" y="464"/>
                  </a:lnTo>
                  <a:lnTo>
                    <a:pt x="1953" y="392"/>
                  </a:lnTo>
                  <a:lnTo>
                    <a:pt x="1960" y="321"/>
                  </a:lnTo>
                  <a:lnTo>
                    <a:pt x="1971" y="253"/>
                  </a:lnTo>
                  <a:lnTo>
                    <a:pt x="1981" y="185"/>
                  </a:lnTo>
                  <a:lnTo>
                    <a:pt x="1994" y="121"/>
                  </a:lnTo>
                  <a:lnTo>
                    <a:pt x="2001" y="90"/>
                  </a:lnTo>
                  <a:lnTo>
                    <a:pt x="2008" y="60"/>
                  </a:lnTo>
                  <a:lnTo>
                    <a:pt x="2015" y="29"/>
                  </a:lnTo>
                  <a:lnTo>
                    <a:pt x="2024" y="0"/>
                  </a:lnTo>
                  <a:lnTo>
                    <a:pt x="2019" y="3"/>
                  </a:lnTo>
                  <a:lnTo>
                    <a:pt x="2012" y="8"/>
                  </a:lnTo>
                  <a:lnTo>
                    <a:pt x="2005" y="13"/>
                  </a:lnTo>
                  <a:lnTo>
                    <a:pt x="1998" y="20"/>
                  </a:lnTo>
                  <a:lnTo>
                    <a:pt x="1982" y="36"/>
                  </a:lnTo>
                  <a:lnTo>
                    <a:pt x="1965" y="55"/>
                  </a:lnTo>
                  <a:lnTo>
                    <a:pt x="1946" y="77"/>
                  </a:lnTo>
                  <a:lnTo>
                    <a:pt x="1927" y="102"/>
                  </a:lnTo>
                  <a:lnTo>
                    <a:pt x="1908" y="129"/>
                  </a:lnTo>
                  <a:lnTo>
                    <a:pt x="1888" y="157"/>
                  </a:lnTo>
                  <a:lnTo>
                    <a:pt x="1858" y="198"/>
                  </a:lnTo>
                  <a:lnTo>
                    <a:pt x="1831" y="239"/>
                  </a:lnTo>
                  <a:lnTo>
                    <a:pt x="1804" y="281"/>
                  </a:lnTo>
                  <a:lnTo>
                    <a:pt x="1779" y="322"/>
                  </a:lnTo>
                  <a:lnTo>
                    <a:pt x="1753" y="365"/>
                  </a:lnTo>
                  <a:lnTo>
                    <a:pt x="1729" y="407"/>
                  </a:lnTo>
                  <a:lnTo>
                    <a:pt x="1706" y="449"/>
                  </a:lnTo>
                  <a:lnTo>
                    <a:pt x="1682" y="492"/>
                  </a:lnTo>
                  <a:lnTo>
                    <a:pt x="1661" y="535"/>
                  </a:lnTo>
                  <a:lnTo>
                    <a:pt x="1639" y="578"/>
                  </a:lnTo>
                  <a:lnTo>
                    <a:pt x="1618" y="622"/>
                  </a:lnTo>
                  <a:lnTo>
                    <a:pt x="1598" y="666"/>
                  </a:lnTo>
                  <a:lnTo>
                    <a:pt x="1579" y="710"/>
                  </a:lnTo>
                  <a:lnTo>
                    <a:pt x="1560" y="754"/>
                  </a:lnTo>
                  <a:lnTo>
                    <a:pt x="1542" y="798"/>
                  </a:lnTo>
                  <a:lnTo>
                    <a:pt x="1524" y="843"/>
                  </a:lnTo>
                  <a:lnTo>
                    <a:pt x="1490" y="933"/>
                  </a:lnTo>
                  <a:lnTo>
                    <a:pt x="1459" y="1024"/>
                  </a:lnTo>
                  <a:lnTo>
                    <a:pt x="1428" y="1116"/>
                  </a:lnTo>
                  <a:lnTo>
                    <a:pt x="1399" y="1210"/>
                  </a:lnTo>
                  <a:lnTo>
                    <a:pt x="1372" y="1303"/>
                  </a:lnTo>
                  <a:lnTo>
                    <a:pt x="1346" y="1397"/>
                  </a:lnTo>
                  <a:lnTo>
                    <a:pt x="1321" y="1493"/>
                  </a:lnTo>
                  <a:lnTo>
                    <a:pt x="1297" y="1589"/>
                  </a:lnTo>
                  <a:lnTo>
                    <a:pt x="1259" y="1550"/>
                  </a:lnTo>
                  <a:lnTo>
                    <a:pt x="1223" y="1512"/>
                  </a:lnTo>
                  <a:lnTo>
                    <a:pt x="1186" y="1476"/>
                  </a:lnTo>
                  <a:lnTo>
                    <a:pt x="1150" y="1442"/>
                  </a:lnTo>
                  <a:lnTo>
                    <a:pt x="1114" y="1409"/>
                  </a:lnTo>
                  <a:lnTo>
                    <a:pt x="1077" y="1379"/>
                  </a:lnTo>
                  <a:lnTo>
                    <a:pt x="1059" y="1366"/>
                  </a:lnTo>
                  <a:lnTo>
                    <a:pt x="1040" y="1351"/>
                  </a:lnTo>
                  <a:lnTo>
                    <a:pt x="1021" y="1339"/>
                  </a:lnTo>
                  <a:lnTo>
                    <a:pt x="1002" y="1326"/>
                  </a:lnTo>
                  <a:lnTo>
                    <a:pt x="981" y="1314"/>
                  </a:lnTo>
                  <a:lnTo>
                    <a:pt x="962" y="1303"/>
                  </a:lnTo>
                  <a:lnTo>
                    <a:pt x="941" y="1292"/>
                  </a:lnTo>
                  <a:lnTo>
                    <a:pt x="921" y="1281"/>
                  </a:lnTo>
                  <a:lnTo>
                    <a:pt x="899" y="1272"/>
                  </a:lnTo>
                  <a:lnTo>
                    <a:pt x="877" y="1263"/>
                  </a:lnTo>
                  <a:lnTo>
                    <a:pt x="856" y="1256"/>
                  </a:lnTo>
                  <a:lnTo>
                    <a:pt x="832" y="1248"/>
                  </a:lnTo>
                  <a:lnTo>
                    <a:pt x="809" y="1241"/>
                  </a:lnTo>
                  <a:lnTo>
                    <a:pt x="785" y="1235"/>
                  </a:lnTo>
                  <a:lnTo>
                    <a:pt x="760" y="1230"/>
                  </a:lnTo>
                  <a:lnTo>
                    <a:pt x="734" y="1225"/>
                  </a:lnTo>
                  <a:lnTo>
                    <a:pt x="709" y="1222"/>
                  </a:lnTo>
                  <a:lnTo>
                    <a:pt x="682" y="1219"/>
                  </a:lnTo>
                  <a:lnTo>
                    <a:pt x="654" y="1216"/>
                  </a:lnTo>
                  <a:lnTo>
                    <a:pt x="626" y="1215"/>
                  </a:lnTo>
                  <a:lnTo>
                    <a:pt x="633" y="1242"/>
                  </a:lnTo>
                  <a:lnTo>
                    <a:pt x="643" y="1272"/>
                  </a:lnTo>
                  <a:lnTo>
                    <a:pt x="654" y="1305"/>
                  </a:lnTo>
                  <a:lnTo>
                    <a:pt x="665" y="1339"/>
                  </a:lnTo>
                  <a:lnTo>
                    <a:pt x="676" y="1375"/>
                  </a:lnTo>
                  <a:lnTo>
                    <a:pt x="687" y="1413"/>
                  </a:lnTo>
                  <a:lnTo>
                    <a:pt x="699" y="1452"/>
                  </a:lnTo>
                  <a:lnTo>
                    <a:pt x="710" y="1493"/>
                  </a:lnTo>
                  <a:lnTo>
                    <a:pt x="719" y="1527"/>
                  </a:lnTo>
                  <a:lnTo>
                    <a:pt x="727" y="1562"/>
                  </a:lnTo>
                  <a:lnTo>
                    <a:pt x="734" y="1597"/>
                  </a:lnTo>
                  <a:lnTo>
                    <a:pt x="742" y="1631"/>
                  </a:lnTo>
                  <a:lnTo>
                    <a:pt x="749" y="1664"/>
                  </a:lnTo>
                  <a:lnTo>
                    <a:pt x="755" y="1698"/>
                  </a:lnTo>
                  <a:lnTo>
                    <a:pt x="760" y="1732"/>
                  </a:lnTo>
                  <a:lnTo>
                    <a:pt x="765" y="1764"/>
                  </a:lnTo>
                  <a:lnTo>
                    <a:pt x="773" y="1827"/>
                  </a:lnTo>
                  <a:lnTo>
                    <a:pt x="777" y="1889"/>
                  </a:lnTo>
                  <a:lnTo>
                    <a:pt x="780" y="1952"/>
                  </a:lnTo>
                  <a:lnTo>
                    <a:pt x="783" y="2015"/>
                  </a:lnTo>
                  <a:lnTo>
                    <a:pt x="783" y="2078"/>
                  </a:lnTo>
                  <a:lnTo>
                    <a:pt x="780" y="2139"/>
                  </a:lnTo>
                  <a:lnTo>
                    <a:pt x="778" y="2202"/>
                  </a:lnTo>
                  <a:lnTo>
                    <a:pt x="773" y="2264"/>
                  </a:lnTo>
                  <a:lnTo>
                    <a:pt x="770" y="2296"/>
                  </a:lnTo>
                  <a:lnTo>
                    <a:pt x="766" y="2326"/>
                  </a:lnTo>
                  <a:lnTo>
                    <a:pt x="763" y="2357"/>
                  </a:lnTo>
                  <a:lnTo>
                    <a:pt x="758" y="2388"/>
                  </a:lnTo>
                  <a:lnTo>
                    <a:pt x="752" y="2419"/>
                  </a:lnTo>
                  <a:lnTo>
                    <a:pt x="748" y="2449"/>
                  </a:lnTo>
                  <a:lnTo>
                    <a:pt x="741" y="2480"/>
                  </a:lnTo>
                  <a:lnTo>
                    <a:pt x="736" y="2509"/>
                  </a:lnTo>
                  <a:lnTo>
                    <a:pt x="714" y="2473"/>
                  </a:lnTo>
                  <a:lnTo>
                    <a:pt x="693" y="2439"/>
                  </a:lnTo>
                  <a:lnTo>
                    <a:pt x="670" y="2408"/>
                  </a:lnTo>
                  <a:lnTo>
                    <a:pt x="647" y="2376"/>
                  </a:lnTo>
                  <a:lnTo>
                    <a:pt x="623" y="2347"/>
                  </a:lnTo>
                  <a:lnTo>
                    <a:pt x="597" y="2319"/>
                  </a:lnTo>
                  <a:lnTo>
                    <a:pt x="569" y="2293"/>
                  </a:lnTo>
                  <a:lnTo>
                    <a:pt x="541" y="2267"/>
                  </a:lnTo>
                  <a:lnTo>
                    <a:pt x="510" y="2242"/>
                  </a:lnTo>
                  <a:lnTo>
                    <a:pt x="474" y="2217"/>
                  </a:lnTo>
                  <a:lnTo>
                    <a:pt x="455" y="2203"/>
                  </a:lnTo>
                  <a:lnTo>
                    <a:pt x="435" y="2191"/>
                  </a:lnTo>
                  <a:lnTo>
                    <a:pt x="414" y="2179"/>
                  </a:lnTo>
                  <a:lnTo>
                    <a:pt x="393" y="2167"/>
                  </a:lnTo>
                  <a:lnTo>
                    <a:pt x="372" y="2157"/>
                  </a:lnTo>
                  <a:lnTo>
                    <a:pt x="350" y="2147"/>
                  </a:lnTo>
                  <a:lnTo>
                    <a:pt x="329" y="2138"/>
                  </a:lnTo>
                  <a:lnTo>
                    <a:pt x="308" y="2132"/>
                  </a:lnTo>
                  <a:lnTo>
                    <a:pt x="288" y="2125"/>
                  </a:lnTo>
                  <a:lnTo>
                    <a:pt x="266" y="2120"/>
                  </a:lnTo>
                  <a:lnTo>
                    <a:pt x="247" y="2118"/>
                  </a:lnTo>
                  <a:lnTo>
                    <a:pt x="228" y="2117"/>
                  </a:lnTo>
                  <a:lnTo>
                    <a:pt x="248" y="2205"/>
                  </a:lnTo>
                  <a:lnTo>
                    <a:pt x="268" y="2292"/>
                  </a:lnTo>
                  <a:lnTo>
                    <a:pt x="288" y="2380"/>
                  </a:lnTo>
                  <a:lnTo>
                    <a:pt x="306" y="2466"/>
                  </a:lnTo>
                  <a:lnTo>
                    <a:pt x="313" y="2510"/>
                  </a:lnTo>
                  <a:lnTo>
                    <a:pt x="321" y="2554"/>
                  </a:lnTo>
                  <a:lnTo>
                    <a:pt x="328" y="2599"/>
                  </a:lnTo>
                  <a:lnTo>
                    <a:pt x="332" y="2643"/>
                  </a:lnTo>
                  <a:lnTo>
                    <a:pt x="337" y="2687"/>
                  </a:lnTo>
                  <a:lnTo>
                    <a:pt x="340" y="2732"/>
                  </a:lnTo>
                  <a:lnTo>
                    <a:pt x="341" y="2778"/>
                  </a:lnTo>
                  <a:lnTo>
                    <a:pt x="341" y="2824"/>
                  </a:lnTo>
                  <a:lnTo>
                    <a:pt x="340" y="2856"/>
                  </a:lnTo>
                  <a:lnTo>
                    <a:pt x="339" y="2886"/>
                  </a:lnTo>
                  <a:lnTo>
                    <a:pt x="337" y="2915"/>
                  </a:lnTo>
                  <a:lnTo>
                    <a:pt x="334" y="2945"/>
                  </a:lnTo>
                  <a:lnTo>
                    <a:pt x="330" y="2973"/>
                  </a:lnTo>
                  <a:lnTo>
                    <a:pt x="327" y="3001"/>
                  </a:lnTo>
                  <a:lnTo>
                    <a:pt x="322" y="3028"/>
                  </a:lnTo>
                  <a:lnTo>
                    <a:pt x="317" y="3055"/>
                  </a:lnTo>
                  <a:lnTo>
                    <a:pt x="306" y="3107"/>
                  </a:lnTo>
                  <a:lnTo>
                    <a:pt x="292" y="3158"/>
                  </a:lnTo>
                  <a:lnTo>
                    <a:pt x="277" y="3209"/>
                  </a:lnTo>
                  <a:lnTo>
                    <a:pt x="262" y="3257"/>
                  </a:lnTo>
                  <a:lnTo>
                    <a:pt x="245" y="3306"/>
                  </a:lnTo>
                  <a:lnTo>
                    <a:pt x="227" y="3355"/>
                  </a:lnTo>
                  <a:lnTo>
                    <a:pt x="208" y="3403"/>
                  </a:lnTo>
                  <a:lnTo>
                    <a:pt x="188" y="3451"/>
                  </a:lnTo>
                  <a:lnTo>
                    <a:pt x="169" y="3502"/>
                  </a:lnTo>
                  <a:lnTo>
                    <a:pt x="148" y="3552"/>
                  </a:lnTo>
                  <a:lnTo>
                    <a:pt x="128" y="3605"/>
                  </a:lnTo>
                  <a:lnTo>
                    <a:pt x="108" y="3658"/>
                  </a:lnTo>
                  <a:lnTo>
                    <a:pt x="97" y="3690"/>
                  </a:lnTo>
                  <a:lnTo>
                    <a:pt x="87" y="3723"/>
                  </a:lnTo>
                  <a:lnTo>
                    <a:pt x="77" y="3755"/>
                  </a:lnTo>
                  <a:lnTo>
                    <a:pt x="66" y="3788"/>
                  </a:lnTo>
                  <a:lnTo>
                    <a:pt x="57" y="3821"/>
                  </a:lnTo>
                  <a:lnTo>
                    <a:pt x="50" y="3854"/>
                  </a:lnTo>
                  <a:lnTo>
                    <a:pt x="42" y="3888"/>
                  </a:lnTo>
                  <a:lnTo>
                    <a:pt x="35" y="3922"/>
                  </a:lnTo>
                  <a:lnTo>
                    <a:pt x="28" y="3955"/>
                  </a:lnTo>
                  <a:lnTo>
                    <a:pt x="23" y="3989"/>
                  </a:lnTo>
                  <a:lnTo>
                    <a:pt x="17" y="4024"/>
                  </a:lnTo>
                  <a:lnTo>
                    <a:pt x="13" y="4059"/>
                  </a:lnTo>
                  <a:lnTo>
                    <a:pt x="9" y="4094"/>
                  </a:lnTo>
                  <a:lnTo>
                    <a:pt x="6" y="4128"/>
                  </a:lnTo>
                  <a:lnTo>
                    <a:pt x="4" y="4164"/>
                  </a:lnTo>
                  <a:lnTo>
                    <a:pt x="1" y="4199"/>
                  </a:lnTo>
                  <a:lnTo>
                    <a:pt x="0" y="4291"/>
                  </a:lnTo>
                  <a:lnTo>
                    <a:pt x="2" y="4381"/>
                  </a:lnTo>
                  <a:lnTo>
                    <a:pt x="9" y="4471"/>
                  </a:lnTo>
                  <a:lnTo>
                    <a:pt x="20" y="4558"/>
                  </a:lnTo>
                  <a:lnTo>
                    <a:pt x="36" y="4645"/>
                  </a:lnTo>
                  <a:lnTo>
                    <a:pt x="56" y="4730"/>
                  </a:lnTo>
                  <a:lnTo>
                    <a:pt x="79" y="4813"/>
                  </a:lnTo>
                  <a:lnTo>
                    <a:pt x="107" y="4895"/>
                  </a:lnTo>
                  <a:lnTo>
                    <a:pt x="137" y="4975"/>
                  </a:lnTo>
                  <a:lnTo>
                    <a:pt x="172" y="5054"/>
                  </a:lnTo>
                  <a:lnTo>
                    <a:pt x="210" y="5129"/>
                  </a:lnTo>
                  <a:lnTo>
                    <a:pt x="252" y="5203"/>
                  </a:lnTo>
                  <a:lnTo>
                    <a:pt x="297" y="5275"/>
                  </a:lnTo>
                  <a:lnTo>
                    <a:pt x="345" y="5345"/>
                  </a:lnTo>
                  <a:lnTo>
                    <a:pt x="396" y="5411"/>
                  </a:lnTo>
                  <a:lnTo>
                    <a:pt x="450" y="5475"/>
                  </a:lnTo>
                  <a:lnTo>
                    <a:pt x="508" y="5536"/>
                  </a:lnTo>
                  <a:lnTo>
                    <a:pt x="567" y="5595"/>
                  </a:lnTo>
                  <a:lnTo>
                    <a:pt x="630" y="5650"/>
                  </a:lnTo>
                  <a:lnTo>
                    <a:pt x="695" y="5702"/>
                  </a:lnTo>
                  <a:lnTo>
                    <a:pt x="763" y="5751"/>
                  </a:lnTo>
                  <a:lnTo>
                    <a:pt x="833" y="5797"/>
                  </a:lnTo>
                  <a:lnTo>
                    <a:pt x="905" y="5840"/>
                  </a:lnTo>
                  <a:lnTo>
                    <a:pt x="980" y="5878"/>
                  </a:lnTo>
                  <a:lnTo>
                    <a:pt x="1057" y="5914"/>
                  </a:lnTo>
                  <a:lnTo>
                    <a:pt x="1135" y="5944"/>
                  </a:lnTo>
                  <a:lnTo>
                    <a:pt x="1216" y="5972"/>
                  </a:lnTo>
                  <a:lnTo>
                    <a:pt x="1298" y="5996"/>
                  </a:lnTo>
                  <a:lnTo>
                    <a:pt x="1382" y="6015"/>
                  </a:lnTo>
                  <a:lnTo>
                    <a:pt x="1468" y="6030"/>
                  </a:lnTo>
                  <a:lnTo>
                    <a:pt x="1554" y="6041"/>
                  </a:lnTo>
                  <a:lnTo>
                    <a:pt x="1643" y="6047"/>
                  </a:lnTo>
                  <a:lnTo>
                    <a:pt x="1731" y="6049"/>
                  </a:lnTo>
                  <a:lnTo>
                    <a:pt x="1819" y="6045"/>
                  </a:lnTo>
                  <a:lnTo>
                    <a:pt x="1905" y="6038"/>
                  </a:lnTo>
                  <a:lnTo>
                    <a:pt x="1991" y="6025"/>
                  </a:lnTo>
                  <a:lnTo>
                    <a:pt x="2075" y="6009"/>
                  </a:lnTo>
                  <a:lnTo>
                    <a:pt x="2157" y="5989"/>
                  </a:lnTo>
                  <a:lnTo>
                    <a:pt x="2238" y="5965"/>
                  </a:lnTo>
                  <a:lnTo>
                    <a:pt x="2318" y="5936"/>
                  </a:lnTo>
                  <a:lnTo>
                    <a:pt x="2395" y="5904"/>
                  </a:lnTo>
                  <a:lnTo>
                    <a:pt x="2471" y="5868"/>
                  </a:lnTo>
                  <a:lnTo>
                    <a:pt x="2545" y="5829"/>
                  </a:lnTo>
                  <a:lnTo>
                    <a:pt x="2616" y="5786"/>
                  </a:lnTo>
                  <a:lnTo>
                    <a:pt x="2686" y="5739"/>
                  </a:lnTo>
                  <a:lnTo>
                    <a:pt x="2753" y="5689"/>
                  </a:lnTo>
                  <a:lnTo>
                    <a:pt x="2818" y="5637"/>
                  </a:lnTo>
                  <a:lnTo>
                    <a:pt x="2880" y="5580"/>
                  </a:lnTo>
                  <a:lnTo>
                    <a:pt x="2940" y="5521"/>
                  </a:lnTo>
                  <a:lnTo>
                    <a:pt x="2997" y="5459"/>
                  </a:lnTo>
                  <a:lnTo>
                    <a:pt x="3051" y="5394"/>
                  </a:lnTo>
                  <a:lnTo>
                    <a:pt x="3101" y="5327"/>
                  </a:lnTo>
                  <a:lnTo>
                    <a:pt x="3149" y="5257"/>
                  </a:lnTo>
                  <a:lnTo>
                    <a:pt x="3194" y="5185"/>
                  </a:lnTo>
                  <a:lnTo>
                    <a:pt x="3235" y="5110"/>
                  </a:lnTo>
                  <a:lnTo>
                    <a:pt x="3273" y="5032"/>
                  </a:lnTo>
                  <a:lnTo>
                    <a:pt x="3308" y="4954"/>
                  </a:lnTo>
                  <a:lnTo>
                    <a:pt x="3338" y="4873"/>
                  </a:lnTo>
                  <a:lnTo>
                    <a:pt x="3365" y="4790"/>
                  </a:lnTo>
                  <a:lnTo>
                    <a:pt x="3387" y="4704"/>
                  </a:lnTo>
                  <a:lnTo>
                    <a:pt x="3407" y="4618"/>
                  </a:lnTo>
                  <a:lnTo>
                    <a:pt x="3421" y="4529"/>
                  </a:lnTo>
                  <a:lnTo>
                    <a:pt x="3431" y="4439"/>
                  </a:lnTo>
                  <a:lnTo>
                    <a:pt x="3438" y="4348"/>
                  </a:lnTo>
                  <a:lnTo>
                    <a:pt x="3439" y="4299"/>
                  </a:lnTo>
                  <a:lnTo>
                    <a:pt x="3439" y="4250"/>
                  </a:lnTo>
                  <a:lnTo>
                    <a:pt x="3438" y="4200"/>
                  </a:lnTo>
                  <a:lnTo>
                    <a:pt x="3436" y="4152"/>
                  </a:lnTo>
                  <a:lnTo>
                    <a:pt x="3432" y="4104"/>
                  </a:lnTo>
                  <a:lnTo>
                    <a:pt x="3427" y="4055"/>
                  </a:lnTo>
                  <a:lnTo>
                    <a:pt x="3421" y="4007"/>
                  </a:lnTo>
                  <a:lnTo>
                    <a:pt x="3413" y="3960"/>
                  </a:lnTo>
                  <a:lnTo>
                    <a:pt x="3404" y="3913"/>
                  </a:lnTo>
                  <a:lnTo>
                    <a:pt x="3395" y="3867"/>
                  </a:lnTo>
                  <a:lnTo>
                    <a:pt x="3384" y="3821"/>
                  </a:lnTo>
                  <a:lnTo>
                    <a:pt x="3372" y="3775"/>
                  </a:lnTo>
                  <a:lnTo>
                    <a:pt x="3358" y="3730"/>
                  </a:lnTo>
                  <a:lnTo>
                    <a:pt x="3344" y="3685"/>
                  </a:lnTo>
                  <a:lnTo>
                    <a:pt x="3328" y="3641"/>
                  </a:lnTo>
                  <a:lnTo>
                    <a:pt x="3311" y="3597"/>
                  </a:lnTo>
                  <a:lnTo>
                    <a:pt x="3299" y="3565"/>
                  </a:lnTo>
                  <a:lnTo>
                    <a:pt x="3286" y="3536"/>
                  </a:lnTo>
                  <a:lnTo>
                    <a:pt x="3275" y="3511"/>
                  </a:lnTo>
                  <a:lnTo>
                    <a:pt x="3264" y="3486"/>
                  </a:lnTo>
                  <a:lnTo>
                    <a:pt x="3253" y="3463"/>
                  </a:lnTo>
                  <a:lnTo>
                    <a:pt x="3240" y="3440"/>
                  </a:lnTo>
                  <a:lnTo>
                    <a:pt x="3227" y="3415"/>
                  </a:lnTo>
                  <a:lnTo>
                    <a:pt x="3212" y="3388"/>
                  </a:lnTo>
                  <a:close/>
                </a:path>
              </a:pathLst>
            </a:custGeom>
            <a:solidFill>
              <a:srgbClr val="DA25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Freeform 9"/>
            <p:cNvSpPr>
              <a:spLocks noEditPoints="1"/>
            </p:cNvSpPr>
            <p:nvPr/>
          </p:nvSpPr>
          <p:spPr bwMode="auto">
            <a:xfrm>
              <a:off x="1927" y="2060"/>
              <a:ext cx="1996" cy="281"/>
            </a:xfrm>
            <a:custGeom>
              <a:avLst/>
              <a:gdLst>
                <a:gd name="T0" fmla="*/ 0 w 17964"/>
                <a:gd name="T1" fmla="*/ 0 h 2530"/>
                <a:gd name="T2" fmla="*/ 0 w 17964"/>
                <a:gd name="T3" fmla="*/ 0 h 2530"/>
                <a:gd name="T4" fmla="*/ 0 w 17964"/>
                <a:gd name="T5" fmla="*/ 0 h 2530"/>
                <a:gd name="T6" fmla="*/ 0 w 17964"/>
                <a:gd name="T7" fmla="*/ 0 h 2530"/>
                <a:gd name="T8" fmla="*/ 0 w 17964"/>
                <a:gd name="T9" fmla="*/ 0 h 2530"/>
                <a:gd name="T10" fmla="*/ 0 w 17964"/>
                <a:gd name="T11" fmla="*/ 0 h 2530"/>
                <a:gd name="T12" fmla="*/ 0 w 17964"/>
                <a:gd name="T13" fmla="*/ 0 h 2530"/>
                <a:gd name="T14" fmla="*/ 0 w 17964"/>
                <a:gd name="T15" fmla="*/ 0 h 2530"/>
                <a:gd name="T16" fmla="*/ 0 w 17964"/>
                <a:gd name="T17" fmla="*/ 0 h 2530"/>
                <a:gd name="T18" fmla="*/ 0 w 17964"/>
                <a:gd name="T19" fmla="*/ 0 h 2530"/>
                <a:gd name="T20" fmla="*/ 0 w 17964"/>
                <a:gd name="T21" fmla="*/ 0 h 2530"/>
                <a:gd name="T22" fmla="*/ 0 w 17964"/>
                <a:gd name="T23" fmla="*/ 0 h 2530"/>
                <a:gd name="T24" fmla="*/ 0 w 17964"/>
                <a:gd name="T25" fmla="*/ 0 h 2530"/>
                <a:gd name="T26" fmla="*/ 0 w 17964"/>
                <a:gd name="T27" fmla="*/ 0 h 2530"/>
                <a:gd name="T28" fmla="*/ 0 w 17964"/>
                <a:gd name="T29" fmla="*/ 0 h 2530"/>
                <a:gd name="T30" fmla="*/ 0 w 17964"/>
                <a:gd name="T31" fmla="*/ 0 h 2530"/>
                <a:gd name="T32" fmla="*/ 0 w 17964"/>
                <a:gd name="T33" fmla="*/ 0 h 2530"/>
                <a:gd name="T34" fmla="*/ 0 w 17964"/>
                <a:gd name="T35" fmla="*/ 0 h 2530"/>
                <a:gd name="T36" fmla="*/ 0 w 17964"/>
                <a:gd name="T37" fmla="*/ 0 h 2530"/>
                <a:gd name="T38" fmla="*/ 0 w 17964"/>
                <a:gd name="T39" fmla="*/ 0 h 2530"/>
                <a:gd name="T40" fmla="*/ 0 w 17964"/>
                <a:gd name="T41" fmla="*/ 0 h 2530"/>
                <a:gd name="T42" fmla="*/ 0 w 17964"/>
                <a:gd name="T43" fmla="*/ 0 h 2530"/>
                <a:gd name="T44" fmla="*/ 0 w 17964"/>
                <a:gd name="T45" fmla="*/ 0 h 2530"/>
                <a:gd name="T46" fmla="*/ 0 w 17964"/>
                <a:gd name="T47" fmla="*/ 0 h 2530"/>
                <a:gd name="T48" fmla="*/ 0 w 17964"/>
                <a:gd name="T49" fmla="*/ 0 h 2530"/>
                <a:gd name="T50" fmla="*/ 0 w 17964"/>
                <a:gd name="T51" fmla="*/ 0 h 2530"/>
                <a:gd name="T52" fmla="*/ 0 w 17964"/>
                <a:gd name="T53" fmla="*/ 0 h 2530"/>
                <a:gd name="T54" fmla="*/ 0 w 17964"/>
                <a:gd name="T55" fmla="*/ 0 h 2530"/>
                <a:gd name="T56" fmla="*/ 0 w 17964"/>
                <a:gd name="T57" fmla="*/ 0 h 2530"/>
                <a:gd name="T58" fmla="*/ 0 w 17964"/>
                <a:gd name="T59" fmla="*/ 0 h 2530"/>
                <a:gd name="T60" fmla="*/ 0 w 17964"/>
                <a:gd name="T61" fmla="*/ 0 h 2530"/>
                <a:gd name="T62" fmla="*/ 0 w 17964"/>
                <a:gd name="T63" fmla="*/ 0 h 2530"/>
                <a:gd name="T64" fmla="*/ 0 w 17964"/>
                <a:gd name="T65" fmla="*/ 0 h 2530"/>
                <a:gd name="T66" fmla="*/ 0 w 17964"/>
                <a:gd name="T67" fmla="*/ 0 h 2530"/>
                <a:gd name="T68" fmla="*/ 0 w 17964"/>
                <a:gd name="T69" fmla="*/ 0 h 2530"/>
                <a:gd name="T70" fmla="*/ 0 w 17964"/>
                <a:gd name="T71" fmla="*/ 0 h 2530"/>
                <a:gd name="T72" fmla="*/ 0 w 17964"/>
                <a:gd name="T73" fmla="*/ 0 h 2530"/>
                <a:gd name="T74" fmla="*/ 0 w 17964"/>
                <a:gd name="T75" fmla="*/ 0 h 2530"/>
                <a:gd name="T76" fmla="*/ 0 w 17964"/>
                <a:gd name="T77" fmla="*/ 0 h 2530"/>
                <a:gd name="T78" fmla="*/ 0 w 17964"/>
                <a:gd name="T79" fmla="*/ 0 h 2530"/>
                <a:gd name="T80" fmla="*/ 0 w 17964"/>
                <a:gd name="T81" fmla="*/ 0 h 2530"/>
                <a:gd name="T82" fmla="*/ 0 w 17964"/>
                <a:gd name="T83" fmla="*/ 0 h 2530"/>
                <a:gd name="T84" fmla="*/ 0 w 17964"/>
                <a:gd name="T85" fmla="*/ 0 h 2530"/>
                <a:gd name="T86" fmla="*/ 0 w 17964"/>
                <a:gd name="T87" fmla="*/ 0 h 2530"/>
                <a:gd name="T88" fmla="*/ 0 w 17964"/>
                <a:gd name="T89" fmla="*/ 0 h 2530"/>
                <a:gd name="T90" fmla="*/ 0 w 17964"/>
                <a:gd name="T91" fmla="*/ 0 h 2530"/>
                <a:gd name="T92" fmla="*/ 0 w 17964"/>
                <a:gd name="T93" fmla="*/ 0 h 2530"/>
                <a:gd name="T94" fmla="*/ 0 w 17964"/>
                <a:gd name="T95" fmla="*/ 0 h 2530"/>
                <a:gd name="T96" fmla="*/ 0 w 17964"/>
                <a:gd name="T97" fmla="*/ 0 h 2530"/>
                <a:gd name="T98" fmla="*/ 0 w 17964"/>
                <a:gd name="T99" fmla="*/ 0 h 2530"/>
                <a:gd name="T100" fmla="*/ 0 w 17964"/>
                <a:gd name="T101" fmla="*/ 0 h 2530"/>
                <a:gd name="T102" fmla="*/ 0 w 17964"/>
                <a:gd name="T103" fmla="*/ 0 h 2530"/>
                <a:gd name="T104" fmla="*/ 0 w 17964"/>
                <a:gd name="T105" fmla="*/ 0 h 2530"/>
                <a:gd name="T106" fmla="*/ 0 w 17964"/>
                <a:gd name="T107" fmla="*/ 0 h 2530"/>
                <a:gd name="T108" fmla="*/ 0 w 17964"/>
                <a:gd name="T109" fmla="*/ 0 h 2530"/>
                <a:gd name="T110" fmla="*/ 0 w 17964"/>
                <a:gd name="T111" fmla="*/ 0 h 2530"/>
                <a:gd name="T112" fmla="*/ 0 w 17964"/>
                <a:gd name="T113" fmla="*/ 0 h 2530"/>
                <a:gd name="T114" fmla="*/ 0 w 17964"/>
                <a:gd name="T115" fmla="*/ 0 h 2530"/>
                <a:gd name="T116" fmla="*/ 0 w 17964"/>
                <a:gd name="T117" fmla="*/ 0 h 2530"/>
                <a:gd name="T118" fmla="*/ 0 w 17964"/>
                <a:gd name="T119" fmla="*/ 0 h 2530"/>
                <a:gd name="T120" fmla="*/ 0 w 17964"/>
                <a:gd name="T121" fmla="*/ 0 h 2530"/>
                <a:gd name="T122" fmla="*/ 0 w 17964"/>
                <a:gd name="T123" fmla="*/ 0 h 2530"/>
                <a:gd name="T124" fmla="*/ 0 w 17964"/>
                <a:gd name="T125" fmla="*/ 0 h 253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7964"/>
                <a:gd name="T190" fmla="*/ 0 h 2530"/>
                <a:gd name="T191" fmla="*/ 17964 w 17964"/>
                <a:gd name="T192" fmla="*/ 2530 h 253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7964" h="2530">
                  <a:moveTo>
                    <a:pt x="1143" y="2195"/>
                  </a:moveTo>
                  <a:lnTo>
                    <a:pt x="1147" y="2187"/>
                  </a:lnTo>
                  <a:lnTo>
                    <a:pt x="1151" y="2180"/>
                  </a:lnTo>
                  <a:lnTo>
                    <a:pt x="1153" y="2172"/>
                  </a:lnTo>
                  <a:lnTo>
                    <a:pt x="1155" y="2165"/>
                  </a:lnTo>
                  <a:lnTo>
                    <a:pt x="1156" y="2157"/>
                  </a:lnTo>
                  <a:lnTo>
                    <a:pt x="1156" y="2149"/>
                  </a:lnTo>
                  <a:lnTo>
                    <a:pt x="1155" y="2143"/>
                  </a:lnTo>
                  <a:lnTo>
                    <a:pt x="1153" y="2136"/>
                  </a:lnTo>
                  <a:lnTo>
                    <a:pt x="1151" y="2129"/>
                  </a:lnTo>
                  <a:lnTo>
                    <a:pt x="1147" y="2121"/>
                  </a:lnTo>
                  <a:lnTo>
                    <a:pt x="1143" y="2116"/>
                  </a:lnTo>
                  <a:lnTo>
                    <a:pt x="1138" y="2109"/>
                  </a:lnTo>
                  <a:lnTo>
                    <a:pt x="1132" y="2102"/>
                  </a:lnTo>
                  <a:lnTo>
                    <a:pt x="1125" y="2095"/>
                  </a:lnTo>
                  <a:lnTo>
                    <a:pt x="1118" y="2090"/>
                  </a:lnTo>
                  <a:lnTo>
                    <a:pt x="1109" y="2084"/>
                  </a:lnTo>
                  <a:lnTo>
                    <a:pt x="1026" y="2022"/>
                  </a:lnTo>
                  <a:lnTo>
                    <a:pt x="1018" y="2018"/>
                  </a:lnTo>
                  <a:lnTo>
                    <a:pt x="1012" y="2013"/>
                  </a:lnTo>
                  <a:lnTo>
                    <a:pt x="1004" y="2011"/>
                  </a:lnTo>
                  <a:lnTo>
                    <a:pt x="997" y="2009"/>
                  </a:lnTo>
                  <a:lnTo>
                    <a:pt x="989" y="2008"/>
                  </a:lnTo>
                  <a:lnTo>
                    <a:pt x="982" y="2007"/>
                  </a:lnTo>
                  <a:lnTo>
                    <a:pt x="976" y="2008"/>
                  </a:lnTo>
                  <a:lnTo>
                    <a:pt x="969" y="2009"/>
                  </a:lnTo>
                  <a:lnTo>
                    <a:pt x="962" y="2011"/>
                  </a:lnTo>
                  <a:lnTo>
                    <a:pt x="955" y="2015"/>
                  </a:lnTo>
                  <a:lnTo>
                    <a:pt x="949" y="2019"/>
                  </a:lnTo>
                  <a:lnTo>
                    <a:pt x="942" y="2024"/>
                  </a:lnTo>
                  <a:lnTo>
                    <a:pt x="936" y="2029"/>
                  </a:lnTo>
                  <a:lnTo>
                    <a:pt x="930" y="2036"/>
                  </a:lnTo>
                  <a:lnTo>
                    <a:pt x="923" y="2044"/>
                  </a:lnTo>
                  <a:lnTo>
                    <a:pt x="917" y="2053"/>
                  </a:lnTo>
                  <a:lnTo>
                    <a:pt x="911" y="2063"/>
                  </a:lnTo>
                  <a:lnTo>
                    <a:pt x="903" y="2075"/>
                  </a:lnTo>
                  <a:lnTo>
                    <a:pt x="894" y="2090"/>
                  </a:lnTo>
                  <a:lnTo>
                    <a:pt x="882" y="2105"/>
                  </a:lnTo>
                  <a:lnTo>
                    <a:pt x="871" y="2123"/>
                  </a:lnTo>
                  <a:lnTo>
                    <a:pt x="858" y="2141"/>
                  </a:lnTo>
                  <a:lnTo>
                    <a:pt x="842" y="2159"/>
                  </a:lnTo>
                  <a:lnTo>
                    <a:pt x="824" y="2177"/>
                  </a:lnTo>
                  <a:lnTo>
                    <a:pt x="814" y="2187"/>
                  </a:lnTo>
                  <a:lnTo>
                    <a:pt x="804" y="2198"/>
                  </a:lnTo>
                  <a:lnTo>
                    <a:pt x="794" y="2205"/>
                  </a:lnTo>
                  <a:lnTo>
                    <a:pt x="783" y="2214"/>
                  </a:lnTo>
                  <a:lnTo>
                    <a:pt x="771" y="2222"/>
                  </a:lnTo>
                  <a:lnTo>
                    <a:pt x="759" y="2229"/>
                  </a:lnTo>
                  <a:lnTo>
                    <a:pt x="746" y="2235"/>
                  </a:lnTo>
                  <a:lnTo>
                    <a:pt x="732" y="2240"/>
                  </a:lnTo>
                  <a:lnTo>
                    <a:pt x="719" y="2246"/>
                  </a:lnTo>
                  <a:lnTo>
                    <a:pt x="703" y="2250"/>
                  </a:lnTo>
                  <a:lnTo>
                    <a:pt x="688" y="2255"/>
                  </a:lnTo>
                  <a:lnTo>
                    <a:pt x="673" y="2257"/>
                  </a:lnTo>
                  <a:lnTo>
                    <a:pt x="656" y="2260"/>
                  </a:lnTo>
                  <a:lnTo>
                    <a:pt x="639" y="2263"/>
                  </a:lnTo>
                  <a:lnTo>
                    <a:pt x="621" y="2264"/>
                  </a:lnTo>
                  <a:lnTo>
                    <a:pt x="603" y="2264"/>
                  </a:lnTo>
                  <a:lnTo>
                    <a:pt x="584" y="2264"/>
                  </a:lnTo>
                  <a:lnTo>
                    <a:pt x="566" y="2262"/>
                  </a:lnTo>
                  <a:lnTo>
                    <a:pt x="548" y="2259"/>
                  </a:lnTo>
                  <a:lnTo>
                    <a:pt x="530" y="2256"/>
                  </a:lnTo>
                  <a:lnTo>
                    <a:pt x="513" y="2253"/>
                  </a:lnTo>
                  <a:lnTo>
                    <a:pt x="497" y="2247"/>
                  </a:lnTo>
                  <a:lnTo>
                    <a:pt x="482" y="2241"/>
                  </a:lnTo>
                  <a:lnTo>
                    <a:pt x="466" y="2235"/>
                  </a:lnTo>
                  <a:lnTo>
                    <a:pt x="451" y="2228"/>
                  </a:lnTo>
                  <a:lnTo>
                    <a:pt x="438" y="2220"/>
                  </a:lnTo>
                  <a:lnTo>
                    <a:pt x="424" y="2211"/>
                  </a:lnTo>
                  <a:lnTo>
                    <a:pt x="411" y="2202"/>
                  </a:lnTo>
                  <a:lnTo>
                    <a:pt x="399" y="2191"/>
                  </a:lnTo>
                  <a:lnTo>
                    <a:pt x="386" y="2180"/>
                  </a:lnTo>
                  <a:lnTo>
                    <a:pt x="375" y="2168"/>
                  </a:lnTo>
                  <a:lnTo>
                    <a:pt x="364" y="2156"/>
                  </a:lnTo>
                  <a:lnTo>
                    <a:pt x="354" y="2143"/>
                  </a:lnTo>
                  <a:lnTo>
                    <a:pt x="344" y="2129"/>
                  </a:lnTo>
                  <a:lnTo>
                    <a:pt x="336" y="2116"/>
                  </a:lnTo>
                  <a:lnTo>
                    <a:pt x="327" y="2102"/>
                  </a:lnTo>
                  <a:lnTo>
                    <a:pt x="320" y="2088"/>
                  </a:lnTo>
                  <a:lnTo>
                    <a:pt x="312" y="2074"/>
                  </a:lnTo>
                  <a:lnTo>
                    <a:pt x="307" y="2059"/>
                  </a:lnTo>
                  <a:lnTo>
                    <a:pt x="301" y="2045"/>
                  </a:lnTo>
                  <a:lnTo>
                    <a:pt x="296" y="2030"/>
                  </a:lnTo>
                  <a:lnTo>
                    <a:pt x="292" y="2015"/>
                  </a:lnTo>
                  <a:lnTo>
                    <a:pt x="289" y="2000"/>
                  </a:lnTo>
                  <a:lnTo>
                    <a:pt x="285" y="1984"/>
                  </a:lnTo>
                  <a:lnTo>
                    <a:pt x="283" y="1968"/>
                  </a:lnTo>
                  <a:lnTo>
                    <a:pt x="282" y="1953"/>
                  </a:lnTo>
                  <a:lnTo>
                    <a:pt x="281" y="1936"/>
                  </a:lnTo>
                  <a:lnTo>
                    <a:pt x="280" y="1920"/>
                  </a:lnTo>
                  <a:lnTo>
                    <a:pt x="280" y="1319"/>
                  </a:lnTo>
                  <a:lnTo>
                    <a:pt x="281" y="1303"/>
                  </a:lnTo>
                  <a:lnTo>
                    <a:pt x="282" y="1286"/>
                  </a:lnTo>
                  <a:lnTo>
                    <a:pt x="283" y="1270"/>
                  </a:lnTo>
                  <a:lnTo>
                    <a:pt x="285" y="1253"/>
                  </a:lnTo>
                  <a:lnTo>
                    <a:pt x="289" y="1237"/>
                  </a:lnTo>
                  <a:lnTo>
                    <a:pt x="292" y="1222"/>
                  </a:lnTo>
                  <a:lnTo>
                    <a:pt x="296" y="1206"/>
                  </a:lnTo>
                  <a:lnTo>
                    <a:pt x="301" y="1191"/>
                  </a:lnTo>
                  <a:lnTo>
                    <a:pt x="307" y="1177"/>
                  </a:lnTo>
                  <a:lnTo>
                    <a:pt x="312" y="1162"/>
                  </a:lnTo>
                  <a:lnTo>
                    <a:pt x="320" y="1148"/>
                  </a:lnTo>
                  <a:lnTo>
                    <a:pt x="327" y="1134"/>
                  </a:lnTo>
                  <a:lnTo>
                    <a:pt x="336" y="1119"/>
                  </a:lnTo>
                  <a:lnTo>
                    <a:pt x="344" y="1106"/>
                  </a:lnTo>
                  <a:lnTo>
                    <a:pt x="354" y="1094"/>
                  </a:lnTo>
                  <a:lnTo>
                    <a:pt x="364" y="1080"/>
                  </a:lnTo>
                  <a:lnTo>
                    <a:pt x="375" y="1068"/>
                  </a:lnTo>
                  <a:lnTo>
                    <a:pt x="386" y="1057"/>
                  </a:lnTo>
                  <a:lnTo>
                    <a:pt x="399" y="1046"/>
                  </a:lnTo>
                  <a:lnTo>
                    <a:pt x="411" y="1036"/>
                  </a:lnTo>
                  <a:lnTo>
                    <a:pt x="424" y="1026"/>
                  </a:lnTo>
                  <a:lnTo>
                    <a:pt x="438" y="1018"/>
                  </a:lnTo>
                  <a:lnTo>
                    <a:pt x="451" y="1011"/>
                  </a:lnTo>
                  <a:lnTo>
                    <a:pt x="466" y="1004"/>
                  </a:lnTo>
                  <a:lnTo>
                    <a:pt x="482" y="997"/>
                  </a:lnTo>
                  <a:lnTo>
                    <a:pt x="497" y="991"/>
                  </a:lnTo>
                  <a:lnTo>
                    <a:pt x="513" y="987"/>
                  </a:lnTo>
                  <a:lnTo>
                    <a:pt x="530" y="984"/>
                  </a:lnTo>
                  <a:lnTo>
                    <a:pt x="548" y="980"/>
                  </a:lnTo>
                  <a:lnTo>
                    <a:pt x="566" y="978"/>
                  </a:lnTo>
                  <a:lnTo>
                    <a:pt x="584" y="976"/>
                  </a:lnTo>
                  <a:lnTo>
                    <a:pt x="603" y="976"/>
                  </a:lnTo>
                  <a:lnTo>
                    <a:pt x="622" y="976"/>
                  </a:lnTo>
                  <a:lnTo>
                    <a:pt x="640" y="977"/>
                  </a:lnTo>
                  <a:lnTo>
                    <a:pt x="658" y="978"/>
                  </a:lnTo>
                  <a:lnTo>
                    <a:pt x="675" y="980"/>
                  </a:lnTo>
                  <a:lnTo>
                    <a:pt x="692" y="984"/>
                  </a:lnTo>
                  <a:lnTo>
                    <a:pt x="707" y="988"/>
                  </a:lnTo>
                  <a:lnTo>
                    <a:pt x="722" y="993"/>
                  </a:lnTo>
                  <a:lnTo>
                    <a:pt x="737" y="997"/>
                  </a:lnTo>
                  <a:lnTo>
                    <a:pt x="763" y="1013"/>
                  </a:lnTo>
                  <a:lnTo>
                    <a:pt x="787" y="1028"/>
                  </a:lnTo>
                  <a:lnTo>
                    <a:pt x="808" y="1045"/>
                  </a:lnTo>
                  <a:lnTo>
                    <a:pt x="827" y="1062"/>
                  </a:lnTo>
                  <a:lnTo>
                    <a:pt x="845" y="1079"/>
                  </a:lnTo>
                  <a:lnTo>
                    <a:pt x="861" y="1097"/>
                  </a:lnTo>
                  <a:lnTo>
                    <a:pt x="875" y="1115"/>
                  </a:lnTo>
                  <a:lnTo>
                    <a:pt x="887" y="1134"/>
                  </a:lnTo>
                  <a:lnTo>
                    <a:pt x="897" y="1150"/>
                  </a:lnTo>
                  <a:lnTo>
                    <a:pt x="906" y="1165"/>
                  </a:lnTo>
                  <a:lnTo>
                    <a:pt x="912" y="1180"/>
                  </a:lnTo>
                  <a:lnTo>
                    <a:pt x="917" y="1195"/>
                  </a:lnTo>
                  <a:lnTo>
                    <a:pt x="923" y="1203"/>
                  </a:lnTo>
                  <a:lnTo>
                    <a:pt x="929" y="1209"/>
                  </a:lnTo>
                  <a:lnTo>
                    <a:pt x="935" y="1215"/>
                  </a:lnTo>
                  <a:lnTo>
                    <a:pt x="941" y="1219"/>
                  </a:lnTo>
                  <a:lnTo>
                    <a:pt x="948" y="1224"/>
                  </a:lnTo>
                  <a:lnTo>
                    <a:pt x="954" y="1227"/>
                  </a:lnTo>
                  <a:lnTo>
                    <a:pt x="961" y="1230"/>
                  </a:lnTo>
                  <a:lnTo>
                    <a:pt x="968" y="1231"/>
                  </a:lnTo>
                  <a:lnTo>
                    <a:pt x="975" y="1232"/>
                  </a:lnTo>
                  <a:lnTo>
                    <a:pt x="981" y="1232"/>
                  </a:lnTo>
                  <a:lnTo>
                    <a:pt x="988" y="1231"/>
                  </a:lnTo>
                  <a:lnTo>
                    <a:pt x="996" y="1228"/>
                  </a:lnTo>
                  <a:lnTo>
                    <a:pt x="1003" y="1226"/>
                  </a:lnTo>
                  <a:lnTo>
                    <a:pt x="1010" y="1223"/>
                  </a:lnTo>
                  <a:lnTo>
                    <a:pt x="1018" y="1218"/>
                  </a:lnTo>
                  <a:lnTo>
                    <a:pt x="1026" y="1214"/>
                  </a:lnTo>
                  <a:lnTo>
                    <a:pt x="1114" y="1149"/>
                  </a:lnTo>
                  <a:lnTo>
                    <a:pt x="1122" y="1142"/>
                  </a:lnTo>
                  <a:lnTo>
                    <a:pt x="1128" y="1135"/>
                  </a:lnTo>
                  <a:lnTo>
                    <a:pt x="1134" y="1128"/>
                  </a:lnTo>
                  <a:lnTo>
                    <a:pt x="1140" y="1121"/>
                  </a:lnTo>
                  <a:lnTo>
                    <a:pt x="1144" y="1113"/>
                  </a:lnTo>
                  <a:lnTo>
                    <a:pt x="1147" y="1105"/>
                  </a:lnTo>
                  <a:lnTo>
                    <a:pt x="1150" y="1097"/>
                  </a:lnTo>
                  <a:lnTo>
                    <a:pt x="1151" y="1088"/>
                  </a:lnTo>
                  <a:lnTo>
                    <a:pt x="1150" y="1073"/>
                  </a:lnTo>
                  <a:lnTo>
                    <a:pt x="1147" y="1060"/>
                  </a:lnTo>
                  <a:lnTo>
                    <a:pt x="1143" y="1048"/>
                  </a:lnTo>
                  <a:lnTo>
                    <a:pt x="1136" y="1036"/>
                  </a:lnTo>
                  <a:lnTo>
                    <a:pt x="1129" y="1019"/>
                  </a:lnTo>
                  <a:lnTo>
                    <a:pt x="1121" y="1000"/>
                  </a:lnTo>
                  <a:lnTo>
                    <a:pt x="1107" y="979"/>
                  </a:lnTo>
                  <a:lnTo>
                    <a:pt x="1091" y="957"/>
                  </a:lnTo>
                  <a:lnTo>
                    <a:pt x="1072" y="932"/>
                  </a:lnTo>
                  <a:lnTo>
                    <a:pt x="1051" y="905"/>
                  </a:lnTo>
                  <a:lnTo>
                    <a:pt x="1025" y="876"/>
                  </a:lnTo>
                  <a:lnTo>
                    <a:pt x="997" y="844"/>
                  </a:lnTo>
                  <a:lnTo>
                    <a:pt x="981" y="831"/>
                  </a:lnTo>
                  <a:lnTo>
                    <a:pt x="966" y="817"/>
                  </a:lnTo>
                  <a:lnTo>
                    <a:pt x="948" y="805"/>
                  </a:lnTo>
                  <a:lnTo>
                    <a:pt x="929" y="793"/>
                  </a:lnTo>
                  <a:lnTo>
                    <a:pt x="908" y="780"/>
                  </a:lnTo>
                  <a:lnTo>
                    <a:pt x="887" y="769"/>
                  </a:lnTo>
                  <a:lnTo>
                    <a:pt x="865" y="758"/>
                  </a:lnTo>
                  <a:lnTo>
                    <a:pt x="840" y="748"/>
                  </a:lnTo>
                  <a:lnTo>
                    <a:pt x="814" y="739"/>
                  </a:lnTo>
                  <a:lnTo>
                    <a:pt x="788" y="731"/>
                  </a:lnTo>
                  <a:lnTo>
                    <a:pt x="760" y="724"/>
                  </a:lnTo>
                  <a:lnTo>
                    <a:pt x="731" y="720"/>
                  </a:lnTo>
                  <a:lnTo>
                    <a:pt x="701" y="715"/>
                  </a:lnTo>
                  <a:lnTo>
                    <a:pt x="669" y="712"/>
                  </a:lnTo>
                  <a:lnTo>
                    <a:pt x="637" y="711"/>
                  </a:lnTo>
                  <a:lnTo>
                    <a:pt x="603" y="710"/>
                  </a:lnTo>
                  <a:lnTo>
                    <a:pt x="569" y="711"/>
                  </a:lnTo>
                  <a:lnTo>
                    <a:pt x="537" y="713"/>
                  </a:lnTo>
                  <a:lnTo>
                    <a:pt x="505" y="717"/>
                  </a:lnTo>
                  <a:lnTo>
                    <a:pt x="474" y="723"/>
                  </a:lnTo>
                  <a:lnTo>
                    <a:pt x="443" y="730"/>
                  </a:lnTo>
                  <a:lnTo>
                    <a:pt x="414" y="738"/>
                  </a:lnTo>
                  <a:lnTo>
                    <a:pt x="386" y="747"/>
                  </a:lnTo>
                  <a:lnTo>
                    <a:pt x="358" y="758"/>
                  </a:lnTo>
                  <a:lnTo>
                    <a:pt x="331" y="769"/>
                  </a:lnTo>
                  <a:lnTo>
                    <a:pt x="305" y="783"/>
                  </a:lnTo>
                  <a:lnTo>
                    <a:pt x="281" y="798"/>
                  </a:lnTo>
                  <a:lnTo>
                    <a:pt x="256" y="814"/>
                  </a:lnTo>
                  <a:lnTo>
                    <a:pt x="234" y="832"/>
                  </a:lnTo>
                  <a:lnTo>
                    <a:pt x="211" y="850"/>
                  </a:lnTo>
                  <a:lnTo>
                    <a:pt x="189" y="870"/>
                  </a:lnTo>
                  <a:lnTo>
                    <a:pt x="168" y="893"/>
                  </a:lnTo>
                  <a:lnTo>
                    <a:pt x="148" y="915"/>
                  </a:lnTo>
                  <a:lnTo>
                    <a:pt x="129" y="938"/>
                  </a:lnTo>
                  <a:lnTo>
                    <a:pt x="111" y="961"/>
                  </a:lnTo>
                  <a:lnTo>
                    <a:pt x="94" y="986"/>
                  </a:lnTo>
                  <a:lnTo>
                    <a:pt x="80" y="1011"/>
                  </a:lnTo>
                  <a:lnTo>
                    <a:pt x="65" y="1036"/>
                  </a:lnTo>
                  <a:lnTo>
                    <a:pt x="53" y="1062"/>
                  </a:lnTo>
                  <a:lnTo>
                    <a:pt x="42" y="1088"/>
                  </a:lnTo>
                  <a:lnTo>
                    <a:pt x="33" y="1115"/>
                  </a:lnTo>
                  <a:lnTo>
                    <a:pt x="24" y="1143"/>
                  </a:lnTo>
                  <a:lnTo>
                    <a:pt x="17" y="1171"/>
                  </a:lnTo>
                  <a:lnTo>
                    <a:pt x="10" y="1200"/>
                  </a:lnTo>
                  <a:lnTo>
                    <a:pt x="6" y="1230"/>
                  </a:lnTo>
                  <a:lnTo>
                    <a:pt x="2" y="1260"/>
                  </a:lnTo>
                  <a:lnTo>
                    <a:pt x="1" y="1291"/>
                  </a:lnTo>
                  <a:lnTo>
                    <a:pt x="0" y="1322"/>
                  </a:lnTo>
                  <a:lnTo>
                    <a:pt x="0" y="1919"/>
                  </a:lnTo>
                  <a:lnTo>
                    <a:pt x="1" y="1951"/>
                  </a:lnTo>
                  <a:lnTo>
                    <a:pt x="2" y="1981"/>
                  </a:lnTo>
                  <a:lnTo>
                    <a:pt x="6" y="2010"/>
                  </a:lnTo>
                  <a:lnTo>
                    <a:pt x="10" y="2039"/>
                  </a:lnTo>
                  <a:lnTo>
                    <a:pt x="17" y="2068"/>
                  </a:lnTo>
                  <a:lnTo>
                    <a:pt x="24" y="2097"/>
                  </a:lnTo>
                  <a:lnTo>
                    <a:pt x="33" y="2123"/>
                  </a:lnTo>
                  <a:lnTo>
                    <a:pt x="42" y="2150"/>
                  </a:lnTo>
                  <a:lnTo>
                    <a:pt x="53" y="2177"/>
                  </a:lnTo>
                  <a:lnTo>
                    <a:pt x="65" y="2202"/>
                  </a:lnTo>
                  <a:lnTo>
                    <a:pt x="80" y="2228"/>
                  </a:lnTo>
                  <a:lnTo>
                    <a:pt x="94" y="2253"/>
                  </a:lnTo>
                  <a:lnTo>
                    <a:pt x="110" y="2276"/>
                  </a:lnTo>
                  <a:lnTo>
                    <a:pt x="128" y="2300"/>
                  </a:lnTo>
                  <a:lnTo>
                    <a:pt x="147" y="2323"/>
                  </a:lnTo>
                  <a:lnTo>
                    <a:pt x="167" y="2346"/>
                  </a:lnTo>
                  <a:lnTo>
                    <a:pt x="189" y="2367"/>
                  </a:lnTo>
                  <a:lnTo>
                    <a:pt x="210" y="2388"/>
                  </a:lnTo>
                  <a:lnTo>
                    <a:pt x="232" y="2408"/>
                  </a:lnTo>
                  <a:lnTo>
                    <a:pt x="256" y="2424"/>
                  </a:lnTo>
                  <a:lnTo>
                    <a:pt x="281" y="2441"/>
                  </a:lnTo>
                  <a:lnTo>
                    <a:pt x="305" y="2456"/>
                  </a:lnTo>
                  <a:lnTo>
                    <a:pt x="331" y="2469"/>
                  </a:lnTo>
                  <a:lnTo>
                    <a:pt x="358" y="2482"/>
                  </a:lnTo>
                  <a:lnTo>
                    <a:pt x="386" y="2493"/>
                  </a:lnTo>
                  <a:lnTo>
                    <a:pt x="414" y="2502"/>
                  </a:lnTo>
                  <a:lnTo>
                    <a:pt x="443" y="2511"/>
                  </a:lnTo>
                  <a:lnTo>
                    <a:pt x="474" y="2517"/>
                  </a:lnTo>
                  <a:lnTo>
                    <a:pt x="504" y="2522"/>
                  </a:lnTo>
                  <a:lnTo>
                    <a:pt x="537" y="2527"/>
                  </a:lnTo>
                  <a:lnTo>
                    <a:pt x="569" y="2529"/>
                  </a:lnTo>
                  <a:lnTo>
                    <a:pt x="602" y="2530"/>
                  </a:lnTo>
                  <a:lnTo>
                    <a:pt x="635" y="2529"/>
                  </a:lnTo>
                  <a:lnTo>
                    <a:pt x="667" y="2526"/>
                  </a:lnTo>
                  <a:lnTo>
                    <a:pt x="698" y="2522"/>
                  </a:lnTo>
                  <a:lnTo>
                    <a:pt x="728" y="2518"/>
                  </a:lnTo>
                  <a:lnTo>
                    <a:pt x="757" y="2511"/>
                  </a:lnTo>
                  <a:lnTo>
                    <a:pt x="784" y="2504"/>
                  </a:lnTo>
                  <a:lnTo>
                    <a:pt x="811" y="2495"/>
                  </a:lnTo>
                  <a:lnTo>
                    <a:pt x="836" y="2486"/>
                  </a:lnTo>
                  <a:lnTo>
                    <a:pt x="860" y="2476"/>
                  </a:lnTo>
                  <a:lnTo>
                    <a:pt x="884" y="2466"/>
                  </a:lnTo>
                  <a:lnTo>
                    <a:pt x="905" y="2455"/>
                  </a:lnTo>
                  <a:lnTo>
                    <a:pt x="925" y="2444"/>
                  </a:lnTo>
                  <a:lnTo>
                    <a:pt x="945" y="2431"/>
                  </a:lnTo>
                  <a:lnTo>
                    <a:pt x="963" y="2419"/>
                  </a:lnTo>
                  <a:lnTo>
                    <a:pt x="980" y="2405"/>
                  </a:lnTo>
                  <a:lnTo>
                    <a:pt x="997" y="2392"/>
                  </a:lnTo>
                  <a:lnTo>
                    <a:pt x="1013" y="2378"/>
                  </a:lnTo>
                  <a:lnTo>
                    <a:pt x="1028" y="2364"/>
                  </a:lnTo>
                  <a:lnTo>
                    <a:pt x="1042" y="2349"/>
                  </a:lnTo>
                  <a:lnTo>
                    <a:pt x="1055" y="2336"/>
                  </a:lnTo>
                  <a:lnTo>
                    <a:pt x="1068" y="2321"/>
                  </a:lnTo>
                  <a:lnTo>
                    <a:pt x="1079" y="2308"/>
                  </a:lnTo>
                  <a:lnTo>
                    <a:pt x="1089" y="2293"/>
                  </a:lnTo>
                  <a:lnTo>
                    <a:pt x="1099" y="2278"/>
                  </a:lnTo>
                  <a:lnTo>
                    <a:pt x="1114" y="2254"/>
                  </a:lnTo>
                  <a:lnTo>
                    <a:pt x="1126" y="2232"/>
                  </a:lnTo>
                  <a:lnTo>
                    <a:pt x="1136" y="2212"/>
                  </a:lnTo>
                  <a:lnTo>
                    <a:pt x="1143" y="2195"/>
                  </a:lnTo>
                  <a:close/>
                  <a:moveTo>
                    <a:pt x="3593" y="1579"/>
                  </a:moveTo>
                  <a:lnTo>
                    <a:pt x="3593" y="1322"/>
                  </a:lnTo>
                  <a:lnTo>
                    <a:pt x="3592" y="1291"/>
                  </a:lnTo>
                  <a:lnTo>
                    <a:pt x="3589" y="1260"/>
                  </a:lnTo>
                  <a:lnTo>
                    <a:pt x="3586" y="1230"/>
                  </a:lnTo>
                  <a:lnTo>
                    <a:pt x="3580" y="1200"/>
                  </a:lnTo>
                  <a:lnTo>
                    <a:pt x="3575" y="1171"/>
                  </a:lnTo>
                  <a:lnTo>
                    <a:pt x="3568" y="1143"/>
                  </a:lnTo>
                  <a:lnTo>
                    <a:pt x="3559" y="1115"/>
                  </a:lnTo>
                  <a:lnTo>
                    <a:pt x="3550" y="1088"/>
                  </a:lnTo>
                  <a:lnTo>
                    <a:pt x="3539" y="1062"/>
                  </a:lnTo>
                  <a:lnTo>
                    <a:pt x="3527" y="1036"/>
                  </a:lnTo>
                  <a:lnTo>
                    <a:pt x="3513" y="1011"/>
                  </a:lnTo>
                  <a:lnTo>
                    <a:pt x="3498" y="986"/>
                  </a:lnTo>
                  <a:lnTo>
                    <a:pt x="3483" y="961"/>
                  </a:lnTo>
                  <a:lnTo>
                    <a:pt x="3466" y="938"/>
                  </a:lnTo>
                  <a:lnTo>
                    <a:pt x="3448" y="915"/>
                  </a:lnTo>
                  <a:lnTo>
                    <a:pt x="3429" y="893"/>
                  </a:lnTo>
                  <a:lnTo>
                    <a:pt x="3408" y="870"/>
                  </a:lnTo>
                  <a:lnTo>
                    <a:pt x="3386" y="850"/>
                  </a:lnTo>
                  <a:lnTo>
                    <a:pt x="3364" y="832"/>
                  </a:lnTo>
                  <a:lnTo>
                    <a:pt x="3341" y="814"/>
                  </a:lnTo>
                  <a:lnTo>
                    <a:pt x="3317" y="798"/>
                  </a:lnTo>
                  <a:lnTo>
                    <a:pt x="3292" y="783"/>
                  </a:lnTo>
                  <a:lnTo>
                    <a:pt x="3265" y="769"/>
                  </a:lnTo>
                  <a:lnTo>
                    <a:pt x="3238" y="758"/>
                  </a:lnTo>
                  <a:lnTo>
                    <a:pt x="3211" y="747"/>
                  </a:lnTo>
                  <a:lnTo>
                    <a:pt x="3182" y="738"/>
                  </a:lnTo>
                  <a:lnTo>
                    <a:pt x="3153" y="730"/>
                  </a:lnTo>
                  <a:lnTo>
                    <a:pt x="3121" y="723"/>
                  </a:lnTo>
                  <a:lnTo>
                    <a:pt x="3090" y="717"/>
                  </a:lnTo>
                  <a:lnTo>
                    <a:pt x="3057" y="713"/>
                  </a:lnTo>
                  <a:lnTo>
                    <a:pt x="3024" y="711"/>
                  </a:lnTo>
                  <a:lnTo>
                    <a:pt x="2990" y="710"/>
                  </a:lnTo>
                  <a:lnTo>
                    <a:pt x="2956" y="711"/>
                  </a:lnTo>
                  <a:lnTo>
                    <a:pt x="2924" y="713"/>
                  </a:lnTo>
                  <a:lnTo>
                    <a:pt x="2892" y="717"/>
                  </a:lnTo>
                  <a:lnTo>
                    <a:pt x="2862" y="723"/>
                  </a:lnTo>
                  <a:lnTo>
                    <a:pt x="2832" y="730"/>
                  </a:lnTo>
                  <a:lnTo>
                    <a:pt x="2802" y="738"/>
                  </a:lnTo>
                  <a:lnTo>
                    <a:pt x="2774" y="747"/>
                  </a:lnTo>
                  <a:lnTo>
                    <a:pt x="2746" y="758"/>
                  </a:lnTo>
                  <a:lnTo>
                    <a:pt x="2719" y="769"/>
                  </a:lnTo>
                  <a:lnTo>
                    <a:pt x="2693" y="783"/>
                  </a:lnTo>
                  <a:lnTo>
                    <a:pt x="2669" y="798"/>
                  </a:lnTo>
                  <a:lnTo>
                    <a:pt x="2644" y="814"/>
                  </a:lnTo>
                  <a:lnTo>
                    <a:pt x="2620" y="832"/>
                  </a:lnTo>
                  <a:lnTo>
                    <a:pt x="2598" y="850"/>
                  </a:lnTo>
                  <a:lnTo>
                    <a:pt x="2576" y="870"/>
                  </a:lnTo>
                  <a:lnTo>
                    <a:pt x="2555" y="893"/>
                  </a:lnTo>
                  <a:lnTo>
                    <a:pt x="2534" y="915"/>
                  </a:lnTo>
                  <a:lnTo>
                    <a:pt x="2515" y="938"/>
                  </a:lnTo>
                  <a:lnTo>
                    <a:pt x="2498" y="961"/>
                  </a:lnTo>
                  <a:lnTo>
                    <a:pt x="2481" y="986"/>
                  </a:lnTo>
                  <a:lnTo>
                    <a:pt x="2467" y="1011"/>
                  </a:lnTo>
                  <a:lnTo>
                    <a:pt x="2452" y="1036"/>
                  </a:lnTo>
                  <a:lnTo>
                    <a:pt x="2440" y="1062"/>
                  </a:lnTo>
                  <a:lnTo>
                    <a:pt x="2429" y="1088"/>
                  </a:lnTo>
                  <a:lnTo>
                    <a:pt x="2420" y="1115"/>
                  </a:lnTo>
                  <a:lnTo>
                    <a:pt x="2411" y="1143"/>
                  </a:lnTo>
                  <a:lnTo>
                    <a:pt x="2404" y="1171"/>
                  </a:lnTo>
                  <a:lnTo>
                    <a:pt x="2397" y="1200"/>
                  </a:lnTo>
                  <a:lnTo>
                    <a:pt x="2393" y="1230"/>
                  </a:lnTo>
                  <a:lnTo>
                    <a:pt x="2389" y="1260"/>
                  </a:lnTo>
                  <a:lnTo>
                    <a:pt x="2387" y="1291"/>
                  </a:lnTo>
                  <a:lnTo>
                    <a:pt x="2387" y="1322"/>
                  </a:lnTo>
                  <a:lnTo>
                    <a:pt x="2387" y="1919"/>
                  </a:lnTo>
                  <a:lnTo>
                    <a:pt x="2387" y="1951"/>
                  </a:lnTo>
                  <a:lnTo>
                    <a:pt x="2389" y="1981"/>
                  </a:lnTo>
                  <a:lnTo>
                    <a:pt x="2393" y="2010"/>
                  </a:lnTo>
                  <a:lnTo>
                    <a:pt x="2397" y="2039"/>
                  </a:lnTo>
                  <a:lnTo>
                    <a:pt x="2404" y="2068"/>
                  </a:lnTo>
                  <a:lnTo>
                    <a:pt x="2411" y="2097"/>
                  </a:lnTo>
                  <a:lnTo>
                    <a:pt x="2420" y="2123"/>
                  </a:lnTo>
                  <a:lnTo>
                    <a:pt x="2429" y="2150"/>
                  </a:lnTo>
                  <a:lnTo>
                    <a:pt x="2440" y="2177"/>
                  </a:lnTo>
                  <a:lnTo>
                    <a:pt x="2452" y="2202"/>
                  </a:lnTo>
                  <a:lnTo>
                    <a:pt x="2467" y="2228"/>
                  </a:lnTo>
                  <a:lnTo>
                    <a:pt x="2481" y="2253"/>
                  </a:lnTo>
                  <a:lnTo>
                    <a:pt x="2498" y="2276"/>
                  </a:lnTo>
                  <a:lnTo>
                    <a:pt x="2515" y="2300"/>
                  </a:lnTo>
                  <a:lnTo>
                    <a:pt x="2534" y="2323"/>
                  </a:lnTo>
                  <a:lnTo>
                    <a:pt x="2555" y="2346"/>
                  </a:lnTo>
                  <a:lnTo>
                    <a:pt x="2576" y="2367"/>
                  </a:lnTo>
                  <a:lnTo>
                    <a:pt x="2598" y="2388"/>
                  </a:lnTo>
                  <a:lnTo>
                    <a:pt x="2620" y="2408"/>
                  </a:lnTo>
                  <a:lnTo>
                    <a:pt x="2644" y="2424"/>
                  </a:lnTo>
                  <a:lnTo>
                    <a:pt x="2669" y="2441"/>
                  </a:lnTo>
                  <a:lnTo>
                    <a:pt x="2693" y="2456"/>
                  </a:lnTo>
                  <a:lnTo>
                    <a:pt x="2719" y="2469"/>
                  </a:lnTo>
                  <a:lnTo>
                    <a:pt x="2746" y="2482"/>
                  </a:lnTo>
                  <a:lnTo>
                    <a:pt x="2774" y="2493"/>
                  </a:lnTo>
                  <a:lnTo>
                    <a:pt x="2802" y="2502"/>
                  </a:lnTo>
                  <a:lnTo>
                    <a:pt x="2832" y="2511"/>
                  </a:lnTo>
                  <a:lnTo>
                    <a:pt x="2862" y="2517"/>
                  </a:lnTo>
                  <a:lnTo>
                    <a:pt x="2892" y="2522"/>
                  </a:lnTo>
                  <a:lnTo>
                    <a:pt x="2924" y="2527"/>
                  </a:lnTo>
                  <a:lnTo>
                    <a:pt x="2956" y="2529"/>
                  </a:lnTo>
                  <a:lnTo>
                    <a:pt x="2990" y="2530"/>
                  </a:lnTo>
                  <a:lnTo>
                    <a:pt x="3018" y="2529"/>
                  </a:lnTo>
                  <a:lnTo>
                    <a:pt x="3046" y="2528"/>
                  </a:lnTo>
                  <a:lnTo>
                    <a:pt x="3073" y="2526"/>
                  </a:lnTo>
                  <a:lnTo>
                    <a:pt x="3100" y="2522"/>
                  </a:lnTo>
                  <a:lnTo>
                    <a:pt x="3125" y="2518"/>
                  </a:lnTo>
                  <a:lnTo>
                    <a:pt x="3150" y="2513"/>
                  </a:lnTo>
                  <a:lnTo>
                    <a:pt x="3174" y="2508"/>
                  </a:lnTo>
                  <a:lnTo>
                    <a:pt x="3198" y="2501"/>
                  </a:lnTo>
                  <a:lnTo>
                    <a:pt x="3221" y="2494"/>
                  </a:lnTo>
                  <a:lnTo>
                    <a:pt x="3244" y="2486"/>
                  </a:lnTo>
                  <a:lnTo>
                    <a:pt x="3265" y="2477"/>
                  </a:lnTo>
                  <a:lnTo>
                    <a:pt x="3286" y="2468"/>
                  </a:lnTo>
                  <a:lnTo>
                    <a:pt x="3306" y="2457"/>
                  </a:lnTo>
                  <a:lnTo>
                    <a:pt x="3326" y="2447"/>
                  </a:lnTo>
                  <a:lnTo>
                    <a:pt x="3345" y="2435"/>
                  </a:lnTo>
                  <a:lnTo>
                    <a:pt x="3363" y="2422"/>
                  </a:lnTo>
                  <a:lnTo>
                    <a:pt x="3397" y="2395"/>
                  </a:lnTo>
                  <a:lnTo>
                    <a:pt x="3429" y="2368"/>
                  </a:lnTo>
                  <a:lnTo>
                    <a:pt x="3445" y="2355"/>
                  </a:lnTo>
                  <a:lnTo>
                    <a:pt x="3458" y="2341"/>
                  </a:lnTo>
                  <a:lnTo>
                    <a:pt x="3472" y="2328"/>
                  </a:lnTo>
                  <a:lnTo>
                    <a:pt x="3484" y="2314"/>
                  </a:lnTo>
                  <a:lnTo>
                    <a:pt x="3506" y="2286"/>
                  </a:lnTo>
                  <a:lnTo>
                    <a:pt x="3527" y="2258"/>
                  </a:lnTo>
                  <a:lnTo>
                    <a:pt x="3547" y="2231"/>
                  </a:lnTo>
                  <a:lnTo>
                    <a:pt x="3565" y="2204"/>
                  </a:lnTo>
                  <a:lnTo>
                    <a:pt x="3568" y="2198"/>
                  </a:lnTo>
                  <a:lnTo>
                    <a:pt x="3573" y="2191"/>
                  </a:lnTo>
                  <a:lnTo>
                    <a:pt x="3575" y="2183"/>
                  </a:lnTo>
                  <a:lnTo>
                    <a:pt x="3578" y="2176"/>
                  </a:lnTo>
                  <a:lnTo>
                    <a:pt x="3580" y="2168"/>
                  </a:lnTo>
                  <a:lnTo>
                    <a:pt x="3582" y="2161"/>
                  </a:lnTo>
                  <a:lnTo>
                    <a:pt x="3583" y="2153"/>
                  </a:lnTo>
                  <a:lnTo>
                    <a:pt x="3583" y="2145"/>
                  </a:lnTo>
                  <a:lnTo>
                    <a:pt x="3582" y="2137"/>
                  </a:lnTo>
                  <a:lnTo>
                    <a:pt x="3578" y="2129"/>
                  </a:lnTo>
                  <a:lnTo>
                    <a:pt x="3575" y="2122"/>
                  </a:lnTo>
                  <a:lnTo>
                    <a:pt x="3571" y="2114"/>
                  </a:lnTo>
                  <a:lnTo>
                    <a:pt x="3566" y="2108"/>
                  </a:lnTo>
                  <a:lnTo>
                    <a:pt x="3560" y="2101"/>
                  </a:lnTo>
                  <a:lnTo>
                    <a:pt x="3552" y="2094"/>
                  </a:lnTo>
                  <a:lnTo>
                    <a:pt x="3545" y="2088"/>
                  </a:lnTo>
                  <a:lnTo>
                    <a:pt x="3464" y="2027"/>
                  </a:lnTo>
                  <a:lnTo>
                    <a:pt x="3458" y="2021"/>
                  </a:lnTo>
                  <a:lnTo>
                    <a:pt x="3451" y="2017"/>
                  </a:lnTo>
                  <a:lnTo>
                    <a:pt x="3445" y="2013"/>
                  </a:lnTo>
                  <a:lnTo>
                    <a:pt x="3438" y="2011"/>
                  </a:lnTo>
                  <a:lnTo>
                    <a:pt x="3431" y="2009"/>
                  </a:lnTo>
                  <a:lnTo>
                    <a:pt x="3424" y="2008"/>
                  </a:lnTo>
                  <a:lnTo>
                    <a:pt x="3418" y="2008"/>
                  </a:lnTo>
                  <a:lnTo>
                    <a:pt x="3411" y="2008"/>
                  </a:lnTo>
                  <a:lnTo>
                    <a:pt x="3402" y="2010"/>
                  </a:lnTo>
                  <a:lnTo>
                    <a:pt x="3394" y="2012"/>
                  </a:lnTo>
                  <a:lnTo>
                    <a:pt x="3387" y="2015"/>
                  </a:lnTo>
                  <a:lnTo>
                    <a:pt x="3379" y="2019"/>
                  </a:lnTo>
                  <a:lnTo>
                    <a:pt x="3373" y="2024"/>
                  </a:lnTo>
                  <a:lnTo>
                    <a:pt x="3367" y="2028"/>
                  </a:lnTo>
                  <a:lnTo>
                    <a:pt x="3360" y="2035"/>
                  </a:lnTo>
                  <a:lnTo>
                    <a:pt x="3356" y="2041"/>
                  </a:lnTo>
                  <a:lnTo>
                    <a:pt x="3344" y="2058"/>
                  </a:lnTo>
                  <a:lnTo>
                    <a:pt x="3330" y="2076"/>
                  </a:lnTo>
                  <a:lnTo>
                    <a:pt x="3315" y="2093"/>
                  </a:lnTo>
                  <a:lnTo>
                    <a:pt x="3300" y="2111"/>
                  </a:lnTo>
                  <a:lnTo>
                    <a:pt x="3282" y="2129"/>
                  </a:lnTo>
                  <a:lnTo>
                    <a:pt x="3264" y="2148"/>
                  </a:lnTo>
                  <a:lnTo>
                    <a:pt x="3244" y="2166"/>
                  </a:lnTo>
                  <a:lnTo>
                    <a:pt x="3222" y="2185"/>
                  </a:lnTo>
                  <a:lnTo>
                    <a:pt x="3211" y="2194"/>
                  </a:lnTo>
                  <a:lnTo>
                    <a:pt x="3199" y="2203"/>
                  </a:lnTo>
                  <a:lnTo>
                    <a:pt x="3186" y="2211"/>
                  </a:lnTo>
                  <a:lnTo>
                    <a:pt x="3174" y="2219"/>
                  </a:lnTo>
                  <a:lnTo>
                    <a:pt x="3161" y="2226"/>
                  </a:lnTo>
                  <a:lnTo>
                    <a:pt x="3147" y="2231"/>
                  </a:lnTo>
                  <a:lnTo>
                    <a:pt x="3134" y="2238"/>
                  </a:lnTo>
                  <a:lnTo>
                    <a:pt x="3119" y="2242"/>
                  </a:lnTo>
                  <a:lnTo>
                    <a:pt x="3104" y="2247"/>
                  </a:lnTo>
                  <a:lnTo>
                    <a:pt x="3089" y="2251"/>
                  </a:lnTo>
                  <a:lnTo>
                    <a:pt x="3073" y="2255"/>
                  </a:lnTo>
                  <a:lnTo>
                    <a:pt x="3057" y="2258"/>
                  </a:lnTo>
                  <a:lnTo>
                    <a:pt x="3040" y="2260"/>
                  </a:lnTo>
                  <a:lnTo>
                    <a:pt x="3024" y="2263"/>
                  </a:lnTo>
                  <a:lnTo>
                    <a:pt x="3007" y="2264"/>
                  </a:lnTo>
                  <a:lnTo>
                    <a:pt x="2989" y="2264"/>
                  </a:lnTo>
                  <a:lnTo>
                    <a:pt x="2970" y="2264"/>
                  </a:lnTo>
                  <a:lnTo>
                    <a:pt x="2951" y="2262"/>
                  </a:lnTo>
                  <a:lnTo>
                    <a:pt x="2933" y="2259"/>
                  </a:lnTo>
                  <a:lnTo>
                    <a:pt x="2916" y="2256"/>
                  </a:lnTo>
                  <a:lnTo>
                    <a:pt x="2899" y="2253"/>
                  </a:lnTo>
                  <a:lnTo>
                    <a:pt x="2883" y="2247"/>
                  </a:lnTo>
                  <a:lnTo>
                    <a:pt x="2868" y="2241"/>
                  </a:lnTo>
                  <a:lnTo>
                    <a:pt x="2852" y="2235"/>
                  </a:lnTo>
                  <a:lnTo>
                    <a:pt x="2837" y="2228"/>
                  </a:lnTo>
                  <a:lnTo>
                    <a:pt x="2824" y="2220"/>
                  </a:lnTo>
                  <a:lnTo>
                    <a:pt x="2810" y="2211"/>
                  </a:lnTo>
                  <a:lnTo>
                    <a:pt x="2797" y="2201"/>
                  </a:lnTo>
                  <a:lnTo>
                    <a:pt x="2784" y="2191"/>
                  </a:lnTo>
                  <a:lnTo>
                    <a:pt x="2773" y="2180"/>
                  </a:lnTo>
                  <a:lnTo>
                    <a:pt x="2761" y="2167"/>
                  </a:lnTo>
                  <a:lnTo>
                    <a:pt x="2751" y="2155"/>
                  </a:lnTo>
                  <a:lnTo>
                    <a:pt x="2741" y="2141"/>
                  </a:lnTo>
                  <a:lnTo>
                    <a:pt x="2731" y="2128"/>
                  </a:lnTo>
                  <a:lnTo>
                    <a:pt x="2722" y="2114"/>
                  </a:lnTo>
                  <a:lnTo>
                    <a:pt x="2714" y="2101"/>
                  </a:lnTo>
                  <a:lnTo>
                    <a:pt x="2706" y="2088"/>
                  </a:lnTo>
                  <a:lnTo>
                    <a:pt x="2699" y="2073"/>
                  </a:lnTo>
                  <a:lnTo>
                    <a:pt x="2693" y="2058"/>
                  </a:lnTo>
                  <a:lnTo>
                    <a:pt x="2688" y="2044"/>
                  </a:lnTo>
                  <a:lnTo>
                    <a:pt x="2683" y="2029"/>
                  </a:lnTo>
                  <a:lnTo>
                    <a:pt x="2679" y="2013"/>
                  </a:lnTo>
                  <a:lnTo>
                    <a:pt x="2676" y="1999"/>
                  </a:lnTo>
                  <a:lnTo>
                    <a:pt x="2672" y="1983"/>
                  </a:lnTo>
                  <a:lnTo>
                    <a:pt x="2670" y="1967"/>
                  </a:lnTo>
                  <a:lnTo>
                    <a:pt x="2668" y="1952"/>
                  </a:lnTo>
                  <a:lnTo>
                    <a:pt x="2668" y="1935"/>
                  </a:lnTo>
                  <a:lnTo>
                    <a:pt x="2667" y="1919"/>
                  </a:lnTo>
                  <a:lnTo>
                    <a:pt x="2667" y="1828"/>
                  </a:lnTo>
                  <a:lnTo>
                    <a:pt x="2668" y="1817"/>
                  </a:lnTo>
                  <a:lnTo>
                    <a:pt x="2668" y="1808"/>
                  </a:lnTo>
                  <a:lnTo>
                    <a:pt x="2670" y="1799"/>
                  </a:lnTo>
                  <a:lnTo>
                    <a:pt x="2672" y="1791"/>
                  </a:lnTo>
                  <a:lnTo>
                    <a:pt x="2674" y="1783"/>
                  </a:lnTo>
                  <a:lnTo>
                    <a:pt x="2678" y="1776"/>
                  </a:lnTo>
                  <a:lnTo>
                    <a:pt x="2682" y="1771"/>
                  </a:lnTo>
                  <a:lnTo>
                    <a:pt x="2687" y="1765"/>
                  </a:lnTo>
                  <a:lnTo>
                    <a:pt x="2692" y="1760"/>
                  </a:lnTo>
                  <a:lnTo>
                    <a:pt x="2698" y="1755"/>
                  </a:lnTo>
                  <a:lnTo>
                    <a:pt x="2705" y="1752"/>
                  </a:lnTo>
                  <a:lnTo>
                    <a:pt x="2713" y="1749"/>
                  </a:lnTo>
                  <a:lnTo>
                    <a:pt x="2720" y="1747"/>
                  </a:lnTo>
                  <a:lnTo>
                    <a:pt x="2728" y="1745"/>
                  </a:lnTo>
                  <a:lnTo>
                    <a:pt x="2737" y="1744"/>
                  </a:lnTo>
                  <a:lnTo>
                    <a:pt x="2747" y="1744"/>
                  </a:lnTo>
                  <a:lnTo>
                    <a:pt x="3431" y="1744"/>
                  </a:lnTo>
                  <a:lnTo>
                    <a:pt x="3450" y="1743"/>
                  </a:lnTo>
                  <a:lnTo>
                    <a:pt x="3468" y="1742"/>
                  </a:lnTo>
                  <a:lnTo>
                    <a:pt x="3485" y="1738"/>
                  </a:lnTo>
                  <a:lnTo>
                    <a:pt x="3501" y="1734"/>
                  </a:lnTo>
                  <a:lnTo>
                    <a:pt x="3515" y="1728"/>
                  </a:lnTo>
                  <a:lnTo>
                    <a:pt x="3528" y="1720"/>
                  </a:lnTo>
                  <a:lnTo>
                    <a:pt x="3540" y="1712"/>
                  </a:lnTo>
                  <a:lnTo>
                    <a:pt x="3550" y="1702"/>
                  </a:lnTo>
                  <a:lnTo>
                    <a:pt x="3560" y="1691"/>
                  </a:lnTo>
                  <a:lnTo>
                    <a:pt x="3568" y="1679"/>
                  </a:lnTo>
                  <a:lnTo>
                    <a:pt x="3575" y="1665"/>
                  </a:lnTo>
                  <a:lnTo>
                    <a:pt x="3582" y="1651"/>
                  </a:lnTo>
                  <a:lnTo>
                    <a:pt x="3586" y="1635"/>
                  </a:lnTo>
                  <a:lnTo>
                    <a:pt x="3589" y="1617"/>
                  </a:lnTo>
                  <a:lnTo>
                    <a:pt x="3592" y="1598"/>
                  </a:lnTo>
                  <a:lnTo>
                    <a:pt x="3593" y="1579"/>
                  </a:lnTo>
                  <a:close/>
                  <a:moveTo>
                    <a:pt x="3312" y="1414"/>
                  </a:moveTo>
                  <a:lnTo>
                    <a:pt x="3312" y="1424"/>
                  </a:lnTo>
                  <a:lnTo>
                    <a:pt x="3311" y="1433"/>
                  </a:lnTo>
                  <a:lnTo>
                    <a:pt x="3310" y="1442"/>
                  </a:lnTo>
                  <a:lnTo>
                    <a:pt x="3308" y="1450"/>
                  </a:lnTo>
                  <a:lnTo>
                    <a:pt x="3304" y="1457"/>
                  </a:lnTo>
                  <a:lnTo>
                    <a:pt x="3301" y="1464"/>
                  </a:lnTo>
                  <a:lnTo>
                    <a:pt x="3298" y="1470"/>
                  </a:lnTo>
                  <a:lnTo>
                    <a:pt x="3292" y="1475"/>
                  </a:lnTo>
                  <a:lnTo>
                    <a:pt x="3287" y="1481"/>
                  </a:lnTo>
                  <a:lnTo>
                    <a:pt x="3281" y="1484"/>
                  </a:lnTo>
                  <a:lnTo>
                    <a:pt x="3274" y="1489"/>
                  </a:lnTo>
                  <a:lnTo>
                    <a:pt x="3267" y="1491"/>
                  </a:lnTo>
                  <a:lnTo>
                    <a:pt x="3259" y="1493"/>
                  </a:lnTo>
                  <a:lnTo>
                    <a:pt x="3250" y="1496"/>
                  </a:lnTo>
                  <a:lnTo>
                    <a:pt x="3241" y="1496"/>
                  </a:lnTo>
                  <a:lnTo>
                    <a:pt x="3232" y="1497"/>
                  </a:lnTo>
                  <a:lnTo>
                    <a:pt x="2747" y="1497"/>
                  </a:lnTo>
                  <a:lnTo>
                    <a:pt x="2737" y="1496"/>
                  </a:lnTo>
                  <a:lnTo>
                    <a:pt x="2728" y="1496"/>
                  </a:lnTo>
                  <a:lnTo>
                    <a:pt x="2720" y="1493"/>
                  </a:lnTo>
                  <a:lnTo>
                    <a:pt x="2713" y="1491"/>
                  </a:lnTo>
                  <a:lnTo>
                    <a:pt x="2705" y="1489"/>
                  </a:lnTo>
                  <a:lnTo>
                    <a:pt x="2698" y="1484"/>
                  </a:lnTo>
                  <a:lnTo>
                    <a:pt x="2692" y="1481"/>
                  </a:lnTo>
                  <a:lnTo>
                    <a:pt x="2687" y="1475"/>
                  </a:lnTo>
                  <a:lnTo>
                    <a:pt x="2682" y="1470"/>
                  </a:lnTo>
                  <a:lnTo>
                    <a:pt x="2678" y="1464"/>
                  </a:lnTo>
                  <a:lnTo>
                    <a:pt x="2674" y="1457"/>
                  </a:lnTo>
                  <a:lnTo>
                    <a:pt x="2672" y="1450"/>
                  </a:lnTo>
                  <a:lnTo>
                    <a:pt x="2670" y="1442"/>
                  </a:lnTo>
                  <a:lnTo>
                    <a:pt x="2668" y="1433"/>
                  </a:lnTo>
                  <a:lnTo>
                    <a:pt x="2668" y="1424"/>
                  </a:lnTo>
                  <a:lnTo>
                    <a:pt x="2667" y="1414"/>
                  </a:lnTo>
                  <a:lnTo>
                    <a:pt x="2667" y="1322"/>
                  </a:lnTo>
                  <a:lnTo>
                    <a:pt x="2668" y="1305"/>
                  </a:lnTo>
                  <a:lnTo>
                    <a:pt x="2669" y="1288"/>
                  </a:lnTo>
                  <a:lnTo>
                    <a:pt x="2670" y="1271"/>
                  </a:lnTo>
                  <a:lnTo>
                    <a:pt x="2672" y="1255"/>
                  </a:lnTo>
                  <a:lnTo>
                    <a:pt x="2676" y="1240"/>
                  </a:lnTo>
                  <a:lnTo>
                    <a:pt x="2679" y="1224"/>
                  </a:lnTo>
                  <a:lnTo>
                    <a:pt x="2683" y="1208"/>
                  </a:lnTo>
                  <a:lnTo>
                    <a:pt x="2688" y="1192"/>
                  </a:lnTo>
                  <a:lnTo>
                    <a:pt x="2693" y="1178"/>
                  </a:lnTo>
                  <a:lnTo>
                    <a:pt x="2700" y="1163"/>
                  </a:lnTo>
                  <a:lnTo>
                    <a:pt x="2707" y="1149"/>
                  </a:lnTo>
                  <a:lnTo>
                    <a:pt x="2715" y="1135"/>
                  </a:lnTo>
                  <a:lnTo>
                    <a:pt x="2723" y="1122"/>
                  </a:lnTo>
                  <a:lnTo>
                    <a:pt x="2732" y="1108"/>
                  </a:lnTo>
                  <a:lnTo>
                    <a:pt x="2741" y="1095"/>
                  </a:lnTo>
                  <a:lnTo>
                    <a:pt x="2751" y="1081"/>
                  </a:lnTo>
                  <a:lnTo>
                    <a:pt x="2762" y="1069"/>
                  </a:lnTo>
                  <a:lnTo>
                    <a:pt x="2773" y="1058"/>
                  </a:lnTo>
                  <a:lnTo>
                    <a:pt x="2786" y="1046"/>
                  </a:lnTo>
                  <a:lnTo>
                    <a:pt x="2798" y="1036"/>
                  </a:lnTo>
                  <a:lnTo>
                    <a:pt x="2810" y="1027"/>
                  </a:lnTo>
                  <a:lnTo>
                    <a:pt x="2824" y="1018"/>
                  </a:lnTo>
                  <a:lnTo>
                    <a:pt x="2838" y="1011"/>
                  </a:lnTo>
                  <a:lnTo>
                    <a:pt x="2853" y="1004"/>
                  </a:lnTo>
                  <a:lnTo>
                    <a:pt x="2869" y="997"/>
                  </a:lnTo>
                  <a:lnTo>
                    <a:pt x="2884" y="993"/>
                  </a:lnTo>
                  <a:lnTo>
                    <a:pt x="2900" y="987"/>
                  </a:lnTo>
                  <a:lnTo>
                    <a:pt x="2917" y="984"/>
                  </a:lnTo>
                  <a:lnTo>
                    <a:pt x="2935" y="980"/>
                  </a:lnTo>
                  <a:lnTo>
                    <a:pt x="2953" y="978"/>
                  </a:lnTo>
                  <a:lnTo>
                    <a:pt x="2971" y="976"/>
                  </a:lnTo>
                  <a:lnTo>
                    <a:pt x="2990" y="976"/>
                  </a:lnTo>
                  <a:lnTo>
                    <a:pt x="3009" y="976"/>
                  </a:lnTo>
                  <a:lnTo>
                    <a:pt x="3027" y="978"/>
                  </a:lnTo>
                  <a:lnTo>
                    <a:pt x="3045" y="980"/>
                  </a:lnTo>
                  <a:lnTo>
                    <a:pt x="3063" y="984"/>
                  </a:lnTo>
                  <a:lnTo>
                    <a:pt x="3080" y="987"/>
                  </a:lnTo>
                  <a:lnTo>
                    <a:pt x="3095" y="993"/>
                  </a:lnTo>
                  <a:lnTo>
                    <a:pt x="3111" y="997"/>
                  </a:lnTo>
                  <a:lnTo>
                    <a:pt x="3127" y="1004"/>
                  </a:lnTo>
                  <a:lnTo>
                    <a:pt x="3141" y="1011"/>
                  </a:lnTo>
                  <a:lnTo>
                    <a:pt x="3155" y="1018"/>
                  </a:lnTo>
                  <a:lnTo>
                    <a:pt x="3168" y="1027"/>
                  </a:lnTo>
                  <a:lnTo>
                    <a:pt x="3182" y="1036"/>
                  </a:lnTo>
                  <a:lnTo>
                    <a:pt x="3194" y="1046"/>
                  </a:lnTo>
                  <a:lnTo>
                    <a:pt x="3207" y="1058"/>
                  </a:lnTo>
                  <a:lnTo>
                    <a:pt x="3218" y="1069"/>
                  </a:lnTo>
                  <a:lnTo>
                    <a:pt x="3228" y="1081"/>
                  </a:lnTo>
                  <a:lnTo>
                    <a:pt x="3238" y="1095"/>
                  </a:lnTo>
                  <a:lnTo>
                    <a:pt x="3248" y="1108"/>
                  </a:lnTo>
                  <a:lnTo>
                    <a:pt x="3257" y="1122"/>
                  </a:lnTo>
                  <a:lnTo>
                    <a:pt x="3265" y="1135"/>
                  </a:lnTo>
                  <a:lnTo>
                    <a:pt x="3273" y="1149"/>
                  </a:lnTo>
                  <a:lnTo>
                    <a:pt x="3280" y="1163"/>
                  </a:lnTo>
                  <a:lnTo>
                    <a:pt x="3286" y="1178"/>
                  </a:lnTo>
                  <a:lnTo>
                    <a:pt x="3292" y="1192"/>
                  </a:lnTo>
                  <a:lnTo>
                    <a:pt x="3296" y="1208"/>
                  </a:lnTo>
                  <a:lnTo>
                    <a:pt x="3301" y="1224"/>
                  </a:lnTo>
                  <a:lnTo>
                    <a:pt x="3304" y="1240"/>
                  </a:lnTo>
                  <a:lnTo>
                    <a:pt x="3308" y="1255"/>
                  </a:lnTo>
                  <a:lnTo>
                    <a:pt x="3310" y="1271"/>
                  </a:lnTo>
                  <a:lnTo>
                    <a:pt x="3311" y="1288"/>
                  </a:lnTo>
                  <a:lnTo>
                    <a:pt x="3312" y="1305"/>
                  </a:lnTo>
                  <a:lnTo>
                    <a:pt x="3312" y="1322"/>
                  </a:lnTo>
                  <a:lnTo>
                    <a:pt x="3312" y="1414"/>
                  </a:lnTo>
                  <a:close/>
                  <a:moveTo>
                    <a:pt x="5865" y="1964"/>
                  </a:moveTo>
                  <a:lnTo>
                    <a:pt x="5864" y="1931"/>
                  </a:lnTo>
                  <a:lnTo>
                    <a:pt x="5862" y="1900"/>
                  </a:lnTo>
                  <a:lnTo>
                    <a:pt x="5859" y="1870"/>
                  </a:lnTo>
                  <a:lnTo>
                    <a:pt x="5853" y="1840"/>
                  </a:lnTo>
                  <a:lnTo>
                    <a:pt x="5846" y="1812"/>
                  </a:lnTo>
                  <a:lnTo>
                    <a:pt x="5838" y="1785"/>
                  </a:lnTo>
                  <a:lnTo>
                    <a:pt x="5829" y="1760"/>
                  </a:lnTo>
                  <a:lnTo>
                    <a:pt x="5819" y="1734"/>
                  </a:lnTo>
                  <a:lnTo>
                    <a:pt x="5807" y="1710"/>
                  </a:lnTo>
                  <a:lnTo>
                    <a:pt x="5795" y="1688"/>
                  </a:lnTo>
                  <a:lnTo>
                    <a:pt x="5780" y="1665"/>
                  </a:lnTo>
                  <a:lnTo>
                    <a:pt x="5764" y="1645"/>
                  </a:lnTo>
                  <a:lnTo>
                    <a:pt x="5746" y="1626"/>
                  </a:lnTo>
                  <a:lnTo>
                    <a:pt x="5728" y="1607"/>
                  </a:lnTo>
                  <a:lnTo>
                    <a:pt x="5708" y="1590"/>
                  </a:lnTo>
                  <a:lnTo>
                    <a:pt x="5687" y="1573"/>
                  </a:lnTo>
                  <a:lnTo>
                    <a:pt x="5665" y="1559"/>
                  </a:lnTo>
                  <a:lnTo>
                    <a:pt x="5643" y="1544"/>
                  </a:lnTo>
                  <a:lnTo>
                    <a:pt x="5619" y="1530"/>
                  </a:lnTo>
                  <a:lnTo>
                    <a:pt x="5596" y="1518"/>
                  </a:lnTo>
                  <a:lnTo>
                    <a:pt x="5571" y="1507"/>
                  </a:lnTo>
                  <a:lnTo>
                    <a:pt x="5546" y="1497"/>
                  </a:lnTo>
                  <a:lnTo>
                    <a:pt x="5521" y="1487"/>
                  </a:lnTo>
                  <a:lnTo>
                    <a:pt x="5495" y="1479"/>
                  </a:lnTo>
                  <a:lnTo>
                    <a:pt x="5468" y="1471"/>
                  </a:lnTo>
                  <a:lnTo>
                    <a:pt x="5440" y="1464"/>
                  </a:lnTo>
                  <a:lnTo>
                    <a:pt x="5412" y="1457"/>
                  </a:lnTo>
                  <a:lnTo>
                    <a:pt x="5384" y="1453"/>
                  </a:lnTo>
                  <a:lnTo>
                    <a:pt x="5354" y="1449"/>
                  </a:lnTo>
                  <a:lnTo>
                    <a:pt x="5324" y="1445"/>
                  </a:lnTo>
                  <a:lnTo>
                    <a:pt x="5294" y="1443"/>
                  </a:lnTo>
                  <a:lnTo>
                    <a:pt x="5262" y="1442"/>
                  </a:lnTo>
                  <a:lnTo>
                    <a:pt x="5258" y="1442"/>
                  </a:lnTo>
                  <a:lnTo>
                    <a:pt x="5249" y="1441"/>
                  </a:lnTo>
                  <a:lnTo>
                    <a:pt x="5237" y="1438"/>
                  </a:lnTo>
                  <a:lnTo>
                    <a:pt x="5221" y="1434"/>
                  </a:lnTo>
                  <a:lnTo>
                    <a:pt x="5176" y="1422"/>
                  </a:lnTo>
                  <a:lnTo>
                    <a:pt x="5116" y="1404"/>
                  </a:lnTo>
                  <a:lnTo>
                    <a:pt x="5102" y="1397"/>
                  </a:lnTo>
                  <a:lnTo>
                    <a:pt x="5087" y="1390"/>
                  </a:lnTo>
                  <a:lnTo>
                    <a:pt x="5075" y="1382"/>
                  </a:lnTo>
                  <a:lnTo>
                    <a:pt x="5061" y="1374"/>
                  </a:lnTo>
                  <a:lnTo>
                    <a:pt x="5050" y="1364"/>
                  </a:lnTo>
                  <a:lnTo>
                    <a:pt x="5039" y="1354"/>
                  </a:lnTo>
                  <a:lnTo>
                    <a:pt x="5028" y="1343"/>
                  </a:lnTo>
                  <a:lnTo>
                    <a:pt x="5018" y="1331"/>
                  </a:lnTo>
                  <a:lnTo>
                    <a:pt x="5006" y="1319"/>
                  </a:lnTo>
                  <a:lnTo>
                    <a:pt x="4996" y="1307"/>
                  </a:lnTo>
                  <a:lnTo>
                    <a:pt x="4988" y="1292"/>
                  </a:lnTo>
                  <a:lnTo>
                    <a:pt x="4982" y="1278"/>
                  </a:lnTo>
                  <a:lnTo>
                    <a:pt x="4976" y="1262"/>
                  </a:lnTo>
                  <a:lnTo>
                    <a:pt x="4973" y="1244"/>
                  </a:lnTo>
                  <a:lnTo>
                    <a:pt x="4970" y="1226"/>
                  </a:lnTo>
                  <a:lnTo>
                    <a:pt x="4969" y="1207"/>
                  </a:lnTo>
                  <a:lnTo>
                    <a:pt x="4970" y="1189"/>
                  </a:lnTo>
                  <a:lnTo>
                    <a:pt x="4974" y="1170"/>
                  </a:lnTo>
                  <a:lnTo>
                    <a:pt x="4978" y="1152"/>
                  </a:lnTo>
                  <a:lnTo>
                    <a:pt x="4985" y="1133"/>
                  </a:lnTo>
                  <a:lnTo>
                    <a:pt x="4994" y="1114"/>
                  </a:lnTo>
                  <a:lnTo>
                    <a:pt x="5004" y="1095"/>
                  </a:lnTo>
                  <a:lnTo>
                    <a:pt x="5018" y="1075"/>
                  </a:lnTo>
                  <a:lnTo>
                    <a:pt x="5032" y="1054"/>
                  </a:lnTo>
                  <a:lnTo>
                    <a:pt x="5040" y="1045"/>
                  </a:lnTo>
                  <a:lnTo>
                    <a:pt x="5049" y="1036"/>
                  </a:lnTo>
                  <a:lnTo>
                    <a:pt x="5059" y="1027"/>
                  </a:lnTo>
                  <a:lnTo>
                    <a:pt x="5070" y="1019"/>
                  </a:lnTo>
                  <a:lnTo>
                    <a:pt x="5082" y="1013"/>
                  </a:lnTo>
                  <a:lnTo>
                    <a:pt x="5094" y="1006"/>
                  </a:lnTo>
                  <a:lnTo>
                    <a:pt x="5107" y="999"/>
                  </a:lnTo>
                  <a:lnTo>
                    <a:pt x="5121" y="994"/>
                  </a:lnTo>
                  <a:lnTo>
                    <a:pt x="5135" y="989"/>
                  </a:lnTo>
                  <a:lnTo>
                    <a:pt x="5151" y="985"/>
                  </a:lnTo>
                  <a:lnTo>
                    <a:pt x="5168" y="981"/>
                  </a:lnTo>
                  <a:lnTo>
                    <a:pt x="5185" y="978"/>
                  </a:lnTo>
                  <a:lnTo>
                    <a:pt x="5204" y="976"/>
                  </a:lnTo>
                  <a:lnTo>
                    <a:pt x="5222" y="973"/>
                  </a:lnTo>
                  <a:lnTo>
                    <a:pt x="5242" y="972"/>
                  </a:lnTo>
                  <a:lnTo>
                    <a:pt x="5262" y="971"/>
                  </a:lnTo>
                  <a:lnTo>
                    <a:pt x="5279" y="972"/>
                  </a:lnTo>
                  <a:lnTo>
                    <a:pt x="5296" y="973"/>
                  </a:lnTo>
                  <a:lnTo>
                    <a:pt x="5313" y="976"/>
                  </a:lnTo>
                  <a:lnTo>
                    <a:pt x="5329" y="978"/>
                  </a:lnTo>
                  <a:lnTo>
                    <a:pt x="5345" y="981"/>
                  </a:lnTo>
                  <a:lnTo>
                    <a:pt x="5361" y="987"/>
                  </a:lnTo>
                  <a:lnTo>
                    <a:pt x="5377" y="991"/>
                  </a:lnTo>
                  <a:lnTo>
                    <a:pt x="5391" y="998"/>
                  </a:lnTo>
                  <a:lnTo>
                    <a:pt x="5407" y="1005"/>
                  </a:lnTo>
                  <a:lnTo>
                    <a:pt x="5422" y="1013"/>
                  </a:lnTo>
                  <a:lnTo>
                    <a:pt x="5436" y="1022"/>
                  </a:lnTo>
                  <a:lnTo>
                    <a:pt x="5451" y="1031"/>
                  </a:lnTo>
                  <a:lnTo>
                    <a:pt x="5466" y="1041"/>
                  </a:lnTo>
                  <a:lnTo>
                    <a:pt x="5480" y="1052"/>
                  </a:lnTo>
                  <a:lnTo>
                    <a:pt x="5494" y="1064"/>
                  </a:lnTo>
                  <a:lnTo>
                    <a:pt x="5507" y="1077"/>
                  </a:lnTo>
                  <a:lnTo>
                    <a:pt x="5515" y="1082"/>
                  </a:lnTo>
                  <a:lnTo>
                    <a:pt x="5522" y="1088"/>
                  </a:lnTo>
                  <a:lnTo>
                    <a:pt x="5528" y="1092"/>
                  </a:lnTo>
                  <a:lnTo>
                    <a:pt x="5535" y="1096"/>
                  </a:lnTo>
                  <a:lnTo>
                    <a:pt x="5543" y="1099"/>
                  </a:lnTo>
                  <a:lnTo>
                    <a:pt x="5550" y="1101"/>
                  </a:lnTo>
                  <a:lnTo>
                    <a:pt x="5556" y="1104"/>
                  </a:lnTo>
                  <a:lnTo>
                    <a:pt x="5564" y="1105"/>
                  </a:lnTo>
                  <a:lnTo>
                    <a:pt x="5571" y="1105"/>
                  </a:lnTo>
                  <a:lnTo>
                    <a:pt x="5578" y="1105"/>
                  </a:lnTo>
                  <a:lnTo>
                    <a:pt x="5586" y="1104"/>
                  </a:lnTo>
                  <a:lnTo>
                    <a:pt x="5592" y="1101"/>
                  </a:lnTo>
                  <a:lnTo>
                    <a:pt x="5600" y="1099"/>
                  </a:lnTo>
                  <a:lnTo>
                    <a:pt x="5607" y="1096"/>
                  </a:lnTo>
                  <a:lnTo>
                    <a:pt x="5615" y="1092"/>
                  </a:lnTo>
                  <a:lnTo>
                    <a:pt x="5622" y="1088"/>
                  </a:lnTo>
                  <a:lnTo>
                    <a:pt x="5709" y="1023"/>
                  </a:lnTo>
                  <a:lnTo>
                    <a:pt x="5717" y="1017"/>
                  </a:lnTo>
                  <a:lnTo>
                    <a:pt x="5724" y="1012"/>
                  </a:lnTo>
                  <a:lnTo>
                    <a:pt x="5729" y="1005"/>
                  </a:lnTo>
                  <a:lnTo>
                    <a:pt x="5734" y="998"/>
                  </a:lnTo>
                  <a:lnTo>
                    <a:pt x="5738" y="993"/>
                  </a:lnTo>
                  <a:lnTo>
                    <a:pt x="5742" y="986"/>
                  </a:lnTo>
                  <a:lnTo>
                    <a:pt x="5743" y="979"/>
                  </a:lnTo>
                  <a:lnTo>
                    <a:pt x="5744" y="971"/>
                  </a:lnTo>
                  <a:lnTo>
                    <a:pt x="5745" y="964"/>
                  </a:lnTo>
                  <a:lnTo>
                    <a:pt x="5744" y="958"/>
                  </a:lnTo>
                  <a:lnTo>
                    <a:pt x="5742" y="950"/>
                  </a:lnTo>
                  <a:lnTo>
                    <a:pt x="5739" y="943"/>
                  </a:lnTo>
                  <a:lnTo>
                    <a:pt x="5736" y="935"/>
                  </a:lnTo>
                  <a:lnTo>
                    <a:pt x="5732" y="927"/>
                  </a:lnTo>
                  <a:lnTo>
                    <a:pt x="5726" y="921"/>
                  </a:lnTo>
                  <a:lnTo>
                    <a:pt x="5720" y="913"/>
                  </a:lnTo>
                  <a:lnTo>
                    <a:pt x="5701" y="891"/>
                  </a:lnTo>
                  <a:lnTo>
                    <a:pt x="5681" y="871"/>
                  </a:lnTo>
                  <a:lnTo>
                    <a:pt x="5660" y="852"/>
                  </a:lnTo>
                  <a:lnTo>
                    <a:pt x="5638" y="833"/>
                  </a:lnTo>
                  <a:lnTo>
                    <a:pt x="5615" y="815"/>
                  </a:lnTo>
                  <a:lnTo>
                    <a:pt x="5590" y="798"/>
                  </a:lnTo>
                  <a:lnTo>
                    <a:pt x="5564" y="781"/>
                  </a:lnTo>
                  <a:lnTo>
                    <a:pt x="5537" y="767"/>
                  </a:lnTo>
                  <a:lnTo>
                    <a:pt x="5508" y="754"/>
                  </a:lnTo>
                  <a:lnTo>
                    <a:pt x="5478" y="743"/>
                  </a:lnTo>
                  <a:lnTo>
                    <a:pt x="5445" y="733"/>
                  </a:lnTo>
                  <a:lnTo>
                    <a:pt x="5412" y="725"/>
                  </a:lnTo>
                  <a:lnTo>
                    <a:pt x="5377" y="720"/>
                  </a:lnTo>
                  <a:lnTo>
                    <a:pt x="5341" y="715"/>
                  </a:lnTo>
                  <a:lnTo>
                    <a:pt x="5303" y="712"/>
                  </a:lnTo>
                  <a:lnTo>
                    <a:pt x="5262" y="710"/>
                  </a:lnTo>
                  <a:lnTo>
                    <a:pt x="5229" y="711"/>
                  </a:lnTo>
                  <a:lnTo>
                    <a:pt x="5195" y="713"/>
                  </a:lnTo>
                  <a:lnTo>
                    <a:pt x="5164" y="716"/>
                  </a:lnTo>
                  <a:lnTo>
                    <a:pt x="5132" y="721"/>
                  </a:lnTo>
                  <a:lnTo>
                    <a:pt x="5102" y="726"/>
                  </a:lnTo>
                  <a:lnTo>
                    <a:pt x="5074" y="734"/>
                  </a:lnTo>
                  <a:lnTo>
                    <a:pt x="5046" y="742"/>
                  </a:lnTo>
                  <a:lnTo>
                    <a:pt x="5019" y="751"/>
                  </a:lnTo>
                  <a:lnTo>
                    <a:pt x="4993" y="761"/>
                  </a:lnTo>
                  <a:lnTo>
                    <a:pt x="4968" y="774"/>
                  </a:lnTo>
                  <a:lnTo>
                    <a:pt x="4945" y="786"/>
                  </a:lnTo>
                  <a:lnTo>
                    <a:pt x="4922" y="801"/>
                  </a:lnTo>
                  <a:lnTo>
                    <a:pt x="4901" y="815"/>
                  </a:lnTo>
                  <a:lnTo>
                    <a:pt x="4881" y="832"/>
                  </a:lnTo>
                  <a:lnTo>
                    <a:pt x="4862" y="850"/>
                  </a:lnTo>
                  <a:lnTo>
                    <a:pt x="4844" y="868"/>
                  </a:lnTo>
                  <a:lnTo>
                    <a:pt x="4826" y="887"/>
                  </a:lnTo>
                  <a:lnTo>
                    <a:pt x="4810" y="907"/>
                  </a:lnTo>
                  <a:lnTo>
                    <a:pt x="4794" y="926"/>
                  </a:lnTo>
                  <a:lnTo>
                    <a:pt x="4781" y="946"/>
                  </a:lnTo>
                  <a:lnTo>
                    <a:pt x="4768" y="967"/>
                  </a:lnTo>
                  <a:lnTo>
                    <a:pt x="4756" y="988"/>
                  </a:lnTo>
                  <a:lnTo>
                    <a:pt x="4746" y="1008"/>
                  </a:lnTo>
                  <a:lnTo>
                    <a:pt x="4736" y="1030"/>
                  </a:lnTo>
                  <a:lnTo>
                    <a:pt x="4728" y="1051"/>
                  </a:lnTo>
                  <a:lnTo>
                    <a:pt x="4720" y="1073"/>
                  </a:lnTo>
                  <a:lnTo>
                    <a:pt x="4714" y="1095"/>
                  </a:lnTo>
                  <a:lnTo>
                    <a:pt x="4709" y="1117"/>
                  </a:lnTo>
                  <a:lnTo>
                    <a:pt x="4705" y="1141"/>
                  </a:lnTo>
                  <a:lnTo>
                    <a:pt x="4702" y="1163"/>
                  </a:lnTo>
                  <a:lnTo>
                    <a:pt x="4701" y="1187"/>
                  </a:lnTo>
                  <a:lnTo>
                    <a:pt x="4700" y="1210"/>
                  </a:lnTo>
                  <a:lnTo>
                    <a:pt x="4701" y="1237"/>
                  </a:lnTo>
                  <a:lnTo>
                    <a:pt x="4703" y="1264"/>
                  </a:lnTo>
                  <a:lnTo>
                    <a:pt x="4707" y="1290"/>
                  </a:lnTo>
                  <a:lnTo>
                    <a:pt x="4711" y="1316"/>
                  </a:lnTo>
                  <a:lnTo>
                    <a:pt x="4716" y="1341"/>
                  </a:lnTo>
                  <a:lnTo>
                    <a:pt x="4722" y="1364"/>
                  </a:lnTo>
                  <a:lnTo>
                    <a:pt x="4730" y="1387"/>
                  </a:lnTo>
                  <a:lnTo>
                    <a:pt x="4738" y="1409"/>
                  </a:lnTo>
                  <a:lnTo>
                    <a:pt x="4748" y="1431"/>
                  </a:lnTo>
                  <a:lnTo>
                    <a:pt x="4758" y="1452"/>
                  </a:lnTo>
                  <a:lnTo>
                    <a:pt x="4771" y="1471"/>
                  </a:lnTo>
                  <a:lnTo>
                    <a:pt x="4783" y="1490"/>
                  </a:lnTo>
                  <a:lnTo>
                    <a:pt x="4796" y="1509"/>
                  </a:lnTo>
                  <a:lnTo>
                    <a:pt x="4812" y="1526"/>
                  </a:lnTo>
                  <a:lnTo>
                    <a:pt x="4828" y="1543"/>
                  </a:lnTo>
                  <a:lnTo>
                    <a:pt x="4845" y="1559"/>
                  </a:lnTo>
                  <a:lnTo>
                    <a:pt x="4863" y="1574"/>
                  </a:lnTo>
                  <a:lnTo>
                    <a:pt x="4882" y="1589"/>
                  </a:lnTo>
                  <a:lnTo>
                    <a:pt x="4902" y="1602"/>
                  </a:lnTo>
                  <a:lnTo>
                    <a:pt x="4923" y="1615"/>
                  </a:lnTo>
                  <a:lnTo>
                    <a:pt x="4946" y="1627"/>
                  </a:lnTo>
                  <a:lnTo>
                    <a:pt x="4969" y="1638"/>
                  </a:lnTo>
                  <a:lnTo>
                    <a:pt x="4994" y="1648"/>
                  </a:lnTo>
                  <a:lnTo>
                    <a:pt x="5020" y="1659"/>
                  </a:lnTo>
                  <a:lnTo>
                    <a:pt x="5047" y="1667"/>
                  </a:lnTo>
                  <a:lnTo>
                    <a:pt x="5074" y="1675"/>
                  </a:lnTo>
                  <a:lnTo>
                    <a:pt x="5103" y="1683"/>
                  </a:lnTo>
                  <a:lnTo>
                    <a:pt x="5133" y="1690"/>
                  </a:lnTo>
                  <a:lnTo>
                    <a:pt x="5164" y="1696"/>
                  </a:lnTo>
                  <a:lnTo>
                    <a:pt x="5196" y="1701"/>
                  </a:lnTo>
                  <a:lnTo>
                    <a:pt x="5229" y="1706"/>
                  </a:lnTo>
                  <a:lnTo>
                    <a:pt x="5263" y="1709"/>
                  </a:lnTo>
                  <a:lnTo>
                    <a:pt x="5268" y="1708"/>
                  </a:lnTo>
                  <a:lnTo>
                    <a:pt x="5278" y="1709"/>
                  </a:lnTo>
                  <a:lnTo>
                    <a:pt x="5292" y="1711"/>
                  </a:lnTo>
                  <a:lnTo>
                    <a:pt x="5309" y="1715"/>
                  </a:lnTo>
                  <a:lnTo>
                    <a:pt x="5358" y="1724"/>
                  </a:lnTo>
                  <a:lnTo>
                    <a:pt x="5424" y="1738"/>
                  </a:lnTo>
                  <a:lnTo>
                    <a:pt x="5440" y="1744"/>
                  </a:lnTo>
                  <a:lnTo>
                    <a:pt x="5455" y="1751"/>
                  </a:lnTo>
                  <a:lnTo>
                    <a:pt x="5470" y="1758"/>
                  </a:lnTo>
                  <a:lnTo>
                    <a:pt x="5485" y="1767"/>
                  </a:lnTo>
                  <a:lnTo>
                    <a:pt x="5499" y="1778"/>
                  </a:lnTo>
                  <a:lnTo>
                    <a:pt x="5513" y="1789"/>
                  </a:lnTo>
                  <a:lnTo>
                    <a:pt x="5526" y="1800"/>
                  </a:lnTo>
                  <a:lnTo>
                    <a:pt x="5539" y="1813"/>
                  </a:lnTo>
                  <a:lnTo>
                    <a:pt x="5550" y="1829"/>
                  </a:lnTo>
                  <a:lnTo>
                    <a:pt x="5560" y="1845"/>
                  </a:lnTo>
                  <a:lnTo>
                    <a:pt x="5568" y="1862"/>
                  </a:lnTo>
                  <a:lnTo>
                    <a:pt x="5574" y="1881"/>
                  </a:lnTo>
                  <a:lnTo>
                    <a:pt x="5579" y="1900"/>
                  </a:lnTo>
                  <a:lnTo>
                    <a:pt x="5582" y="1920"/>
                  </a:lnTo>
                  <a:lnTo>
                    <a:pt x="5585" y="1943"/>
                  </a:lnTo>
                  <a:lnTo>
                    <a:pt x="5586" y="1965"/>
                  </a:lnTo>
                  <a:lnTo>
                    <a:pt x="5586" y="1979"/>
                  </a:lnTo>
                  <a:lnTo>
                    <a:pt x="5585" y="1993"/>
                  </a:lnTo>
                  <a:lnTo>
                    <a:pt x="5583" y="2007"/>
                  </a:lnTo>
                  <a:lnTo>
                    <a:pt x="5581" y="2019"/>
                  </a:lnTo>
                  <a:lnTo>
                    <a:pt x="5579" y="2032"/>
                  </a:lnTo>
                  <a:lnTo>
                    <a:pt x="5576" y="2046"/>
                  </a:lnTo>
                  <a:lnTo>
                    <a:pt x="5571" y="2058"/>
                  </a:lnTo>
                  <a:lnTo>
                    <a:pt x="5568" y="2071"/>
                  </a:lnTo>
                  <a:lnTo>
                    <a:pt x="5562" y="2084"/>
                  </a:lnTo>
                  <a:lnTo>
                    <a:pt x="5556" y="2097"/>
                  </a:lnTo>
                  <a:lnTo>
                    <a:pt x="5551" y="2108"/>
                  </a:lnTo>
                  <a:lnTo>
                    <a:pt x="5544" y="2120"/>
                  </a:lnTo>
                  <a:lnTo>
                    <a:pt x="5530" y="2144"/>
                  </a:lnTo>
                  <a:lnTo>
                    <a:pt x="5513" y="2167"/>
                  </a:lnTo>
                  <a:lnTo>
                    <a:pt x="5503" y="2178"/>
                  </a:lnTo>
                  <a:lnTo>
                    <a:pt x="5492" y="2189"/>
                  </a:lnTo>
                  <a:lnTo>
                    <a:pt x="5481" y="2199"/>
                  </a:lnTo>
                  <a:lnTo>
                    <a:pt x="5469" y="2209"/>
                  </a:lnTo>
                  <a:lnTo>
                    <a:pt x="5457" y="2217"/>
                  </a:lnTo>
                  <a:lnTo>
                    <a:pt x="5443" y="2225"/>
                  </a:lnTo>
                  <a:lnTo>
                    <a:pt x="5428" y="2232"/>
                  </a:lnTo>
                  <a:lnTo>
                    <a:pt x="5414" y="2238"/>
                  </a:lnTo>
                  <a:lnTo>
                    <a:pt x="5397" y="2244"/>
                  </a:lnTo>
                  <a:lnTo>
                    <a:pt x="5380" y="2249"/>
                  </a:lnTo>
                  <a:lnTo>
                    <a:pt x="5363" y="2254"/>
                  </a:lnTo>
                  <a:lnTo>
                    <a:pt x="5344" y="2257"/>
                  </a:lnTo>
                  <a:lnTo>
                    <a:pt x="5325" y="2259"/>
                  </a:lnTo>
                  <a:lnTo>
                    <a:pt x="5306" y="2262"/>
                  </a:lnTo>
                  <a:lnTo>
                    <a:pt x="5285" y="2264"/>
                  </a:lnTo>
                  <a:lnTo>
                    <a:pt x="5263" y="2264"/>
                  </a:lnTo>
                  <a:lnTo>
                    <a:pt x="5248" y="2264"/>
                  </a:lnTo>
                  <a:lnTo>
                    <a:pt x="5233" y="2263"/>
                  </a:lnTo>
                  <a:lnTo>
                    <a:pt x="5217" y="2262"/>
                  </a:lnTo>
                  <a:lnTo>
                    <a:pt x="5203" y="2259"/>
                  </a:lnTo>
                  <a:lnTo>
                    <a:pt x="5188" y="2257"/>
                  </a:lnTo>
                  <a:lnTo>
                    <a:pt x="5174" y="2254"/>
                  </a:lnTo>
                  <a:lnTo>
                    <a:pt x="5160" y="2250"/>
                  </a:lnTo>
                  <a:lnTo>
                    <a:pt x="5146" y="2246"/>
                  </a:lnTo>
                  <a:lnTo>
                    <a:pt x="5132" y="2240"/>
                  </a:lnTo>
                  <a:lnTo>
                    <a:pt x="5119" y="2235"/>
                  </a:lnTo>
                  <a:lnTo>
                    <a:pt x="5106" y="2229"/>
                  </a:lnTo>
                  <a:lnTo>
                    <a:pt x="5093" y="2222"/>
                  </a:lnTo>
                  <a:lnTo>
                    <a:pt x="5080" y="2214"/>
                  </a:lnTo>
                  <a:lnTo>
                    <a:pt x="5068" y="2207"/>
                  </a:lnTo>
                  <a:lnTo>
                    <a:pt x="5056" y="2198"/>
                  </a:lnTo>
                  <a:lnTo>
                    <a:pt x="5043" y="2189"/>
                  </a:lnTo>
                  <a:lnTo>
                    <a:pt x="5021" y="2171"/>
                  </a:lnTo>
                  <a:lnTo>
                    <a:pt x="5000" y="2153"/>
                  </a:lnTo>
                  <a:lnTo>
                    <a:pt x="4979" y="2134"/>
                  </a:lnTo>
                  <a:lnTo>
                    <a:pt x="4959" y="2114"/>
                  </a:lnTo>
                  <a:lnTo>
                    <a:pt x="4941" y="2094"/>
                  </a:lnTo>
                  <a:lnTo>
                    <a:pt x="4923" y="2075"/>
                  </a:lnTo>
                  <a:lnTo>
                    <a:pt x="4905" y="2055"/>
                  </a:lnTo>
                  <a:lnTo>
                    <a:pt x="4890" y="2034"/>
                  </a:lnTo>
                  <a:lnTo>
                    <a:pt x="4885" y="2027"/>
                  </a:lnTo>
                  <a:lnTo>
                    <a:pt x="4879" y="2020"/>
                  </a:lnTo>
                  <a:lnTo>
                    <a:pt x="4874" y="2015"/>
                  </a:lnTo>
                  <a:lnTo>
                    <a:pt x="4868" y="2010"/>
                  </a:lnTo>
                  <a:lnTo>
                    <a:pt x="4863" y="2006"/>
                  </a:lnTo>
                  <a:lnTo>
                    <a:pt x="4857" y="2002"/>
                  </a:lnTo>
                  <a:lnTo>
                    <a:pt x="4850" y="2000"/>
                  </a:lnTo>
                  <a:lnTo>
                    <a:pt x="4844" y="1998"/>
                  </a:lnTo>
                  <a:lnTo>
                    <a:pt x="4837" y="1998"/>
                  </a:lnTo>
                  <a:lnTo>
                    <a:pt x="4830" y="1997"/>
                  </a:lnTo>
                  <a:lnTo>
                    <a:pt x="4823" y="1998"/>
                  </a:lnTo>
                  <a:lnTo>
                    <a:pt x="4815" y="1999"/>
                  </a:lnTo>
                  <a:lnTo>
                    <a:pt x="4809" y="2001"/>
                  </a:lnTo>
                  <a:lnTo>
                    <a:pt x="4801" y="2004"/>
                  </a:lnTo>
                  <a:lnTo>
                    <a:pt x="4793" y="2008"/>
                  </a:lnTo>
                  <a:lnTo>
                    <a:pt x="4784" y="2012"/>
                  </a:lnTo>
                  <a:lnTo>
                    <a:pt x="4700" y="2073"/>
                  </a:lnTo>
                  <a:lnTo>
                    <a:pt x="4693" y="2080"/>
                  </a:lnTo>
                  <a:lnTo>
                    <a:pt x="4686" y="2086"/>
                  </a:lnTo>
                  <a:lnTo>
                    <a:pt x="4680" y="2093"/>
                  </a:lnTo>
                  <a:lnTo>
                    <a:pt x="4675" y="2100"/>
                  </a:lnTo>
                  <a:lnTo>
                    <a:pt x="4671" y="2107"/>
                  </a:lnTo>
                  <a:lnTo>
                    <a:pt x="4667" y="2113"/>
                  </a:lnTo>
                  <a:lnTo>
                    <a:pt x="4665" y="2120"/>
                  </a:lnTo>
                  <a:lnTo>
                    <a:pt x="4663" y="2128"/>
                  </a:lnTo>
                  <a:lnTo>
                    <a:pt x="4662" y="2135"/>
                  </a:lnTo>
                  <a:lnTo>
                    <a:pt x="4662" y="2143"/>
                  </a:lnTo>
                  <a:lnTo>
                    <a:pt x="4662" y="2150"/>
                  </a:lnTo>
                  <a:lnTo>
                    <a:pt x="4664" y="2157"/>
                  </a:lnTo>
                  <a:lnTo>
                    <a:pt x="4666" y="2165"/>
                  </a:lnTo>
                  <a:lnTo>
                    <a:pt x="4668" y="2173"/>
                  </a:lnTo>
                  <a:lnTo>
                    <a:pt x="4672" y="2181"/>
                  </a:lnTo>
                  <a:lnTo>
                    <a:pt x="4677" y="2189"/>
                  </a:lnTo>
                  <a:lnTo>
                    <a:pt x="4694" y="2218"/>
                  </a:lnTo>
                  <a:lnTo>
                    <a:pt x="4714" y="2246"/>
                  </a:lnTo>
                  <a:lnTo>
                    <a:pt x="4737" y="2274"/>
                  </a:lnTo>
                  <a:lnTo>
                    <a:pt x="4763" y="2302"/>
                  </a:lnTo>
                  <a:lnTo>
                    <a:pt x="4790" y="2329"/>
                  </a:lnTo>
                  <a:lnTo>
                    <a:pt x="4819" y="2357"/>
                  </a:lnTo>
                  <a:lnTo>
                    <a:pt x="4851" y="2384"/>
                  </a:lnTo>
                  <a:lnTo>
                    <a:pt x="4886" y="2411"/>
                  </a:lnTo>
                  <a:lnTo>
                    <a:pt x="4904" y="2424"/>
                  </a:lnTo>
                  <a:lnTo>
                    <a:pt x="4923" y="2437"/>
                  </a:lnTo>
                  <a:lnTo>
                    <a:pt x="4942" y="2449"/>
                  </a:lnTo>
                  <a:lnTo>
                    <a:pt x="4963" y="2460"/>
                  </a:lnTo>
                  <a:lnTo>
                    <a:pt x="4984" y="2470"/>
                  </a:lnTo>
                  <a:lnTo>
                    <a:pt x="5005" y="2479"/>
                  </a:lnTo>
                  <a:lnTo>
                    <a:pt x="5028" y="2488"/>
                  </a:lnTo>
                  <a:lnTo>
                    <a:pt x="5051" y="2496"/>
                  </a:lnTo>
                  <a:lnTo>
                    <a:pt x="5075" y="2503"/>
                  </a:lnTo>
                  <a:lnTo>
                    <a:pt x="5100" y="2510"/>
                  </a:lnTo>
                  <a:lnTo>
                    <a:pt x="5125" y="2515"/>
                  </a:lnTo>
                  <a:lnTo>
                    <a:pt x="5151" y="2520"/>
                  </a:lnTo>
                  <a:lnTo>
                    <a:pt x="5178" y="2523"/>
                  </a:lnTo>
                  <a:lnTo>
                    <a:pt x="5206" y="2527"/>
                  </a:lnTo>
                  <a:lnTo>
                    <a:pt x="5234" y="2529"/>
                  </a:lnTo>
                  <a:lnTo>
                    <a:pt x="5262" y="2530"/>
                  </a:lnTo>
                  <a:lnTo>
                    <a:pt x="5298" y="2529"/>
                  </a:lnTo>
                  <a:lnTo>
                    <a:pt x="5333" y="2527"/>
                  </a:lnTo>
                  <a:lnTo>
                    <a:pt x="5367" y="2523"/>
                  </a:lnTo>
                  <a:lnTo>
                    <a:pt x="5399" y="2519"/>
                  </a:lnTo>
                  <a:lnTo>
                    <a:pt x="5431" y="2512"/>
                  </a:lnTo>
                  <a:lnTo>
                    <a:pt x="5461" y="2505"/>
                  </a:lnTo>
                  <a:lnTo>
                    <a:pt x="5490" y="2496"/>
                  </a:lnTo>
                  <a:lnTo>
                    <a:pt x="5518" y="2486"/>
                  </a:lnTo>
                  <a:lnTo>
                    <a:pt x="5546" y="2476"/>
                  </a:lnTo>
                  <a:lnTo>
                    <a:pt x="5572" y="2464"/>
                  </a:lnTo>
                  <a:lnTo>
                    <a:pt x="5597" y="2450"/>
                  </a:lnTo>
                  <a:lnTo>
                    <a:pt x="5622" y="2436"/>
                  </a:lnTo>
                  <a:lnTo>
                    <a:pt x="5645" y="2420"/>
                  </a:lnTo>
                  <a:lnTo>
                    <a:pt x="5668" y="2402"/>
                  </a:lnTo>
                  <a:lnTo>
                    <a:pt x="5688" y="2384"/>
                  </a:lnTo>
                  <a:lnTo>
                    <a:pt x="5708" y="2365"/>
                  </a:lnTo>
                  <a:lnTo>
                    <a:pt x="5727" y="2345"/>
                  </a:lnTo>
                  <a:lnTo>
                    <a:pt x="5745" y="2323"/>
                  </a:lnTo>
                  <a:lnTo>
                    <a:pt x="5762" y="2302"/>
                  </a:lnTo>
                  <a:lnTo>
                    <a:pt x="5778" y="2280"/>
                  </a:lnTo>
                  <a:lnTo>
                    <a:pt x="5791" y="2257"/>
                  </a:lnTo>
                  <a:lnTo>
                    <a:pt x="5805" y="2234"/>
                  </a:lnTo>
                  <a:lnTo>
                    <a:pt x="5816" y="2210"/>
                  </a:lnTo>
                  <a:lnTo>
                    <a:pt x="5826" y="2185"/>
                  </a:lnTo>
                  <a:lnTo>
                    <a:pt x="5836" y="2159"/>
                  </a:lnTo>
                  <a:lnTo>
                    <a:pt x="5844" y="2134"/>
                  </a:lnTo>
                  <a:lnTo>
                    <a:pt x="5851" y="2107"/>
                  </a:lnTo>
                  <a:lnTo>
                    <a:pt x="5856" y="2080"/>
                  </a:lnTo>
                  <a:lnTo>
                    <a:pt x="5860" y="2052"/>
                  </a:lnTo>
                  <a:lnTo>
                    <a:pt x="5863" y="2024"/>
                  </a:lnTo>
                  <a:lnTo>
                    <a:pt x="5865" y="1994"/>
                  </a:lnTo>
                  <a:lnTo>
                    <a:pt x="5865" y="1964"/>
                  </a:lnTo>
                  <a:close/>
                  <a:moveTo>
                    <a:pt x="8139" y="2412"/>
                  </a:moveTo>
                  <a:lnTo>
                    <a:pt x="8139" y="1323"/>
                  </a:lnTo>
                  <a:lnTo>
                    <a:pt x="8138" y="1291"/>
                  </a:lnTo>
                  <a:lnTo>
                    <a:pt x="8135" y="1261"/>
                  </a:lnTo>
                  <a:lnTo>
                    <a:pt x="8132" y="1231"/>
                  </a:lnTo>
                  <a:lnTo>
                    <a:pt x="8126" y="1201"/>
                  </a:lnTo>
                  <a:lnTo>
                    <a:pt x="8121" y="1172"/>
                  </a:lnTo>
                  <a:lnTo>
                    <a:pt x="8114" y="1144"/>
                  </a:lnTo>
                  <a:lnTo>
                    <a:pt x="8105" y="1116"/>
                  </a:lnTo>
                  <a:lnTo>
                    <a:pt x="8096" y="1089"/>
                  </a:lnTo>
                  <a:lnTo>
                    <a:pt x="8085" y="1062"/>
                  </a:lnTo>
                  <a:lnTo>
                    <a:pt x="8073" y="1036"/>
                  </a:lnTo>
                  <a:lnTo>
                    <a:pt x="8059" y="1011"/>
                  </a:lnTo>
                  <a:lnTo>
                    <a:pt x="8045" y="986"/>
                  </a:lnTo>
                  <a:lnTo>
                    <a:pt x="8029" y="961"/>
                  </a:lnTo>
                  <a:lnTo>
                    <a:pt x="8012" y="938"/>
                  </a:lnTo>
                  <a:lnTo>
                    <a:pt x="7994" y="915"/>
                  </a:lnTo>
                  <a:lnTo>
                    <a:pt x="7974" y="893"/>
                  </a:lnTo>
                  <a:lnTo>
                    <a:pt x="7954" y="870"/>
                  </a:lnTo>
                  <a:lnTo>
                    <a:pt x="7932" y="850"/>
                  </a:lnTo>
                  <a:lnTo>
                    <a:pt x="7910" y="832"/>
                  </a:lnTo>
                  <a:lnTo>
                    <a:pt x="7887" y="814"/>
                  </a:lnTo>
                  <a:lnTo>
                    <a:pt x="7863" y="798"/>
                  </a:lnTo>
                  <a:lnTo>
                    <a:pt x="7838" y="783"/>
                  </a:lnTo>
                  <a:lnTo>
                    <a:pt x="7811" y="769"/>
                  </a:lnTo>
                  <a:lnTo>
                    <a:pt x="7784" y="758"/>
                  </a:lnTo>
                  <a:lnTo>
                    <a:pt x="7757" y="747"/>
                  </a:lnTo>
                  <a:lnTo>
                    <a:pt x="7728" y="738"/>
                  </a:lnTo>
                  <a:lnTo>
                    <a:pt x="7699" y="730"/>
                  </a:lnTo>
                  <a:lnTo>
                    <a:pt x="7667" y="723"/>
                  </a:lnTo>
                  <a:lnTo>
                    <a:pt x="7636" y="717"/>
                  </a:lnTo>
                  <a:lnTo>
                    <a:pt x="7603" y="713"/>
                  </a:lnTo>
                  <a:lnTo>
                    <a:pt x="7570" y="711"/>
                  </a:lnTo>
                  <a:lnTo>
                    <a:pt x="7536" y="710"/>
                  </a:lnTo>
                  <a:lnTo>
                    <a:pt x="7502" y="711"/>
                  </a:lnTo>
                  <a:lnTo>
                    <a:pt x="7470" y="713"/>
                  </a:lnTo>
                  <a:lnTo>
                    <a:pt x="7438" y="717"/>
                  </a:lnTo>
                  <a:lnTo>
                    <a:pt x="7408" y="723"/>
                  </a:lnTo>
                  <a:lnTo>
                    <a:pt x="7378" y="730"/>
                  </a:lnTo>
                  <a:lnTo>
                    <a:pt x="7348" y="738"/>
                  </a:lnTo>
                  <a:lnTo>
                    <a:pt x="7320" y="747"/>
                  </a:lnTo>
                  <a:lnTo>
                    <a:pt x="7292" y="758"/>
                  </a:lnTo>
                  <a:lnTo>
                    <a:pt x="7265" y="769"/>
                  </a:lnTo>
                  <a:lnTo>
                    <a:pt x="7239" y="783"/>
                  </a:lnTo>
                  <a:lnTo>
                    <a:pt x="7215" y="798"/>
                  </a:lnTo>
                  <a:lnTo>
                    <a:pt x="7190" y="814"/>
                  </a:lnTo>
                  <a:lnTo>
                    <a:pt x="7167" y="832"/>
                  </a:lnTo>
                  <a:lnTo>
                    <a:pt x="7144" y="850"/>
                  </a:lnTo>
                  <a:lnTo>
                    <a:pt x="7122" y="870"/>
                  </a:lnTo>
                  <a:lnTo>
                    <a:pt x="7101" y="893"/>
                  </a:lnTo>
                  <a:lnTo>
                    <a:pt x="7080" y="915"/>
                  </a:lnTo>
                  <a:lnTo>
                    <a:pt x="7061" y="938"/>
                  </a:lnTo>
                  <a:lnTo>
                    <a:pt x="7044" y="961"/>
                  </a:lnTo>
                  <a:lnTo>
                    <a:pt x="7027" y="986"/>
                  </a:lnTo>
                  <a:lnTo>
                    <a:pt x="7013" y="1011"/>
                  </a:lnTo>
                  <a:lnTo>
                    <a:pt x="6998" y="1036"/>
                  </a:lnTo>
                  <a:lnTo>
                    <a:pt x="6986" y="1062"/>
                  </a:lnTo>
                  <a:lnTo>
                    <a:pt x="6975" y="1089"/>
                  </a:lnTo>
                  <a:lnTo>
                    <a:pt x="6966" y="1116"/>
                  </a:lnTo>
                  <a:lnTo>
                    <a:pt x="6957" y="1144"/>
                  </a:lnTo>
                  <a:lnTo>
                    <a:pt x="6950" y="1172"/>
                  </a:lnTo>
                  <a:lnTo>
                    <a:pt x="6943" y="1201"/>
                  </a:lnTo>
                  <a:lnTo>
                    <a:pt x="6939" y="1231"/>
                  </a:lnTo>
                  <a:lnTo>
                    <a:pt x="6935" y="1261"/>
                  </a:lnTo>
                  <a:lnTo>
                    <a:pt x="6933" y="1291"/>
                  </a:lnTo>
                  <a:lnTo>
                    <a:pt x="6933" y="1323"/>
                  </a:lnTo>
                  <a:lnTo>
                    <a:pt x="6933" y="2412"/>
                  </a:lnTo>
                  <a:lnTo>
                    <a:pt x="6933" y="2421"/>
                  </a:lnTo>
                  <a:lnTo>
                    <a:pt x="6934" y="2431"/>
                  </a:lnTo>
                  <a:lnTo>
                    <a:pt x="6935" y="2439"/>
                  </a:lnTo>
                  <a:lnTo>
                    <a:pt x="6937" y="2447"/>
                  </a:lnTo>
                  <a:lnTo>
                    <a:pt x="6941" y="2455"/>
                  </a:lnTo>
                  <a:lnTo>
                    <a:pt x="6944" y="2461"/>
                  </a:lnTo>
                  <a:lnTo>
                    <a:pt x="6948" y="2467"/>
                  </a:lnTo>
                  <a:lnTo>
                    <a:pt x="6953" y="2473"/>
                  </a:lnTo>
                  <a:lnTo>
                    <a:pt x="6958" y="2477"/>
                  </a:lnTo>
                  <a:lnTo>
                    <a:pt x="6964" y="2482"/>
                  </a:lnTo>
                  <a:lnTo>
                    <a:pt x="6970" y="2485"/>
                  </a:lnTo>
                  <a:lnTo>
                    <a:pt x="6978" y="2487"/>
                  </a:lnTo>
                  <a:lnTo>
                    <a:pt x="6986" y="2490"/>
                  </a:lnTo>
                  <a:lnTo>
                    <a:pt x="6994" y="2492"/>
                  </a:lnTo>
                  <a:lnTo>
                    <a:pt x="7003" y="2493"/>
                  </a:lnTo>
                  <a:lnTo>
                    <a:pt x="7013" y="2493"/>
                  </a:lnTo>
                  <a:lnTo>
                    <a:pt x="7133" y="2493"/>
                  </a:lnTo>
                  <a:lnTo>
                    <a:pt x="7143" y="2493"/>
                  </a:lnTo>
                  <a:lnTo>
                    <a:pt x="7152" y="2492"/>
                  </a:lnTo>
                  <a:lnTo>
                    <a:pt x="7160" y="2490"/>
                  </a:lnTo>
                  <a:lnTo>
                    <a:pt x="7168" y="2487"/>
                  </a:lnTo>
                  <a:lnTo>
                    <a:pt x="7175" y="2485"/>
                  </a:lnTo>
                  <a:lnTo>
                    <a:pt x="7182" y="2482"/>
                  </a:lnTo>
                  <a:lnTo>
                    <a:pt x="7188" y="2477"/>
                  </a:lnTo>
                  <a:lnTo>
                    <a:pt x="7193" y="2473"/>
                  </a:lnTo>
                  <a:lnTo>
                    <a:pt x="7198" y="2467"/>
                  </a:lnTo>
                  <a:lnTo>
                    <a:pt x="7201" y="2461"/>
                  </a:lnTo>
                  <a:lnTo>
                    <a:pt x="7205" y="2455"/>
                  </a:lnTo>
                  <a:lnTo>
                    <a:pt x="7208" y="2447"/>
                  </a:lnTo>
                  <a:lnTo>
                    <a:pt x="7210" y="2439"/>
                  </a:lnTo>
                  <a:lnTo>
                    <a:pt x="7211" y="2431"/>
                  </a:lnTo>
                  <a:lnTo>
                    <a:pt x="7213" y="2421"/>
                  </a:lnTo>
                  <a:lnTo>
                    <a:pt x="7213" y="2412"/>
                  </a:lnTo>
                  <a:lnTo>
                    <a:pt x="7213" y="1828"/>
                  </a:lnTo>
                  <a:lnTo>
                    <a:pt x="7214" y="1817"/>
                  </a:lnTo>
                  <a:lnTo>
                    <a:pt x="7214" y="1808"/>
                  </a:lnTo>
                  <a:lnTo>
                    <a:pt x="7216" y="1799"/>
                  </a:lnTo>
                  <a:lnTo>
                    <a:pt x="7218" y="1791"/>
                  </a:lnTo>
                  <a:lnTo>
                    <a:pt x="7220" y="1783"/>
                  </a:lnTo>
                  <a:lnTo>
                    <a:pt x="7224" y="1776"/>
                  </a:lnTo>
                  <a:lnTo>
                    <a:pt x="7228" y="1771"/>
                  </a:lnTo>
                  <a:lnTo>
                    <a:pt x="7233" y="1765"/>
                  </a:lnTo>
                  <a:lnTo>
                    <a:pt x="7238" y="1760"/>
                  </a:lnTo>
                  <a:lnTo>
                    <a:pt x="7244" y="1755"/>
                  </a:lnTo>
                  <a:lnTo>
                    <a:pt x="7251" y="1752"/>
                  </a:lnTo>
                  <a:lnTo>
                    <a:pt x="7259" y="1749"/>
                  </a:lnTo>
                  <a:lnTo>
                    <a:pt x="7266" y="1747"/>
                  </a:lnTo>
                  <a:lnTo>
                    <a:pt x="7274" y="1745"/>
                  </a:lnTo>
                  <a:lnTo>
                    <a:pt x="7283" y="1744"/>
                  </a:lnTo>
                  <a:lnTo>
                    <a:pt x="7293" y="1744"/>
                  </a:lnTo>
                  <a:lnTo>
                    <a:pt x="7778" y="1744"/>
                  </a:lnTo>
                  <a:lnTo>
                    <a:pt x="7787" y="1744"/>
                  </a:lnTo>
                  <a:lnTo>
                    <a:pt x="7796" y="1745"/>
                  </a:lnTo>
                  <a:lnTo>
                    <a:pt x="7805" y="1747"/>
                  </a:lnTo>
                  <a:lnTo>
                    <a:pt x="7813" y="1749"/>
                  </a:lnTo>
                  <a:lnTo>
                    <a:pt x="7820" y="1752"/>
                  </a:lnTo>
                  <a:lnTo>
                    <a:pt x="7827" y="1755"/>
                  </a:lnTo>
                  <a:lnTo>
                    <a:pt x="7833" y="1760"/>
                  </a:lnTo>
                  <a:lnTo>
                    <a:pt x="7838" y="1765"/>
                  </a:lnTo>
                  <a:lnTo>
                    <a:pt x="7844" y="1771"/>
                  </a:lnTo>
                  <a:lnTo>
                    <a:pt x="7847" y="1776"/>
                  </a:lnTo>
                  <a:lnTo>
                    <a:pt x="7850" y="1783"/>
                  </a:lnTo>
                  <a:lnTo>
                    <a:pt x="7854" y="1791"/>
                  </a:lnTo>
                  <a:lnTo>
                    <a:pt x="7856" y="1799"/>
                  </a:lnTo>
                  <a:lnTo>
                    <a:pt x="7857" y="1808"/>
                  </a:lnTo>
                  <a:lnTo>
                    <a:pt x="7858" y="1817"/>
                  </a:lnTo>
                  <a:lnTo>
                    <a:pt x="7858" y="1828"/>
                  </a:lnTo>
                  <a:lnTo>
                    <a:pt x="7858" y="2412"/>
                  </a:lnTo>
                  <a:lnTo>
                    <a:pt x="7859" y="2421"/>
                  </a:lnTo>
                  <a:lnTo>
                    <a:pt x="7860" y="2431"/>
                  </a:lnTo>
                  <a:lnTo>
                    <a:pt x="7861" y="2439"/>
                  </a:lnTo>
                  <a:lnTo>
                    <a:pt x="7864" y="2447"/>
                  </a:lnTo>
                  <a:lnTo>
                    <a:pt x="7866" y="2455"/>
                  </a:lnTo>
                  <a:lnTo>
                    <a:pt x="7869" y="2461"/>
                  </a:lnTo>
                  <a:lnTo>
                    <a:pt x="7874" y="2467"/>
                  </a:lnTo>
                  <a:lnTo>
                    <a:pt x="7878" y="2473"/>
                  </a:lnTo>
                  <a:lnTo>
                    <a:pt x="7884" y="2477"/>
                  </a:lnTo>
                  <a:lnTo>
                    <a:pt x="7890" y="2482"/>
                  </a:lnTo>
                  <a:lnTo>
                    <a:pt x="7896" y="2485"/>
                  </a:lnTo>
                  <a:lnTo>
                    <a:pt x="7903" y="2487"/>
                  </a:lnTo>
                  <a:lnTo>
                    <a:pt x="7911" y="2490"/>
                  </a:lnTo>
                  <a:lnTo>
                    <a:pt x="7920" y="2492"/>
                  </a:lnTo>
                  <a:lnTo>
                    <a:pt x="7929" y="2493"/>
                  </a:lnTo>
                  <a:lnTo>
                    <a:pt x="7939" y="2493"/>
                  </a:lnTo>
                  <a:lnTo>
                    <a:pt x="8059" y="2493"/>
                  </a:lnTo>
                  <a:lnTo>
                    <a:pt x="8068" y="2493"/>
                  </a:lnTo>
                  <a:lnTo>
                    <a:pt x="8077" y="2492"/>
                  </a:lnTo>
                  <a:lnTo>
                    <a:pt x="8086" y="2490"/>
                  </a:lnTo>
                  <a:lnTo>
                    <a:pt x="8094" y="2487"/>
                  </a:lnTo>
                  <a:lnTo>
                    <a:pt x="8101" y="2485"/>
                  </a:lnTo>
                  <a:lnTo>
                    <a:pt x="8107" y="2482"/>
                  </a:lnTo>
                  <a:lnTo>
                    <a:pt x="8113" y="2477"/>
                  </a:lnTo>
                  <a:lnTo>
                    <a:pt x="8119" y="2473"/>
                  </a:lnTo>
                  <a:lnTo>
                    <a:pt x="8123" y="2467"/>
                  </a:lnTo>
                  <a:lnTo>
                    <a:pt x="8128" y="2461"/>
                  </a:lnTo>
                  <a:lnTo>
                    <a:pt x="8131" y="2455"/>
                  </a:lnTo>
                  <a:lnTo>
                    <a:pt x="8133" y="2447"/>
                  </a:lnTo>
                  <a:lnTo>
                    <a:pt x="8135" y="2439"/>
                  </a:lnTo>
                  <a:lnTo>
                    <a:pt x="8138" y="2431"/>
                  </a:lnTo>
                  <a:lnTo>
                    <a:pt x="8139" y="2421"/>
                  </a:lnTo>
                  <a:lnTo>
                    <a:pt x="8139" y="2412"/>
                  </a:lnTo>
                  <a:close/>
                  <a:moveTo>
                    <a:pt x="7858" y="1414"/>
                  </a:moveTo>
                  <a:lnTo>
                    <a:pt x="7858" y="1424"/>
                  </a:lnTo>
                  <a:lnTo>
                    <a:pt x="7857" y="1433"/>
                  </a:lnTo>
                  <a:lnTo>
                    <a:pt x="7856" y="1442"/>
                  </a:lnTo>
                  <a:lnTo>
                    <a:pt x="7854" y="1450"/>
                  </a:lnTo>
                  <a:lnTo>
                    <a:pt x="7850" y="1457"/>
                  </a:lnTo>
                  <a:lnTo>
                    <a:pt x="7847" y="1464"/>
                  </a:lnTo>
                  <a:lnTo>
                    <a:pt x="7844" y="1470"/>
                  </a:lnTo>
                  <a:lnTo>
                    <a:pt x="7838" y="1475"/>
                  </a:lnTo>
                  <a:lnTo>
                    <a:pt x="7833" y="1481"/>
                  </a:lnTo>
                  <a:lnTo>
                    <a:pt x="7827" y="1484"/>
                  </a:lnTo>
                  <a:lnTo>
                    <a:pt x="7820" y="1489"/>
                  </a:lnTo>
                  <a:lnTo>
                    <a:pt x="7813" y="1491"/>
                  </a:lnTo>
                  <a:lnTo>
                    <a:pt x="7805" y="1493"/>
                  </a:lnTo>
                  <a:lnTo>
                    <a:pt x="7796" y="1496"/>
                  </a:lnTo>
                  <a:lnTo>
                    <a:pt x="7787" y="1496"/>
                  </a:lnTo>
                  <a:lnTo>
                    <a:pt x="7778" y="1497"/>
                  </a:lnTo>
                  <a:lnTo>
                    <a:pt x="7293" y="1497"/>
                  </a:lnTo>
                  <a:lnTo>
                    <a:pt x="7283" y="1496"/>
                  </a:lnTo>
                  <a:lnTo>
                    <a:pt x="7274" y="1496"/>
                  </a:lnTo>
                  <a:lnTo>
                    <a:pt x="7266" y="1493"/>
                  </a:lnTo>
                  <a:lnTo>
                    <a:pt x="7259" y="1491"/>
                  </a:lnTo>
                  <a:lnTo>
                    <a:pt x="7251" y="1489"/>
                  </a:lnTo>
                  <a:lnTo>
                    <a:pt x="7244" y="1484"/>
                  </a:lnTo>
                  <a:lnTo>
                    <a:pt x="7238" y="1481"/>
                  </a:lnTo>
                  <a:lnTo>
                    <a:pt x="7233" y="1475"/>
                  </a:lnTo>
                  <a:lnTo>
                    <a:pt x="7228" y="1470"/>
                  </a:lnTo>
                  <a:lnTo>
                    <a:pt x="7224" y="1464"/>
                  </a:lnTo>
                  <a:lnTo>
                    <a:pt x="7220" y="1457"/>
                  </a:lnTo>
                  <a:lnTo>
                    <a:pt x="7218" y="1450"/>
                  </a:lnTo>
                  <a:lnTo>
                    <a:pt x="7216" y="1442"/>
                  </a:lnTo>
                  <a:lnTo>
                    <a:pt x="7214" y="1433"/>
                  </a:lnTo>
                  <a:lnTo>
                    <a:pt x="7214" y="1424"/>
                  </a:lnTo>
                  <a:lnTo>
                    <a:pt x="7213" y="1414"/>
                  </a:lnTo>
                  <a:lnTo>
                    <a:pt x="7213" y="1322"/>
                  </a:lnTo>
                  <a:lnTo>
                    <a:pt x="7214" y="1305"/>
                  </a:lnTo>
                  <a:lnTo>
                    <a:pt x="7214" y="1288"/>
                  </a:lnTo>
                  <a:lnTo>
                    <a:pt x="7216" y="1271"/>
                  </a:lnTo>
                  <a:lnTo>
                    <a:pt x="7218" y="1255"/>
                  </a:lnTo>
                  <a:lnTo>
                    <a:pt x="7222" y="1240"/>
                  </a:lnTo>
                  <a:lnTo>
                    <a:pt x="7225" y="1224"/>
                  </a:lnTo>
                  <a:lnTo>
                    <a:pt x="7229" y="1208"/>
                  </a:lnTo>
                  <a:lnTo>
                    <a:pt x="7234" y="1192"/>
                  </a:lnTo>
                  <a:lnTo>
                    <a:pt x="7239" y="1178"/>
                  </a:lnTo>
                  <a:lnTo>
                    <a:pt x="7246" y="1163"/>
                  </a:lnTo>
                  <a:lnTo>
                    <a:pt x="7253" y="1149"/>
                  </a:lnTo>
                  <a:lnTo>
                    <a:pt x="7261" y="1135"/>
                  </a:lnTo>
                  <a:lnTo>
                    <a:pt x="7269" y="1122"/>
                  </a:lnTo>
                  <a:lnTo>
                    <a:pt x="7278" y="1108"/>
                  </a:lnTo>
                  <a:lnTo>
                    <a:pt x="7287" y="1095"/>
                  </a:lnTo>
                  <a:lnTo>
                    <a:pt x="7297" y="1081"/>
                  </a:lnTo>
                  <a:lnTo>
                    <a:pt x="7308" y="1069"/>
                  </a:lnTo>
                  <a:lnTo>
                    <a:pt x="7319" y="1058"/>
                  </a:lnTo>
                  <a:lnTo>
                    <a:pt x="7332" y="1046"/>
                  </a:lnTo>
                  <a:lnTo>
                    <a:pt x="7344" y="1036"/>
                  </a:lnTo>
                  <a:lnTo>
                    <a:pt x="7356" y="1027"/>
                  </a:lnTo>
                  <a:lnTo>
                    <a:pt x="7370" y="1018"/>
                  </a:lnTo>
                  <a:lnTo>
                    <a:pt x="7384" y="1011"/>
                  </a:lnTo>
                  <a:lnTo>
                    <a:pt x="7399" y="1004"/>
                  </a:lnTo>
                  <a:lnTo>
                    <a:pt x="7415" y="997"/>
                  </a:lnTo>
                  <a:lnTo>
                    <a:pt x="7430" y="993"/>
                  </a:lnTo>
                  <a:lnTo>
                    <a:pt x="7446" y="987"/>
                  </a:lnTo>
                  <a:lnTo>
                    <a:pt x="7463" y="984"/>
                  </a:lnTo>
                  <a:lnTo>
                    <a:pt x="7481" y="980"/>
                  </a:lnTo>
                  <a:lnTo>
                    <a:pt x="7499" y="978"/>
                  </a:lnTo>
                  <a:lnTo>
                    <a:pt x="7517" y="976"/>
                  </a:lnTo>
                  <a:lnTo>
                    <a:pt x="7536" y="976"/>
                  </a:lnTo>
                  <a:lnTo>
                    <a:pt x="7555" y="976"/>
                  </a:lnTo>
                  <a:lnTo>
                    <a:pt x="7573" y="978"/>
                  </a:lnTo>
                  <a:lnTo>
                    <a:pt x="7591" y="980"/>
                  </a:lnTo>
                  <a:lnTo>
                    <a:pt x="7609" y="984"/>
                  </a:lnTo>
                  <a:lnTo>
                    <a:pt x="7626" y="987"/>
                  </a:lnTo>
                  <a:lnTo>
                    <a:pt x="7641" y="993"/>
                  </a:lnTo>
                  <a:lnTo>
                    <a:pt x="7657" y="997"/>
                  </a:lnTo>
                  <a:lnTo>
                    <a:pt x="7673" y="1004"/>
                  </a:lnTo>
                  <a:lnTo>
                    <a:pt x="7687" y="1011"/>
                  </a:lnTo>
                  <a:lnTo>
                    <a:pt x="7701" y="1018"/>
                  </a:lnTo>
                  <a:lnTo>
                    <a:pt x="7714" y="1027"/>
                  </a:lnTo>
                  <a:lnTo>
                    <a:pt x="7728" y="1036"/>
                  </a:lnTo>
                  <a:lnTo>
                    <a:pt x="7740" y="1046"/>
                  </a:lnTo>
                  <a:lnTo>
                    <a:pt x="7753" y="1058"/>
                  </a:lnTo>
                  <a:lnTo>
                    <a:pt x="7764" y="1069"/>
                  </a:lnTo>
                  <a:lnTo>
                    <a:pt x="7774" y="1081"/>
                  </a:lnTo>
                  <a:lnTo>
                    <a:pt x="7784" y="1095"/>
                  </a:lnTo>
                  <a:lnTo>
                    <a:pt x="7794" y="1108"/>
                  </a:lnTo>
                  <a:lnTo>
                    <a:pt x="7803" y="1122"/>
                  </a:lnTo>
                  <a:lnTo>
                    <a:pt x="7811" y="1135"/>
                  </a:lnTo>
                  <a:lnTo>
                    <a:pt x="7819" y="1149"/>
                  </a:lnTo>
                  <a:lnTo>
                    <a:pt x="7826" y="1163"/>
                  </a:lnTo>
                  <a:lnTo>
                    <a:pt x="7832" y="1178"/>
                  </a:lnTo>
                  <a:lnTo>
                    <a:pt x="7838" y="1192"/>
                  </a:lnTo>
                  <a:lnTo>
                    <a:pt x="7842" y="1208"/>
                  </a:lnTo>
                  <a:lnTo>
                    <a:pt x="7847" y="1224"/>
                  </a:lnTo>
                  <a:lnTo>
                    <a:pt x="7850" y="1240"/>
                  </a:lnTo>
                  <a:lnTo>
                    <a:pt x="7854" y="1255"/>
                  </a:lnTo>
                  <a:lnTo>
                    <a:pt x="7856" y="1271"/>
                  </a:lnTo>
                  <a:lnTo>
                    <a:pt x="7857" y="1288"/>
                  </a:lnTo>
                  <a:lnTo>
                    <a:pt x="7858" y="1305"/>
                  </a:lnTo>
                  <a:lnTo>
                    <a:pt x="7858" y="1322"/>
                  </a:lnTo>
                  <a:lnTo>
                    <a:pt x="7858" y="1414"/>
                  </a:lnTo>
                  <a:close/>
                  <a:moveTo>
                    <a:pt x="10374" y="2412"/>
                  </a:moveTo>
                  <a:lnTo>
                    <a:pt x="10374" y="2089"/>
                  </a:lnTo>
                  <a:lnTo>
                    <a:pt x="10373" y="2047"/>
                  </a:lnTo>
                  <a:lnTo>
                    <a:pt x="10371" y="2007"/>
                  </a:lnTo>
                  <a:lnTo>
                    <a:pt x="10366" y="1968"/>
                  </a:lnTo>
                  <a:lnTo>
                    <a:pt x="10362" y="1934"/>
                  </a:lnTo>
                  <a:lnTo>
                    <a:pt x="10354" y="1900"/>
                  </a:lnTo>
                  <a:lnTo>
                    <a:pt x="10346" y="1869"/>
                  </a:lnTo>
                  <a:lnTo>
                    <a:pt x="10341" y="1854"/>
                  </a:lnTo>
                  <a:lnTo>
                    <a:pt x="10336" y="1839"/>
                  </a:lnTo>
                  <a:lnTo>
                    <a:pt x="10330" y="1826"/>
                  </a:lnTo>
                  <a:lnTo>
                    <a:pt x="10324" y="1812"/>
                  </a:lnTo>
                  <a:lnTo>
                    <a:pt x="10311" y="1789"/>
                  </a:lnTo>
                  <a:lnTo>
                    <a:pt x="10297" y="1766"/>
                  </a:lnTo>
                  <a:lnTo>
                    <a:pt x="10283" y="1746"/>
                  </a:lnTo>
                  <a:lnTo>
                    <a:pt x="10269" y="1727"/>
                  </a:lnTo>
                  <a:lnTo>
                    <a:pt x="10253" y="1709"/>
                  </a:lnTo>
                  <a:lnTo>
                    <a:pt x="10237" y="1693"/>
                  </a:lnTo>
                  <a:lnTo>
                    <a:pt x="10220" y="1679"/>
                  </a:lnTo>
                  <a:lnTo>
                    <a:pt x="10204" y="1666"/>
                  </a:lnTo>
                  <a:lnTo>
                    <a:pt x="10195" y="1656"/>
                  </a:lnTo>
                  <a:lnTo>
                    <a:pt x="10187" y="1646"/>
                  </a:lnTo>
                  <a:lnTo>
                    <a:pt x="10184" y="1641"/>
                  </a:lnTo>
                  <a:lnTo>
                    <a:pt x="10182" y="1636"/>
                  </a:lnTo>
                  <a:lnTo>
                    <a:pt x="10181" y="1630"/>
                  </a:lnTo>
                  <a:lnTo>
                    <a:pt x="10181" y="1626"/>
                  </a:lnTo>
                  <a:lnTo>
                    <a:pt x="10181" y="1621"/>
                  </a:lnTo>
                  <a:lnTo>
                    <a:pt x="10182" y="1616"/>
                  </a:lnTo>
                  <a:lnTo>
                    <a:pt x="10184" y="1611"/>
                  </a:lnTo>
                  <a:lnTo>
                    <a:pt x="10187" y="1606"/>
                  </a:lnTo>
                  <a:lnTo>
                    <a:pt x="10195" y="1597"/>
                  </a:lnTo>
                  <a:lnTo>
                    <a:pt x="10204" y="1587"/>
                  </a:lnTo>
                  <a:lnTo>
                    <a:pt x="10215" y="1580"/>
                  </a:lnTo>
                  <a:lnTo>
                    <a:pt x="10227" y="1570"/>
                  </a:lnTo>
                  <a:lnTo>
                    <a:pt x="10239" y="1560"/>
                  </a:lnTo>
                  <a:lnTo>
                    <a:pt x="10253" y="1547"/>
                  </a:lnTo>
                  <a:lnTo>
                    <a:pt x="10265" y="1533"/>
                  </a:lnTo>
                  <a:lnTo>
                    <a:pt x="10280" y="1517"/>
                  </a:lnTo>
                  <a:lnTo>
                    <a:pt x="10294" y="1500"/>
                  </a:lnTo>
                  <a:lnTo>
                    <a:pt x="10309" y="1481"/>
                  </a:lnTo>
                  <a:lnTo>
                    <a:pt x="10317" y="1471"/>
                  </a:lnTo>
                  <a:lnTo>
                    <a:pt x="10324" y="1460"/>
                  </a:lnTo>
                  <a:lnTo>
                    <a:pt x="10330" y="1449"/>
                  </a:lnTo>
                  <a:lnTo>
                    <a:pt x="10336" y="1436"/>
                  </a:lnTo>
                  <a:lnTo>
                    <a:pt x="10342" y="1424"/>
                  </a:lnTo>
                  <a:lnTo>
                    <a:pt x="10347" y="1410"/>
                  </a:lnTo>
                  <a:lnTo>
                    <a:pt x="10352" y="1397"/>
                  </a:lnTo>
                  <a:lnTo>
                    <a:pt x="10356" y="1382"/>
                  </a:lnTo>
                  <a:lnTo>
                    <a:pt x="10363" y="1352"/>
                  </a:lnTo>
                  <a:lnTo>
                    <a:pt x="10369" y="1319"/>
                  </a:lnTo>
                  <a:lnTo>
                    <a:pt x="10372" y="1283"/>
                  </a:lnTo>
                  <a:lnTo>
                    <a:pt x="10374" y="1246"/>
                  </a:lnTo>
                  <a:lnTo>
                    <a:pt x="10373" y="1215"/>
                  </a:lnTo>
                  <a:lnTo>
                    <a:pt x="10371" y="1183"/>
                  </a:lnTo>
                  <a:lnTo>
                    <a:pt x="10366" y="1154"/>
                  </a:lnTo>
                  <a:lnTo>
                    <a:pt x="10362" y="1125"/>
                  </a:lnTo>
                  <a:lnTo>
                    <a:pt x="10356" y="1097"/>
                  </a:lnTo>
                  <a:lnTo>
                    <a:pt x="10348" y="1070"/>
                  </a:lnTo>
                  <a:lnTo>
                    <a:pt x="10339" y="1044"/>
                  </a:lnTo>
                  <a:lnTo>
                    <a:pt x="10330" y="1019"/>
                  </a:lnTo>
                  <a:lnTo>
                    <a:pt x="10319" y="995"/>
                  </a:lnTo>
                  <a:lnTo>
                    <a:pt x="10307" y="971"/>
                  </a:lnTo>
                  <a:lnTo>
                    <a:pt x="10293" y="949"/>
                  </a:lnTo>
                  <a:lnTo>
                    <a:pt x="10278" y="927"/>
                  </a:lnTo>
                  <a:lnTo>
                    <a:pt x="10262" y="906"/>
                  </a:lnTo>
                  <a:lnTo>
                    <a:pt x="10245" y="887"/>
                  </a:lnTo>
                  <a:lnTo>
                    <a:pt x="10226" y="868"/>
                  </a:lnTo>
                  <a:lnTo>
                    <a:pt x="10207" y="850"/>
                  </a:lnTo>
                  <a:lnTo>
                    <a:pt x="10184" y="833"/>
                  </a:lnTo>
                  <a:lnTo>
                    <a:pt x="10162" y="817"/>
                  </a:lnTo>
                  <a:lnTo>
                    <a:pt x="10138" y="803"/>
                  </a:lnTo>
                  <a:lnTo>
                    <a:pt x="10114" y="788"/>
                  </a:lnTo>
                  <a:lnTo>
                    <a:pt x="10089" y="776"/>
                  </a:lnTo>
                  <a:lnTo>
                    <a:pt x="10064" y="765"/>
                  </a:lnTo>
                  <a:lnTo>
                    <a:pt x="10037" y="754"/>
                  </a:lnTo>
                  <a:lnTo>
                    <a:pt x="10010" y="744"/>
                  </a:lnTo>
                  <a:lnTo>
                    <a:pt x="9983" y="736"/>
                  </a:lnTo>
                  <a:lnTo>
                    <a:pt x="9955" y="730"/>
                  </a:lnTo>
                  <a:lnTo>
                    <a:pt x="9926" y="723"/>
                  </a:lnTo>
                  <a:lnTo>
                    <a:pt x="9897" y="719"/>
                  </a:lnTo>
                  <a:lnTo>
                    <a:pt x="9867" y="715"/>
                  </a:lnTo>
                  <a:lnTo>
                    <a:pt x="9835" y="712"/>
                  </a:lnTo>
                  <a:lnTo>
                    <a:pt x="9804" y="711"/>
                  </a:lnTo>
                  <a:lnTo>
                    <a:pt x="9771" y="710"/>
                  </a:lnTo>
                  <a:lnTo>
                    <a:pt x="9738" y="711"/>
                  </a:lnTo>
                  <a:lnTo>
                    <a:pt x="9705" y="713"/>
                  </a:lnTo>
                  <a:lnTo>
                    <a:pt x="9674" y="717"/>
                  </a:lnTo>
                  <a:lnTo>
                    <a:pt x="9643" y="723"/>
                  </a:lnTo>
                  <a:lnTo>
                    <a:pt x="9613" y="730"/>
                  </a:lnTo>
                  <a:lnTo>
                    <a:pt x="9584" y="738"/>
                  </a:lnTo>
                  <a:lnTo>
                    <a:pt x="9556" y="747"/>
                  </a:lnTo>
                  <a:lnTo>
                    <a:pt x="9528" y="758"/>
                  </a:lnTo>
                  <a:lnTo>
                    <a:pt x="9501" y="769"/>
                  </a:lnTo>
                  <a:lnTo>
                    <a:pt x="9475" y="783"/>
                  </a:lnTo>
                  <a:lnTo>
                    <a:pt x="9449" y="798"/>
                  </a:lnTo>
                  <a:lnTo>
                    <a:pt x="9425" y="814"/>
                  </a:lnTo>
                  <a:lnTo>
                    <a:pt x="9402" y="832"/>
                  </a:lnTo>
                  <a:lnTo>
                    <a:pt x="9379" y="850"/>
                  </a:lnTo>
                  <a:lnTo>
                    <a:pt x="9357" y="870"/>
                  </a:lnTo>
                  <a:lnTo>
                    <a:pt x="9336" y="893"/>
                  </a:lnTo>
                  <a:lnTo>
                    <a:pt x="9315" y="915"/>
                  </a:lnTo>
                  <a:lnTo>
                    <a:pt x="9296" y="938"/>
                  </a:lnTo>
                  <a:lnTo>
                    <a:pt x="9280" y="961"/>
                  </a:lnTo>
                  <a:lnTo>
                    <a:pt x="9263" y="986"/>
                  </a:lnTo>
                  <a:lnTo>
                    <a:pt x="9247" y="1011"/>
                  </a:lnTo>
                  <a:lnTo>
                    <a:pt x="9233" y="1036"/>
                  </a:lnTo>
                  <a:lnTo>
                    <a:pt x="9221" y="1062"/>
                  </a:lnTo>
                  <a:lnTo>
                    <a:pt x="9210" y="1089"/>
                  </a:lnTo>
                  <a:lnTo>
                    <a:pt x="9200" y="1116"/>
                  </a:lnTo>
                  <a:lnTo>
                    <a:pt x="9192" y="1144"/>
                  </a:lnTo>
                  <a:lnTo>
                    <a:pt x="9184" y="1172"/>
                  </a:lnTo>
                  <a:lnTo>
                    <a:pt x="9178" y="1201"/>
                  </a:lnTo>
                  <a:lnTo>
                    <a:pt x="9174" y="1231"/>
                  </a:lnTo>
                  <a:lnTo>
                    <a:pt x="9171" y="1261"/>
                  </a:lnTo>
                  <a:lnTo>
                    <a:pt x="9168" y="1291"/>
                  </a:lnTo>
                  <a:lnTo>
                    <a:pt x="9168" y="1323"/>
                  </a:lnTo>
                  <a:lnTo>
                    <a:pt x="9168" y="2412"/>
                  </a:lnTo>
                  <a:lnTo>
                    <a:pt x="9168" y="2421"/>
                  </a:lnTo>
                  <a:lnTo>
                    <a:pt x="9169" y="2431"/>
                  </a:lnTo>
                  <a:lnTo>
                    <a:pt x="9171" y="2439"/>
                  </a:lnTo>
                  <a:lnTo>
                    <a:pt x="9173" y="2447"/>
                  </a:lnTo>
                  <a:lnTo>
                    <a:pt x="9176" y="2455"/>
                  </a:lnTo>
                  <a:lnTo>
                    <a:pt x="9180" y="2461"/>
                  </a:lnTo>
                  <a:lnTo>
                    <a:pt x="9183" y="2467"/>
                  </a:lnTo>
                  <a:lnTo>
                    <a:pt x="9187" y="2473"/>
                  </a:lnTo>
                  <a:lnTo>
                    <a:pt x="9193" y="2477"/>
                  </a:lnTo>
                  <a:lnTo>
                    <a:pt x="9199" y="2482"/>
                  </a:lnTo>
                  <a:lnTo>
                    <a:pt x="9205" y="2485"/>
                  </a:lnTo>
                  <a:lnTo>
                    <a:pt x="9213" y="2487"/>
                  </a:lnTo>
                  <a:lnTo>
                    <a:pt x="9221" y="2490"/>
                  </a:lnTo>
                  <a:lnTo>
                    <a:pt x="9229" y="2492"/>
                  </a:lnTo>
                  <a:lnTo>
                    <a:pt x="9238" y="2493"/>
                  </a:lnTo>
                  <a:lnTo>
                    <a:pt x="9248" y="2493"/>
                  </a:lnTo>
                  <a:lnTo>
                    <a:pt x="9368" y="2493"/>
                  </a:lnTo>
                  <a:lnTo>
                    <a:pt x="9378" y="2493"/>
                  </a:lnTo>
                  <a:lnTo>
                    <a:pt x="9387" y="2492"/>
                  </a:lnTo>
                  <a:lnTo>
                    <a:pt x="9395" y="2490"/>
                  </a:lnTo>
                  <a:lnTo>
                    <a:pt x="9403" y="2487"/>
                  </a:lnTo>
                  <a:lnTo>
                    <a:pt x="9411" y="2485"/>
                  </a:lnTo>
                  <a:lnTo>
                    <a:pt x="9417" y="2482"/>
                  </a:lnTo>
                  <a:lnTo>
                    <a:pt x="9423" y="2477"/>
                  </a:lnTo>
                  <a:lnTo>
                    <a:pt x="9428" y="2473"/>
                  </a:lnTo>
                  <a:lnTo>
                    <a:pt x="9433" y="2467"/>
                  </a:lnTo>
                  <a:lnTo>
                    <a:pt x="9437" y="2461"/>
                  </a:lnTo>
                  <a:lnTo>
                    <a:pt x="9440" y="2455"/>
                  </a:lnTo>
                  <a:lnTo>
                    <a:pt x="9443" y="2447"/>
                  </a:lnTo>
                  <a:lnTo>
                    <a:pt x="9446" y="2439"/>
                  </a:lnTo>
                  <a:lnTo>
                    <a:pt x="9447" y="2431"/>
                  </a:lnTo>
                  <a:lnTo>
                    <a:pt x="9448" y="2421"/>
                  </a:lnTo>
                  <a:lnTo>
                    <a:pt x="9448" y="2412"/>
                  </a:lnTo>
                  <a:lnTo>
                    <a:pt x="9448" y="1828"/>
                  </a:lnTo>
                  <a:lnTo>
                    <a:pt x="9448" y="1817"/>
                  </a:lnTo>
                  <a:lnTo>
                    <a:pt x="9449" y="1808"/>
                  </a:lnTo>
                  <a:lnTo>
                    <a:pt x="9451" y="1799"/>
                  </a:lnTo>
                  <a:lnTo>
                    <a:pt x="9454" y="1791"/>
                  </a:lnTo>
                  <a:lnTo>
                    <a:pt x="9456" y="1783"/>
                  </a:lnTo>
                  <a:lnTo>
                    <a:pt x="9459" y="1776"/>
                  </a:lnTo>
                  <a:lnTo>
                    <a:pt x="9464" y="1771"/>
                  </a:lnTo>
                  <a:lnTo>
                    <a:pt x="9468" y="1765"/>
                  </a:lnTo>
                  <a:lnTo>
                    <a:pt x="9474" y="1760"/>
                  </a:lnTo>
                  <a:lnTo>
                    <a:pt x="9479" y="1755"/>
                  </a:lnTo>
                  <a:lnTo>
                    <a:pt x="9486" y="1752"/>
                  </a:lnTo>
                  <a:lnTo>
                    <a:pt x="9494" y="1749"/>
                  </a:lnTo>
                  <a:lnTo>
                    <a:pt x="9502" y="1747"/>
                  </a:lnTo>
                  <a:lnTo>
                    <a:pt x="9510" y="1745"/>
                  </a:lnTo>
                  <a:lnTo>
                    <a:pt x="9519" y="1744"/>
                  </a:lnTo>
                  <a:lnTo>
                    <a:pt x="9529" y="1744"/>
                  </a:lnTo>
                  <a:lnTo>
                    <a:pt x="9771" y="1744"/>
                  </a:lnTo>
                  <a:lnTo>
                    <a:pt x="9790" y="1745"/>
                  </a:lnTo>
                  <a:lnTo>
                    <a:pt x="9808" y="1746"/>
                  </a:lnTo>
                  <a:lnTo>
                    <a:pt x="9826" y="1748"/>
                  </a:lnTo>
                  <a:lnTo>
                    <a:pt x="9843" y="1752"/>
                  </a:lnTo>
                  <a:lnTo>
                    <a:pt x="9860" y="1756"/>
                  </a:lnTo>
                  <a:lnTo>
                    <a:pt x="9877" y="1761"/>
                  </a:lnTo>
                  <a:lnTo>
                    <a:pt x="9893" y="1766"/>
                  </a:lnTo>
                  <a:lnTo>
                    <a:pt x="9907" y="1772"/>
                  </a:lnTo>
                  <a:lnTo>
                    <a:pt x="9922" y="1779"/>
                  </a:lnTo>
                  <a:lnTo>
                    <a:pt x="9936" y="1787"/>
                  </a:lnTo>
                  <a:lnTo>
                    <a:pt x="9950" y="1796"/>
                  </a:lnTo>
                  <a:lnTo>
                    <a:pt x="9963" y="1805"/>
                  </a:lnTo>
                  <a:lnTo>
                    <a:pt x="9976" y="1815"/>
                  </a:lnTo>
                  <a:lnTo>
                    <a:pt x="9987" y="1826"/>
                  </a:lnTo>
                  <a:lnTo>
                    <a:pt x="9998" y="1837"/>
                  </a:lnTo>
                  <a:lnTo>
                    <a:pt x="10009" y="1849"/>
                  </a:lnTo>
                  <a:lnTo>
                    <a:pt x="10019" y="1863"/>
                  </a:lnTo>
                  <a:lnTo>
                    <a:pt x="10030" y="1875"/>
                  </a:lnTo>
                  <a:lnTo>
                    <a:pt x="10039" y="1889"/>
                  </a:lnTo>
                  <a:lnTo>
                    <a:pt x="10046" y="1903"/>
                  </a:lnTo>
                  <a:lnTo>
                    <a:pt x="10054" y="1917"/>
                  </a:lnTo>
                  <a:lnTo>
                    <a:pt x="10061" y="1931"/>
                  </a:lnTo>
                  <a:lnTo>
                    <a:pt x="10067" y="1946"/>
                  </a:lnTo>
                  <a:lnTo>
                    <a:pt x="10072" y="1961"/>
                  </a:lnTo>
                  <a:lnTo>
                    <a:pt x="10078" y="1975"/>
                  </a:lnTo>
                  <a:lnTo>
                    <a:pt x="10082" y="1991"/>
                  </a:lnTo>
                  <a:lnTo>
                    <a:pt x="10086" y="2007"/>
                  </a:lnTo>
                  <a:lnTo>
                    <a:pt x="10089" y="2022"/>
                  </a:lnTo>
                  <a:lnTo>
                    <a:pt x="10091" y="2038"/>
                  </a:lnTo>
                  <a:lnTo>
                    <a:pt x="10092" y="2055"/>
                  </a:lnTo>
                  <a:lnTo>
                    <a:pt x="10094" y="2072"/>
                  </a:lnTo>
                  <a:lnTo>
                    <a:pt x="10094" y="2089"/>
                  </a:lnTo>
                  <a:lnTo>
                    <a:pt x="10094" y="2412"/>
                  </a:lnTo>
                  <a:lnTo>
                    <a:pt x="10095" y="2421"/>
                  </a:lnTo>
                  <a:lnTo>
                    <a:pt x="10095" y="2431"/>
                  </a:lnTo>
                  <a:lnTo>
                    <a:pt x="10097" y="2439"/>
                  </a:lnTo>
                  <a:lnTo>
                    <a:pt x="10099" y="2447"/>
                  </a:lnTo>
                  <a:lnTo>
                    <a:pt x="10101" y="2455"/>
                  </a:lnTo>
                  <a:lnTo>
                    <a:pt x="10105" y="2461"/>
                  </a:lnTo>
                  <a:lnTo>
                    <a:pt x="10109" y="2467"/>
                  </a:lnTo>
                  <a:lnTo>
                    <a:pt x="10114" y="2473"/>
                  </a:lnTo>
                  <a:lnTo>
                    <a:pt x="10119" y="2477"/>
                  </a:lnTo>
                  <a:lnTo>
                    <a:pt x="10125" y="2482"/>
                  </a:lnTo>
                  <a:lnTo>
                    <a:pt x="10132" y="2485"/>
                  </a:lnTo>
                  <a:lnTo>
                    <a:pt x="10138" y="2487"/>
                  </a:lnTo>
                  <a:lnTo>
                    <a:pt x="10146" y="2490"/>
                  </a:lnTo>
                  <a:lnTo>
                    <a:pt x="10155" y="2492"/>
                  </a:lnTo>
                  <a:lnTo>
                    <a:pt x="10164" y="2493"/>
                  </a:lnTo>
                  <a:lnTo>
                    <a:pt x="10173" y="2493"/>
                  </a:lnTo>
                  <a:lnTo>
                    <a:pt x="10294" y="2493"/>
                  </a:lnTo>
                  <a:lnTo>
                    <a:pt x="10303" y="2493"/>
                  </a:lnTo>
                  <a:lnTo>
                    <a:pt x="10312" y="2492"/>
                  </a:lnTo>
                  <a:lnTo>
                    <a:pt x="10321" y="2490"/>
                  </a:lnTo>
                  <a:lnTo>
                    <a:pt x="10329" y="2487"/>
                  </a:lnTo>
                  <a:lnTo>
                    <a:pt x="10336" y="2485"/>
                  </a:lnTo>
                  <a:lnTo>
                    <a:pt x="10343" y="2482"/>
                  </a:lnTo>
                  <a:lnTo>
                    <a:pt x="10348" y="2477"/>
                  </a:lnTo>
                  <a:lnTo>
                    <a:pt x="10354" y="2473"/>
                  </a:lnTo>
                  <a:lnTo>
                    <a:pt x="10358" y="2467"/>
                  </a:lnTo>
                  <a:lnTo>
                    <a:pt x="10363" y="2461"/>
                  </a:lnTo>
                  <a:lnTo>
                    <a:pt x="10366" y="2455"/>
                  </a:lnTo>
                  <a:lnTo>
                    <a:pt x="10369" y="2447"/>
                  </a:lnTo>
                  <a:lnTo>
                    <a:pt x="10371" y="2439"/>
                  </a:lnTo>
                  <a:lnTo>
                    <a:pt x="10373" y="2431"/>
                  </a:lnTo>
                  <a:lnTo>
                    <a:pt x="10373" y="2421"/>
                  </a:lnTo>
                  <a:lnTo>
                    <a:pt x="10374" y="2412"/>
                  </a:lnTo>
                  <a:close/>
                  <a:moveTo>
                    <a:pt x="10094" y="1245"/>
                  </a:moveTo>
                  <a:lnTo>
                    <a:pt x="10092" y="1264"/>
                  </a:lnTo>
                  <a:lnTo>
                    <a:pt x="10090" y="1282"/>
                  </a:lnTo>
                  <a:lnTo>
                    <a:pt x="10087" y="1300"/>
                  </a:lnTo>
                  <a:lnTo>
                    <a:pt x="10083" y="1317"/>
                  </a:lnTo>
                  <a:lnTo>
                    <a:pt x="10079" y="1333"/>
                  </a:lnTo>
                  <a:lnTo>
                    <a:pt x="10073" y="1347"/>
                  </a:lnTo>
                  <a:lnTo>
                    <a:pt x="10067" y="1361"/>
                  </a:lnTo>
                  <a:lnTo>
                    <a:pt x="10059" y="1374"/>
                  </a:lnTo>
                  <a:lnTo>
                    <a:pt x="10051" y="1387"/>
                  </a:lnTo>
                  <a:lnTo>
                    <a:pt x="10042" y="1398"/>
                  </a:lnTo>
                  <a:lnTo>
                    <a:pt x="10032" y="1408"/>
                  </a:lnTo>
                  <a:lnTo>
                    <a:pt x="10022" y="1418"/>
                  </a:lnTo>
                  <a:lnTo>
                    <a:pt x="10009" y="1427"/>
                  </a:lnTo>
                  <a:lnTo>
                    <a:pt x="9997" y="1435"/>
                  </a:lnTo>
                  <a:lnTo>
                    <a:pt x="9983" y="1442"/>
                  </a:lnTo>
                  <a:lnTo>
                    <a:pt x="9970" y="1449"/>
                  </a:lnTo>
                  <a:lnTo>
                    <a:pt x="9942" y="1461"/>
                  </a:lnTo>
                  <a:lnTo>
                    <a:pt x="9915" y="1471"/>
                  </a:lnTo>
                  <a:lnTo>
                    <a:pt x="9888" y="1480"/>
                  </a:lnTo>
                  <a:lnTo>
                    <a:pt x="9863" y="1487"/>
                  </a:lnTo>
                  <a:lnTo>
                    <a:pt x="9839" y="1491"/>
                  </a:lnTo>
                  <a:lnTo>
                    <a:pt x="9815" y="1495"/>
                  </a:lnTo>
                  <a:lnTo>
                    <a:pt x="9793" y="1497"/>
                  </a:lnTo>
                  <a:lnTo>
                    <a:pt x="9771" y="1497"/>
                  </a:lnTo>
                  <a:lnTo>
                    <a:pt x="9529" y="1497"/>
                  </a:lnTo>
                  <a:lnTo>
                    <a:pt x="9519" y="1496"/>
                  </a:lnTo>
                  <a:lnTo>
                    <a:pt x="9510" y="1496"/>
                  </a:lnTo>
                  <a:lnTo>
                    <a:pt x="9502" y="1493"/>
                  </a:lnTo>
                  <a:lnTo>
                    <a:pt x="9494" y="1491"/>
                  </a:lnTo>
                  <a:lnTo>
                    <a:pt x="9486" y="1489"/>
                  </a:lnTo>
                  <a:lnTo>
                    <a:pt x="9479" y="1484"/>
                  </a:lnTo>
                  <a:lnTo>
                    <a:pt x="9474" y="1481"/>
                  </a:lnTo>
                  <a:lnTo>
                    <a:pt x="9468" y="1475"/>
                  </a:lnTo>
                  <a:lnTo>
                    <a:pt x="9464" y="1470"/>
                  </a:lnTo>
                  <a:lnTo>
                    <a:pt x="9459" y="1464"/>
                  </a:lnTo>
                  <a:lnTo>
                    <a:pt x="9456" y="1457"/>
                  </a:lnTo>
                  <a:lnTo>
                    <a:pt x="9454" y="1450"/>
                  </a:lnTo>
                  <a:lnTo>
                    <a:pt x="9451" y="1442"/>
                  </a:lnTo>
                  <a:lnTo>
                    <a:pt x="9449" y="1433"/>
                  </a:lnTo>
                  <a:lnTo>
                    <a:pt x="9448" y="1424"/>
                  </a:lnTo>
                  <a:lnTo>
                    <a:pt x="9448" y="1414"/>
                  </a:lnTo>
                  <a:lnTo>
                    <a:pt x="9448" y="1322"/>
                  </a:lnTo>
                  <a:lnTo>
                    <a:pt x="9448" y="1305"/>
                  </a:lnTo>
                  <a:lnTo>
                    <a:pt x="9449" y="1288"/>
                  </a:lnTo>
                  <a:lnTo>
                    <a:pt x="9451" y="1271"/>
                  </a:lnTo>
                  <a:lnTo>
                    <a:pt x="9454" y="1255"/>
                  </a:lnTo>
                  <a:lnTo>
                    <a:pt x="9457" y="1240"/>
                  </a:lnTo>
                  <a:lnTo>
                    <a:pt x="9460" y="1224"/>
                  </a:lnTo>
                  <a:lnTo>
                    <a:pt x="9465" y="1208"/>
                  </a:lnTo>
                  <a:lnTo>
                    <a:pt x="9469" y="1192"/>
                  </a:lnTo>
                  <a:lnTo>
                    <a:pt x="9475" y="1178"/>
                  </a:lnTo>
                  <a:lnTo>
                    <a:pt x="9482" y="1163"/>
                  </a:lnTo>
                  <a:lnTo>
                    <a:pt x="9488" y="1149"/>
                  </a:lnTo>
                  <a:lnTo>
                    <a:pt x="9496" y="1135"/>
                  </a:lnTo>
                  <a:lnTo>
                    <a:pt x="9504" y="1122"/>
                  </a:lnTo>
                  <a:lnTo>
                    <a:pt x="9513" y="1108"/>
                  </a:lnTo>
                  <a:lnTo>
                    <a:pt x="9522" y="1095"/>
                  </a:lnTo>
                  <a:lnTo>
                    <a:pt x="9532" y="1081"/>
                  </a:lnTo>
                  <a:lnTo>
                    <a:pt x="9543" y="1069"/>
                  </a:lnTo>
                  <a:lnTo>
                    <a:pt x="9555" y="1058"/>
                  </a:lnTo>
                  <a:lnTo>
                    <a:pt x="9567" y="1046"/>
                  </a:lnTo>
                  <a:lnTo>
                    <a:pt x="9579" y="1036"/>
                  </a:lnTo>
                  <a:lnTo>
                    <a:pt x="9592" y="1027"/>
                  </a:lnTo>
                  <a:lnTo>
                    <a:pt x="9605" y="1018"/>
                  </a:lnTo>
                  <a:lnTo>
                    <a:pt x="9620" y="1011"/>
                  </a:lnTo>
                  <a:lnTo>
                    <a:pt x="9634" y="1004"/>
                  </a:lnTo>
                  <a:lnTo>
                    <a:pt x="9649" y="997"/>
                  </a:lnTo>
                  <a:lnTo>
                    <a:pt x="9666" y="993"/>
                  </a:lnTo>
                  <a:lnTo>
                    <a:pt x="9681" y="987"/>
                  </a:lnTo>
                  <a:lnTo>
                    <a:pt x="9698" y="984"/>
                  </a:lnTo>
                  <a:lnTo>
                    <a:pt x="9715" y="980"/>
                  </a:lnTo>
                  <a:lnTo>
                    <a:pt x="9733" y="978"/>
                  </a:lnTo>
                  <a:lnTo>
                    <a:pt x="9752" y="976"/>
                  </a:lnTo>
                  <a:lnTo>
                    <a:pt x="9771" y="976"/>
                  </a:lnTo>
                  <a:lnTo>
                    <a:pt x="9804" y="977"/>
                  </a:lnTo>
                  <a:lnTo>
                    <a:pt x="9836" y="979"/>
                  </a:lnTo>
                  <a:lnTo>
                    <a:pt x="9867" y="985"/>
                  </a:lnTo>
                  <a:lnTo>
                    <a:pt x="9896" y="991"/>
                  </a:lnTo>
                  <a:lnTo>
                    <a:pt x="9911" y="996"/>
                  </a:lnTo>
                  <a:lnTo>
                    <a:pt x="9924" y="1000"/>
                  </a:lnTo>
                  <a:lnTo>
                    <a:pt x="9937" y="1006"/>
                  </a:lnTo>
                  <a:lnTo>
                    <a:pt x="9950" y="1012"/>
                  </a:lnTo>
                  <a:lnTo>
                    <a:pt x="9963" y="1018"/>
                  </a:lnTo>
                  <a:lnTo>
                    <a:pt x="9976" y="1025"/>
                  </a:lnTo>
                  <a:lnTo>
                    <a:pt x="9987" y="1032"/>
                  </a:lnTo>
                  <a:lnTo>
                    <a:pt x="9999" y="1040"/>
                  </a:lnTo>
                  <a:lnTo>
                    <a:pt x="10009" y="1049"/>
                  </a:lnTo>
                  <a:lnTo>
                    <a:pt x="10021" y="1058"/>
                  </a:lnTo>
                  <a:lnTo>
                    <a:pt x="10030" y="1068"/>
                  </a:lnTo>
                  <a:lnTo>
                    <a:pt x="10039" y="1078"/>
                  </a:lnTo>
                  <a:lnTo>
                    <a:pt x="10047" y="1089"/>
                  </a:lnTo>
                  <a:lnTo>
                    <a:pt x="10055" y="1100"/>
                  </a:lnTo>
                  <a:lnTo>
                    <a:pt x="10062" y="1113"/>
                  </a:lnTo>
                  <a:lnTo>
                    <a:pt x="10068" y="1125"/>
                  </a:lnTo>
                  <a:lnTo>
                    <a:pt x="10073" y="1139"/>
                  </a:lnTo>
                  <a:lnTo>
                    <a:pt x="10079" y="1152"/>
                  </a:lnTo>
                  <a:lnTo>
                    <a:pt x="10083" y="1165"/>
                  </a:lnTo>
                  <a:lnTo>
                    <a:pt x="10087" y="1181"/>
                  </a:lnTo>
                  <a:lnTo>
                    <a:pt x="10089" y="1196"/>
                  </a:lnTo>
                  <a:lnTo>
                    <a:pt x="10091" y="1212"/>
                  </a:lnTo>
                  <a:lnTo>
                    <a:pt x="10094" y="1228"/>
                  </a:lnTo>
                  <a:lnTo>
                    <a:pt x="10094" y="1245"/>
                  </a:lnTo>
                  <a:close/>
                  <a:moveTo>
                    <a:pt x="11695" y="2421"/>
                  </a:moveTo>
                  <a:lnTo>
                    <a:pt x="11695" y="2315"/>
                  </a:lnTo>
                  <a:lnTo>
                    <a:pt x="11693" y="2303"/>
                  </a:lnTo>
                  <a:lnTo>
                    <a:pt x="11692" y="2291"/>
                  </a:lnTo>
                  <a:lnTo>
                    <a:pt x="11690" y="2280"/>
                  </a:lnTo>
                  <a:lnTo>
                    <a:pt x="11688" y="2269"/>
                  </a:lnTo>
                  <a:lnTo>
                    <a:pt x="11684" y="2259"/>
                  </a:lnTo>
                  <a:lnTo>
                    <a:pt x="11680" y="2250"/>
                  </a:lnTo>
                  <a:lnTo>
                    <a:pt x="11674" y="2242"/>
                  </a:lnTo>
                  <a:lnTo>
                    <a:pt x="11669" y="2235"/>
                  </a:lnTo>
                  <a:lnTo>
                    <a:pt x="11662" y="2228"/>
                  </a:lnTo>
                  <a:lnTo>
                    <a:pt x="11654" y="2222"/>
                  </a:lnTo>
                  <a:lnTo>
                    <a:pt x="11646" y="2218"/>
                  </a:lnTo>
                  <a:lnTo>
                    <a:pt x="11636" y="2213"/>
                  </a:lnTo>
                  <a:lnTo>
                    <a:pt x="11627" y="2210"/>
                  </a:lnTo>
                  <a:lnTo>
                    <a:pt x="11616" y="2208"/>
                  </a:lnTo>
                  <a:lnTo>
                    <a:pt x="11605" y="2207"/>
                  </a:lnTo>
                  <a:lnTo>
                    <a:pt x="11592" y="2205"/>
                  </a:lnTo>
                  <a:lnTo>
                    <a:pt x="11439" y="2205"/>
                  </a:lnTo>
                  <a:lnTo>
                    <a:pt x="11426" y="2207"/>
                  </a:lnTo>
                  <a:lnTo>
                    <a:pt x="11415" y="2208"/>
                  </a:lnTo>
                  <a:lnTo>
                    <a:pt x="11404" y="2210"/>
                  </a:lnTo>
                  <a:lnTo>
                    <a:pt x="11394" y="2213"/>
                  </a:lnTo>
                  <a:lnTo>
                    <a:pt x="11385" y="2218"/>
                  </a:lnTo>
                  <a:lnTo>
                    <a:pt x="11377" y="2222"/>
                  </a:lnTo>
                  <a:lnTo>
                    <a:pt x="11369" y="2228"/>
                  </a:lnTo>
                  <a:lnTo>
                    <a:pt x="11362" y="2235"/>
                  </a:lnTo>
                  <a:lnTo>
                    <a:pt x="11357" y="2242"/>
                  </a:lnTo>
                  <a:lnTo>
                    <a:pt x="11351" y="2250"/>
                  </a:lnTo>
                  <a:lnTo>
                    <a:pt x="11347" y="2259"/>
                  </a:lnTo>
                  <a:lnTo>
                    <a:pt x="11343" y="2269"/>
                  </a:lnTo>
                  <a:lnTo>
                    <a:pt x="11340" y="2280"/>
                  </a:lnTo>
                  <a:lnTo>
                    <a:pt x="11339" y="2291"/>
                  </a:lnTo>
                  <a:lnTo>
                    <a:pt x="11338" y="2303"/>
                  </a:lnTo>
                  <a:lnTo>
                    <a:pt x="11336" y="2315"/>
                  </a:lnTo>
                  <a:lnTo>
                    <a:pt x="11336" y="2421"/>
                  </a:lnTo>
                  <a:lnTo>
                    <a:pt x="11338" y="2433"/>
                  </a:lnTo>
                  <a:lnTo>
                    <a:pt x="11339" y="2446"/>
                  </a:lnTo>
                  <a:lnTo>
                    <a:pt x="11340" y="2457"/>
                  </a:lnTo>
                  <a:lnTo>
                    <a:pt x="11343" y="2467"/>
                  </a:lnTo>
                  <a:lnTo>
                    <a:pt x="11347" y="2477"/>
                  </a:lnTo>
                  <a:lnTo>
                    <a:pt x="11351" y="2485"/>
                  </a:lnTo>
                  <a:lnTo>
                    <a:pt x="11357" y="2494"/>
                  </a:lnTo>
                  <a:lnTo>
                    <a:pt x="11362" y="2501"/>
                  </a:lnTo>
                  <a:lnTo>
                    <a:pt x="11369" y="2508"/>
                  </a:lnTo>
                  <a:lnTo>
                    <a:pt x="11377" y="2513"/>
                  </a:lnTo>
                  <a:lnTo>
                    <a:pt x="11385" y="2518"/>
                  </a:lnTo>
                  <a:lnTo>
                    <a:pt x="11394" y="2522"/>
                  </a:lnTo>
                  <a:lnTo>
                    <a:pt x="11404" y="2526"/>
                  </a:lnTo>
                  <a:lnTo>
                    <a:pt x="11415" y="2528"/>
                  </a:lnTo>
                  <a:lnTo>
                    <a:pt x="11426" y="2529"/>
                  </a:lnTo>
                  <a:lnTo>
                    <a:pt x="11439" y="2530"/>
                  </a:lnTo>
                  <a:lnTo>
                    <a:pt x="11592" y="2530"/>
                  </a:lnTo>
                  <a:lnTo>
                    <a:pt x="11605" y="2529"/>
                  </a:lnTo>
                  <a:lnTo>
                    <a:pt x="11616" y="2528"/>
                  </a:lnTo>
                  <a:lnTo>
                    <a:pt x="11627" y="2526"/>
                  </a:lnTo>
                  <a:lnTo>
                    <a:pt x="11636" y="2522"/>
                  </a:lnTo>
                  <a:lnTo>
                    <a:pt x="11646" y="2518"/>
                  </a:lnTo>
                  <a:lnTo>
                    <a:pt x="11654" y="2513"/>
                  </a:lnTo>
                  <a:lnTo>
                    <a:pt x="11662" y="2508"/>
                  </a:lnTo>
                  <a:lnTo>
                    <a:pt x="11669" y="2501"/>
                  </a:lnTo>
                  <a:lnTo>
                    <a:pt x="11674" y="2494"/>
                  </a:lnTo>
                  <a:lnTo>
                    <a:pt x="11680" y="2485"/>
                  </a:lnTo>
                  <a:lnTo>
                    <a:pt x="11684" y="2477"/>
                  </a:lnTo>
                  <a:lnTo>
                    <a:pt x="11688" y="2467"/>
                  </a:lnTo>
                  <a:lnTo>
                    <a:pt x="11690" y="2457"/>
                  </a:lnTo>
                  <a:lnTo>
                    <a:pt x="11692" y="2446"/>
                  </a:lnTo>
                  <a:lnTo>
                    <a:pt x="11693" y="2433"/>
                  </a:lnTo>
                  <a:lnTo>
                    <a:pt x="11695" y="2421"/>
                  </a:lnTo>
                  <a:close/>
                  <a:moveTo>
                    <a:pt x="13863" y="1579"/>
                  </a:moveTo>
                  <a:lnTo>
                    <a:pt x="13863" y="1322"/>
                  </a:lnTo>
                  <a:lnTo>
                    <a:pt x="13861" y="1291"/>
                  </a:lnTo>
                  <a:lnTo>
                    <a:pt x="13859" y="1260"/>
                  </a:lnTo>
                  <a:lnTo>
                    <a:pt x="13856" y="1230"/>
                  </a:lnTo>
                  <a:lnTo>
                    <a:pt x="13851" y="1200"/>
                  </a:lnTo>
                  <a:lnTo>
                    <a:pt x="13845" y="1171"/>
                  </a:lnTo>
                  <a:lnTo>
                    <a:pt x="13838" y="1143"/>
                  </a:lnTo>
                  <a:lnTo>
                    <a:pt x="13829" y="1115"/>
                  </a:lnTo>
                  <a:lnTo>
                    <a:pt x="13820" y="1088"/>
                  </a:lnTo>
                  <a:lnTo>
                    <a:pt x="13809" y="1062"/>
                  </a:lnTo>
                  <a:lnTo>
                    <a:pt x="13796" y="1036"/>
                  </a:lnTo>
                  <a:lnTo>
                    <a:pt x="13783" y="1011"/>
                  </a:lnTo>
                  <a:lnTo>
                    <a:pt x="13768" y="986"/>
                  </a:lnTo>
                  <a:lnTo>
                    <a:pt x="13753" y="961"/>
                  </a:lnTo>
                  <a:lnTo>
                    <a:pt x="13736" y="938"/>
                  </a:lnTo>
                  <a:lnTo>
                    <a:pt x="13718" y="915"/>
                  </a:lnTo>
                  <a:lnTo>
                    <a:pt x="13699" y="893"/>
                  </a:lnTo>
                  <a:lnTo>
                    <a:pt x="13677" y="870"/>
                  </a:lnTo>
                  <a:lnTo>
                    <a:pt x="13656" y="850"/>
                  </a:lnTo>
                  <a:lnTo>
                    <a:pt x="13634" y="832"/>
                  </a:lnTo>
                  <a:lnTo>
                    <a:pt x="13611" y="814"/>
                  </a:lnTo>
                  <a:lnTo>
                    <a:pt x="13586" y="798"/>
                  </a:lnTo>
                  <a:lnTo>
                    <a:pt x="13562" y="783"/>
                  </a:lnTo>
                  <a:lnTo>
                    <a:pt x="13536" y="769"/>
                  </a:lnTo>
                  <a:lnTo>
                    <a:pt x="13509" y="758"/>
                  </a:lnTo>
                  <a:lnTo>
                    <a:pt x="13481" y="747"/>
                  </a:lnTo>
                  <a:lnTo>
                    <a:pt x="13452" y="738"/>
                  </a:lnTo>
                  <a:lnTo>
                    <a:pt x="13422" y="730"/>
                  </a:lnTo>
                  <a:lnTo>
                    <a:pt x="13391" y="723"/>
                  </a:lnTo>
                  <a:lnTo>
                    <a:pt x="13360" y="717"/>
                  </a:lnTo>
                  <a:lnTo>
                    <a:pt x="13327" y="713"/>
                  </a:lnTo>
                  <a:lnTo>
                    <a:pt x="13294" y="711"/>
                  </a:lnTo>
                  <a:lnTo>
                    <a:pt x="13260" y="710"/>
                  </a:lnTo>
                  <a:lnTo>
                    <a:pt x="13226" y="711"/>
                  </a:lnTo>
                  <a:lnTo>
                    <a:pt x="13195" y="713"/>
                  </a:lnTo>
                  <a:lnTo>
                    <a:pt x="13162" y="717"/>
                  </a:lnTo>
                  <a:lnTo>
                    <a:pt x="13132" y="723"/>
                  </a:lnTo>
                  <a:lnTo>
                    <a:pt x="13101" y="730"/>
                  </a:lnTo>
                  <a:lnTo>
                    <a:pt x="13072" y="738"/>
                  </a:lnTo>
                  <a:lnTo>
                    <a:pt x="13044" y="747"/>
                  </a:lnTo>
                  <a:lnTo>
                    <a:pt x="13016" y="758"/>
                  </a:lnTo>
                  <a:lnTo>
                    <a:pt x="12989" y="769"/>
                  </a:lnTo>
                  <a:lnTo>
                    <a:pt x="12963" y="783"/>
                  </a:lnTo>
                  <a:lnTo>
                    <a:pt x="12939" y="798"/>
                  </a:lnTo>
                  <a:lnTo>
                    <a:pt x="12914" y="814"/>
                  </a:lnTo>
                  <a:lnTo>
                    <a:pt x="12890" y="832"/>
                  </a:lnTo>
                  <a:lnTo>
                    <a:pt x="12868" y="850"/>
                  </a:lnTo>
                  <a:lnTo>
                    <a:pt x="12847" y="870"/>
                  </a:lnTo>
                  <a:lnTo>
                    <a:pt x="12825" y="893"/>
                  </a:lnTo>
                  <a:lnTo>
                    <a:pt x="12805" y="915"/>
                  </a:lnTo>
                  <a:lnTo>
                    <a:pt x="12786" y="938"/>
                  </a:lnTo>
                  <a:lnTo>
                    <a:pt x="12768" y="961"/>
                  </a:lnTo>
                  <a:lnTo>
                    <a:pt x="12751" y="986"/>
                  </a:lnTo>
                  <a:lnTo>
                    <a:pt x="12736" y="1011"/>
                  </a:lnTo>
                  <a:lnTo>
                    <a:pt x="12723" y="1036"/>
                  </a:lnTo>
                  <a:lnTo>
                    <a:pt x="12710" y="1062"/>
                  </a:lnTo>
                  <a:lnTo>
                    <a:pt x="12699" y="1088"/>
                  </a:lnTo>
                  <a:lnTo>
                    <a:pt x="12689" y="1115"/>
                  </a:lnTo>
                  <a:lnTo>
                    <a:pt x="12680" y="1143"/>
                  </a:lnTo>
                  <a:lnTo>
                    <a:pt x="12674" y="1171"/>
                  </a:lnTo>
                  <a:lnTo>
                    <a:pt x="12667" y="1200"/>
                  </a:lnTo>
                  <a:lnTo>
                    <a:pt x="12662" y="1230"/>
                  </a:lnTo>
                  <a:lnTo>
                    <a:pt x="12659" y="1260"/>
                  </a:lnTo>
                  <a:lnTo>
                    <a:pt x="12658" y="1291"/>
                  </a:lnTo>
                  <a:lnTo>
                    <a:pt x="12657" y="1322"/>
                  </a:lnTo>
                  <a:lnTo>
                    <a:pt x="12657" y="1919"/>
                  </a:lnTo>
                  <a:lnTo>
                    <a:pt x="12658" y="1951"/>
                  </a:lnTo>
                  <a:lnTo>
                    <a:pt x="12659" y="1981"/>
                  </a:lnTo>
                  <a:lnTo>
                    <a:pt x="12662" y="2010"/>
                  </a:lnTo>
                  <a:lnTo>
                    <a:pt x="12667" y="2039"/>
                  </a:lnTo>
                  <a:lnTo>
                    <a:pt x="12674" y="2068"/>
                  </a:lnTo>
                  <a:lnTo>
                    <a:pt x="12680" y="2097"/>
                  </a:lnTo>
                  <a:lnTo>
                    <a:pt x="12689" y="2123"/>
                  </a:lnTo>
                  <a:lnTo>
                    <a:pt x="12699" y="2150"/>
                  </a:lnTo>
                  <a:lnTo>
                    <a:pt x="12710" y="2177"/>
                  </a:lnTo>
                  <a:lnTo>
                    <a:pt x="12723" y="2202"/>
                  </a:lnTo>
                  <a:lnTo>
                    <a:pt x="12736" y="2228"/>
                  </a:lnTo>
                  <a:lnTo>
                    <a:pt x="12751" y="2253"/>
                  </a:lnTo>
                  <a:lnTo>
                    <a:pt x="12768" y="2276"/>
                  </a:lnTo>
                  <a:lnTo>
                    <a:pt x="12786" y="2300"/>
                  </a:lnTo>
                  <a:lnTo>
                    <a:pt x="12805" y="2323"/>
                  </a:lnTo>
                  <a:lnTo>
                    <a:pt x="12825" y="2346"/>
                  </a:lnTo>
                  <a:lnTo>
                    <a:pt x="12847" y="2367"/>
                  </a:lnTo>
                  <a:lnTo>
                    <a:pt x="12868" y="2388"/>
                  </a:lnTo>
                  <a:lnTo>
                    <a:pt x="12890" y="2408"/>
                  </a:lnTo>
                  <a:lnTo>
                    <a:pt x="12914" y="2424"/>
                  </a:lnTo>
                  <a:lnTo>
                    <a:pt x="12939" y="2441"/>
                  </a:lnTo>
                  <a:lnTo>
                    <a:pt x="12963" y="2456"/>
                  </a:lnTo>
                  <a:lnTo>
                    <a:pt x="12989" y="2469"/>
                  </a:lnTo>
                  <a:lnTo>
                    <a:pt x="13016" y="2482"/>
                  </a:lnTo>
                  <a:lnTo>
                    <a:pt x="13044" y="2493"/>
                  </a:lnTo>
                  <a:lnTo>
                    <a:pt x="13072" y="2502"/>
                  </a:lnTo>
                  <a:lnTo>
                    <a:pt x="13101" y="2511"/>
                  </a:lnTo>
                  <a:lnTo>
                    <a:pt x="13132" y="2517"/>
                  </a:lnTo>
                  <a:lnTo>
                    <a:pt x="13162" y="2522"/>
                  </a:lnTo>
                  <a:lnTo>
                    <a:pt x="13195" y="2527"/>
                  </a:lnTo>
                  <a:lnTo>
                    <a:pt x="13226" y="2529"/>
                  </a:lnTo>
                  <a:lnTo>
                    <a:pt x="13260" y="2530"/>
                  </a:lnTo>
                  <a:lnTo>
                    <a:pt x="13288" y="2529"/>
                  </a:lnTo>
                  <a:lnTo>
                    <a:pt x="13316" y="2528"/>
                  </a:lnTo>
                  <a:lnTo>
                    <a:pt x="13343" y="2526"/>
                  </a:lnTo>
                  <a:lnTo>
                    <a:pt x="13370" y="2522"/>
                  </a:lnTo>
                  <a:lnTo>
                    <a:pt x="13396" y="2518"/>
                  </a:lnTo>
                  <a:lnTo>
                    <a:pt x="13420" y="2513"/>
                  </a:lnTo>
                  <a:lnTo>
                    <a:pt x="13445" y="2508"/>
                  </a:lnTo>
                  <a:lnTo>
                    <a:pt x="13469" y="2501"/>
                  </a:lnTo>
                  <a:lnTo>
                    <a:pt x="13491" y="2494"/>
                  </a:lnTo>
                  <a:lnTo>
                    <a:pt x="13513" y="2486"/>
                  </a:lnTo>
                  <a:lnTo>
                    <a:pt x="13535" y="2477"/>
                  </a:lnTo>
                  <a:lnTo>
                    <a:pt x="13556" y="2468"/>
                  </a:lnTo>
                  <a:lnTo>
                    <a:pt x="13576" y="2457"/>
                  </a:lnTo>
                  <a:lnTo>
                    <a:pt x="13595" y="2447"/>
                  </a:lnTo>
                  <a:lnTo>
                    <a:pt x="13614" y="2435"/>
                  </a:lnTo>
                  <a:lnTo>
                    <a:pt x="13632" y="2422"/>
                  </a:lnTo>
                  <a:lnTo>
                    <a:pt x="13667" y="2395"/>
                  </a:lnTo>
                  <a:lnTo>
                    <a:pt x="13700" y="2368"/>
                  </a:lnTo>
                  <a:lnTo>
                    <a:pt x="13714" y="2355"/>
                  </a:lnTo>
                  <a:lnTo>
                    <a:pt x="13728" y="2341"/>
                  </a:lnTo>
                  <a:lnTo>
                    <a:pt x="13741" y="2328"/>
                  </a:lnTo>
                  <a:lnTo>
                    <a:pt x="13754" y="2314"/>
                  </a:lnTo>
                  <a:lnTo>
                    <a:pt x="13776" y="2286"/>
                  </a:lnTo>
                  <a:lnTo>
                    <a:pt x="13797" y="2258"/>
                  </a:lnTo>
                  <a:lnTo>
                    <a:pt x="13817" y="2231"/>
                  </a:lnTo>
                  <a:lnTo>
                    <a:pt x="13835" y="2204"/>
                  </a:lnTo>
                  <a:lnTo>
                    <a:pt x="13839" y="2198"/>
                  </a:lnTo>
                  <a:lnTo>
                    <a:pt x="13842" y="2191"/>
                  </a:lnTo>
                  <a:lnTo>
                    <a:pt x="13846" y="2183"/>
                  </a:lnTo>
                  <a:lnTo>
                    <a:pt x="13848" y="2176"/>
                  </a:lnTo>
                  <a:lnTo>
                    <a:pt x="13850" y="2168"/>
                  </a:lnTo>
                  <a:lnTo>
                    <a:pt x="13851" y="2161"/>
                  </a:lnTo>
                  <a:lnTo>
                    <a:pt x="13852" y="2153"/>
                  </a:lnTo>
                  <a:lnTo>
                    <a:pt x="13852" y="2145"/>
                  </a:lnTo>
                  <a:lnTo>
                    <a:pt x="13851" y="2137"/>
                  </a:lnTo>
                  <a:lnTo>
                    <a:pt x="13849" y="2129"/>
                  </a:lnTo>
                  <a:lnTo>
                    <a:pt x="13846" y="2122"/>
                  </a:lnTo>
                  <a:lnTo>
                    <a:pt x="13841" y="2114"/>
                  </a:lnTo>
                  <a:lnTo>
                    <a:pt x="13836" y="2108"/>
                  </a:lnTo>
                  <a:lnTo>
                    <a:pt x="13830" y="2101"/>
                  </a:lnTo>
                  <a:lnTo>
                    <a:pt x="13823" y="2094"/>
                  </a:lnTo>
                  <a:lnTo>
                    <a:pt x="13814" y="2088"/>
                  </a:lnTo>
                  <a:lnTo>
                    <a:pt x="13735" y="2027"/>
                  </a:lnTo>
                  <a:lnTo>
                    <a:pt x="13728" y="2021"/>
                  </a:lnTo>
                  <a:lnTo>
                    <a:pt x="13721" y="2017"/>
                  </a:lnTo>
                  <a:lnTo>
                    <a:pt x="13714" y="2013"/>
                  </a:lnTo>
                  <a:lnTo>
                    <a:pt x="13709" y="2011"/>
                  </a:lnTo>
                  <a:lnTo>
                    <a:pt x="13702" y="2009"/>
                  </a:lnTo>
                  <a:lnTo>
                    <a:pt x="13694" y="2008"/>
                  </a:lnTo>
                  <a:lnTo>
                    <a:pt x="13687" y="2008"/>
                  </a:lnTo>
                  <a:lnTo>
                    <a:pt x="13681" y="2008"/>
                  </a:lnTo>
                  <a:lnTo>
                    <a:pt x="13673" y="2010"/>
                  </a:lnTo>
                  <a:lnTo>
                    <a:pt x="13665" y="2012"/>
                  </a:lnTo>
                  <a:lnTo>
                    <a:pt x="13657" y="2015"/>
                  </a:lnTo>
                  <a:lnTo>
                    <a:pt x="13649" y="2019"/>
                  </a:lnTo>
                  <a:lnTo>
                    <a:pt x="13643" y="2024"/>
                  </a:lnTo>
                  <a:lnTo>
                    <a:pt x="13637" y="2028"/>
                  </a:lnTo>
                  <a:lnTo>
                    <a:pt x="13631" y="2035"/>
                  </a:lnTo>
                  <a:lnTo>
                    <a:pt x="13626" y="2041"/>
                  </a:lnTo>
                  <a:lnTo>
                    <a:pt x="13613" y="2058"/>
                  </a:lnTo>
                  <a:lnTo>
                    <a:pt x="13600" y="2076"/>
                  </a:lnTo>
                  <a:lnTo>
                    <a:pt x="13585" y="2093"/>
                  </a:lnTo>
                  <a:lnTo>
                    <a:pt x="13570" y="2111"/>
                  </a:lnTo>
                  <a:lnTo>
                    <a:pt x="13553" y="2129"/>
                  </a:lnTo>
                  <a:lnTo>
                    <a:pt x="13534" y="2148"/>
                  </a:lnTo>
                  <a:lnTo>
                    <a:pt x="13513" y="2166"/>
                  </a:lnTo>
                  <a:lnTo>
                    <a:pt x="13492" y="2185"/>
                  </a:lnTo>
                  <a:lnTo>
                    <a:pt x="13481" y="2194"/>
                  </a:lnTo>
                  <a:lnTo>
                    <a:pt x="13470" y="2203"/>
                  </a:lnTo>
                  <a:lnTo>
                    <a:pt x="13457" y="2211"/>
                  </a:lnTo>
                  <a:lnTo>
                    <a:pt x="13444" y="2219"/>
                  </a:lnTo>
                  <a:lnTo>
                    <a:pt x="13430" y="2226"/>
                  </a:lnTo>
                  <a:lnTo>
                    <a:pt x="13417" y="2231"/>
                  </a:lnTo>
                  <a:lnTo>
                    <a:pt x="13403" y="2238"/>
                  </a:lnTo>
                  <a:lnTo>
                    <a:pt x="13389" y="2242"/>
                  </a:lnTo>
                  <a:lnTo>
                    <a:pt x="13374" y="2247"/>
                  </a:lnTo>
                  <a:lnTo>
                    <a:pt x="13358" y="2251"/>
                  </a:lnTo>
                  <a:lnTo>
                    <a:pt x="13343" y="2255"/>
                  </a:lnTo>
                  <a:lnTo>
                    <a:pt x="13327" y="2258"/>
                  </a:lnTo>
                  <a:lnTo>
                    <a:pt x="13310" y="2260"/>
                  </a:lnTo>
                  <a:lnTo>
                    <a:pt x="13293" y="2263"/>
                  </a:lnTo>
                  <a:lnTo>
                    <a:pt x="13277" y="2264"/>
                  </a:lnTo>
                  <a:lnTo>
                    <a:pt x="13259" y="2264"/>
                  </a:lnTo>
                  <a:lnTo>
                    <a:pt x="13239" y="2264"/>
                  </a:lnTo>
                  <a:lnTo>
                    <a:pt x="13222" y="2262"/>
                  </a:lnTo>
                  <a:lnTo>
                    <a:pt x="13204" y="2259"/>
                  </a:lnTo>
                  <a:lnTo>
                    <a:pt x="13186" y="2256"/>
                  </a:lnTo>
                  <a:lnTo>
                    <a:pt x="13169" y="2253"/>
                  </a:lnTo>
                  <a:lnTo>
                    <a:pt x="13153" y="2247"/>
                  </a:lnTo>
                  <a:lnTo>
                    <a:pt x="13137" y="2241"/>
                  </a:lnTo>
                  <a:lnTo>
                    <a:pt x="13122" y="2235"/>
                  </a:lnTo>
                  <a:lnTo>
                    <a:pt x="13107" y="2228"/>
                  </a:lnTo>
                  <a:lnTo>
                    <a:pt x="13094" y="2220"/>
                  </a:lnTo>
                  <a:lnTo>
                    <a:pt x="13080" y="2211"/>
                  </a:lnTo>
                  <a:lnTo>
                    <a:pt x="13067" y="2201"/>
                  </a:lnTo>
                  <a:lnTo>
                    <a:pt x="13054" y="2191"/>
                  </a:lnTo>
                  <a:lnTo>
                    <a:pt x="13043" y="2180"/>
                  </a:lnTo>
                  <a:lnTo>
                    <a:pt x="13032" y="2167"/>
                  </a:lnTo>
                  <a:lnTo>
                    <a:pt x="13021" y="2155"/>
                  </a:lnTo>
                  <a:lnTo>
                    <a:pt x="13010" y="2141"/>
                  </a:lnTo>
                  <a:lnTo>
                    <a:pt x="13001" y="2128"/>
                  </a:lnTo>
                  <a:lnTo>
                    <a:pt x="12992" y="2114"/>
                  </a:lnTo>
                  <a:lnTo>
                    <a:pt x="12983" y="2101"/>
                  </a:lnTo>
                  <a:lnTo>
                    <a:pt x="12977" y="2088"/>
                  </a:lnTo>
                  <a:lnTo>
                    <a:pt x="12970" y="2073"/>
                  </a:lnTo>
                  <a:lnTo>
                    <a:pt x="12963" y="2058"/>
                  </a:lnTo>
                  <a:lnTo>
                    <a:pt x="12958" y="2044"/>
                  </a:lnTo>
                  <a:lnTo>
                    <a:pt x="12953" y="2029"/>
                  </a:lnTo>
                  <a:lnTo>
                    <a:pt x="12949" y="2013"/>
                  </a:lnTo>
                  <a:lnTo>
                    <a:pt x="12945" y="1999"/>
                  </a:lnTo>
                  <a:lnTo>
                    <a:pt x="12942" y="1983"/>
                  </a:lnTo>
                  <a:lnTo>
                    <a:pt x="12940" y="1967"/>
                  </a:lnTo>
                  <a:lnTo>
                    <a:pt x="12939" y="1952"/>
                  </a:lnTo>
                  <a:lnTo>
                    <a:pt x="12937" y="1935"/>
                  </a:lnTo>
                  <a:lnTo>
                    <a:pt x="12937" y="1919"/>
                  </a:lnTo>
                  <a:lnTo>
                    <a:pt x="12937" y="1828"/>
                  </a:lnTo>
                  <a:lnTo>
                    <a:pt x="12937" y="1817"/>
                  </a:lnTo>
                  <a:lnTo>
                    <a:pt x="12939" y="1808"/>
                  </a:lnTo>
                  <a:lnTo>
                    <a:pt x="12940" y="1799"/>
                  </a:lnTo>
                  <a:lnTo>
                    <a:pt x="12942" y="1791"/>
                  </a:lnTo>
                  <a:lnTo>
                    <a:pt x="12945" y="1783"/>
                  </a:lnTo>
                  <a:lnTo>
                    <a:pt x="12949" y="1776"/>
                  </a:lnTo>
                  <a:lnTo>
                    <a:pt x="12952" y="1771"/>
                  </a:lnTo>
                  <a:lnTo>
                    <a:pt x="12958" y="1765"/>
                  </a:lnTo>
                  <a:lnTo>
                    <a:pt x="12962" y="1760"/>
                  </a:lnTo>
                  <a:lnTo>
                    <a:pt x="12969" y="1755"/>
                  </a:lnTo>
                  <a:lnTo>
                    <a:pt x="12974" y="1752"/>
                  </a:lnTo>
                  <a:lnTo>
                    <a:pt x="12982" y="1749"/>
                  </a:lnTo>
                  <a:lnTo>
                    <a:pt x="12990" y="1747"/>
                  </a:lnTo>
                  <a:lnTo>
                    <a:pt x="12998" y="1745"/>
                  </a:lnTo>
                  <a:lnTo>
                    <a:pt x="13008" y="1744"/>
                  </a:lnTo>
                  <a:lnTo>
                    <a:pt x="13017" y="1744"/>
                  </a:lnTo>
                  <a:lnTo>
                    <a:pt x="13702" y="1744"/>
                  </a:lnTo>
                  <a:lnTo>
                    <a:pt x="13721" y="1743"/>
                  </a:lnTo>
                  <a:lnTo>
                    <a:pt x="13738" y="1742"/>
                  </a:lnTo>
                  <a:lnTo>
                    <a:pt x="13755" y="1738"/>
                  </a:lnTo>
                  <a:lnTo>
                    <a:pt x="13771" y="1734"/>
                  </a:lnTo>
                  <a:lnTo>
                    <a:pt x="13785" y="1728"/>
                  </a:lnTo>
                  <a:lnTo>
                    <a:pt x="13797" y="1720"/>
                  </a:lnTo>
                  <a:lnTo>
                    <a:pt x="13810" y="1712"/>
                  </a:lnTo>
                  <a:lnTo>
                    <a:pt x="13821" y="1702"/>
                  </a:lnTo>
                  <a:lnTo>
                    <a:pt x="13830" y="1691"/>
                  </a:lnTo>
                  <a:lnTo>
                    <a:pt x="13838" y="1679"/>
                  </a:lnTo>
                  <a:lnTo>
                    <a:pt x="13846" y="1665"/>
                  </a:lnTo>
                  <a:lnTo>
                    <a:pt x="13851" y="1651"/>
                  </a:lnTo>
                  <a:lnTo>
                    <a:pt x="13856" y="1635"/>
                  </a:lnTo>
                  <a:lnTo>
                    <a:pt x="13859" y="1617"/>
                  </a:lnTo>
                  <a:lnTo>
                    <a:pt x="13861" y="1598"/>
                  </a:lnTo>
                  <a:lnTo>
                    <a:pt x="13863" y="1579"/>
                  </a:lnTo>
                  <a:close/>
                  <a:moveTo>
                    <a:pt x="13583" y="1414"/>
                  </a:moveTo>
                  <a:lnTo>
                    <a:pt x="13582" y="1424"/>
                  </a:lnTo>
                  <a:lnTo>
                    <a:pt x="13581" y="1433"/>
                  </a:lnTo>
                  <a:lnTo>
                    <a:pt x="13580" y="1442"/>
                  </a:lnTo>
                  <a:lnTo>
                    <a:pt x="13577" y="1450"/>
                  </a:lnTo>
                  <a:lnTo>
                    <a:pt x="13575" y="1457"/>
                  </a:lnTo>
                  <a:lnTo>
                    <a:pt x="13571" y="1464"/>
                  </a:lnTo>
                  <a:lnTo>
                    <a:pt x="13567" y="1470"/>
                  </a:lnTo>
                  <a:lnTo>
                    <a:pt x="13563" y="1475"/>
                  </a:lnTo>
                  <a:lnTo>
                    <a:pt x="13557" y="1481"/>
                  </a:lnTo>
                  <a:lnTo>
                    <a:pt x="13550" y="1484"/>
                  </a:lnTo>
                  <a:lnTo>
                    <a:pt x="13545" y="1489"/>
                  </a:lnTo>
                  <a:lnTo>
                    <a:pt x="13537" y="1491"/>
                  </a:lnTo>
                  <a:lnTo>
                    <a:pt x="13529" y="1493"/>
                  </a:lnTo>
                  <a:lnTo>
                    <a:pt x="13521" y="1496"/>
                  </a:lnTo>
                  <a:lnTo>
                    <a:pt x="13511" y="1496"/>
                  </a:lnTo>
                  <a:lnTo>
                    <a:pt x="13502" y="1497"/>
                  </a:lnTo>
                  <a:lnTo>
                    <a:pt x="13017" y="1497"/>
                  </a:lnTo>
                  <a:lnTo>
                    <a:pt x="13008" y="1496"/>
                  </a:lnTo>
                  <a:lnTo>
                    <a:pt x="12998" y="1496"/>
                  </a:lnTo>
                  <a:lnTo>
                    <a:pt x="12990" y="1493"/>
                  </a:lnTo>
                  <a:lnTo>
                    <a:pt x="12982" y="1491"/>
                  </a:lnTo>
                  <a:lnTo>
                    <a:pt x="12974" y="1489"/>
                  </a:lnTo>
                  <a:lnTo>
                    <a:pt x="12969" y="1484"/>
                  </a:lnTo>
                  <a:lnTo>
                    <a:pt x="12962" y="1481"/>
                  </a:lnTo>
                  <a:lnTo>
                    <a:pt x="12958" y="1475"/>
                  </a:lnTo>
                  <a:lnTo>
                    <a:pt x="12952" y="1470"/>
                  </a:lnTo>
                  <a:lnTo>
                    <a:pt x="12949" y="1464"/>
                  </a:lnTo>
                  <a:lnTo>
                    <a:pt x="12945" y="1457"/>
                  </a:lnTo>
                  <a:lnTo>
                    <a:pt x="12942" y="1450"/>
                  </a:lnTo>
                  <a:lnTo>
                    <a:pt x="12940" y="1442"/>
                  </a:lnTo>
                  <a:lnTo>
                    <a:pt x="12939" y="1433"/>
                  </a:lnTo>
                  <a:lnTo>
                    <a:pt x="12937" y="1424"/>
                  </a:lnTo>
                  <a:lnTo>
                    <a:pt x="12937" y="1414"/>
                  </a:lnTo>
                  <a:lnTo>
                    <a:pt x="12937" y="1322"/>
                  </a:lnTo>
                  <a:lnTo>
                    <a:pt x="12937" y="1305"/>
                  </a:lnTo>
                  <a:lnTo>
                    <a:pt x="12939" y="1288"/>
                  </a:lnTo>
                  <a:lnTo>
                    <a:pt x="12940" y="1271"/>
                  </a:lnTo>
                  <a:lnTo>
                    <a:pt x="12942" y="1255"/>
                  </a:lnTo>
                  <a:lnTo>
                    <a:pt x="12945" y="1240"/>
                  </a:lnTo>
                  <a:lnTo>
                    <a:pt x="12949" y="1224"/>
                  </a:lnTo>
                  <a:lnTo>
                    <a:pt x="12953" y="1208"/>
                  </a:lnTo>
                  <a:lnTo>
                    <a:pt x="12958" y="1192"/>
                  </a:lnTo>
                  <a:lnTo>
                    <a:pt x="12963" y="1178"/>
                  </a:lnTo>
                  <a:lnTo>
                    <a:pt x="12970" y="1163"/>
                  </a:lnTo>
                  <a:lnTo>
                    <a:pt x="12977" y="1149"/>
                  </a:lnTo>
                  <a:lnTo>
                    <a:pt x="12985" y="1135"/>
                  </a:lnTo>
                  <a:lnTo>
                    <a:pt x="12992" y="1122"/>
                  </a:lnTo>
                  <a:lnTo>
                    <a:pt x="13001" y="1108"/>
                  </a:lnTo>
                  <a:lnTo>
                    <a:pt x="13012" y="1095"/>
                  </a:lnTo>
                  <a:lnTo>
                    <a:pt x="13022" y="1081"/>
                  </a:lnTo>
                  <a:lnTo>
                    <a:pt x="13032" y="1069"/>
                  </a:lnTo>
                  <a:lnTo>
                    <a:pt x="13043" y="1058"/>
                  </a:lnTo>
                  <a:lnTo>
                    <a:pt x="13055" y="1046"/>
                  </a:lnTo>
                  <a:lnTo>
                    <a:pt x="13068" y="1036"/>
                  </a:lnTo>
                  <a:lnTo>
                    <a:pt x="13081" y="1027"/>
                  </a:lnTo>
                  <a:lnTo>
                    <a:pt x="13095" y="1018"/>
                  </a:lnTo>
                  <a:lnTo>
                    <a:pt x="13108" y="1011"/>
                  </a:lnTo>
                  <a:lnTo>
                    <a:pt x="13123" y="1004"/>
                  </a:lnTo>
                  <a:lnTo>
                    <a:pt x="13138" y="997"/>
                  </a:lnTo>
                  <a:lnTo>
                    <a:pt x="13154" y="993"/>
                  </a:lnTo>
                  <a:lnTo>
                    <a:pt x="13170" y="987"/>
                  </a:lnTo>
                  <a:lnTo>
                    <a:pt x="13187" y="984"/>
                  </a:lnTo>
                  <a:lnTo>
                    <a:pt x="13205" y="980"/>
                  </a:lnTo>
                  <a:lnTo>
                    <a:pt x="13223" y="978"/>
                  </a:lnTo>
                  <a:lnTo>
                    <a:pt x="13241" y="976"/>
                  </a:lnTo>
                  <a:lnTo>
                    <a:pt x="13260" y="976"/>
                  </a:lnTo>
                  <a:lnTo>
                    <a:pt x="13279" y="976"/>
                  </a:lnTo>
                  <a:lnTo>
                    <a:pt x="13297" y="978"/>
                  </a:lnTo>
                  <a:lnTo>
                    <a:pt x="13315" y="980"/>
                  </a:lnTo>
                  <a:lnTo>
                    <a:pt x="13333" y="984"/>
                  </a:lnTo>
                  <a:lnTo>
                    <a:pt x="13349" y="987"/>
                  </a:lnTo>
                  <a:lnTo>
                    <a:pt x="13365" y="993"/>
                  </a:lnTo>
                  <a:lnTo>
                    <a:pt x="13381" y="997"/>
                  </a:lnTo>
                  <a:lnTo>
                    <a:pt x="13397" y="1004"/>
                  </a:lnTo>
                  <a:lnTo>
                    <a:pt x="13411" y="1011"/>
                  </a:lnTo>
                  <a:lnTo>
                    <a:pt x="13425" y="1018"/>
                  </a:lnTo>
                  <a:lnTo>
                    <a:pt x="13438" y="1027"/>
                  </a:lnTo>
                  <a:lnTo>
                    <a:pt x="13452" y="1036"/>
                  </a:lnTo>
                  <a:lnTo>
                    <a:pt x="13464" y="1046"/>
                  </a:lnTo>
                  <a:lnTo>
                    <a:pt x="13476" y="1058"/>
                  </a:lnTo>
                  <a:lnTo>
                    <a:pt x="13488" y="1069"/>
                  </a:lnTo>
                  <a:lnTo>
                    <a:pt x="13498" y="1081"/>
                  </a:lnTo>
                  <a:lnTo>
                    <a:pt x="13509" y="1095"/>
                  </a:lnTo>
                  <a:lnTo>
                    <a:pt x="13518" y="1108"/>
                  </a:lnTo>
                  <a:lnTo>
                    <a:pt x="13527" y="1122"/>
                  </a:lnTo>
                  <a:lnTo>
                    <a:pt x="13535" y="1135"/>
                  </a:lnTo>
                  <a:lnTo>
                    <a:pt x="13543" y="1149"/>
                  </a:lnTo>
                  <a:lnTo>
                    <a:pt x="13549" y="1163"/>
                  </a:lnTo>
                  <a:lnTo>
                    <a:pt x="13556" y="1178"/>
                  </a:lnTo>
                  <a:lnTo>
                    <a:pt x="13562" y="1192"/>
                  </a:lnTo>
                  <a:lnTo>
                    <a:pt x="13566" y="1208"/>
                  </a:lnTo>
                  <a:lnTo>
                    <a:pt x="13571" y="1224"/>
                  </a:lnTo>
                  <a:lnTo>
                    <a:pt x="13574" y="1240"/>
                  </a:lnTo>
                  <a:lnTo>
                    <a:pt x="13577" y="1255"/>
                  </a:lnTo>
                  <a:lnTo>
                    <a:pt x="13580" y="1271"/>
                  </a:lnTo>
                  <a:lnTo>
                    <a:pt x="13581" y="1288"/>
                  </a:lnTo>
                  <a:lnTo>
                    <a:pt x="13582" y="1305"/>
                  </a:lnTo>
                  <a:lnTo>
                    <a:pt x="13583" y="1322"/>
                  </a:lnTo>
                  <a:lnTo>
                    <a:pt x="13583" y="1414"/>
                  </a:lnTo>
                  <a:close/>
                  <a:moveTo>
                    <a:pt x="15944" y="2411"/>
                  </a:moveTo>
                  <a:lnTo>
                    <a:pt x="15944" y="81"/>
                  </a:lnTo>
                  <a:lnTo>
                    <a:pt x="15944" y="71"/>
                  </a:lnTo>
                  <a:lnTo>
                    <a:pt x="15943" y="62"/>
                  </a:lnTo>
                  <a:lnTo>
                    <a:pt x="15941" y="54"/>
                  </a:lnTo>
                  <a:lnTo>
                    <a:pt x="15939" y="46"/>
                  </a:lnTo>
                  <a:lnTo>
                    <a:pt x="15936" y="38"/>
                  </a:lnTo>
                  <a:lnTo>
                    <a:pt x="15933" y="31"/>
                  </a:lnTo>
                  <a:lnTo>
                    <a:pt x="15928" y="26"/>
                  </a:lnTo>
                  <a:lnTo>
                    <a:pt x="15924" y="20"/>
                  </a:lnTo>
                  <a:lnTo>
                    <a:pt x="15918" y="15"/>
                  </a:lnTo>
                  <a:lnTo>
                    <a:pt x="15913" y="11"/>
                  </a:lnTo>
                  <a:lnTo>
                    <a:pt x="15906" y="8"/>
                  </a:lnTo>
                  <a:lnTo>
                    <a:pt x="15899" y="4"/>
                  </a:lnTo>
                  <a:lnTo>
                    <a:pt x="15891" y="2"/>
                  </a:lnTo>
                  <a:lnTo>
                    <a:pt x="15882" y="1"/>
                  </a:lnTo>
                  <a:lnTo>
                    <a:pt x="15873" y="0"/>
                  </a:lnTo>
                  <a:lnTo>
                    <a:pt x="15864" y="0"/>
                  </a:lnTo>
                  <a:lnTo>
                    <a:pt x="15744" y="0"/>
                  </a:lnTo>
                  <a:lnTo>
                    <a:pt x="15734" y="0"/>
                  </a:lnTo>
                  <a:lnTo>
                    <a:pt x="15725" y="1"/>
                  </a:lnTo>
                  <a:lnTo>
                    <a:pt x="15716" y="2"/>
                  </a:lnTo>
                  <a:lnTo>
                    <a:pt x="15708" y="4"/>
                  </a:lnTo>
                  <a:lnTo>
                    <a:pt x="15702" y="8"/>
                  </a:lnTo>
                  <a:lnTo>
                    <a:pt x="15695" y="11"/>
                  </a:lnTo>
                  <a:lnTo>
                    <a:pt x="15689" y="15"/>
                  </a:lnTo>
                  <a:lnTo>
                    <a:pt x="15684" y="20"/>
                  </a:lnTo>
                  <a:lnTo>
                    <a:pt x="15679" y="26"/>
                  </a:lnTo>
                  <a:lnTo>
                    <a:pt x="15675" y="31"/>
                  </a:lnTo>
                  <a:lnTo>
                    <a:pt x="15671" y="38"/>
                  </a:lnTo>
                  <a:lnTo>
                    <a:pt x="15669" y="46"/>
                  </a:lnTo>
                  <a:lnTo>
                    <a:pt x="15667" y="54"/>
                  </a:lnTo>
                  <a:lnTo>
                    <a:pt x="15665" y="62"/>
                  </a:lnTo>
                  <a:lnTo>
                    <a:pt x="15665" y="72"/>
                  </a:lnTo>
                  <a:lnTo>
                    <a:pt x="15663" y="81"/>
                  </a:lnTo>
                  <a:lnTo>
                    <a:pt x="15663" y="736"/>
                  </a:lnTo>
                  <a:lnTo>
                    <a:pt x="15663" y="742"/>
                  </a:lnTo>
                  <a:lnTo>
                    <a:pt x="15662" y="748"/>
                  </a:lnTo>
                  <a:lnTo>
                    <a:pt x="15661" y="752"/>
                  </a:lnTo>
                  <a:lnTo>
                    <a:pt x="15660" y="757"/>
                  </a:lnTo>
                  <a:lnTo>
                    <a:pt x="15658" y="761"/>
                  </a:lnTo>
                  <a:lnTo>
                    <a:pt x="15655" y="765"/>
                  </a:lnTo>
                  <a:lnTo>
                    <a:pt x="15651" y="768"/>
                  </a:lnTo>
                  <a:lnTo>
                    <a:pt x="15648" y="770"/>
                  </a:lnTo>
                  <a:lnTo>
                    <a:pt x="15643" y="772"/>
                  </a:lnTo>
                  <a:lnTo>
                    <a:pt x="15639" y="774"/>
                  </a:lnTo>
                  <a:lnTo>
                    <a:pt x="15634" y="775"/>
                  </a:lnTo>
                  <a:lnTo>
                    <a:pt x="15629" y="775"/>
                  </a:lnTo>
                  <a:lnTo>
                    <a:pt x="15623" y="775"/>
                  </a:lnTo>
                  <a:lnTo>
                    <a:pt x="15617" y="774"/>
                  </a:lnTo>
                  <a:lnTo>
                    <a:pt x="15611" y="772"/>
                  </a:lnTo>
                  <a:lnTo>
                    <a:pt x="15605" y="769"/>
                  </a:lnTo>
                  <a:lnTo>
                    <a:pt x="15571" y="757"/>
                  </a:lnTo>
                  <a:lnTo>
                    <a:pt x="15539" y="745"/>
                  </a:lnTo>
                  <a:lnTo>
                    <a:pt x="15506" y="735"/>
                  </a:lnTo>
                  <a:lnTo>
                    <a:pt x="15474" y="726"/>
                  </a:lnTo>
                  <a:lnTo>
                    <a:pt x="15441" y="719"/>
                  </a:lnTo>
                  <a:lnTo>
                    <a:pt x="15407" y="714"/>
                  </a:lnTo>
                  <a:lnTo>
                    <a:pt x="15392" y="712"/>
                  </a:lnTo>
                  <a:lnTo>
                    <a:pt x="15375" y="711"/>
                  </a:lnTo>
                  <a:lnTo>
                    <a:pt x="15359" y="710"/>
                  </a:lnTo>
                  <a:lnTo>
                    <a:pt x="15342" y="710"/>
                  </a:lnTo>
                  <a:lnTo>
                    <a:pt x="15309" y="711"/>
                  </a:lnTo>
                  <a:lnTo>
                    <a:pt x="15276" y="713"/>
                  </a:lnTo>
                  <a:lnTo>
                    <a:pt x="15245" y="717"/>
                  </a:lnTo>
                  <a:lnTo>
                    <a:pt x="15214" y="722"/>
                  </a:lnTo>
                  <a:lnTo>
                    <a:pt x="15184" y="729"/>
                  </a:lnTo>
                  <a:lnTo>
                    <a:pt x="15155" y="736"/>
                  </a:lnTo>
                  <a:lnTo>
                    <a:pt x="15126" y="747"/>
                  </a:lnTo>
                  <a:lnTo>
                    <a:pt x="15099" y="757"/>
                  </a:lnTo>
                  <a:lnTo>
                    <a:pt x="15072" y="769"/>
                  </a:lnTo>
                  <a:lnTo>
                    <a:pt x="15046" y="783"/>
                  </a:lnTo>
                  <a:lnTo>
                    <a:pt x="15020" y="798"/>
                  </a:lnTo>
                  <a:lnTo>
                    <a:pt x="14995" y="814"/>
                  </a:lnTo>
                  <a:lnTo>
                    <a:pt x="14972" y="832"/>
                  </a:lnTo>
                  <a:lnTo>
                    <a:pt x="14949" y="851"/>
                  </a:lnTo>
                  <a:lnTo>
                    <a:pt x="14927" y="871"/>
                  </a:lnTo>
                  <a:lnTo>
                    <a:pt x="14907" y="893"/>
                  </a:lnTo>
                  <a:lnTo>
                    <a:pt x="14885" y="915"/>
                  </a:lnTo>
                  <a:lnTo>
                    <a:pt x="14867" y="938"/>
                  </a:lnTo>
                  <a:lnTo>
                    <a:pt x="14849" y="961"/>
                  </a:lnTo>
                  <a:lnTo>
                    <a:pt x="14833" y="986"/>
                  </a:lnTo>
                  <a:lnTo>
                    <a:pt x="14818" y="1011"/>
                  </a:lnTo>
                  <a:lnTo>
                    <a:pt x="14805" y="1036"/>
                  </a:lnTo>
                  <a:lnTo>
                    <a:pt x="14791" y="1062"/>
                  </a:lnTo>
                  <a:lnTo>
                    <a:pt x="14781" y="1088"/>
                  </a:lnTo>
                  <a:lnTo>
                    <a:pt x="14771" y="1116"/>
                  </a:lnTo>
                  <a:lnTo>
                    <a:pt x="14762" y="1143"/>
                  </a:lnTo>
                  <a:lnTo>
                    <a:pt x="14755" y="1172"/>
                  </a:lnTo>
                  <a:lnTo>
                    <a:pt x="14748" y="1200"/>
                  </a:lnTo>
                  <a:lnTo>
                    <a:pt x="14744" y="1231"/>
                  </a:lnTo>
                  <a:lnTo>
                    <a:pt x="14741" y="1260"/>
                  </a:lnTo>
                  <a:lnTo>
                    <a:pt x="14738" y="1291"/>
                  </a:lnTo>
                  <a:lnTo>
                    <a:pt x="14738" y="1322"/>
                  </a:lnTo>
                  <a:lnTo>
                    <a:pt x="14738" y="1919"/>
                  </a:lnTo>
                  <a:lnTo>
                    <a:pt x="14738" y="1951"/>
                  </a:lnTo>
                  <a:lnTo>
                    <a:pt x="14741" y="1981"/>
                  </a:lnTo>
                  <a:lnTo>
                    <a:pt x="14744" y="2010"/>
                  </a:lnTo>
                  <a:lnTo>
                    <a:pt x="14748" y="2039"/>
                  </a:lnTo>
                  <a:lnTo>
                    <a:pt x="14755" y="2068"/>
                  </a:lnTo>
                  <a:lnTo>
                    <a:pt x="14762" y="2095"/>
                  </a:lnTo>
                  <a:lnTo>
                    <a:pt x="14771" y="2123"/>
                  </a:lnTo>
                  <a:lnTo>
                    <a:pt x="14781" y="2150"/>
                  </a:lnTo>
                  <a:lnTo>
                    <a:pt x="14792" y="2176"/>
                  </a:lnTo>
                  <a:lnTo>
                    <a:pt x="14805" y="2202"/>
                  </a:lnTo>
                  <a:lnTo>
                    <a:pt x="14818" y="2228"/>
                  </a:lnTo>
                  <a:lnTo>
                    <a:pt x="14833" y="2253"/>
                  </a:lnTo>
                  <a:lnTo>
                    <a:pt x="14849" y="2276"/>
                  </a:lnTo>
                  <a:lnTo>
                    <a:pt x="14867" y="2300"/>
                  </a:lnTo>
                  <a:lnTo>
                    <a:pt x="14887" y="2323"/>
                  </a:lnTo>
                  <a:lnTo>
                    <a:pt x="14907" y="2346"/>
                  </a:lnTo>
                  <a:lnTo>
                    <a:pt x="14927" y="2367"/>
                  </a:lnTo>
                  <a:lnTo>
                    <a:pt x="14949" y="2387"/>
                  </a:lnTo>
                  <a:lnTo>
                    <a:pt x="14972" y="2406"/>
                  </a:lnTo>
                  <a:lnTo>
                    <a:pt x="14997" y="2424"/>
                  </a:lnTo>
                  <a:lnTo>
                    <a:pt x="15020" y="2441"/>
                  </a:lnTo>
                  <a:lnTo>
                    <a:pt x="15046" y="2456"/>
                  </a:lnTo>
                  <a:lnTo>
                    <a:pt x="15072" y="2469"/>
                  </a:lnTo>
                  <a:lnTo>
                    <a:pt x="15099" y="2482"/>
                  </a:lnTo>
                  <a:lnTo>
                    <a:pt x="15126" y="2493"/>
                  </a:lnTo>
                  <a:lnTo>
                    <a:pt x="15155" y="2502"/>
                  </a:lnTo>
                  <a:lnTo>
                    <a:pt x="15184" y="2511"/>
                  </a:lnTo>
                  <a:lnTo>
                    <a:pt x="15214" y="2518"/>
                  </a:lnTo>
                  <a:lnTo>
                    <a:pt x="15245" y="2522"/>
                  </a:lnTo>
                  <a:lnTo>
                    <a:pt x="15276" y="2527"/>
                  </a:lnTo>
                  <a:lnTo>
                    <a:pt x="15309" y="2529"/>
                  </a:lnTo>
                  <a:lnTo>
                    <a:pt x="15342" y="2530"/>
                  </a:lnTo>
                  <a:lnTo>
                    <a:pt x="15369" y="2530"/>
                  </a:lnTo>
                  <a:lnTo>
                    <a:pt x="15395" y="2528"/>
                  </a:lnTo>
                  <a:lnTo>
                    <a:pt x="15421" y="2526"/>
                  </a:lnTo>
                  <a:lnTo>
                    <a:pt x="15446" y="2522"/>
                  </a:lnTo>
                  <a:lnTo>
                    <a:pt x="15469" y="2519"/>
                  </a:lnTo>
                  <a:lnTo>
                    <a:pt x="15493" y="2513"/>
                  </a:lnTo>
                  <a:lnTo>
                    <a:pt x="15515" y="2508"/>
                  </a:lnTo>
                  <a:lnTo>
                    <a:pt x="15537" y="2501"/>
                  </a:lnTo>
                  <a:lnTo>
                    <a:pt x="15574" y="2487"/>
                  </a:lnTo>
                  <a:lnTo>
                    <a:pt x="15606" y="2474"/>
                  </a:lnTo>
                  <a:lnTo>
                    <a:pt x="15622" y="2467"/>
                  </a:lnTo>
                  <a:lnTo>
                    <a:pt x="15635" y="2459"/>
                  </a:lnTo>
                  <a:lnTo>
                    <a:pt x="15648" y="2451"/>
                  </a:lnTo>
                  <a:lnTo>
                    <a:pt x="15660" y="2444"/>
                  </a:lnTo>
                  <a:lnTo>
                    <a:pt x="15667" y="2439"/>
                  </a:lnTo>
                  <a:lnTo>
                    <a:pt x="15674" y="2437"/>
                  </a:lnTo>
                  <a:lnTo>
                    <a:pt x="15681" y="2436"/>
                  </a:lnTo>
                  <a:lnTo>
                    <a:pt x="15687" y="2437"/>
                  </a:lnTo>
                  <a:lnTo>
                    <a:pt x="15694" y="2439"/>
                  </a:lnTo>
                  <a:lnTo>
                    <a:pt x="15701" y="2445"/>
                  </a:lnTo>
                  <a:lnTo>
                    <a:pt x="15706" y="2451"/>
                  </a:lnTo>
                  <a:lnTo>
                    <a:pt x="15712" y="2460"/>
                  </a:lnTo>
                  <a:lnTo>
                    <a:pt x="15716" y="2467"/>
                  </a:lnTo>
                  <a:lnTo>
                    <a:pt x="15722" y="2474"/>
                  </a:lnTo>
                  <a:lnTo>
                    <a:pt x="15727" y="2479"/>
                  </a:lnTo>
                  <a:lnTo>
                    <a:pt x="15734" y="2485"/>
                  </a:lnTo>
                  <a:lnTo>
                    <a:pt x="15742" y="2488"/>
                  </a:lnTo>
                  <a:lnTo>
                    <a:pt x="15750" y="2491"/>
                  </a:lnTo>
                  <a:lnTo>
                    <a:pt x="15760" y="2493"/>
                  </a:lnTo>
                  <a:lnTo>
                    <a:pt x="15770" y="2493"/>
                  </a:lnTo>
                  <a:lnTo>
                    <a:pt x="15864" y="2493"/>
                  </a:lnTo>
                  <a:lnTo>
                    <a:pt x="15873" y="2493"/>
                  </a:lnTo>
                  <a:lnTo>
                    <a:pt x="15882" y="2492"/>
                  </a:lnTo>
                  <a:lnTo>
                    <a:pt x="15891" y="2491"/>
                  </a:lnTo>
                  <a:lnTo>
                    <a:pt x="15899" y="2488"/>
                  </a:lnTo>
                  <a:lnTo>
                    <a:pt x="15906" y="2485"/>
                  </a:lnTo>
                  <a:lnTo>
                    <a:pt x="15913" y="2482"/>
                  </a:lnTo>
                  <a:lnTo>
                    <a:pt x="15918" y="2477"/>
                  </a:lnTo>
                  <a:lnTo>
                    <a:pt x="15924" y="2473"/>
                  </a:lnTo>
                  <a:lnTo>
                    <a:pt x="15928" y="2467"/>
                  </a:lnTo>
                  <a:lnTo>
                    <a:pt x="15933" y="2461"/>
                  </a:lnTo>
                  <a:lnTo>
                    <a:pt x="15936" y="2455"/>
                  </a:lnTo>
                  <a:lnTo>
                    <a:pt x="15939" y="2447"/>
                  </a:lnTo>
                  <a:lnTo>
                    <a:pt x="15941" y="2439"/>
                  </a:lnTo>
                  <a:lnTo>
                    <a:pt x="15943" y="2430"/>
                  </a:lnTo>
                  <a:lnTo>
                    <a:pt x="15944" y="2421"/>
                  </a:lnTo>
                  <a:lnTo>
                    <a:pt x="15944" y="2411"/>
                  </a:lnTo>
                  <a:close/>
                  <a:moveTo>
                    <a:pt x="15663" y="1920"/>
                  </a:moveTo>
                  <a:lnTo>
                    <a:pt x="15663" y="1936"/>
                  </a:lnTo>
                  <a:lnTo>
                    <a:pt x="15662" y="1953"/>
                  </a:lnTo>
                  <a:lnTo>
                    <a:pt x="15661" y="1968"/>
                  </a:lnTo>
                  <a:lnTo>
                    <a:pt x="15659" y="1984"/>
                  </a:lnTo>
                  <a:lnTo>
                    <a:pt x="15656" y="2000"/>
                  </a:lnTo>
                  <a:lnTo>
                    <a:pt x="15652" y="2015"/>
                  </a:lnTo>
                  <a:lnTo>
                    <a:pt x="15648" y="2030"/>
                  </a:lnTo>
                  <a:lnTo>
                    <a:pt x="15642" y="2045"/>
                  </a:lnTo>
                  <a:lnTo>
                    <a:pt x="15637" y="2059"/>
                  </a:lnTo>
                  <a:lnTo>
                    <a:pt x="15631" y="2074"/>
                  </a:lnTo>
                  <a:lnTo>
                    <a:pt x="15624" y="2088"/>
                  </a:lnTo>
                  <a:lnTo>
                    <a:pt x="15616" y="2102"/>
                  </a:lnTo>
                  <a:lnTo>
                    <a:pt x="15608" y="2116"/>
                  </a:lnTo>
                  <a:lnTo>
                    <a:pt x="15599" y="2129"/>
                  </a:lnTo>
                  <a:lnTo>
                    <a:pt x="15589" y="2143"/>
                  </a:lnTo>
                  <a:lnTo>
                    <a:pt x="15579" y="2156"/>
                  </a:lnTo>
                  <a:lnTo>
                    <a:pt x="15569" y="2168"/>
                  </a:lnTo>
                  <a:lnTo>
                    <a:pt x="15557" y="2180"/>
                  </a:lnTo>
                  <a:lnTo>
                    <a:pt x="15546" y="2191"/>
                  </a:lnTo>
                  <a:lnTo>
                    <a:pt x="15533" y="2202"/>
                  </a:lnTo>
                  <a:lnTo>
                    <a:pt x="15520" y="2211"/>
                  </a:lnTo>
                  <a:lnTo>
                    <a:pt x="15506" y="2220"/>
                  </a:lnTo>
                  <a:lnTo>
                    <a:pt x="15493" y="2229"/>
                  </a:lnTo>
                  <a:lnTo>
                    <a:pt x="15478" y="2236"/>
                  </a:lnTo>
                  <a:lnTo>
                    <a:pt x="15463" y="2242"/>
                  </a:lnTo>
                  <a:lnTo>
                    <a:pt x="15447" y="2248"/>
                  </a:lnTo>
                  <a:lnTo>
                    <a:pt x="15430" y="2253"/>
                  </a:lnTo>
                  <a:lnTo>
                    <a:pt x="15414" y="2257"/>
                  </a:lnTo>
                  <a:lnTo>
                    <a:pt x="15396" y="2260"/>
                  </a:lnTo>
                  <a:lnTo>
                    <a:pt x="15378" y="2263"/>
                  </a:lnTo>
                  <a:lnTo>
                    <a:pt x="15360" y="2264"/>
                  </a:lnTo>
                  <a:lnTo>
                    <a:pt x="15341" y="2264"/>
                  </a:lnTo>
                  <a:lnTo>
                    <a:pt x="15322" y="2264"/>
                  </a:lnTo>
                  <a:lnTo>
                    <a:pt x="15304" y="2263"/>
                  </a:lnTo>
                  <a:lnTo>
                    <a:pt x="15286" y="2260"/>
                  </a:lnTo>
                  <a:lnTo>
                    <a:pt x="15268" y="2257"/>
                  </a:lnTo>
                  <a:lnTo>
                    <a:pt x="15251" y="2254"/>
                  </a:lnTo>
                  <a:lnTo>
                    <a:pt x="15236" y="2248"/>
                  </a:lnTo>
                  <a:lnTo>
                    <a:pt x="15220" y="2242"/>
                  </a:lnTo>
                  <a:lnTo>
                    <a:pt x="15204" y="2236"/>
                  </a:lnTo>
                  <a:lnTo>
                    <a:pt x="15190" y="2229"/>
                  </a:lnTo>
                  <a:lnTo>
                    <a:pt x="15176" y="2220"/>
                  </a:lnTo>
                  <a:lnTo>
                    <a:pt x="15162" y="2211"/>
                  </a:lnTo>
                  <a:lnTo>
                    <a:pt x="15149" y="2202"/>
                  </a:lnTo>
                  <a:lnTo>
                    <a:pt x="15137" y="2192"/>
                  </a:lnTo>
                  <a:lnTo>
                    <a:pt x="15125" y="2180"/>
                  </a:lnTo>
                  <a:lnTo>
                    <a:pt x="15113" y="2168"/>
                  </a:lnTo>
                  <a:lnTo>
                    <a:pt x="15102" y="2156"/>
                  </a:lnTo>
                  <a:lnTo>
                    <a:pt x="15092" y="2143"/>
                  </a:lnTo>
                  <a:lnTo>
                    <a:pt x="15083" y="2129"/>
                  </a:lnTo>
                  <a:lnTo>
                    <a:pt x="15074" y="2116"/>
                  </a:lnTo>
                  <a:lnTo>
                    <a:pt x="15066" y="2102"/>
                  </a:lnTo>
                  <a:lnTo>
                    <a:pt x="15058" y="2088"/>
                  </a:lnTo>
                  <a:lnTo>
                    <a:pt x="15052" y="2074"/>
                  </a:lnTo>
                  <a:lnTo>
                    <a:pt x="15045" y="2059"/>
                  </a:lnTo>
                  <a:lnTo>
                    <a:pt x="15039" y="2045"/>
                  </a:lnTo>
                  <a:lnTo>
                    <a:pt x="15035" y="2030"/>
                  </a:lnTo>
                  <a:lnTo>
                    <a:pt x="15030" y="2015"/>
                  </a:lnTo>
                  <a:lnTo>
                    <a:pt x="15027" y="2000"/>
                  </a:lnTo>
                  <a:lnTo>
                    <a:pt x="15024" y="1984"/>
                  </a:lnTo>
                  <a:lnTo>
                    <a:pt x="15021" y="1968"/>
                  </a:lnTo>
                  <a:lnTo>
                    <a:pt x="15019" y="1953"/>
                  </a:lnTo>
                  <a:lnTo>
                    <a:pt x="15019" y="1936"/>
                  </a:lnTo>
                  <a:lnTo>
                    <a:pt x="15018" y="1920"/>
                  </a:lnTo>
                  <a:lnTo>
                    <a:pt x="15018" y="1319"/>
                  </a:lnTo>
                  <a:lnTo>
                    <a:pt x="15019" y="1303"/>
                  </a:lnTo>
                  <a:lnTo>
                    <a:pt x="15019" y="1286"/>
                  </a:lnTo>
                  <a:lnTo>
                    <a:pt x="15021" y="1270"/>
                  </a:lnTo>
                  <a:lnTo>
                    <a:pt x="15024" y="1253"/>
                  </a:lnTo>
                  <a:lnTo>
                    <a:pt x="15027" y="1237"/>
                  </a:lnTo>
                  <a:lnTo>
                    <a:pt x="15030" y="1222"/>
                  </a:lnTo>
                  <a:lnTo>
                    <a:pt x="15035" y="1206"/>
                  </a:lnTo>
                  <a:lnTo>
                    <a:pt x="15039" y="1191"/>
                  </a:lnTo>
                  <a:lnTo>
                    <a:pt x="15045" y="1177"/>
                  </a:lnTo>
                  <a:lnTo>
                    <a:pt x="15052" y="1162"/>
                  </a:lnTo>
                  <a:lnTo>
                    <a:pt x="15058" y="1148"/>
                  </a:lnTo>
                  <a:lnTo>
                    <a:pt x="15066" y="1134"/>
                  </a:lnTo>
                  <a:lnTo>
                    <a:pt x="15074" y="1119"/>
                  </a:lnTo>
                  <a:lnTo>
                    <a:pt x="15083" y="1106"/>
                  </a:lnTo>
                  <a:lnTo>
                    <a:pt x="15092" y="1094"/>
                  </a:lnTo>
                  <a:lnTo>
                    <a:pt x="15102" y="1080"/>
                  </a:lnTo>
                  <a:lnTo>
                    <a:pt x="15113" y="1068"/>
                  </a:lnTo>
                  <a:lnTo>
                    <a:pt x="15125" y="1057"/>
                  </a:lnTo>
                  <a:lnTo>
                    <a:pt x="15137" y="1045"/>
                  </a:lnTo>
                  <a:lnTo>
                    <a:pt x="15149" y="1035"/>
                  </a:lnTo>
                  <a:lnTo>
                    <a:pt x="15162" y="1026"/>
                  </a:lnTo>
                  <a:lnTo>
                    <a:pt x="15175" y="1017"/>
                  </a:lnTo>
                  <a:lnTo>
                    <a:pt x="15190" y="1009"/>
                  </a:lnTo>
                  <a:lnTo>
                    <a:pt x="15204" y="1003"/>
                  </a:lnTo>
                  <a:lnTo>
                    <a:pt x="15220" y="996"/>
                  </a:lnTo>
                  <a:lnTo>
                    <a:pt x="15236" y="990"/>
                  </a:lnTo>
                  <a:lnTo>
                    <a:pt x="15251" y="986"/>
                  </a:lnTo>
                  <a:lnTo>
                    <a:pt x="15268" y="982"/>
                  </a:lnTo>
                  <a:lnTo>
                    <a:pt x="15286" y="979"/>
                  </a:lnTo>
                  <a:lnTo>
                    <a:pt x="15304" y="977"/>
                  </a:lnTo>
                  <a:lnTo>
                    <a:pt x="15322" y="976"/>
                  </a:lnTo>
                  <a:lnTo>
                    <a:pt x="15341" y="976"/>
                  </a:lnTo>
                  <a:lnTo>
                    <a:pt x="15360" y="976"/>
                  </a:lnTo>
                  <a:lnTo>
                    <a:pt x="15378" y="977"/>
                  </a:lnTo>
                  <a:lnTo>
                    <a:pt x="15396" y="979"/>
                  </a:lnTo>
                  <a:lnTo>
                    <a:pt x="15414" y="982"/>
                  </a:lnTo>
                  <a:lnTo>
                    <a:pt x="15431" y="986"/>
                  </a:lnTo>
                  <a:lnTo>
                    <a:pt x="15447" y="990"/>
                  </a:lnTo>
                  <a:lnTo>
                    <a:pt x="15463" y="996"/>
                  </a:lnTo>
                  <a:lnTo>
                    <a:pt x="15478" y="1003"/>
                  </a:lnTo>
                  <a:lnTo>
                    <a:pt x="15493" y="1009"/>
                  </a:lnTo>
                  <a:lnTo>
                    <a:pt x="15506" y="1017"/>
                  </a:lnTo>
                  <a:lnTo>
                    <a:pt x="15520" y="1026"/>
                  </a:lnTo>
                  <a:lnTo>
                    <a:pt x="15533" y="1035"/>
                  </a:lnTo>
                  <a:lnTo>
                    <a:pt x="15546" y="1045"/>
                  </a:lnTo>
                  <a:lnTo>
                    <a:pt x="15558" y="1057"/>
                  </a:lnTo>
                  <a:lnTo>
                    <a:pt x="15569" y="1068"/>
                  </a:lnTo>
                  <a:lnTo>
                    <a:pt x="15579" y="1080"/>
                  </a:lnTo>
                  <a:lnTo>
                    <a:pt x="15589" y="1094"/>
                  </a:lnTo>
                  <a:lnTo>
                    <a:pt x="15599" y="1106"/>
                  </a:lnTo>
                  <a:lnTo>
                    <a:pt x="15608" y="1119"/>
                  </a:lnTo>
                  <a:lnTo>
                    <a:pt x="15616" y="1134"/>
                  </a:lnTo>
                  <a:lnTo>
                    <a:pt x="15624" y="1148"/>
                  </a:lnTo>
                  <a:lnTo>
                    <a:pt x="15631" y="1162"/>
                  </a:lnTo>
                  <a:lnTo>
                    <a:pt x="15638" y="1177"/>
                  </a:lnTo>
                  <a:lnTo>
                    <a:pt x="15643" y="1191"/>
                  </a:lnTo>
                  <a:lnTo>
                    <a:pt x="15648" y="1206"/>
                  </a:lnTo>
                  <a:lnTo>
                    <a:pt x="15652" y="1222"/>
                  </a:lnTo>
                  <a:lnTo>
                    <a:pt x="15656" y="1237"/>
                  </a:lnTo>
                  <a:lnTo>
                    <a:pt x="15659" y="1253"/>
                  </a:lnTo>
                  <a:lnTo>
                    <a:pt x="15661" y="1270"/>
                  </a:lnTo>
                  <a:lnTo>
                    <a:pt x="15662" y="1286"/>
                  </a:lnTo>
                  <a:lnTo>
                    <a:pt x="15663" y="1303"/>
                  </a:lnTo>
                  <a:lnTo>
                    <a:pt x="15663" y="1319"/>
                  </a:lnTo>
                  <a:lnTo>
                    <a:pt x="15663" y="1920"/>
                  </a:lnTo>
                  <a:close/>
                  <a:moveTo>
                    <a:pt x="17964" y="2411"/>
                  </a:moveTo>
                  <a:lnTo>
                    <a:pt x="17964" y="830"/>
                  </a:lnTo>
                  <a:lnTo>
                    <a:pt x="17964" y="820"/>
                  </a:lnTo>
                  <a:lnTo>
                    <a:pt x="17963" y="811"/>
                  </a:lnTo>
                  <a:lnTo>
                    <a:pt x="17961" y="803"/>
                  </a:lnTo>
                  <a:lnTo>
                    <a:pt x="17960" y="795"/>
                  </a:lnTo>
                  <a:lnTo>
                    <a:pt x="17956" y="787"/>
                  </a:lnTo>
                  <a:lnTo>
                    <a:pt x="17953" y="780"/>
                  </a:lnTo>
                  <a:lnTo>
                    <a:pt x="17948" y="775"/>
                  </a:lnTo>
                  <a:lnTo>
                    <a:pt x="17944" y="769"/>
                  </a:lnTo>
                  <a:lnTo>
                    <a:pt x="17938" y="765"/>
                  </a:lnTo>
                  <a:lnTo>
                    <a:pt x="17933" y="760"/>
                  </a:lnTo>
                  <a:lnTo>
                    <a:pt x="17926" y="757"/>
                  </a:lnTo>
                  <a:lnTo>
                    <a:pt x="17919" y="753"/>
                  </a:lnTo>
                  <a:lnTo>
                    <a:pt x="17911" y="751"/>
                  </a:lnTo>
                  <a:lnTo>
                    <a:pt x="17902" y="750"/>
                  </a:lnTo>
                  <a:lnTo>
                    <a:pt x="17893" y="749"/>
                  </a:lnTo>
                  <a:lnTo>
                    <a:pt x="17884" y="749"/>
                  </a:lnTo>
                  <a:lnTo>
                    <a:pt x="17764" y="749"/>
                  </a:lnTo>
                  <a:lnTo>
                    <a:pt x="17754" y="749"/>
                  </a:lnTo>
                  <a:lnTo>
                    <a:pt x="17745" y="750"/>
                  </a:lnTo>
                  <a:lnTo>
                    <a:pt x="17737" y="751"/>
                  </a:lnTo>
                  <a:lnTo>
                    <a:pt x="17729" y="753"/>
                  </a:lnTo>
                  <a:lnTo>
                    <a:pt x="17721" y="757"/>
                  </a:lnTo>
                  <a:lnTo>
                    <a:pt x="17715" y="760"/>
                  </a:lnTo>
                  <a:lnTo>
                    <a:pt x="17709" y="765"/>
                  </a:lnTo>
                  <a:lnTo>
                    <a:pt x="17704" y="769"/>
                  </a:lnTo>
                  <a:lnTo>
                    <a:pt x="17699" y="775"/>
                  </a:lnTo>
                  <a:lnTo>
                    <a:pt x="17696" y="780"/>
                  </a:lnTo>
                  <a:lnTo>
                    <a:pt x="17692" y="787"/>
                  </a:lnTo>
                  <a:lnTo>
                    <a:pt x="17689" y="795"/>
                  </a:lnTo>
                  <a:lnTo>
                    <a:pt x="17687" y="803"/>
                  </a:lnTo>
                  <a:lnTo>
                    <a:pt x="17686" y="811"/>
                  </a:lnTo>
                  <a:lnTo>
                    <a:pt x="17684" y="820"/>
                  </a:lnTo>
                  <a:lnTo>
                    <a:pt x="17684" y="830"/>
                  </a:lnTo>
                  <a:lnTo>
                    <a:pt x="17684" y="1920"/>
                  </a:lnTo>
                  <a:lnTo>
                    <a:pt x="17683" y="1937"/>
                  </a:lnTo>
                  <a:lnTo>
                    <a:pt x="17682" y="1953"/>
                  </a:lnTo>
                  <a:lnTo>
                    <a:pt x="17681" y="1968"/>
                  </a:lnTo>
                  <a:lnTo>
                    <a:pt x="17679" y="1984"/>
                  </a:lnTo>
                  <a:lnTo>
                    <a:pt x="17675" y="2000"/>
                  </a:lnTo>
                  <a:lnTo>
                    <a:pt x="17672" y="2015"/>
                  </a:lnTo>
                  <a:lnTo>
                    <a:pt x="17668" y="2030"/>
                  </a:lnTo>
                  <a:lnTo>
                    <a:pt x="17663" y="2045"/>
                  </a:lnTo>
                  <a:lnTo>
                    <a:pt x="17657" y="2059"/>
                  </a:lnTo>
                  <a:lnTo>
                    <a:pt x="17651" y="2074"/>
                  </a:lnTo>
                  <a:lnTo>
                    <a:pt x="17644" y="2088"/>
                  </a:lnTo>
                  <a:lnTo>
                    <a:pt x="17636" y="2102"/>
                  </a:lnTo>
                  <a:lnTo>
                    <a:pt x="17628" y="2116"/>
                  </a:lnTo>
                  <a:lnTo>
                    <a:pt x="17619" y="2129"/>
                  </a:lnTo>
                  <a:lnTo>
                    <a:pt x="17609" y="2143"/>
                  </a:lnTo>
                  <a:lnTo>
                    <a:pt x="17599" y="2156"/>
                  </a:lnTo>
                  <a:lnTo>
                    <a:pt x="17589" y="2168"/>
                  </a:lnTo>
                  <a:lnTo>
                    <a:pt x="17578" y="2181"/>
                  </a:lnTo>
                  <a:lnTo>
                    <a:pt x="17565" y="2192"/>
                  </a:lnTo>
                  <a:lnTo>
                    <a:pt x="17553" y="2202"/>
                  </a:lnTo>
                  <a:lnTo>
                    <a:pt x="17540" y="2212"/>
                  </a:lnTo>
                  <a:lnTo>
                    <a:pt x="17526" y="2221"/>
                  </a:lnTo>
                  <a:lnTo>
                    <a:pt x="17513" y="2229"/>
                  </a:lnTo>
                  <a:lnTo>
                    <a:pt x="17498" y="2236"/>
                  </a:lnTo>
                  <a:lnTo>
                    <a:pt x="17482" y="2242"/>
                  </a:lnTo>
                  <a:lnTo>
                    <a:pt x="17467" y="2248"/>
                  </a:lnTo>
                  <a:lnTo>
                    <a:pt x="17451" y="2254"/>
                  </a:lnTo>
                  <a:lnTo>
                    <a:pt x="17434" y="2257"/>
                  </a:lnTo>
                  <a:lnTo>
                    <a:pt x="17416" y="2260"/>
                  </a:lnTo>
                  <a:lnTo>
                    <a:pt x="17398" y="2263"/>
                  </a:lnTo>
                  <a:lnTo>
                    <a:pt x="17380" y="2264"/>
                  </a:lnTo>
                  <a:lnTo>
                    <a:pt x="17361" y="2264"/>
                  </a:lnTo>
                  <a:lnTo>
                    <a:pt x="17342" y="2264"/>
                  </a:lnTo>
                  <a:lnTo>
                    <a:pt x="17324" y="2263"/>
                  </a:lnTo>
                  <a:lnTo>
                    <a:pt x="17306" y="2260"/>
                  </a:lnTo>
                  <a:lnTo>
                    <a:pt x="17288" y="2257"/>
                  </a:lnTo>
                  <a:lnTo>
                    <a:pt x="17271" y="2254"/>
                  </a:lnTo>
                  <a:lnTo>
                    <a:pt x="17256" y="2248"/>
                  </a:lnTo>
                  <a:lnTo>
                    <a:pt x="17240" y="2242"/>
                  </a:lnTo>
                  <a:lnTo>
                    <a:pt x="17224" y="2236"/>
                  </a:lnTo>
                  <a:lnTo>
                    <a:pt x="17210" y="2229"/>
                  </a:lnTo>
                  <a:lnTo>
                    <a:pt x="17196" y="2221"/>
                  </a:lnTo>
                  <a:lnTo>
                    <a:pt x="17183" y="2212"/>
                  </a:lnTo>
                  <a:lnTo>
                    <a:pt x="17169" y="2202"/>
                  </a:lnTo>
                  <a:lnTo>
                    <a:pt x="17157" y="2192"/>
                  </a:lnTo>
                  <a:lnTo>
                    <a:pt x="17144" y="2181"/>
                  </a:lnTo>
                  <a:lnTo>
                    <a:pt x="17133" y="2168"/>
                  </a:lnTo>
                  <a:lnTo>
                    <a:pt x="17123" y="2156"/>
                  </a:lnTo>
                  <a:lnTo>
                    <a:pt x="17113" y="2143"/>
                  </a:lnTo>
                  <a:lnTo>
                    <a:pt x="17103" y="2129"/>
                  </a:lnTo>
                  <a:lnTo>
                    <a:pt x="17094" y="2116"/>
                  </a:lnTo>
                  <a:lnTo>
                    <a:pt x="17086" y="2102"/>
                  </a:lnTo>
                  <a:lnTo>
                    <a:pt x="17078" y="2088"/>
                  </a:lnTo>
                  <a:lnTo>
                    <a:pt x="17071" y="2074"/>
                  </a:lnTo>
                  <a:lnTo>
                    <a:pt x="17065" y="2059"/>
                  </a:lnTo>
                  <a:lnTo>
                    <a:pt x="17059" y="2045"/>
                  </a:lnTo>
                  <a:lnTo>
                    <a:pt x="17055" y="2030"/>
                  </a:lnTo>
                  <a:lnTo>
                    <a:pt x="17050" y="2016"/>
                  </a:lnTo>
                  <a:lnTo>
                    <a:pt x="17047" y="2000"/>
                  </a:lnTo>
                  <a:lnTo>
                    <a:pt x="17043" y="1984"/>
                  </a:lnTo>
                  <a:lnTo>
                    <a:pt x="17041" y="1968"/>
                  </a:lnTo>
                  <a:lnTo>
                    <a:pt x="17040" y="1953"/>
                  </a:lnTo>
                  <a:lnTo>
                    <a:pt x="17039" y="1937"/>
                  </a:lnTo>
                  <a:lnTo>
                    <a:pt x="17038" y="1920"/>
                  </a:lnTo>
                  <a:lnTo>
                    <a:pt x="17038" y="830"/>
                  </a:lnTo>
                  <a:lnTo>
                    <a:pt x="17038" y="820"/>
                  </a:lnTo>
                  <a:lnTo>
                    <a:pt x="17037" y="811"/>
                  </a:lnTo>
                  <a:lnTo>
                    <a:pt x="17035" y="803"/>
                  </a:lnTo>
                  <a:lnTo>
                    <a:pt x="17033" y="795"/>
                  </a:lnTo>
                  <a:lnTo>
                    <a:pt x="17031" y="787"/>
                  </a:lnTo>
                  <a:lnTo>
                    <a:pt x="17027" y="780"/>
                  </a:lnTo>
                  <a:lnTo>
                    <a:pt x="17023" y="775"/>
                  </a:lnTo>
                  <a:lnTo>
                    <a:pt x="17019" y="769"/>
                  </a:lnTo>
                  <a:lnTo>
                    <a:pt x="17013" y="765"/>
                  </a:lnTo>
                  <a:lnTo>
                    <a:pt x="17007" y="760"/>
                  </a:lnTo>
                  <a:lnTo>
                    <a:pt x="17001" y="757"/>
                  </a:lnTo>
                  <a:lnTo>
                    <a:pt x="16993" y="753"/>
                  </a:lnTo>
                  <a:lnTo>
                    <a:pt x="16985" y="751"/>
                  </a:lnTo>
                  <a:lnTo>
                    <a:pt x="16977" y="750"/>
                  </a:lnTo>
                  <a:lnTo>
                    <a:pt x="16968" y="749"/>
                  </a:lnTo>
                  <a:lnTo>
                    <a:pt x="16958" y="749"/>
                  </a:lnTo>
                  <a:lnTo>
                    <a:pt x="16838" y="749"/>
                  </a:lnTo>
                  <a:lnTo>
                    <a:pt x="16829" y="749"/>
                  </a:lnTo>
                  <a:lnTo>
                    <a:pt x="16820" y="750"/>
                  </a:lnTo>
                  <a:lnTo>
                    <a:pt x="16811" y="751"/>
                  </a:lnTo>
                  <a:lnTo>
                    <a:pt x="16803" y="753"/>
                  </a:lnTo>
                  <a:lnTo>
                    <a:pt x="16796" y="757"/>
                  </a:lnTo>
                  <a:lnTo>
                    <a:pt x="16790" y="760"/>
                  </a:lnTo>
                  <a:lnTo>
                    <a:pt x="16784" y="765"/>
                  </a:lnTo>
                  <a:lnTo>
                    <a:pt x="16778" y="769"/>
                  </a:lnTo>
                  <a:lnTo>
                    <a:pt x="16774" y="775"/>
                  </a:lnTo>
                  <a:lnTo>
                    <a:pt x="16769" y="780"/>
                  </a:lnTo>
                  <a:lnTo>
                    <a:pt x="16766" y="787"/>
                  </a:lnTo>
                  <a:lnTo>
                    <a:pt x="16764" y="795"/>
                  </a:lnTo>
                  <a:lnTo>
                    <a:pt x="16762" y="803"/>
                  </a:lnTo>
                  <a:lnTo>
                    <a:pt x="16759" y="811"/>
                  </a:lnTo>
                  <a:lnTo>
                    <a:pt x="16758" y="820"/>
                  </a:lnTo>
                  <a:lnTo>
                    <a:pt x="16758" y="830"/>
                  </a:lnTo>
                  <a:lnTo>
                    <a:pt x="16758" y="1919"/>
                  </a:lnTo>
                  <a:lnTo>
                    <a:pt x="16759" y="1949"/>
                  </a:lnTo>
                  <a:lnTo>
                    <a:pt x="16760" y="1980"/>
                  </a:lnTo>
                  <a:lnTo>
                    <a:pt x="16764" y="2010"/>
                  </a:lnTo>
                  <a:lnTo>
                    <a:pt x="16769" y="2039"/>
                  </a:lnTo>
                  <a:lnTo>
                    <a:pt x="16775" y="2067"/>
                  </a:lnTo>
                  <a:lnTo>
                    <a:pt x="16782" y="2095"/>
                  </a:lnTo>
                  <a:lnTo>
                    <a:pt x="16791" y="2123"/>
                  </a:lnTo>
                  <a:lnTo>
                    <a:pt x="16801" y="2149"/>
                  </a:lnTo>
                  <a:lnTo>
                    <a:pt x="16812" y="2176"/>
                  </a:lnTo>
                  <a:lnTo>
                    <a:pt x="16824" y="2202"/>
                  </a:lnTo>
                  <a:lnTo>
                    <a:pt x="16838" y="2227"/>
                  </a:lnTo>
                  <a:lnTo>
                    <a:pt x="16854" y="2251"/>
                  </a:lnTo>
                  <a:lnTo>
                    <a:pt x="16869" y="2276"/>
                  </a:lnTo>
                  <a:lnTo>
                    <a:pt x="16887" y="2300"/>
                  </a:lnTo>
                  <a:lnTo>
                    <a:pt x="16906" y="2323"/>
                  </a:lnTo>
                  <a:lnTo>
                    <a:pt x="16927" y="2346"/>
                  </a:lnTo>
                  <a:lnTo>
                    <a:pt x="16948" y="2367"/>
                  </a:lnTo>
                  <a:lnTo>
                    <a:pt x="16969" y="2387"/>
                  </a:lnTo>
                  <a:lnTo>
                    <a:pt x="16993" y="2406"/>
                  </a:lnTo>
                  <a:lnTo>
                    <a:pt x="17016" y="2424"/>
                  </a:lnTo>
                  <a:lnTo>
                    <a:pt x="17040" y="2441"/>
                  </a:lnTo>
                  <a:lnTo>
                    <a:pt x="17066" y="2456"/>
                  </a:lnTo>
                  <a:lnTo>
                    <a:pt x="17092" y="2469"/>
                  </a:lnTo>
                  <a:lnTo>
                    <a:pt x="17119" y="2482"/>
                  </a:lnTo>
                  <a:lnTo>
                    <a:pt x="17147" y="2493"/>
                  </a:lnTo>
                  <a:lnTo>
                    <a:pt x="17175" y="2502"/>
                  </a:lnTo>
                  <a:lnTo>
                    <a:pt x="17204" y="2511"/>
                  </a:lnTo>
                  <a:lnTo>
                    <a:pt x="17234" y="2518"/>
                  </a:lnTo>
                  <a:lnTo>
                    <a:pt x="17265" y="2522"/>
                  </a:lnTo>
                  <a:lnTo>
                    <a:pt x="17297" y="2527"/>
                  </a:lnTo>
                  <a:lnTo>
                    <a:pt x="17329" y="2529"/>
                  </a:lnTo>
                  <a:lnTo>
                    <a:pt x="17362" y="2530"/>
                  </a:lnTo>
                  <a:lnTo>
                    <a:pt x="17389" y="2530"/>
                  </a:lnTo>
                  <a:lnTo>
                    <a:pt x="17415" y="2528"/>
                  </a:lnTo>
                  <a:lnTo>
                    <a:pt x="17441" y="2526"/>
                  </a:lnTo>
                  <a:lnTo>
                    <a:pt x="17465" y="2522"/>
                  </a:lnTo>
                  <a:lnTo>
                    <a:pt x="17489" y="2519"/>
                  </a:lnTo>
                  <a:lnTo>
                    <a:pt x="17513" y="2513"/>
                  </a:lnTo>
                  <a:lnTo>
                    <a:pt x="17535" y="2508"/>
                  </a:lnTo>
                  <a:lnTo>
                    <a:pt x="17556" y="2501"/>
                  </a:lnTo>
                  <a:lnTo>
                    <a:pt x="17593" y="2487"/>
                  </a:lnTo>
                  <a:lnTo>
                    <a:pt x="17626" y="2474"/>
                  </a:lnTo>
                  <a:lnTo>
                    <a:pt x="17642" y="2467"/>
                  </a:lnTo>
                  <a:lnTo>
                    <a:pt x="17655" y="2459"/>
                  </a:lnTo>
                  <a:lnTo>
                    <a:pt x="17669" y="2451"/>
                  </a:lnTo>
                  <a:lnTo>
                    <a:pt x="17680" y="2444"/>
                  </a:lnTo>
                  <a:lnTo>
                    <a:pt x="17687" y="2439"/>
                  </a:lnTo>
                  <a:lnTo>
                    <a:pt x="17695" y="2437"/>
                  </a:lnTo>
                  <a:lnTo>
                    <a:pt x="17701" y="2436"/>
                  </a:lnTo>
                  <a:lnTo>
                    <a:pt x="17708" y="2437"/>
                  </a:lnTo>
                  <a:lnTo>
                    <a:pt x="17714" y="2440"/>
                  </a:lnTo>
                  <a:lnTo>
                    <a:pt x="17720" y="2445"/>
                  </a:lnTo>
                  <a:lnTo>
                    <a:pt x="17726" y="2451"/>
                  </a:lnTo>
                  <a:lnTo>
                    <a:pt x="17732" y="2460"/>
                  </a:lnTo>
                  <a:lnTo>
                    <a:pt x="17736" y="2467"/>
                  </a:lnTo>
                  <a:lnTo>
                    <a:pt x="17742" y="2474"/>
                  </a:lnTo>
                  <a:lnTo>
                    <a:pt x="17747" y="2479"/>
                  </a:lnTo>
                  <a:lnTo>
                    <a:pt x="17754" y="2485"/>
                  </a:lnTo>
                  <a:lnTo>
                    <a:pt x="17762" y="2488"/>
                  </a:lnTo>
                  <a:lnTo>
                    <a:pt x="17770" y="2491"/>
                  </a:lnTo>
                  <a:lnTo>
                    <a:pt x="17780" y="2493"/>
                  </a:lnTo>
                  <a:lnTo>
                    <a:pt x="17790" y="2493"/>
                  </a:lnTo>
                  <a:lnTo>
                    <a:pt x="17884" y="2493"/>
                  </a:lnTo>
                  <a:lnTo>
                    <a:pt x="17893" y="2493"/>
                  </a:lnTo>
                  <a:lnTo>
                    <a:pt x="17903" y="2492"/>
                  </a:lnTo>
                  <a:lnTo>
                    <a:pt x="17911" y="2491"/>
                  </a:lnTo>
                  <a:lnTo>
                    <a:pt x="17919" y="2488"/>
                  </a:lnTo>
                  <a:lnTo>
                    <a:pt x="17926" y="2485"/>
                  </a:lnTo>
                  <a:lnTo>
                    <a:pt x="17933" y="2482"/>
                  </a:lnTo>
                  <a:lnTo>
                    <a:pt x="17939" y="2477"/>
                  </a:lnTo>
                  <a:lnTo>
                    <a:pt x="17944" y="2473"/>
                  </a:lnTo>
                  <a:lnTo>
                    <a:pt x="17948" y="2467"/>
                  </a:lnTo>
                  <a:lnTo>
                    <a:pt x="17953" y="2461"/>
                  </a:lnTo>
                  <a:lnTo>
                    <a:pt x="17956" y="2455"/>
                  </a:lnTo>
                  <a:lnTo>
                    <a:pt x="17960" y="2447"/>
                  </a:lnTo>
                  <a:lnTo>
                    <a:pt x="17961" y="2439"/>
                  </a:lnTo>
                  <a:lnTo>
                    <a:pt x="17963" y="2430"/>
                  </a:lnTo>
                  <a:lnTo>
                    <a:pt x="17964" y="2421"/>
                  </a:lnTo>
                  <a:lnTo>
                    <a:pt x="17964" y="2411"/>
                  </a:lnTo>
                  <a:close/>
                </a:path>
              </a:pathLst>
            </a:custGeom>
            <a:solidFill>
              <a:srgbClr val="EF9B1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5" name="CaixaDeTexto 10"/>
          <p:cNvSpPr txBox="1">
            <a:spLocks noChangeArrowheads="1"/>
          </p:cNvSpPr>
          <p:nvPr/>
        </p:nvSpPr>
        <p:spPr bwMode="auto">
          <a:xfrm>
            <a:off x="593094" y="468522"/>
            <a:ext cx="642845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3200" dirty="0" smtClean="0">
                <a:solidFill>
                  <a:srgbClr val="ED6B09"/>
                </a:solidFill>
                <a:latin typeface="HelveticaNeueLT Std" pitchFamily="34" charset="0"/>
              </a:rPr>
              <a:t>Que Aprenda com Quem Faz!</a:t>
            </a:r>
            <a:endParaRPr lang="pt-BR" sz="3200" dirty="0">
              <a:solidFill>
                <a:srgbClr val="ED6B09"/>
              </a:solidFill>
              <a:latin typeface="HelveticaNeueLT St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1167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Shape 517"/>
          <p:cNvPicPr preferRelativeResize="0"/>
          <p:nvPr/>
        </p:nvPicPr>
        <p:blipFill rotWithShape="1">
          <a:blip r:embed="rId3">
            <a:alphaModFix/>
          </a:blip>
          <a:srcRect t="12496" b="12496"/>
          <a:stretch/>
        </p:blipFill>
        <p:spPr>
          <a:xfrm flipH="1">
            <a:off x="0" y="2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Shape 518"/>
          <p:cNvSpPr/>
          <p:nvPr/>
        </p:nvSpPr>
        <p:spPr>
          <a:xfrm>
            <a:off x="0" y="266769"/>
            <a:ext cx="2293257" cy="759999"/>
          </a:xfrm>
          <a:prstGeom prst="rect">
            <a:avLst/>
          </a:prstGeom>
          <a:solidFill>
            <a:srgbClr val="FFFFFF">
              <a:alpha val="83260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22" name="Shape 522"/>
          <p:cNvSpPr txBox="1"/>
          <p:nvPr/>
        </p:nvSpPr>
        <p:spPr>
          <a:xfrm>
            <a:off x="162002" y="260648"/>
            <a:ext cx="2131255" cy="97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2400" b="1" dirty="0" smtClean="0">
                <a:solidFill>
                  <a:srgbClr val="FF6600"/>
                </a:solidFill>
                <a:latin typeface="Roboto"/>
                <a:ea typeface="Roboto"/>
                <a:cs typeface="Roboto"/>
                <a:sym typeface="Roboto"/>
              </a:rPr>
              <a:t>CESAR EDU</a:t>
            </a:r>
            <a:endParaRPr lang="pt-BR" sz="2400" b="1" dirty="0">
              <a:solidFill>
                <a:srgbClr val="FF66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37009739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8786" y="2233448"/>
            <a:ext cx="7620000" cy="574675"/>
          </a:xfrm>
        </p:spPr>
        <p:txBody>
          <a:bodyPr/>
          <a:lstStyle/>
          <a:p>
            <a:r>
              <a:rPr lang="pt-BR" sz="5400" dirty="0" smtClean="0"/>
              <a:t>Relações de trabalho</a:t>
            </a:r>
            <a:br>
              <a:rPr lang="pt-BR" sz="5400" dirty="0" smtClean="0"/>
            </a:b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80483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4500"/>
            <a:ext cx="4572000" cy="342900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45119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back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83137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76213" marR="0" indent="-176213" algn="ctr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29699" name="CaixaDeTexto 3"/>
          <p:cNvSpPr txBox="1">
            <a:spLocks noChangeArrowheads="1"/>
          </p:cNvSpPr>
          <p:nvPr/>
        </p:nvSpPr>
        <p:spPr bwMode="auto">
          <a:xfrm>
            <a:off x="504825" y="517525"/>
            <a:ext cx="74390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6000" dirty="0" smtClean="0">
                <a:solidFill>
                  <a:srgbClr val="ED6B09"/>
                </a:solidFill>
                <a:latin typeface="Calibri" pitchFamily="34" charset="0"/>
                <a:cs typeface="Calibri" pitchFamily="34" charset="0"/>
              </a:rPr>
              <a:t>Consultorias</a:t>
            </a:r>
            <a:endParaRPr lang="pt-BR" sz="6000" dirty="0">
              <a:solidFill>
                <a:srgbClr val="ED6B0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tângulo 10"/>
          <p:cNvSpPr/>
          <p:nvPr/>
        </p:nvSpPr>
        <p:spPr bwMode="auto">
          <a:xfrm>
            <a:off x="1657350" y="2687044"/>
            <a:ext cx="381000" cy="3123206"/>
          </a:xfrm>
          <a:prstGeom prst="rect">
            <a:avLst/>
          </a:prstGeom>
          <a:solidFill>
            <a:srgbClr val="FF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76213" marR="0" indent="-176213" algn="ctr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rgbClr val="701B2E"/>
              </a:solidFill>
              <a:effectLst/>
              <a:latin typeface="Trebuchet MS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301492" y="2812582"/>
            <a:ext cx="1224136" cy="360040"/>
          </a:xfrm>
          <a:prstGeom prst="rect">
            <a:avLst/>
          </a:prstGeom>
          <a:solidFill>
            <a:srgbClr val="27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2301492" y="3447207"/>
            <a:ext cx="1224000" cy="360040"/>
          </a:xfrm>
          <a:prstGeom prst="rect">
            <a:avLst/>
          </a:prstGeom>
          <a:solidFill>
            <a:srgbClr val="3646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2301492" y="4068385"/>
            <a:ext cx="1224000" cy="360040"/>
          </a:xfrm>
          <a:prstGeom prst="rect">
            <a:avLst/>
          </a:prstGeom>
          <a:solidFill>
            <a:srgbClr val="557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2301492" y="4684790"/>
            <a:ext cx="1224000" cy="360040"/>
          </a:xfrm>
          <a:prstGeom prst="rect">
            <a:avLst/>
          </a:prstGeom>
          <a:solidFill>
            <a:srgbClr val="9DB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/>
          <p:cNvSpPr/>
          <p:nvPr/>
        </p:nvSpPr>
        <p:spPr>
          <a:xfrm>
            <a:off x="2301492" y="5280657"/>
            <a:ext cx="1224000" cy="360040"/>
          </a:xfrm>
          <a:prstGeom prst="rect">
            <a:avLst/>
          </a:prstGeom>
          <a:solidFill>
            <a:srgbClr val="CBD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spaço Reservado para Conteúdo 2"/>
          <p:cNvSpPr txBox="1">
            <a:spLocks/>
          </p:cNvSpPr>
          <p:nvPr/>
        </p:nvSpPr>
        <p:spPr bwMode="auto">
          <a:xfrm>
            <a:off x="3093580" y="2626520"/>
            <a:ext cx="7715200" cy="3268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9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7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514350">
              <a:lnSpc>
                <a:spcPct val="150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n-US" kern="0" smtClean="0">
                <a:solidFill>
                  <a:schemeClr val="bg1"/>
                </a:solidFill>
                <a:latin typeface="Calibri Light" pitchFamily="34" charset="0"/>
              </a:rPr>
              <a:t>Planejamento Estratégico </a:t>
            </a:r>
          </a:p>
          <a:p>
            <a:pPr marL="514350" indent="-514350">
              <a:lnSpc>
                <a:spcPct val="150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n-US" kern="0" smtClean="0">
                <a:solidFill>
                  <a:schemeClr val="bg1"/>
                </a:solidFill>
                <a:latin typeface="Calibri Light" pitchFamily="34" charset="0"/>
              </a:rPr>
              <a:t>Estudos Tecnológicos</a:t>
            </a:r>
          </a:p>
          <a:p>
            <a:pPr marL="514350" indent="-514350">
              <a:lnSpc>
                <a:spcPct val="150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n-US" kern="0" smtClean="0">
                <a:solidFill>
                  <a:schemeClr val="bg1"/>
                </a:solidFill>
                <a:latin typeface="Calibri Light" pitchFamily="34" charset="0"/>
              </a:rPr>
              <a:t>Estudos de User Experience</a:t>
            </a:r>
          </a:p>
          <a:p>
            <a:pPr marL="514350" indent="-514350">
              <a:lnSpc>
                <a:spcPct val="150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n-US" kern="0" smtClean="0">
                <a:solidFill>
                  <a:schemeClr val="bg1"/>
                </a:solidFill>
                <a:latin typeface="Calibri Light" pitchFamily="34" charset="0"/>
              </a:rPr>
              <a:t>Meta Planejamento</a:t>
            </a:r>
          </a:p>
          <a:p>
            <a:pPr marL="514350" indent="-514350">
              <a:lnSpc>
                <a:spcPct val="150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n-US" kern="0" smtClean="0">
                <a:solidFill>
                  <a:schemeClr val="bg1"/>
                </a:solidFill>
                <a:latin typeface="Calibri Light" pitchFamily="34" charset="0"/>
              </a:rPr>
              <a:t>Metodologias Educacionais</a:t>
            </a:r>
            <a:endParaRPr lang="en-US" sz="1600" kern="0" dirty="0">
              <a:solidFill>
                <a:schemeClr val="bg1"/>
              </a:solidFill>
              <a:latin typeface="Calibri Light" pitchFamily="34" charset="0"/>
            </a:endParaRPr>
          </a:p>
        </p:txBody>
      </p:sp>
      <p:grpSp>
        <p:nvGrpSpPr>
          <p:cNvPr id="17" name="Group 3"/>
          <p:cNvGrpSpPr>
            <a:grpSpLocks/>
          </p:cNvGrpSpPr>
          <p:nvPr/>
        </p:nvGrpSpPr>
        <p:grpSpPr bwMode="auto">
          <a:xfrm>
            <a:off x="8214604" y="6262107"/>
            <a:ext cx="652053" cy="333577"/>
            <a:chOff x="4259" y="120"/>
            <a:chExt cx="1392" cy="834"/>
          </a:xfrm>
          <a:solidFill>
            <a:schemeClr val="bg1">
              <a:lumMod val="85000"/>
            </a:schemeClr>
          </a:solidFill>
        </p:grpSpPr>
        <p:sp>
          <p:nvSpPr>
            <p:cNvPr id="18" name="Freeform 4"/>
            <p:cNvSpPr>
              <a:spLocks noEditPoints="1"/>
            </p:cNvSpPr>
            <p:nvPr/>
          </p:nvSpPr>
          <p:spPr bwMode="auto">
            <a:xfrm>
              <a:off x="4260" y="815"/>
              <a:ext cx="1391" cy="139"/>
            </a:xfrm>
            <a:custGeom>
              <a:avLst/>
              <a:gdLst>
                <a:gd name="T0" fmla="*/ 0 w 18096"/>
                <a:gd name="T1" fmla="*/ 0 h 1806"/>
                <a:gd name="T2" fmla="*/ 0 w 18096"/>
                <a:gd name="T3" fmla="*/ 0 h 1806"/>
                <a:gd name="T4" fmla="*/ 0 w 18096"/>
                <a:gd name="T5" fmla="*/ 0 h 1806"/>
                <a:gd name="T6" fmla="*/ 0 w 18096"/>
                <a:gd name="T7" fmla="*/ 0 h 1806"/>
                <a:gd name="T8" fmla="*/ 0 w 18096"/>
                <a:gd name="T9" fmla="*/ 0 h 1806"/>
                <a:gd name="T10" fmla="*/ 0 w 18096"/>
                <a:gd name="T11" fmla="*/ 0 h 1806"/>
                <a:gd name="T12" fmla="*/ 0 w 18096"/>
                <a:gd name="T13" fmla="*/ 0 h 1806"/>
                <a:gd name="T14" fmla="*/ 0 w 18096"/>
                <a:gd name="T15" fmla="*/ 0 h 1806"/>
                <a:gd name="T16" fmla="*/ 0 w 18096"/>
                <a:gd name="T17" fmla="*/ 0 h 1806"/>
                <a:gd name="T18" fmla="*/ 0 w 18096"/>
                <a:gd name="T19" fmla="*/ 0 h 1806"/>
                <a:gd name="T20" fmla="*/ 0 w 18096"/>
                <a:gd name="T21" fmla="*/ 0 h 1806"/>
                <a:gd name="T22" fmla="*/ 0 w 18096"/>
                <a:gd name="T23" fmla="*/ 0 h 1806"/>
                <a:gd name="T24" fmla="*/ 0 w 18096"/>
                <a:gd name="T25" fmla="*/ 0 h 1806"/>
                <a:gd name="T26" fmla="*/ 0 w 18096"/>
                <a:gd name="T27" fmla="*/ 0 h 1806"/>
                <a:gd name="T28" fmla="*/ 0 w 18096"/>
                <a:gd name="T29" fmla="*/ 0 h 1806"/>
                <a:gd name="T30" fmla="*/ 0 w 18096"/>
                <a:gd name="T31" fmla="*/ 0 h 1806"/>
                <a:gd name="T32" fmla="*/ 0 w 18096"/>
                <a:gd name="T33" fmla="*/ 0 h 1806"/>
                <a:gd name="T34" fmla="*/ 0 w 18096"/>
                <a:gd name="T35" fmla="*/ 0 h 1806"/>
                <a:gd name="T36" fmla="*/ 0 w 18096"/>
                <a:gd name="T37" fmla="*/ 0 h 1806"/>
                <a:gd name="T38" fmla="*/ 0 w 18096"/>
                <a:gd name="T39" fmla="*/ 0 h 1806"/>
                <a:gd name="T40" fmla="*/ 0 w 18096"/>
                <a:gd name="T41" fmla="*/ 0 h 1806"/>
                <a:gd name="T42" fmla="*/ 0 w 18096"/>
                <a:gd name="T43" fmla="*/ 0 h 1806"/>
                <a:gd name="T44" fmla="*/ 0 w 18096"/>
                <a:gd name="T45" fmla="*/ 0 h 1806"/>
                <a:gd name="T46" fmla="*/ 0 w 18096"/>
                <a:gd name="T47" fmla="*/ 0 h 1806"/>
                <a:gd name="T48" fmla="*/ 0 w 18096"/>
                <a:gd name="T49" fmla="*/ 0 h 1806"/>
                <a:gd name="T50" fmla="*/ 0 w 18096"/>
                <a:gd name="T51" fmla="*/ 0 h 1806"/>
                <a:gd name="T52" fmla="*/ 0 w 18096"/>
                <a:gd name="T53" fmla="*/ 0 h 1806"/>
                <a:gd name="T54" fmla="*/ 0 w 18096"/>
                <a:gd name="T55" fmla="*/ 0 h 1806"/>
                <a:gd name="T56" fmla="*/ 0 w 18096"/>
                <a:gd name="T57" fmla="*/ 0 h 1806"/>
                <a:gd name="T58" fmla="*/ 0 w 18096"/>
                <a:gd name="T59" fmla="*/ 0 h 1806"/>
                <a:gd name="T60" fmla="*/ 0 w 18096"/>
                <a:gd name="T61" fmla="*/ 0 h 1806"/>
                <a:gd name="T62" fmla="*/ 0 w 18096"/>
                <a:gd name="T63" fmla="*/ 0 h 1806"/>
                <a:gd name="T64" fmla="*/ 0 w 18096"/>
                <a:gd name="T65" fmla="*/ 0 h 1806"/>
                <a:gd name="T66" fmla="*/ 0 w 18096"/>
                <a:gd name="T67" fmla="*/ 0 h 1806"/>
                <a:gd name="T68" fmla="*/ 0 w 18096"/>
                <a:gd name="T69" fmla="*/ 0 h 1806"/>
                <a:gd name="T70" fmla="*/ 0 w 18096"/>
                <a:gd name="T71" fmla="*/ 0 h 1806"/>
                <a:gd name="T72" fmla="*/ 0 w 18096"/>
                <a:gd name="T73" fmla="*/ 0 h 1806"/>
                <a:gd name="T74" fmla="*/ 0 w 18096"/>
                <a:gd name="T75" fmla="*/ 0 h 1806"/>
                <a:gd name="T76" fmla="*/ 0 w 18096"/>
                <a:gd name="T77" fmla="*/ 0 h 1806"/>
                <a:gd name="T78" fmla="*/ 0 w 18096"/>
                <a:gd name="T79" fmla="*/ 0 h 1806"/>
                <a:gd name="T80" fmla="*/ 0 w 18096"/>
                <a:gd name="T81" fmla="*/ 0 h 1806"/>
                <a:gd name="T82" fmla="*/ 0 w 18096"/>
                <a:gd name="T83" fmla="*/ 0 h 1806"/>
                <a:gd name="T84" fmla="*/ 0 w 18096"/>
                <a:gd name="T85" fmla="*/ 0 h 1806"/>
                <a:gd name="T86" fmla="*/ 0 w 18096"/>
                <a:gd name="T87" fmla="*/ 0 h 1806"/>
                <a:gd name="T88" fmla="*/ 0 w 18096"/>
                <a:gd name="T89" fmla="*/ 0 h 1806"/>
                <a:gd name="T90" fmla="*/ 0 w 18096"/>
                <a:gd name="T91" fmla="*/ 0 h 1806"/>
                <a:gd name="T92" fmla="*/ 0 w 18096"/>
                <a:gd name="T93" fmla="*/ 0 h 1806"/>
                <a:gd name="T94" fmla="*/ 0 w 18096"/>
                <a:gd name="T95" fmla="*/ 0 h 1806"/>
                <a:gd name="T96" fmla="*/ 0 w 18096"/>
                <a:gd name="T97" fmla="*/ 0 h 1806"/>
                <a:gd name="T98" fmla="*/ 0 w 18096"/>
                <a:gd name="T99" fmla="*/ 0 h 1806"/>
                <a:gd name="T100" fmla="*/ 0 w 18096"/>
                <a:gd name="T101" fmla="*/ 0 h 1806"/>
                <a:gd name="T102" fmla="*/ 0 w 18096"/>
                <a:gd name="T103" fmla="*/ 0 h 1806"/>
                <a:gd name="T104" fmla="*/ 0 w 18096"/>
                <a:gd name="T105" fmla="*/ 0 h 1806"/>
                <a:gd name="T106" fmla="*/ 0 w 18096"/>
                <a:gd name="T107" fmla="*/ 0 h 1806"/>
                <a:gd name="T108" fmla="*/ 0 w 18096"/>
                <a:gd name="T109" fmla="*/ 0 h 1806"/>
                <a:gd name="T110" fmla="*/ 0 w 18096"/>
                <a:gd name="T111" fmla="*/ 0 h 1806"/>
                <a:gd name="T112" fmla="*/ 0 w 18096"/>
                <a:gd name="T113" fmla="*/ 0 h 1806"/>
                <a:gd name="T114" fmla="*/ 0 w 18096"/>
                <a:gd name="T115" fmla="*/ 0 h 1806"/>
                <a:gd name="T116" fmla="*/ 0 w 18096"/>
                <a:gd name="T117" fmla="*/ 0 h 1806"/>
                <a:gd name="T118" fmla="*/ 0 w 18096"/>
                <a:gd name="T119" fmla="*/ 0 h 1806"/>
                <a:gd name="T120" fmla="*/ 0 w 18096"/>
                <a:gd name="T121" fmla="*/ 0 h 1806"/>
                <a:gd name="T122" fmla="*/ 0 w 18096"/>
                <a:gd name="T123" fmla="*/ 0 h 1806"/>
                <a:gd name="T124" fmla="*/ 0 w 18096"/>
                <a:gd name="T125" fmla="*/ 0 h 180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8096"/>
                <a:gd name="T190" fmla="*/ 0 h 1806"/>
                <a:gd name="T191" fmla="*/ 18096 w 18096"/>
                <a:gd name="T192" fmla="*/ 1806 h 180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8096" h="1806">
                  <a:moveTo>
                    <a:pt x="1129" y="1444"/>
                  </a:moveTo>
                  <a:lnTo>
                    <a:pt x="1133" y="1436"/>
                  </a:lnTo>
                  <a:lnTo>
                    <a:pt x="1137" y="1429"/>
                  </a:lnTo>
                  <a:lnTo>
                    <a:pt x="1139" y="1421"/>
                  </a:lnTo>
                  <a:lnTo>
                    <a:pt x="1140" y="1414"/>
                  </a:lnTo>
                  <a:lnTo>
                    <a:pt x="1141" y="1407"/>
                  </a:lnTo>
                  <a:lnTo>
                    <a:pt x="1141" y="1400"/>
                  </a:lnTo>
                  <a:lnTo>
                    <a:pt x="1140" y="1393"/>
                  </a:lnTo>
                  <a:lnTo>
                    <a:pt x="1139" y="1385"/>
                  </a:lnTo>
                  <a:lnTo>
                    <a:pt x="1137" y="1380"/>
                  </a:lnTo>
                  <a:lnTo>
                    <a:pt x="1133" y="1373"/>
                  </a:lnTo>
                  <a:lnTo>
                    <a:pt x="1129" y="1366"/>
                  </a:lnTo>
                  <a:lnTo>
                    <a:pt x="1124" y="1359"/>
                  </a:lnTo>
                  <a:lnTo>
                    <a:pt x="1117" y="1354"/>
                  </a:lnTo>
                  <a:lnTo>
                    <a:pt x="1112" y="1347"/>
                  </a:lnTo>
                  <a:lnTo>
                    <a:pt x="1104" y="1341"/>
                  </a:lnTo>
                  <a:lnTo>
                    <a:pt x="1096" y="1335"/>
                  </a:lnTo>
                  <a:lnTo>
                    <a:pt x="1013" y="1276"/>
                  </a:lnTo>
                  <a:lnTo>
                    <a:pt x="1005" y="1271"/>
                  </a:lnTo>
                  <a:lnTo>
                    <a:pt x="999" y="1268"/>
                  </a:lnTo>
                  <a:lnTo>
                    <a:pt x="991" y="1264"/>
                  </a:lnTo>
                  <a:lnTo>
                    <a:pt x="984" y="1262"/>
                  </a:lnTo>
                  <a:lnTo>
                    <a:pt x="977" y="1261"/>
                  </a:lnTo>
                  <a:lnTo>
                    <a:pt x="970" y="1261"/>
                  </a:lnTo>
                  <a:lnTo>
                    <a:pt x="964" y="1261"/>
                  </a:lnTo>
                  <a:lnTo>
                    <a:pt x="957" y="1263"/>
                  </a:lnTo>
                  <a:lnTo>
                    <a:pt x="950" y="1265"/>
                  </a:lnTo>
                  <a:lnTo>
                    <a:pt x="943" y="1268"/>
                  </a:lnTo>
                  <a:lnTo>
                    <a:pt x="938" y="1272"/>
                  </a:lnTo>
                  <a:lnTo>
                    <a:pt x="931" y="1277"/>
                  </a:lnTo>
                  <a:lnTo>
                    <a:pt x="924" y="1282"/>
                  </a:lnTo>
                  <a:lnTo>
                    <a:pt x="918" y="1289"/>
                  </a:lnTo>
                  <a:lnTo>
                    <a:pt x="912" y="1297"/>
                  </a:lnTo>
                  <a:lnTo>
                    <a:pt x="906" y="1305"/>
                  </a:lnTo>
                  <a:lnTo>
                    <a:pt x="902" y="1309"/>
                  </a:lnTo>
                  <a:lnTo>
                    <a:pt x="899" y="1315"/>
                  </a:lnTo>
                  <a:lnTo>
                    <a:pt x="896" y="1321"/>
                  </a:lnTo>
                  <a:lnTo>
                    <a:pt x="892" y="1328"/>
                  </a:lnTo>
                  <a:lnTo>
                    <a:pt x="888" y="1334"/>
                  </a:lnTo>
                  <a:lnTo>
                    <a:pt x="882" y="1341"/>
                  </a:lnTo>
                  <a:lnTo>
                    <a:pt x="878" y="1349"/>
                  </a:lnTo>
                  <a:lnTo>
                    <a:pt x="872" y="1357"/>
                  </a:lnTo>
                  <a:lnTo>
                    <a:pt x="866" y="1365"/>
                  </a:lnTo>
                  <a:lnTo>
                    <a:pt x="861" y="1374"/>
                  </a:lnTo>
                  <a:lnTo>
                    <a:pt x="854" y="1383"/>
                  </a:lnTo>
                  <a:lnTo>
                    <a:pt x="847" y="1391"/>
                  </a:lnTo>
                  <a:lnTo>
                    <a:pt x="839" y="1400"/>
                  </a:lnTo>
                  <a:lnTo>
                    <a:pt x="831" y="1409"/>
                  </a:lnTo>
                  <a:lnTo>
                    <a:pt x="822" y="1418"/>
                  </a:lnTo>
                  <a:lnTo>
                    <a:pt x="813" y="1427"/>
                  </a:lnTo>
                  <a:lnTo>
                    <a:pt x="804" y="1436"/>
                  </a:lnTo>
                  <a:lnTo>
                    <a:pt x="794" y="1445"/>
                  </a:lnTo>
                  <a:lnTo>
                    <a:pt x="784" y="1454"/>
                  </a:lnTo>
                  <a:lnTo>
                    <a:pt x="772" y="1462"/>
                  </a:lnTo>
                  <a:lnTo>
                    <a:pt x="761" y="1470"/>
                  </a:lnTo>
                  <a:lnTo>
                    <a:pt x="749" y="1477"/>
                  </a:lnTo>
                  <a:lnTo>
                    <a:pt x="736" y="1483"/>
                  </a:lnTo>
                  <a:lnTo>
                    <a:pt x="723" y="1488"/>
                  </a:lnTo>
                  <a:lnTo>
                    <a:pt x="709" y="1493"/>
                  </a:lnTo>
                  <a:lnTo>
                    <a:pt x="694" y="1497"/>
                  </a:lnTo>
                  <a:lnTo>
                    <a:pt x="680" y="1502"/>
                  </a:lnTo>
                  <a:lnTo>
                    <a:pt x="664" y="1504"/>
                  </a:lnTo>
                  <a:lnTo>
                    <a:pt x="648" y="1507"/>
                  </a:lnTo>
                  <a:lnTo>
                    <a:pt x="631" y="1509"/>
                  </a:lnTo>
                  <a:lnTo>
                    <a:pt x="613" y="1511"/>
                  </a:lnTo>
                  <a:lnTo>
                    <a:pt x="596" y="1511"/>
                  </a:lnTo>
                  <a:lnTo>
                    <a:pt x="577" y="1510"/>
                  </a:lnTo>
                  <a:lnTo>
                    <a:pt x="559" y="1509"/>
                  </a:lnTo>
                  <a:lnTo>
                    <a:pt x="540" y="1506"/>
                  </a:lnTo>
                  <a:lnTo>
                    <a:pt x="523" y="1503"/>
                  </a:lnTo>
                  <a:lnTo>
                    <a:pt x="507" y="1499"/>
                  </a:lnTo>
                  <a:lnTo>
                    <a:pt x="491" y="1495"/>
                  </a:lnTo>
                  <a:lnTo>
                    <a:pt x="476" y="1489"/>
                  </a:lnTo>
                  <a:lnTo>
                    <a:pt x="460" y="1483"/>
                  </a:lnTo>
                  <a:lnTo>
                    <a:pt x="445" y="1476"/>
                  </a:lnTo>
                  <a:lnTo>
                    <a:pt x="432" y="1468"/>
                  </a:lnTo>
                  <a:lnTo>
                    <a:pt x="418" y="1460"/>
                  </a:lnTo>
                  <a:lnTo>
                    <a:pt x="406" y="1450"/>
                  </a:lnTo>
                  <a:lnTo>
                    <a:pt x="393" y="1440"/>
                  </a:lnTo>
                  <a:lnTo>
                    <a:pt x="381" y="1429"/>
                  </a:lnTo>
                  <a:lnTo>
                    <a:pt x="370" y="1418"/>
                  </a:lnTo>
                  <a:lnTo>
                    <a:pt x="359" y="1406"/>
                  </a:lnTo>
                  <a:lnTo>
                    <a:pt x="349" y="1392"/>
                  </a:lnTo>
                  <a:lnTo>
                    <a:pt x="340" y="1380"/>
                  </a:lnTo>
                  <a:lnTo>
                    <a:pt x="331" y="1366"/>
                  </a:lnTo>
                  <a:lnTo>
                    <a:pt x="323" y="1352"/>
                  </a:lnTo>
                  <a:lnTo>
                    <a:pt x="315" y="1339"/>
                  </a:lnTo>
                  <a:lnTo>
                    <a:pt x="309" y="1325"/>
                  </a:lnTo>
                  <a:lnTo>
                    <a:pt x="303" y="1312"/>
                  </a:lnTo>
                  <a:lnTo>
                    <a:pt x="297" y="1297"/>
                  </a:lnTo>
                  <a:lnTo>
                    <a:pt x="293" y="1283"/>
                  </a:lnTo>
                  <a:lnTo>
                    <a:pt x="288" y="1269"/>
                  </a:lnTo>
                  <a:lnTo>
                    <a:pt x="285" y="1254"/>
                  </a:lnTo>
                  <a:lnTo>
                    <a:pt x="281" y="1238"/>
                  </a:lnTo>
                  <a:lnTo>
                    <a:pt x="279" y="1224"/>
                  </a:lnTo>
                  <a:lnTo>
                    <a:pt x="278" y="1208"/>
                  </a:lnTo>
                  <a:lnTo>
                    <a:pt x="277" y="1192"/>
                  </a:lnTo>
                  <a:lnTo>
                    <a:pt x="277" y="1176"/>
                  </a:lnTo>
                  <a:lnTo>
                    <a:pt x="277" y="592"/>
                  </a:lnTo>
                  <a:lnTo>
                    <a:pt x="277" y="577"/>
                  </a:lnTo>
                  <a:lnTo>
                    <a:pt x="278" y="560"/>
                  </a:lnTo>
                  <a:lnTo>
                    <a:pt x="279" y="544"/>
                  </a:lnTo>
                  <a:lnTo>
                    <a:pt x="281" y="528"/>
                  </a:lnTo>
                  <a:lnTo>
                    <a:pt x="285" y="512"/>
                  </a:lnTo>
                  <a:lnTo>
                    <a:pt x="288" y="497"/>
                  </a:lnTo>
                  <a:lnTo>
                    <a:pt x="293" y="483"/>
                  </a:lnTo>
                  <a:lnTo>
                    <a:pt x="297" y="468"/>
                  </a:lnTo>
                  <a:lnTo>
                    <a:pt x="303" y="453"/>
                  </a:lnTo>
                  <a:lnTo>
                    <a:pt x="309" y="440"/>
                  </a:lnTo>
                  <a:lnTo>
                    <a:pt x="315" y="425"/>
                  </a:lnTo>
                  <a:lnTo>
                    <a:pt x="323" y="411"/>
                  </a:lnTo>
                  <a:lnTo>
                    <a:pt x="331" y="399"/>
                  </a:lnTo>
                  <a:lnTo>
                    <a:pt x="340" y="385"/>
                  </a:lnTo>
                  <a:lnTo>
                    <a:pt x="349" y="373"/>
                  </a:lnTo>
                  <a:lnTo>
                    <a:pt x="359" y="361"/>
                  </a:lnTo>
                  <a:lnTo>
                    <a:pt x="370" y="348"/>
                  </a:lnTo>
                  <a:lnTo>
                    <a:pt x="381" y="337"/>
                  </a:lnTo>
                  <a:lnTo>
                    <a:pt x="393" y="327"/>
                  </a:lnTo>
                  <a:lnTo>
                    <a:pt x="406" y="316"/>
                  </a:lnTo>
                  <a:lnTo>
                    <a:pt x="418" y="307"/>
                  </a:lnTo>
                  <a:lnTo>
                    <a:pt x="432" y="299"/>
                  </a:lnTo>
                  <a:lnTo>
                    <a:pt x="445" y="292"/>
                  </a:lnTo>
                  <a:lnTo>
                    <a:pt x="460" y="285"/>
                  </a:lnTo>
                  <a:lnTo>
                    <a:pt x="476" y="279"/>
                  </a:lnTo>
                  <a:lnTo>
                    <a:pt x="491" y="275"/>
                  </a:lnTo>
                  <a:lnTo>
                    <a:pt x="507" y="269"/>
                  </a:lnTo>
                  <a:lnTo>
                    <a:pt x="523" y="266"/>
                  </a:lnTo>
                  <a:lnTo>
                    <a:pt x="540" y="262"/>
                  </a:lnTo>
                  <a:lnTo>
                    <a:pt x="559" y="260"/>
                  </a:lnTo>
                  <a:lnTo>
                    <a:pt x="577" y="259"/>
                  </a:lnTo>
                  <a:lnTo>
                    <a:pt x="596" y="258"/>
                  </a:lnTo>
                  <a:lnTo>
                    <a:pt x="614" y="258"/>
                  </a:lnTo>
                  <a:lnTo>
                    <a:pt x="632" y="259"/>
                  </a:lnTo>
                  <a:lnTo>
                    <a:pt x="649" y="261"/>
                  </a:lnTo>
                  <a:lnTo>
                    <a:pt x="666" y="263"/>
                  </a:lnTo>
                  <a:lnTo>
                    <a:pt x="682" y="266"/>
                  </a:lnTo>
                  <a:lnTo>
                    <a:pt x="698" y="270"/>
                  </a:lnTo>
                  <a:lnTo>
                    <a:pt x="714" y="275"/>
                  </a:lnTo>
                  <a:lnTo>
                    <a:pt x="727" y="279"/>
                  </a:lnTo>
                  <a:lnTo>
                    <a:pt x="741" y="287"/>
                  </a:lnTo>
                  <a:lnTo>
                    <a:pt x="753" y="294"/>
                  </a:lnTo>
                  <a:lnTo>
                    <a:pt x="766" y="302"/>
                  </a:lnTo>
                  <a:lnTo>
                    <a:pt x="777" y="310"/>
                  </a:lnTo>
                  <a:lnTo>
                    <a:pt x="788" y="318"/>
                  </a:lnTo>
                  <a:lnTo>
                    <a:pt x="798" y="326"/>
                  </a:lnTo>
                  <a:lnTo>
                    <a:pt x="807" y="333"/>
                  </a:lnTo>
                  <a:lnTo>
                    <a:pt x="818" y="342"/>
                  </a:lnTo>
                  <a:lnTo>
                    <a:pt x="827" y="350"/>
                  </a:lnTo>
                  <a:lnTo>
                    <a:pt x="835" y="358"/>
                  </a:lnTo>
                  <a:lnTo>
                    <a:pt x="843" y="367"/>
                  </a:lnTo>
                  <a:lnTo>
                    <a:pt x="850" y="375"/>
                  </a:lnTo>
                  <a:lnTo>
                    <a:pt x="857" y="384"/>
                  </a:lnTo>
                  <a:lnTo>
                    <a:pt x="864" y="393"/>
                  </a:lnTo>
                  <a:lnTo>
                    <a:pt x="870" y="402"/>
                  </a:lnTo>
                  <a:lnTo>
                    <a:pt x="875" y="413"/>
                  </a:lnTo>
                  <a:lnTo>
                    <a:pt x="881" y="421"/>
                  </a:lnTo>
                  <a:lnTo>
                    <a:pt x="886" y="427"/>
                  </a:lnTo>
                  <a:lnTo>
                    <a:pt x="890" y="435"/>
                  </a:lnTo>
                  <a:lnTo>
                    <a:pt x="895" y="443"/>
                  </a:lnTo>
                  <a:lnTo>
                    <a:pt x="898" y="450"/>
                  </a:lnTo>
                  <a:lnTo>
                    <a:pt x="900" y="458"/>
                  </a:lnTo>
                  <a:lnTo>
                    <a:pt x="904" y="465"/>
                  </a:lnTo>
                  <a:lnTo>
                    <a:pt x="906" y="471"/>
                  </a:lnTo>
                  <a:lnTo>
                    <a:pt x="912" y="478"/>
                  </a:lnTo>
                  <a:lnTo>
                    <a:pt x="917" y="485"/>
                  </a:lnTo>
                  <a:lnTo>
                    <a:pt x="923" y="491"/>
                  </a:lnTo>
                  <a:lnTo>
                    <a:pt x="930" y="495"/>
                  </a:lnTo>
                  <a:lnTo>
                    <a:pt x="935" y="500"/>
                  </a:lnTo>
                  <a:lnTo>
                    <a:pt x="942" y="502"/>
                  </a:lnTo>
                  <a:lnTo>
                    <a:pt x="949" y="504"/>
                  </a:lnTo>
                  <a:lnTo>
                    <a:pt x="956" y="506"/>
                  </a:lnTo>
                  <a:lnTo>
                    <a:pt x="962" y="506"/>
                  </a:lnTo>
                  <a:lnTo>
                    <a:pt x="969" y="506"/>
                  </a:lnTo>
                  <a:lnTo>
                    <a:pt x="976" y="506"/>
                  </a:lnTo>
                  <a:lnTo>
                    <a:pt x="983" y="504"/>
                  </a:lnTo>
                  <a:lnTo>
                    <a:pt x="991" y="502"/>
                  </a:lnTo>
                  <a:lnTo>
                    <a:pt x="998" y="499"/>
                  </a:lnTo>
                  <a:lnTo>
                    <a:pt x="1005" y="494"/>
                  </a:lnTo>
                  <a:lnTo>
                    <a:pt x="1013" y="490"/>
                  </a:lnTo>
                  <a:lnTo>
                    <a:pt x="1099" y="427"/>
                  </a:lnTo>
                  <a:lnTo>
                    <a:pt x="1107" y="421"/>
                  </a:lnTo>
                  <a:lnTo>
                    <a:pt x="1114" y="414"/>
                  </a:lnTo>
                  <a:lnTo>
                    <a:pt x="1120" y="407"/>
                  </a:lnTo>
                  <a:lnTo>
                    <a:pt x="1125" y="399"/>
                  </a:lnTo>
                  <a:lnTo>
                    <a:pt x="1130" y="391"/>
                  </a:lnTo>
                  <a:lnTo>
                    <a:pt x="1133" y="384"/>
                  </a:lnTo>
                  <a:lnTo>
                    <a:pt x="1136" y="375"/>
                  </a:lnTo>
                  <a:lnTo>
                    <a:pt x="1137" y="367"/>
                  </a:lnTo>
                  <a:lnTo>
                    <a:pt x="1137" y="361"/>
                  </a:lnTo>
                  <a:lnTo>
                    <a:pt x="1136" y="354"/>
                  </a:lnTo>
                  <a:lnTo>
                    <a:pt x="1134" y="347"/>
                  </a:lnTo>
                  <a:lnTo>
                    <a:pt x="1133" y="340"/>
                  </a:lnTo>
                  <a:lnTo>
                    <a:pt x="1131" y="335"/>
                  </a:lnTo>
                  <a:lnTo>
                    <a:pt x="1129" y="329"/>
                  </a:lnTo>
                  <a:lnTo>
                    <a:pt x="1125" y="322"/>
                  </a:lnTo>
                  <a:lnTo>
                    <a:pt x="1122" y="318"/>
                  </a:lnTo>
                  <a:lnTo>
                    <a:pt x="1116" y="301"/>
                  </a:lnTo>
                  <a:lnTo>
                    <a:pt x="1106" y="283"/>
                  </a:lnTo>
                  <a:lnTo>
                    <a:pt x="1094" y="262"/>
                  </a:lnTo>
                  <a:lnTo>
                    <a:pt x="1078" y="240"/>
                  </a:lnTo>
                  <a:lnTo>
                    <a:pt x="1059" y="216"/>
                  </a:lnTo>
                  <a:lnTo>
                    <a:pt x="1037" y="189"/>
                  </a:lnTo>
                  <a:lnTo>
                    <a:pt x="1012" y="160"/>
                  </a:lnTo>
                  <a:lnTo>
                    <a:pt x="984" y="131"/>
                  </a:lnTo>
                  <a:lnTo>
                    <a:pt x="969" y="117"/>
                  </a:lnTo>
                  <a:lnTo>
                    <a:pt x="953" y="104"/>
                  </a:lnTo>
                  <a:lnTo>
                    <a:pt x="935" y="91"/>
                  </a:lnTo>
                  <a:lnTo>
                    <a:pt x="917" y="80"/>
                  </a:lnTo>
                  <a:lnTo>
                    <a:pt x="897" y="69"/>
                  </a:lnTo>
                  <a:lnTo>
                    <a:pt x="875" y="57"/>
                  </a:lnTo>
                  <a:lnTo>
                    <a:pt x="853" y="47"/>
                  </a:lnTo>
                  <a:lnTo>
                    <a:pt x="830" y="37"/>
                  </a:lnTo>
                  <a:lnTo>
                    <a:pt x="804" y="28"/>
                  </a:lnTo>
                  <a:lnTo>
                    <a:pt x="778" y="20"/>
                  </a:lnTo>
                  <a:lnTo>
                    <a:pt x="751" y="14"/>
                  </a:lnTo>
                  <a:lnTo>
                    <a:pt x="721" y="9"/>
                  </a:lnTo>
                  <a:lnTo>
                    <a:pt x="692" y="5"/>
                  </a:lnTo>
                  <a:lnTo>
                    <a:pt x="660" y="2"/>
                  </a:lnTo>
                  <a:lnTo>
                    <a:pt x="629" y="0"/>
                  </a:lnTo>
                  <a:lnTo>
                    <a:pt x="596" y="0"/>
                  </a:lnTo>
                  <a:lnTo>
                    <a:pt x="562" y="1"/>
                  </a:lnTo>
                  <a:lnTo>
                    <a:pt x="530" y="3"/>
                  </a:lnTo>
                  <a:lnTo>
                    <a:pt x="499" y="7"/>
                  </a:lnTo>
                  <a:lnTo>
                    <a:pt x="468" y="12"/>
                  </a:lnTo>
                  <a:lnTo>
                    <a:pt x="439" y="19"/>
                  </a:lnTo>
                  <a:lnTo>
                    <a:pt x="409" y="27"/>
                  </a:lnTo>
                  <a:lnTo>
                    <a:pt x="381" y="36"/>
                  </a:lnTo>
                  <a:lnTo>
                    <a:pt x="354" y="46"/>
                  </a:lnTo>
                  <a:lnTo>
                    <a:pt x="328" y="57"/>
                  </a:lnTo>
                  <a:lnTo>
                    <a:pt x="302" y="71"/>
                  </a:lnTo>
                  <a:lnTo>
                    <a:pt x="277" y="86"/>
                  </a:lnTo>
                  <a:lnTo>
                    <a:pt x="253" y="100"/>
                  </a:lnTo>
                  <a:lnTo>
                    <a:pt x="230" y="119"/>
                  </a:lnTo>
                  <a:lnTo>
                    <a:pt x="208" y="137"/>
                  </a:lnTo>
                  <a:lnTo>
                    <a:pt x="186" y="156"/>
                  </a:lnTo>
                  <a:lnTo>
                    <a:pt x="166" y="177"/>
                  </a:lnTo>
                  <a:lnTo>
                    <a:pt x="146" y="199"/>
                  </a:lnTo>
                  <a:lnTo>
                    <a:pt x="128" y="221"/>
                  </a:lnTo>
                  <a:lnTo>
                    <a:pt x="109" y="244"/>
                  </a:lnTo>
                  <a:lnTo>
                    <a:pt x="94" y="268"/>
                  </a:lnTo>
                  <a:lnTo>
                    <a:pt x="79" y="292"/>
                  </a:lnTo>
                  <a:lnTo>
                    <a:pt x="65" y="316"/>
                  </a:lnTo>
                  <a:lnTo>
                    <a:pt x="53" y="342"/>
                  </a:lnTo>
                  <a:lnTo>
                    <a:pt x="42" y="367"/>
                  </a:lnTo>
                  <a:lnTo>
                    <a:pt x="31" y="394"/>
                  </a:lnTo>
                  <a:lnTo>
                    <a:pt x="23" y="422"/>
                  </a:lnTo>
                  <a:lnTo>
                    <a:pt x="17" y="449"/>
                  </a:lnTo>
                  <a:lnTo>
                    <a:pt x="10" y="477"/>
                  </a:lnTo>
                  <a:lnTo>
                    <a:pt x="5" y="505"/>
                  </a:lnTo>
                  <a:lnTo>
                    <a:pt x="3" y="535"/>
                  </a:lnTo>
                  <a:lnTo>
                    <a:pt x="1" y="564"/>
                  </a:lnTo>
                  <a:lnTo>
                    <a:pt x="0" y="595"/>
                  </a:lnTo>
                  <a:lnTo>
                    <a:pt x="0" y="1176"/>
                  </a:lnTo>
                  <a:lnTo>
                    <a:pt x="1" y="1205"/>
                  </a:lnTo>
                  <a:lnTo>
                    <a:pt x="3" y="1235"/>
                  </a:lnTo>
                  <a:lnTo>
                    <a:pt x="5" y="1264"/>
                  </a:lnTo>
                  <a:lnTo>
                    <a:pt x="10" y="1293"/>
                  </a:lnTo>
                  <a:lnTo>
                    <a:pt x="17" y="1321"/>
                  </a:lnTo>
                  <a:lnTo>
                    <a:pt x="23" y="1348"/>
                  </a:lnTo>
                  <a:lnTo>
                    <a:pt x="31" y="1374"/>
                  </a:lnTo>
                  <a:lnTo>
                    <a:pt x="42" y="1400"/>
                  </a:lnTo>
                  <a:lnTo>
                    <a:pt x="53" y="1426"/>
                  </a:lnTo>
                  <a:lnTo>
                    <a:pt x="64" y="1451"/>
                  </a:lnTo>
                  <a:lnTo>
                    <a:pt x="78" y="1476"/>
                  </a:lnTo>
                  <a:lnTo>
                    <a:pt x="94" y="1499"/>
                  </a:lnTo>
                  <a:lnTo>
                    <a:pt x="109" y="1523"/>
                  </a:lnTo>
                  <a:lnTo>
                    <a:pt x="126" y="1546"/>
                  </a:lnTo>
                  <a:lnTo>
                    <a:pt x="146" y="1568"/>
                  </a:lnTo>
                  <a:lnTo>
                    <a:pt x="165" y="1590"/>
                  </a:lnTo>
                  <a:lnTo>
                    <a:pt x="186" y="1611"/>
                  </a:lnTo>
                  <a:lnTo>
                    <a:pt x="208" y="1631"/>
                  </a:lnTo>
                  <a:lnTo>
                    <a:pt x="229" y="1650"/>
                  </a:lnTo>
                  <a:lnTo>
                    <a:pt x="253" y="1667"/>
                  </a:lnTo>
                  <a:lnTo>
                    <a:pt x="277" y="1683"/>
                  </a:lnTo>
                  <a:lnTo>
                    <a:pt x="302" y="1697"/>
                  </a:lnTo>
                  <a:lnTo>
                    <a:pt x="328" y="1711"/>
                  </a:lnTo>
                  <a:lnTo>
                    <a:pt x="354" y="1722"/>
                  </a:lnTo>
                  <a:lnTo>
                    <a:pt x="381" y="1734"/>
                  </a:lnTo>
                  <a:lnTo>
                    <a:pt x="409" y="1743"/>
                  </a:lnTo>
                  <a:lnTo>
                    <a:pt x="437" y="1751"/>
                  </a:lnTo>
                  <a:lnTo>
                    <a:pt x="468" y="1756"/>
                  </a:lnTo>
                  <a:lnTo>
                    <a:pt x="499" y="1762"/>
                  </a:lnTo>
                  <a:lnTo>
                    <a:pt x="529" y="1765"/>
                  </a:lnTo>
                  <a:lnTo>
                    <a:pt x="562" y="1769"/>
                  </a:lnTo>
                  <a:lnTo>
                    <a:pt x="595" y="1770"/>
                  </a:lnTo>
                  <a:lnTo>
                    <a:pt x="628" y="1768"/>
                  </a:lnTo>
                  <a:lnTo>
                    <a:pt x="659" y="1765"/>
                  </a:lnTo>
                  <a:lnTo>
                    <a:pt x="689" y="1762"/>
                  </a:lnTo>
                  <a:lnTo>
                    <a:pt x="719" y="1757"/>
                  </a:lnTo>
                  <a:lnTo>
                    <a:pt x="747" y="1751"/>
                  </a:lnTo>
                  <a:lnTo>
                    <a:pt x="775" y="1744"/>
                  </a:lnTo>
                  <a:lnTo>
                    <a:pt x="801" y="1736"/>
                  </a:lnTo>
                  <a:lnTo>
                    <a:pt x="826" y="1727"/>
                  </a:lnTo>
                  <a:lnTo>
                    <a:pt x="849" y="1717"/>
                  </a:lnTo>
                  <a:lnTo>
                    <a:pt x="872" y="1706"/>
                  </a:lnTo>
                  <a:lnTo>
                    <a:pt x="893" y="1696"/>
                  </a:lnTo>
                  <a:lnTo>
                    <a:pt x="914" y="1685"/>
                  </a:lnTo>
                  <a:lnTo>
                    <a:pt x="933" y="1674"/>
                  </a:lnTo>
                  <a:lnTo>
                    <a:pt x="951" y="1661"/>
                  </a:lnTo>
                  <a:lnTo>
                    <a:pt x="968" y="1649"/>
                  </a:lnTo>
                  <a:lnTo>
                    <a:pt x="984" y="1635"/>
                  </a:lnTo>
                  <a:lnTo>
                    <a:pt x="1000" y="1622"/>
                  </a:lnTo>
                  <a:lnTo>
                    <a:pt x="1016" y="1608"/>
                  </a:lnTo>
                  <a:lnTo>
                    <a:pt x="1029" y="1595"/>
                  </a:lnTo>
                  <a:lnTo>
                    <a:pt x="1042" y="1580"/>
                  </a:lnTo>
                  <a:lnTo>
                    <a:pt x="1054" y="1566"/>
                  </a:lnTo>
                  <a:lnTo>
                    <a:pt x="1065" y="1553"/>
                  </a:lnTo>
                  <a:lnTo>
                    <a:pt x="1076" y="1539"/>
                  </a:lnTo>
                  <a:lnTo>
                    <a:pt x="1085" y="1526"/>
                  </a:lnTo>
                  <a:lnTo>
                    <a:pt x="1093" y="1513"/>
                  </a:lnTo>
                  <a:lnTo>
                    <a:pt x="1099" y="1502"/>
                  </a:lnTo>
                  <a:lnTo>
                    <a:pt x="1106" y="1490"/>
                  </a:lnTo>
                  <a:lnTo>
                    <a:pt x="1112" y="1480"/>
                  </a:lnTo>
                  <a:lnTo>
                    <a:pt x="1117" y="1470"/>
                  </a:lnTo>
                  <a:lnTo>
                    <a:pt x="1122" y="1461"/>
                  </a:lnTo>
                  <a:lnTo>
                    <a:pt x="1125" y="1452"/>
                  </a:lnTo>
                  <a:lnTo>
                    <a:pt x="1129" y="1444"/>
                  </a:lnTo>
                  <a:close/>
                  <a:moveTo>
                    <a:pt x="5399" y="632"/>
                  </a:moveTo>
                  <a:lnTo>
                    <a:pt x="5397" y="601"/>
                  </a:lnTo>
                  <a:lnTo>
                    <a:pt x="5395" y="571"/>
                  </a:lnTo>
                  <a:lnTo>
                    <a:pt x="5392" y="543"/>
                  </a:lnTo>
                  <a:lnTo>
                    <a:pt x="5387" y="513"/>
                  </a:lnTo>
                  <a:lnTo>
                    <a:pt x="5382" y="485"/>
                  </a:lnTo>
                  <a:lnTo>
                    <a:pt x="5374" y="458"/>
                  </a:lnTo>
                  <a:lnTo>
                    <a:pt x="5366" y="431"/>
                  </a:lnTo>
                  <a:lnTo>
                    <a:pt x="5357" y="405"/>
                  </a:lnTo>
                  <a:lnTo>
                    <a:pt x="5345" y="379"/>
                  </a:lnTo>
                  <a:lnTo>
                    <a:pt x="5334" y="354"/>
                  </a:lnTo>
                  <a:lnTo>
                    <a:pt x="5321" y="329"/>
                  </a:lnTo>
                  <a:lnTo>
                    <a:pt x="5306" y="305"/>
                  </a:lnTo>
                  <a:lnTo>
                    <a:pt x="5291" y="281"/>
                  </a:lnTo>
                  <a:lnTo>
                    <a:pt x="5274" y="258"/>
                  </a:lnTo>
                  <a:lnTo>
                    <a:pt x="5256" y="236"/>
                  </a:lnTo>
                  <a:lnTo>
                    <a:pt x="5237" y="214"/>
                  </a:lnTo>
                  <a:lnTo>
                    <a:pt x="5216" y="193"/>
                  </a:lnTo>
                  <a:lnTo>
                    <a:pt x="5195" y="173"/>
                  </a:lnTo>
                  <a:lnTo>
                    <a:pt x="5173" y="155"/>
                  </a:lnTo>
                  <a:lnTo>
                    <a:pt x="5150" y="138"/>
                  </a:lnTo>
                  <a:lnTo>
                    <a:pt x="5126" y="122"/>
                  </a:lnTo>
                  <a:lnTo>
                    <a:pt x="5101" y="107"/>
                  </a:lnTo>
                  <a:lnTo>
                    <a:pt x="5076" y="95"/>
                  </a:lnTo>
                  <a:lnTo>
                    <a:pt x="5049" y="82"/>
                  </a:lnTo>
                  <a:lnTo>
                    <a:pt x="5022" y="72"/>
                  </a:lnTo>
                  <a:lnTo>
                    <a:pt x="4994" y="63"/>
                  </a:lnTo>
                  <a:lnTo>
                    <a:pt x="4964" y="55"/>
                  </a:lnTo>
                  <a:lnTo>
                    <a:pt x="4934" y="48"/>
                  </a:lnTo>
                  <a:lnTo>
                    <a:pt x="4902" y="44"/>
                  </a:lnTo>
                  <a:lnTo>
                    <a:pt x="4870" y="40"/>
                  </a:lnTo>
                  <a:lnTo>
                    <a:pt x="4837" y="37"/>
                  </a:lnTo>
                  <a:lnTo>
                    <a:pt x="4803" y="36"/>
                  </a:lnTo>
                  <a:lnTo>
                    <a:pt x="4771" y="37"/>
                  </a:lnTo>
                  <a:lnTo>
                    <a:pt x="4739" y="40"/>
                  </a:lnTo>
                  <a:lnTo>
                    <a:pt x="4707" y="44"/>
                  </a:lnTo>
                  <a:lnTo>
                    <a:pt x="4677" y="48"/>
                  </a:lnTo>
                  <a:lnTo>
                    <a:pt x="4647" y="55"/>
                  </a:lnTo>
                  <a:lnTo>
                    <a:pt x="4618" y="63"/>
                  </a:lnTo>
                  <a:lnTo>
                    <a:pt x="4591" y="72"/>
                  </a:lnTo>
                  <a:lnTo>
                    <a:pt x="4564" y="82"/>
                  </a:lnTo>
                  <a:lnTo>
                    <a:pt x="4536" y="95"/>
                  </a:lnTo>
                  <a:lnTo>
                    <a:pt x="4512" y="107"/>
                  </a:lnTo>
                  <a:lnTo>
                    <a:pt x="4487" y="122"/>
                  </a:lnTo>
                  <a:lnTo>
                    <a:pt x="4462" y="138"/>
                  </a:lnTo>
                  <a:lnTo>
                    <a:pt x="4439" y="155"/>
                  </a:lnTo>
                  <a:lnTo>
                    <a:pt x="4417" y="173"/>
                  </a:lnTo>
                  <a:lnTo>
                    <a:pt x="4395" y="193"/>
                  </a:lnTo>
                  <a:lnTo>
                    <a:pt x="4374" y="214"/>
                  </a:lnTo>
                  <a:lnTo>
                    <a:pt x="4354" y="236"/>
                  </a:lnTo>
                  <a:lnTo>
                    <a:pt x="4335" y="258"/>
                  </a:lnTo>
                  <a:lnTo>
                    <a:pt x="4318" y="281"/>
                  </a:lnTo>
                  <a:lnTo>
                    <a:pt x="4301" y="305"/>
                  </a:lnTo>
                  <a:lnTo>
                    <a:pt x="4286" y="329"/>
                  </a:lnTo>
                  <a:lnTo>
                    <a:pt x="4273" y="354"/>
                  </a:lnTo>
                  <a:lnTo>
                    <a:pt x="4260" y="379"/>
                  </a:lnTo>
                  <a:lnTo>
                    <a:pt x="4249" y="405"/>
                  </a:lnTo>
                  <a:lnTo>
                    <a:pt x="4240" y="431"/>
                  </a:lnTo>
                  <a:lnTo>
                    <a:pt x="4231" y="458"/>
                  </a:lnTo>
                  <a:lnTo>
                    <a:pt x="4224" y="485"/>
                  </a:lnTo>
                  <a:lnTo>
                    <a:pt x="4219" y="513"/>
                  </a:lnTo>
                  <a:lnTo>
                    <a:pt x="4214" y="543"/>
                  </a:lnTo>
                  <a:lnTo>
                    <a:pt x="4211" y="571"/>
                  </a:lnTo>
                  <a:lnTo>
                    <a:pt x="4208" y="601"/>
                  </a:lnTo>
                  <a:lnTo>
                    <a:pt x="4208" y="632"/>
                  </a:lnTo>
                  <a:lnTo>
                    <a:pt x="4208" y="1212"/>
                  </a:lnTo>
                  <a:lnTo>
                    <a:pt x="4208" y="1243"/>
                  </a:lnTo>
                  <a:lnTo>
                    <a:pt x="4211" y="1272"/>
                  </a:lnTo>
                  <a:lnTo>
                    <a:pt x="4214" y="1300"/>
                  </a:lnTo>
                  <a:lnTo>
                    <a:pt x="4219" y="1329"/>
                  </a:lnTo>
                  <a:lnTo>
                    <a:pt x="4224" y="1357"/>
                  </a:lnTo>
                  <a:lnTo>
                    <a:pt x="4231" y="1384"/>
                  </a:lnTo>
                  <a:lnTo>
                    <a:pt x="4240" y="1411"/>
                  </a:lnTo>
                  <a:lnTo>
                    <a:pt x="4249" y="1437"/>
                  </a:lnTo>
                  <a:lnTo>
                    <a:pt x="4260" y="1462"/>
                  </a:lnTo>
                  <a:lnTo>
                    <a:pt x="4273" y="1488"/>
                  </a:lnTo>
                  <a:lnTo>
                    <a:pt x="4286" y="1512"/>
                  </a:lnTo>
                  <a:lnTo>
                    <a:pt x="4301" y="1536"/>
                  </a:lnTo>
                  <a:lnTo>
                    <a:pt x="4318" y="1559"/>
                  </a:lnTo>
                  <a:lnTo>
                    <a:pt x="4335" y="1582"/>
                  </a:lnTo>
                  <a:lnTo>
                    <a:pt x="4354" y="1605"/>
                  </a:lnTo>
                  <a:lnTo>
                    <a:pt x="4374" y="1626"/>
                  </a:lnTo>
                  <a:lnTo>
                    <a:pt x="4395" y="1648"/>
                  </a:lnTo>
                  <a:lnTo>
                    <a:pt x="4417" y="1668"/>
                  </a:lnTo>
                  <a:lnTo>
                    <a:pt x="4439" y="1686"/>
                  </a:lnTo>
                  <a:lnTo>
                    <a:pt x="4462" y="1704"/>
                  </a:lnTo>
                  <a:lnTo>
                    <a:pt x="4487" y="1720"/>
                  </a:lnTo>
                  <a:lnTo>
                    <a:pt x="4512" y="1734"/>
                  </a:lnTo>
                  <a:lnTo>
                    <a:pt x="4536" y="1747"/>
                  </a:lnTo>
                  <a:lnTo>
                    <a:pt x="4564" y="1760"/>
                  </a:lnTo>
                  <a:lnTo>
                    <a:pt x="4591" y="1770"/>
                  </a:lnTo>
                  <a:lnTo>
                    <a:pt x="4618" y="1779"/>
                  </a:lnTo>
                  <a:lnTo>
                    <a:pt x="4647" y="1787"/>
                  </a:lnTo>
                  <a:lnTo>
                    <a:pt x="4677" y="1794"/>
                  </a:lnTo>
                  <a:lnTo>
                    <a:pt x="4707" y="1798"/>
                  </a:lnTo>
                  <a:lnTo>
                    <a:pt x="4739" y="1803"/>
                  </a:lnTo>
                  <a:lnTo>
                    <a:pt x="4771" y="1805"/>
                  </a:lnTo>
                  <a:lnTo>
                    <a:pt x="4803" y="1806"/>
                  </a:lnTo>
                  <a:lnTo>
                    <a:pt x="4832" y="1805"/>
                  </a:lnTo>
                  <a:lnTo>
                    <a:pt x="4859" y="1804"/>
                  </a:lnTo>
                  <a:lnTo>
                    <a:pt x="4886" y="1801"/>
                  </a:lnTo>
                  <a:lnTo>
                    <a:pt x="4912" y="1798"/>
                  </a:lnTo>
                  <a:lnTo>
                    <a:pt x="4937" y="1795"/>
                  </a:lnTo>
                  <a:lnTo>
                    <a:pt x="4962" y="1789"/>
                  </a:lnTo>
                  <a:lnTo>
                    <a:pt x="4986" y="1785"/>
                  </a:lnTo>
                  <a:lnTo>
                    <a:pt x="5009" y="1778"/>
                  </a:lnTo>
                  <a:lnTo>
                    <a:pt x="5032" y="1771"/>
                  </a:lnTo>
                  <a:lnTo>
                    <a:pt x="5054" y="1763"/>
                  </a:lnTo>
                  <a:lnTo>
                    <a:pt x="5075" y="1755"/>
                  </a:lnTo>
                  <a:lnTo>
                    <a:pt x="5095" y="1746"/>
                  </a:lnTo>
                  <a:lnTo>
                    <a:pt x="5116" y="1736"/>
                  </a:lnTo>
                  <a:lnTo>
                    <a:pt x="5135" y="1725"/>
                  </a:lnTo>
                  <a:lnTo>
                    <a:pt x="5154" y="1713"/>
                  </a:lnTo>
                  <a:lnTo>
                    <a:pt x="5172" y="1701"/>
                  </a:lnTo>
                  <a:lnTo>
                    <a:pt x="5189" y="1688"/>
                  </a:lnTo>
                  <a:lnTo>
                    <a:pt x="5206" y="1675"/>
                  </a:lnTo>
                  <a:lnTo>
                    <a:pt x="5222" y="1662"/>
                  </a:lnTo>
                  <a:lnTo>
                    <a:pt x="5238" y="1649"/>
                  </a:lnTo>
                  <a:lnTo>
                    <a:pt x="5253" y="1636"/>
                  </a:lnTo>
                  <a:lnTo>
                    <a:pt x="5266" y="1623"/>
                  </a:lnTo>
                  <a:lnTo>
                    <a:pt x="5279" y="1609"/>
                  </a:lnTo>
                  <a:lnTo>
                    <a:pt x="5291" y="1596"/>
                  </a:lnTo>
                  <a:lnTo>
                    <a:pt x="5302" y="1582"/>
                  </a:lnTo>
                  <a:lnTo>
                    <a:pt x="5314" y="1568"/>
                  </a:lnTo>
                  <a:lnTo>
                    <a:pt x="5324" y="1555"/>
                  </a:lnTo>
                  <a:lnTo>
                    <a:pt x="5334" y="1541"/>
                  </a:lnTo>
                  <a:lnTo>
                    <a:pt x="5344" y="1528"/>
                  </a:lnTo>
                  <a:lnTo>
                    <a:pt x="5353" y="1515"/>
                  </a:lnTo>
                  <a:lnTo>
                    <a:pt x="5362" y="1502"/>
                  </a:lnTo>
                  <a:lnTo>
                    <a:pt x="5370" y="1489"/>
                  </a:lnTo>
                  <a:lnTo>
                    <a:pt x="5375" y="1483"/>
                  </a:lnTo>
                  <a:lnTo>
                    <a:pt x="5378" y="1476"/>
                  </a:lnTo>
                  <a:lnTo>
                    <a:pt x="5382" y="1469"/>
                  </a:lnTo>
                  <a:lnTo>
                    <a:pt x="5384" y="1462"/>
                  </a:lnTo>
                  <a:lnTo>
                    <a:pt x="5386" y="1454"/>
                  </a:lnTo>
                  <a:lnTo>
                    <a:pt x="5387" y="1447"/>
                  </a:lnTo>
                  <a:lnTo>
                    <a:pt x="5388" y="1440"/>
                  </a:lnTo>
                  <a:lnTo>
                    <a:pt x="5388" y="1432"/>
                  </a:lnTo>
                  <a:lnTo>
                    <a:pt x="5387" y="1424"/>
                  </a:lnTo>
                  <a:lnTo>
                    <a:pt x="5385" y="1417"/>
                  </a:lnTo>
                  <a:lnTo>
                    <a:pt x="5382" y="1409"/>
                  </a:lnTo>
                  <a:lnTo>
                    <a:pt x="5378" y="1402"/>
                  </a:lnTo>
                  <a:lnTo>
                    <a:pt x="5373" y="1395"/>
                  </a:lnTo>
                  <a:lnTo>
                    <a:pt x="5367" y="1389"/>
                  </a:lnTo>
                  <a:lnTo>
                    <a:pt x="5359" y="1382"/>
                  </a:lnTo>
                  <a:lnTo>
                    <a:pt x="5351" y="1376"/>
                  </a:lnTo>
                  <a:lnTo>
                    <a:pt x="5272" y="1316"/>
                  </a:lnTo>
                  <a:lnTo>
                    <a:pt x="5266" y="1312"/>
                  </a:lnTo>
                  <a:lnTo>
                    <a:pt x="5259" y="1307"/>
                  </a:lnTo>
                  <a:lnTo>
                    <a:pt x="5253" y="1304"/>
                  </a:lnTo>
                  <a:lnTo>
                    <a:pt x="5246" y="1302"/>
                  </a:lnTo>
                  <a:lnTo>
                    <a:pt x="5240" y="1299"/>
                  </a:lnTo>
                  <a:lnTo>
                    <a:pt x="5233" y="1298"/>
                  </a:lnTo>
                  <a:lnTo>
                    <a:pt x="5227" y="1298"/>
                  </a:lnTo>
                  <a:lnTo>
                    <a:pt x="5219" y="1298"/>
                  </a:lnTo>
                  <a:lnTo>
                    <a:pt x="5211" y="1300"/>
                  </a:lnTo>
                  <a:lnTo>
                    <a:pt x="5203" y="1303"/>
                  </a:lnTo>
                  <a:lnTo>
                    <a:pt x="5196" y="1305"/>
                  </a:lnTo>
                  <a:lnTo>
                    <a:pt x="5188" y="1308"/>
                  </a:lnTo>
                  <a:lnTo>
                    <a:pt x="5181" y="1313"/>
                  </a:lnTo>
                  <a:lnTo>
                    <a:pt x="5176" y="1319"/>
                  </a:lnTo>
                  <a:lnTo>
                    <a:pt x="5170" y="1324"/>
                  </a:lnTo>
                  <a:lnTo>
                    <a:pt x="5164" y="1331"/>
                  </a:lnTo>
                  <a:lnTo>
                    <a:pt x="5153" y="1348"/>
                  </a:lnTo>
                  <a:lnTo>
                    <a:pt x="5139" y="1365"/>
                  </a:lnTo>
                  <a:lnTo>
                    <a:pt x="5125" y="1382"/>
                  </a:lnTo>
                  <a:lnTo>
                    <a:pt x="5109" y="1399"/>
                  </a:lnTo>
                  <a:lnTo>
                    <a:pt x="5092" y="1417"/>
                  </a:lnTo>
                  <a:lnTo>
                    <a:pt x="5074" y="1434"/>
                  </a:lnTo>
                  <a:lnTo>
                    <a:pt x="5055" y="1452"/>
                  </a:lnTo>
                  <a:lnTo>
                    <a:pt x="5033" y="1471"/>
                  </a:lnTo>
                  <a:lnTo>
                    <a:pt x="5022" y="1479"/>
                  </a:lnTo>
                  <a:lnTo>
                    <a:pt x="5011" y="1488"/>
                  </a:lnTo>
                  <a:lnTo>
                    <a:pt x="4998" y="1496"/>
                  </a:lnTo>
                  <a:lnTo>
                    <a:pt x="4986" y="1503"/>
                  </a:lnTo>
                  <a:lnTo>
                    <a:pt x="4972" y="1510"/>
                  </a:lnTo>
                  <a:lnTo>
                    <a:pt x="4958" y="1516"/>
                  </a:lnTo>
                  <a:lnTo>
                    <a:pt x="4945" y="1522"/>
                  </a:lnTo>
                  <a:lnTo>
                    <a:pt x="4931" y="1527"/>
                  </a:lnTo>
                  <a:lnTo>
                    <a:pt x="4917" y="1531"/>
                  </a:lnTo>
                  <a:lnTo>
                    <a:pt x="4901" y="1536"/>
                  </a:lnTo>
                  <a:lnTo>
                    <a:pt x="4886" y="1539"/>
                  </a:lnTo>
                  <a:lnTo>
                    <a:pt x="4870" y="1541"/>
                  </a:lnTo>
                  <a:lnTo>
                    <a:pt x="4853" y="1544"/>
                  </a:lnTo>
                  <a:lnTo>
                    <a:pt x="4836" y="1546"/>
                  </a:lnTo>
                  <a:lnTo>
                    <a:pt x="4819" y="1547"/>
                  </a:lnTo>
                  <a:lnTo>
                    <a:pt x="4802" y="1548"/>
                  </a:lnTo>
                  <a:lnTo>
                    <a:pt x="4783" y="1547"/>
                  </a:lnTo>
                  <a:lnTo>
                    <a:pt x="4765" y="1546"/>
                  </a:lnTo>
                  <a:lnTo>
                    <a:pt x="4748" y="1542"/>
                  </a:lnTo>
                  <a:lnTo>
                    <a:pt x="4731" y="1540"/>
                  </a:lnTo>
                  <a:lnTo>
                    <a:pt x="4714" y="1536"/>
                  </a:lnTo>
                  <a:lnTo>
                    <a:pt x="4698" y="1531"/>
                  </a:lnTo>
                  <a:lnTo>
                    <a:pt x="4682" y="1526"/>
                  </a:lnTo>
                  <a:lnTo>
                    <a:pt x="4668" y="1520"/>
                  </a:lnTo>
                  <a:lnTo>
                    <a:pt x="4653" y="1512"/>
                  </a:lnTo>
                  <a:lnTo>
                    <a:pt x="4639" y="1504"/>
                  </a:lnTo>
                  <a:lnTo>
                    <a:pt x="4626" y="1496"/>
                  </a:lnTo>
                  <a:lnTo>
                    <a:pt x="4613" y="1487"/>
                  </a:lnTo>
                  <a:lnTo>
                    <a:pt x="4601" y="1477"/>
                  </a:lnTo>
                  <a:lnTo>
                    <a:pt x="4590" y="1466"/>
                  </a:lnTo>
                  <a:lnTo>
                    <a:pt x="4578" y="1454"/>
                  </a:lnTo>
                  <a:lnTo>
                    <a:pt x="4567" y="1442"/>
                  </a:lnTo>
                  <a:lnTo>
                    <a:pt x="4557" y="1428"/>
                  </a:lnTo>
                  <a:lnTo>
                    <a:pt x="4548" y="1416"/>
                  </a:lnTo>
                  <a:lnTo>
                    <a:pt x="4539" y="1402"/>
                  </a:lnTo>
                  <a:lnTo>
                    <a:pt x="4531" y="1389"/>
                  </a:lnTo>
                  <a:lnTo>
                    <a:pt x="4524" y="1375"/>
                  </a:lnTo>
                  <a:lnTo>
                    <a:pt x="4517" y="1362"/>
                  </a:lnTo>
                  <a:lnTo>
                    <a:pt x="4510" y="1348"/>
                  </a:lnTo>
                  <a:lnTo>
                    <a:pt x="4505" y="1333"/>
                  </a:lnTo>
                  <a:lnTo>
                    <a:pt x="4500" y="1319"/>
                  </a:lnTo>
                  <a:lnTo>
                    <a:pt x="4496" y="1304"/>
                  </a:lnTo>
                  <a:lnTo>
                    <a:pt x="4492" y="1289"/>
                  </a:lnTo>
                  <a:lnTo>
                    <a:pt x="4490" y="1274"/>
                  </a:lnTo>
                  <a:lnTo>
                    <a:pt x="4488" y="1259"/>
                  </a:lnTo>
                  <a:lnTo>
                    <a:pt x="4486" y="1244"/>
                  </a:lnTo>
                  <a:lnTo>
                    <a:pt x="4486" y="1228"/>
                  </a:lnTo>
                  <a:lnTo>
                    <a:pt x="4484" y="1212"/>
                  </a:lnTo>
                  <a:lnTo>
                    <a:pt x="4484" y="1123"/>
                  </a:lnTo>
                  <a:lnTo>
                    <a:pt x="4486" y="1113"/>
                  </a:lnTo>
                  <a:lnTo>
                    <a:pt x="4486" y="1104"/>
                  </a:lnTo>
                  <a:lnTo>
                    <a:pt x="4488" y="1096"/>
                  </a:lnTo>
                  <a:lnTo>
                    <a:pt x="4490" y="1088"/>
                  </a:lnTo>
                  <a:lnTo>
                    <a:pt x="4492" y="1080"/>
                  </a:lnTo>
                  <a:lnTo>
                    <a:pt x="4496" y="1073"/>
                  </a:lnTo>
                  <a:lnTo>
                    <a:pt x="4500" y="1067"/>
                  </a:lnTo>
                  <a:lnTo>
                    <a:pt x="4505" y="1062"/>
                  </a:lnTo>
                  <a:lnTo>
                    <a:pt x="4510" y="1057"/>
                  </a:lnTo>
                  <a:lnTo>
                    <a:pt x="4516" y="1053"/>
                  </a:lnTo>
                  <a:lnTo>
                    <a:pt x="4523" y="1049"/>
                  </a:lnTo>
                  <a:lnTo>
                    <a:pt x="4530" y="1047"/>
                  </a:lnTo>
                  <a:lnTo>
                    <a:pt x="4538" y="1045"/>
                  </a:lnTo>
                  <a:lnTo>
                    <a:pt x="4546" y="1043"/>
                  </a:lnTo>
                  <a:lnTo>
                    <a:pt x="4555" y="1043"/>
                  </a:lnTo>
                  <a:lnTo>
                    <a:pt x="4565" y="1041"/>
                  </a:lnTo>
                  <a:lnTo>
                    <a:pt x="5240" y="1041"/>
                  </a:lnTo>
                  <a:lnTo>
                    <a:pt x="5258" y="1041"/>
                  </a:lnTo>
                  <a:lnTo>
                    <a:pt x="5276" y="1039"/>
                  </a:lnTo>
                  <a:lnTo>
                    <a:pt x="5292" y="1036"/>
                  </a:lnTo>
                  <a:lnTo>
                    <a:pt x="5308" y="1031"/>
                  </a:lnTo>
                  <a:lnTo>
                    <a:pt x="5322" y="1026"/>
                  </a:lnTo>
                  <a:lnTo>
                    <a:pt x="5335" y="1019"/>
                  </a:lnTo>
                  <a:lnTo>
                    <a:pt x="5347" y="1011"/>
                  </a:lnTo>
                  <a:lnTo>
                    <a:pt x="5357" y="1002"/>
                  </a:lnTo>
                  <a:lnTo>
                    <a:pt x="5367" y="991"/>
                  </a:lnTo>
                  <a:lnTo>
                    <a:pt x="5375" y="979"/>
                  </a:lnTo>
                  <a:lnTo>
                    <a:pt x="5382" y="966"/>
                  </a:lnTo>
                  <a:lnTo>
                    <a:pt x="5387" y="951"/>
                  </a:lnTo>
                  <a:lnTo>
                    <a:pt x="5392" y="935"/>
                  </a:lnTo>
                  <a:lnTo>
                    <a:pt x="5395" y="918"/>
                  </a:lnTo>
                  <a:lnTo>
                    <a:pt x="5397" y="900"/>
                  </a:lnTo>
                  <a:lnTo>
                    <a:pt x="5399" y="881"/>
                  </a:lnTo>
                  <a:lnTo>
                    <a:pt x="5399" y="632"/>
                  </a:lnTo>
                  <a:close/>
                  <a:moveTo>
                    <a:pt x="5123" y="720"/>
                  </a:moveTo>
                  <a:lnTo>
                    <a:pt x="5121" y="730"/>
                  </a:lnTo>
                  <a:lnTo>
                    <a:pt x="5121" y="739"/>
                  </a:lnTo>
                  <a:lnTo>
                    <a:pt x="5119" y="749"/>
                  </a:lnTo>
                  <a:lnTo>
                    <a:pt x="5117" y="755"/>
                  </a:lnTo>
                  <a:lnTo>
                    <a:pt x="5115" y="763"/>
                  </a:lnTo>
                  <a:lnTo>
                    <a:pt x="5111" y="770"/>
                  </a:lnTo>
                  <a:lnTo>
                    <a:pt x="5107" y="776"/>
                  </a:lnTo>
                  <a:lnTo>
                    <a:pt x="5102" y="781"/>
                  </a:lnTo>
                  <a:lnTo>
                    <a:pt x="5097" y="786"/>
                  </a:lnTo>
                  <a:lnTo>
                    <a:pt x="5091" y="790"/>
                  </a:lnTo>
                  <a:lnTo>
                    <a:pt x="5084" y="794"/>
                  </a:lnTo>
                  <a:lnTo>
                    <a:pt x="5077" y="796"/>
                  </a:lnTo>
                  <a:lnTo>
                    <a:pt x="5069" y="798"/>
                  </a:lnTo>
                  <a:lnTo>
                    <a:pt x="5061" y="801"/>
                  </a:lnTo>
                  <a:lnTo>
                    <a:pt x="5052" y="801"/>
                  </a:lnTo>
                  <a:lnTo>
                    <a:pt x="5042" y="802"/>
                  </a:lnTo>
                  <a:lnTo>
                    <a:pt x="4565" y="802"/>
                  </a:lnTo>
                  <a:lnTo>
                    <a:pt x="4555" y="801"/>
                  </a:lnTo>
                  <a:lnTo>
                    <a:pt x="4546" y="801"/>
                  </a:lnTo>
                  <a:lnTo>
                    <a:pt x="4538" y="798"/>
                  </a:lnTo>
                  <a:lnTo>
                    <a:pt x="4530" y="796"/>
                  </a:lnTo>
                  <a:lnTo>
                    <a:pt x="4523" y="794"/>
                  </a:lnTo>
                  <a:lnTo>
                    <a:pt x="4516" y="790"/>
                  </a:lnTo>
                  <a:lnTo>
                    <a:pt x="4510" y="786"/>
                  </a:lnTo>
                  <a:lnTo>
                    <a:pt x="4505" y="781"/>
                  </a:lnTo>
                  <a:lnTo>
                    <a:pt x="4500" y="776"/>
                  </a:lnTo>
                  <a:lnTo>
                    <a:pt x="4496" y="770"/>
                  </a:lnTo>
                  <a:lnTo>
                    <a:pt x="4492" y="763"/>
                  </a:lnTo>
                  <a:lnTo>
                    <a:pt x="4490" y="755"/>
                  </a:lnTo>
                  <a:lnTo>
                    <a:pt x="4488" y="749"/>
                  </a:lnTo>
                  <a:lnTo>
                    <a:pt x="4486" y="739"/>
                  </a:lnTo>
                  <a:lnTo>
                    <a:pt x="4486" y="730"/>
                  </a:lnTo>
                  <a:lnTo>
                    <a:pt x="4484" y="720"/>
                  </a:lnTo>
                  <a:lnTo>
                    <a:pt x="4484" y="632"/>
                  </a:lnTo>
                  <a:lnTo>
                    <a:pt x="4486" y="615"/>
                  </a:lnTo>
                  <a:lnTo>
                    <a:pt x="4486" y="598"/>
                  </a:lnTo>
                  <a:lnTo>
                    <a:pt x="4488" y="582"/>
                  </a:lnTo>
                  <a:lnTo>
                    <a:pt x="4490" y="566"/>
                  </a:lnTo>
                  <a:lnTo>
                    <a:pt x="4492" y="551"/>
                  </a:lnTo>
                  <a:lnTo>
                    <a:pt x="4497" y="536"/>
                  </a:lnTo>
                  <a:lnTo>
                    <a:pt x="4500" y="521"/>
                  </a:lnTo>
                  <a:lnTo>
                    <a:pt x="4506" y="506"/>
                  </a:lnTo>
                  <a:lnTo>
                    <a:pt x="4512" y="492"/>
                  </a:lnTo>
                  <a:lnTo>
                    <a:pt x="4517" y="477"/>
                  </a:lnTo>
                  <a:lnTo>
                    <a:pt x="4524" y="463"/>
                  </a:lnTo>
                  <a:lnTo>
                    <a:pt x="4532" y="450"/>
                  </a:lnTo>
                  <a:lnTo>
                    <a:pt x="4540" y="436"/>
                  </a:lnTo>
                  <a:lnTo>
                    <a:pt x="4549" y="424"/>
                  </a:lnTo>
                  <a:lnTo>
                    <a:pt x="4558" y="410"/>
                  </a:lnTo>
                  <a:lnTo>
                    <a:pt x="4568" y="398"/>
                  </a:lnTo>
                  <a:lnTo>
                    <a:pt x="4578" y="385"/>
                  </a:lnTo>
                  <a:lnTo>
                    <a:pt x="4590" y="374"/>
                  </a:lnTo>
                  <a:lnTo>
                    <a:pt x="4601" y="364"/>
                  </a:lnTo>
                  <a:lnTo>
                    <a:pt x="4613" y="354"/>
                  </a:lnTo>
                  <a:lnTo>
                    <a:pt x="4627" y="345"/>
                  </a:lnTo>
                  <a:lnTo>
                    <a:pt x="4641" y="337"/>
                  </a:lnTo>
                  <a:lnTo>
                    <a:pt x="4654" y="329"/>
                  </a:lnTo>
                  <a:lnTo>
                    <a:pt x="4669" y="322"/>
                  </a:lnTo>
                  <a:lnTo>
                    <a:pt x="4684" y="316"/>
                  </a:lnTo>
                  <a:lnTo>
                    <a:pt x="4699" y="311"/>
                  </a:lnTo>
                  <a:lnTo>
                    <a:pt x="4715" y="306"/>
                  </a:lnTo>
                  <a:lnTo>
                    <a:pt x="4732" y="303"/>
                  </a:lnTo>
                  <a:lnTo>
                    <a:pt x="4749" y="299"/>
                  </a:lnTo>
                  <a:lnTo>
                    <a:pt x="4766" y="297"/>
                  </a:lnTo>
                  <a:lnTo>
                    <a:pt x="4784" y="295"/>
                  </a:lnTo>
                  <a:lnTo>
                    <a:pt x="4803" y="295"/>
                  </a:lnTo>
                  <a:lnTo>
                    <a:pt x="4823" y="295"/>
                  </a:lnTo>
                  <a:lnTo>
                    <a:pt x="4841" y="297"/>
                  </a:lnTo>
                  <a:lnTo>
                    <a:pt x="4858" y="299"/>
                  </a:lnTo>
                  <a:lnTo>
                    <a:pt x="4875" y="303"/>
                  </a:lnTo>
                  <a:lnTo>
                    <a:pt x="4892" y="306"/>
                  </a:lnTo>
                  <a:lnTo>
                    <a:pt x="4908" y="311"/>
                  </a:lnTo>
                  <a:lnTo>
                    <a:pt x="4923" y="316"/>
                  </a:lnTo>
                  <a:lnTo>
                    <a:pt x="4938" y="322"/>
                  </a:lnTo>
                  <a:lnTo>
                    <a:pt x="4953" y="329"/>
                  </a:lnTo>
                  <a:lnTo>
                    <a:pt x="4966" y="337"/>
                  </a:lnTo>
                  <a:lnTo>
                    <a:pt x="4980" y="345"/>
                  </a:lnTo>
                  <a:lnTo>
                    <a:pt x="4994" y="354"/>
                  </a:lnTo>
                  <a:lnTo>
                    <a:pt x="5005" y="364"/>
                  </a:lnTo>
                  <a:lnTo>
                    <a:pt x="5017" y="374"/>
                  </a:lnTo>
                  <a:lnTo>
                    <a:pt x="5029" y="385"/>
                  </a:lnTo>
                  <a:lnTo>
                    <a:pt x="5039" y="398"/>
                  </a:lnTo>
                  <a:lnTo>
                    <a:pt x="5049" y="410"/>
                  </a:lnTo>
                  <a:lnTo>
                    <a:pt x="5058" y="424"/>
                  </a:lnTo>
                  <a:lnTo>
                    <a:pt x="5067" y="436"/>
                  </a:lnTo>
                  <a:lnTo>
                    <a:pt x="5075" y="450"/>
                  </a:lnTo>
                  <a:lnTo>
                    <a:pt x="5083" y="463"/>
                  </a:lnTo>
                  <a:lnTo>
                    <a:pt x="5090" y="477"/>
                  </a:lnTo>
                  <a:lnTo>
                    <a:pt x="5095" y="492"/>
                  </a:lnTo>
                  <a:lnTo>
                    <a:pt x="5101" y="506"/>
                  </a:lnTo>
                  <a:lnTo>
                    <a:pt x="5107" y="521"/>
                  </a:lnTo>
                  <a:lnTo>
                    <a:pt x="5110" y="536"/>
                  </a:lnTo>
                  <a:lnTo>
                    <a:pt x="5115" y="551"/>
                  </a:lnTo>
                  <a:lnTo>
                    <a:pt x="5117" y="566"/>
                  </a:lnTo>
                  <a:lnTo>
                    <a:pt x="5119" y="582"/>
                  </a:lnTo>
                  <a:lnTo>
                    <a:pt x="5121" y="598"/>
                  </a:lnTo>
                  <a:lnTo>
                    <a:pt x="5121" y="615"/>
                  </a:lnTo>
                  <a:lnTo>
                    <a:pt x="5123" y="632"/>
                  </a:lnTo>
                  <a:lnTo>
                    <a:pt x="5123" y="720"/>
                  </a:lnTo>
                  <a:close/>
                  <a:moveTo>
                    <a:pt x="9606" y="1219"/>
                  </a:moveTo>
                  <a:lnTo>
                    <a:pt x="9605" y="1187"/>
                  </a:lnTo>
                  <a:lnTo>
                    <a:pt x="9603" y="1157"/>
                  </a:lnTo>
                  <a:lnTo>
                    <a:pt x="9599" y="1127"/>
                  </a:lnTo>
                  <a:lnTo>
                    <a:pt x="9594" y="1099"/>
                  </a:lnTo>
                  <a:lnTo>
                    <a:pt x="9588" y="1072"/>
                  </a:lnTo>
                  <a:lnTo>
                    <a:pt x="9580" y="1045"/>
                  </a:lnTo>
                  <a:lnTo>
                    <a:pt x="9571" y="1020"/>
                  </a:lnTo>
                  <a:lnTo>
                    <a:pt x="9561" y="996"/>
                  </a:lnTo>
                  <a:lnTo>
                    <a:pt x="9548" y="972"/>
                  </a:lnTo>
                  <a:lnTo>
                    <a:pt x="9536" y="950"/>
                  </a:lnTo>
                  <a:lnTo>
                    <a:pt x="9521" y="929"/>
                  </a:lnTo>
                  <a:lnTo>
                    <a:pt x="9505" y="909"/>
                  </a:lnTo>
                  <a:lnTo>
                    <a:pt x="9488" y="890"/>
                  </a:lnTo>
                  <a:lnTo>
                    <a:pt x="9470" y="872"/>
                  </a:lnTo>
                  <a:lnTo>
                    <a:pt x="9451" y="855"/>
                  </a:lnTo>
                  <a:lnTo>
                    <a:pt x="9430" y="839"/>
                  </a:lnTo>
                  <a:lnTo>
                    <a:pt x="9408" y="824"/>
                  </a:lnTo>
                  <a:lnTo>
                    <a:pt x="9386" y="811"/>
                  </a:lnTo>
                  <a:lnTo>
                    <a:pt x="9363" y="798"/>
                  </a:lnTo>
                  <a:lnTo>
                    <a:pt x="9339" y="786"/>
                  </a:lnTo>
                  <a:lnTo>
                    <a:pt x="9315" y="775"/>
                  </a:lnTo>
                  <a:lnTo>
                    <a:pt x="9291" y="764"/>
                  </a:lnTo>
                  <a:lnTo>
                    <a:pt x="9266" y="755"/>
                  </a:lnTo>
                  <a:lnTo>
                    <a:pt x="9240" y="747"/>
                  </a:lnTo>
                  <a:lnTo>
                    <a:pt x="9214" y="739"/>
                  </a:lnTo>
                  <a:lnTo>
                    <a:pt x="9186" y="733"/>
                  </a:lnTo>
                  <a:lnTo>
                    <a:pt x="9158" y="727"/>
                  </a:lnTo>
                  <a:lnTo>
                    <a:pt x="9130" y="722"/>
                  </a:lnTo>
                  <a:lnTo>
                    <a:pt x="9100" y="718"/>
                  </a:lnTo>
                  <a:lnTo>
                    <a:pt x="9071" y="715"/>
                  </a:lnTo>
                  <a:lnTo>
                    <a:pt x="9042" y="712"/>
                  </a:lnTo>
                  <a:lnTo>
                    <a:pt x="9010" y="711"/>
                  </a:lnTo>
                  <a:lnTo>
                    <a:pt x="9005" y="711"/>
                  </a:lnTo>
                  <a:lnTo>
                    <a:pt x="8997" y="710"/>
                  </a:lnTo>
                  <a:lnTo>
                    <a:pt x="8985" y="708"/>
                  </a:lnTo>
                  <a:lnTo>
                    <a:pt x="8969" y="704"/>
                  </a:lnTo>
                  <a:lnTo>
                    <a:pt x="8949" y="699"/>
                  </a:lnTo>
                  <a:lnTo>
                    <a:pt x="8925" y="692"/>
                  </a:lnTo>
                  <a:lnTo>
                    <a:pt x="8898" y="684"/>
                  </a:lnTo>
                  <a:lnTo>
                    <a:pt x="8866" y="674"/>
                  </a:lnTo>
                  <a:lnTo>
                    <a:pt x="8852" y="668"/>
                  </a:lnTo>
                  <a:lnTo>
                    <a:pt x="8838" y="661"/>
                  </a:lnTo>
                  <a:lnTo>
                    <a:pt x="8826" y="654"/>
                  </a:lnTo>
                  <a:lnTo>
                    <a:pt x="8813" y="646"/>
                  </a:lnTo>
                  <a:lnTo>
                    <a:pt x="8801" y="637"/>
                  </a:lnTo>
                  <a:lnTo>
                    <a:pt x="8789" y="626"/>
                  </a:lnTo>
                  <a:lnTo>
                    <a:pt x="8779" y="615"/>
                  </a:lnTo>
                  <a:lnTo>
                    <a:pt x="8769" y="604"/>
                  </a:lnTo>
                  <a:lnTo>
                    <a:pt x="8758" y="592"/>
                  </a:lnTo>
                  <a:lnTo>
                    <a:pt x="8749" y="580"/>
                  </a:lnTo>
                  <a:lnTo>
                    <a:pt x="8740" y="566"/>
                  </a:lnTo>
                  <a:lnTo>
                    <a:pt x="8733" y="552"/>
                  </a:lnTo>
                  <a:lnTo>
                    <a:pt x="8728" y="536"/>
                  </a:lnTo>
                  <a:lnTo>
                    <a:pt x="8725" y="520"/>
                  </a:lnTo>
                  <a:lnTo>
                    <a:pt x="8723" y="502"/>
                  </a:lnTo>
                  <a:lnTo>
                    <a:pt x="8721" y="483"/>
                  </a:lnTo>
                  <a:lnTo>
                    <a:pt x="8723" y="466"/>
                  </a:lnTo>
                  <a:lnTo>
                    <a:pt x="8725" y="448"/>
                  </a:lnTo>
                  <a:lnTo>
                    <a:pt x="8730" y="430"/>
                  </a:lnTo>
                  <a:lnTo>
                    <a:pt x="8737" y="410"/>
                  </a:lnTo>
                  <a:lnTo>
                    <a:pt x="8745" y="392"/>
                  </a:lnTo>
                  <a:lnTo>
                    <a:pt x="8756" y="373"/>
                  </a:lnTo>
                  <a:lnTo>
                    <a:pt x="8769" y="355"/>
                  </a:lnTo>
                  <a:lnTo>
                    <a:pt x="8783" y="335"/>
                  </a:lnTo>
                  <a:lnTo>
                    <a:pt x="8792" y="326"/>
                  </a:lnTo>
                  <a:lnTo>
                    <a:pt x="8801" y="316"/>
                  </a:lnTo>
                  <a:lnTo>
                    <a:pt x="8810" y="309"/>
                  </a:lnTo>
                  <a:lnTo>
                    <a:pt x="8821" y="301"/>
                  </a:lnTo>
                  <a:lnTo>
                    <a:pt x="8832" y="294"/>
                  </a:lnTo>
                  <a:lnTo>
                    <a:pt x="8845" y="287"/>
                  </a:lnTo>
                  <a:lnTo>
                    <a:pt x="8857" y="281"/>
                  </a:lnTo>
                  <a:lnTo>
                    <a:pt x="8871" y="276"/>
                  </a:lnTo>
                  <a:lnTo>
                    <a:pt x="8885" y="271"/>
                  </a:lnTo>
                  <a:lnTo>
                    <a:pt x="8901" y="268"/>
                  </a:lnTo>
                  <a:lnTo>
                    <a:pt x="8917" y="263"/>
                  </a:lnTo>
                  <a:lnTo>
                    <a:pt x="8934" y="261"/>
                  </a:lnTo>
                  <a:lnTo>
                    <a:pt x="8952" y="258"/>
                  </a:lnTo>
                  <a:lnTo>
                    <a:pt x="8971" y="257"/>
                  </a:lnTo>
                  <a:lnTo>
                    <a:pt x="8991" y="255"/>
                  </a:lnTo>
                  <a:lnTo>
                    <a:pt x="9011" y="254"/>
                  </a:lnTo>
                  <a:lnTo>
                    <a:pt x="9028" y="254"/>
                  </a:lnTo>
                  <a:lnTo>
                    <a:pt x="9044" y="255"/>
                  </a:lnTo>
                  <a:lnTo>
                    <a:pt x="9061" y="258"/>
                  </a:lnTo>
                  <a:lnTo>
                    <a:pt x="9077" y="261"/>
                  </a:lnTo>
                  <a:lnTo>
                    <a:pt x="9093" y="264"/>
                  </a:lnTo>
                  <a:lnTo>
                    <a:pt x="9108" y="269"/>
                  </a:lnTo>
                  <a:lnTo>
                    <a:pt x="9123" y="273"/>
                  </a:lnTo>
                  <a:lnTo>
                    <a:pt x="9139" y="280"/>
                  </a:lnTo>
                  <a:lnTo>
                    <a:pt x="9154" y="287"/>
                  </a:lnTo>
                  <a:lnTo>
                    <a:pt x="9168" y="294"/>
                  </a:lnTo>
                  <a:lnTo>
                    <a:pt x="9183" y="303"/>
                  </a:lnTo>
                  <a:lnTo>
                    <a:pt x="9197" y="312"/>
                  </a:lnTo>
                  <a:lnTo>
                    <a:pt x="9211" y="322"/>
                  </a:lnTo>
                  <a:lnTo>
                    <a:pt x="9225" y="332"/>
                  </a:lnTo>
                  <a:lnTo>
                    <a:pt x="9240" y="344"/>
                  </a:lnTo>
                  <a:lnTo>
                    <a:pt x="9253" y="356"/>
                  </a:lnTo>
                  <a:lnTo>
                    <a:pt x="9260" y="362"/>
                  </a:lnTo>
                  <a:lnTo>
                    <a:pt x="9267" y="367"/>
                  </a:lnTo>
                  <a:lnTo>
                    <a:pt x="9274" y="372"/>
                  </a:lnTo>
                  <a:lnTo>
                    <a:pt x="9280" y="375"/>
                  </a:lnTo>
                  <a:lnTo>
                    <a:pt x="9287" y="379"/>
                  </a:lnTo>
                  <a:lnTo>
                    <a:pt x="9294" y="381"/>
                  </a:lnTo>
                  <a:lnTo>
                    <a:pt x="9302" y="382"/>
                  </a:lnTo>
                  <a:lnTo>
                    <a:pt x="9309" y="383"/>
                  </a:lnTo>
                  <a:lnTo>
                    <a:pt x="9315" y="384"/>
                  </a:lnTo>
                  <a:lnTo>
                    <a:pt x="9322" y="383"/>
                  </a:lnTo>
                  <a:lnTo>
                    <a:pt x="9330" y="382"/>
                  </a:lnTo>
                  <a:lnTo>
                    <a:pt x="9337" y="381"/>
                  </a:lnTo>
                  <a:lnTo>
                    <a:pt x="9344" y="379"/>
                  </a:lnTo>
                  <a:lnTo>
                    <a:pt x="9352" y="375"/>
                  </a:lnTo>
                  <a:lnTo>
                    <a:pt x="9358" y="372"/>
                  </a:lnTo>
                  <a:lnTo>
                    <a:pt x="9366" y="367"/>
                  </a:lnTo>
                  <a:lnTo>
                    <a:pt x="9452" y="304"/>
                  </a:lnTo>
                  <a:lnTo>
                    <a:pt x="9460" y="298"/>
                  </a:lnTo>
                  <a:lnTo>
                    <a:pt x="9466" y="293"/>
                  </a:lnTo>
                  <a:lnTo>
                    <a:pt x="9472" y="287"/>
                  </a:lnTo>
                  <a:lnTo>
                    <a:pt x="9477" y="280"/>
                  </a:lnTo>
                  <a:lnTo>
                    <a:pt x="9481" y="275"/>
                  </a:lnTo>
                  <a:lnTo>
                    <a:pt x="9484" y="268"/>
                  </a:lnTo>
                  <a:lnTo>
                    <a:pt x="9485" y="261"/>
                  </a:lnTo>
                  <a:lnTo>
                    <a:pt x="9486" y="254"/>
                  </a:lnTo>
                  <a:lnTo>
                    <a:pt x="9487" y="247"/>
                  </a:lnTo>
                  <a:lnTo>
                    <a:pt x="9486" y="241"/>
                  </a:lnTo>
                  <a:lnTo>
                    <a:pt x="9484" y="234"/>
                  </a:lnTo>
                  <a:lnTo>
                    <a:pt x="9482" y="226"/>
                  </a:lnTo>
                  <a:lnTo>
                    <a:pt x="9478" y="219"/>
                  </a:lnTo>
                  <a:lnTo>
                    <a:pt x="9474" y="211"/>
                  </a:lnTo>
                  <a:lnTo>
                    <a:pt x="9469" y="204"/>
                  </a:lnTo>
                  <a:lnTo>
                    <a:pt x="9462" y="197"/>
                  </a:lnTo>
                  <a:lnTo>
                    <a:pt x="9444" y="176"/>
                  </a:lnTo>
                  <a:lnTo>
                    <a:pt x="9424" y="157"/>
                  </a:lnTo>
                  <a:lnTo>
                    <a:pt x="9404" y="138"/>
                  </a:lnTo>
                  <a:lnTo>
                    <a:pt x="9381" y="120"/>
                  </a:lnTo>
                  <a:lnTo>
                    <a:pt x="9358" y="103"/>
                  </a:lnTo>
                  <a:lnTo>
                    <a:pt x="9335" y="86"/>
                  </a:lnTo>
                  <a:lnTo>
                    <a:pt x="9309" y="70"/>
                  </a:lnTo>
                  <a:lnTo>
                    <a:pt x="9283" y="55"/>
                  </a:lnTo>
                  <a:lnTo>
                    <a:pt x="9253" y="43"/>
                  </a:lnTo>
                  <a:lnTo>
                    <a:pt x="9224" y="33"/>
                  </a:lnTo>
                  <a:lnTo>
                    <a:pt x="9192" y="22"/>
                  </a:lnTo>
                  <a:lnTo>
                    <a:pt x="9158" y="16"/>
                  </a:lnTo>
                  <a:lnTo>
                    <a:pt x="9124" y="9"/>
                  </a:lnTo>
                  <a:lnTo>
                    <a:pt x="9088" y="4"/>
                  </a:lnTo>
                  <a:lnTo>
                    <a:pt x="9051" y="1"/>
                  </a:lnTo>
                  <a:lnTo>
                    <a:pt x="9011" y="0"/>
                  </a:lnTo>
                  <a:lnTo>
                    <a:pt x="8977" y="1"/>
                  </a:lnTo>
                  <a:lnTo>
                    <a:pt x="8944" y="3"/>
                  </a:lnTo>
                  <a:lnTo>
                    <a:pt x="8913" y="7"/>
                  </a:lnTo>
                  <a:lnTo>
                    <a:pt x="8882" y="11"/>
                  </a:lnTo>
                  <a:lnTo>
                    <a:pt x="8853" y="17"/>
                  </a:lnTo>
                  <a:lnTo>
                    <a:pt x="8824" y="24"/>
                  </a:lnTo>
                  <a:lnTo>
                    <a:pt x="8796" y="31"/>
                  </a:lnTo>
                  <a:lnTo>
                    <a:pt x="8770" y="40"/>
                  </a:lnTo>
                  <a:lnTo>
                    <a:pt x="8744" y="51"/>
                  </a:lnTo>
                  <a:lnTo>
                    <a:pt x="8720" y="62"/>
                  </a:lnTo>
                  <a:lnTo>
                    <a:pt x="8697" y="74"/>
                  </a:lnTo>
                  <a:lnTo>
                    <a:pt x="8675" y="88"/>
                  </a:lnTo>
                  <a:lnTo>
                    <a:pt x="8654" y="103"/>
                  </a:lnTo>
                  <a:lnTo>
                    <a:pt x="8633" y="119"/>
                  </a:lnTo>
                  <a:lnTo>
                    <a:pt x="8615" y="135"/>
                  </a:lnTo>
                  <a:lnTo>
                    <a:pt x="8597" y="154"/>
                  </a:lnTo>
                  <a:lnTo>
                    <a:pt x="8580" y="173"/>
                  </a:lnTo>
                  <a:lnTo>
                    <a:pt x="8563" y="191"/>
                  </a:lnTo>
                  <a:lnTo>
                    <a:pt x="8548" y="210"/>
                  </a:lnTo>
                  <a:lnTo>
                    <a:pt x="8535" y="231"/>
                  </a:lnTo>
                  <a:lnTo>
                    <a:pt x="8522" y="250"/>
                  </a:lnTo>
                  <a:lnTo>
                    <a:pt x="8511" y="270"/>
                  </a:lnTo>
                  <a:lnTo>
                    <a:pt x="8500" y="290"/>
                  </a:lnTo>
                  <a:lnTo>
                    <a:pt x="8491" y="311"/>
                  </a:lnTo>
                  <a:lnTo>
                    <a:pt x="8483" y="332"/>
                  </a:lnTo>
                  <a:lnTo>
                    <a:pt x="8476" y="353"/>
                  </a:lnTo>
                  <a:lnTo>
                    <a:pt x="8469" y="374"/>
                  </a:lnTo>
                  <a:lnTo>
                    <a:pt x="8465" y="396"/>
                  </a:lnTo>
                  <a:lnTo>
                    <a:pt x="8460" y="418"/>
                  </a:lnTo>
                  <a:lnTo>
                    <a:pt x="8458" y="441"/>
                  </a:lnTo>
                  <a:lnTo>
                    <a:pt x="8456" y="463"/>
                  </a:lnTo>
                  <a:lnTo>
                    <a:pt x="8456" y="486"/>
                  </a:lnTo>
                  <a:lnTo>
                    <a:pt x="8457" y="513"/>
                  </a:lnTo>
                  <a:lnTo>
                    <a:pt x="8459" y="539"/>
                  </a:lnTo>
                  <a:lnTo>
                    <a:pt x="8461" y="564"/>
                  </a:lnTo>
                  <a:lnTo>
                    <a:pt x="8466" y="589"/>
                  </a:lnTo>
                  <a:lnTo>
                    <a:pt x="8471" y="613"/>
                  </a:lnTo>
                  <a:lnTo>
                    <a:pt x="8477" y="637"/>
                  </a:lnTo>
                  <a:lnTo>
                    <a:pt x="8485" y="658"/>
                  </a:lnTo>
                  <a:lnTo>
                    <a:pt x="8493" y="680"/>
                  </a:lnTo>
                  <a:lnTo>
                    <a:pt x="8502" y="701"/>
                  </a:lnTo>
                  <a:lnTo>
                    <a:pt x="8513" y="721"/>
                  </a:lnTo>
                  <a:lnTo>
                    <a:pt x="8525" y="741"/>
                  </a:lnTo>
                  <a:lnTo>
                    <a:pt x="8537" y="759"/>
                  </a:lnTo>
                  <a:lnTo>
                    <a:pt x="8551" y="777"/>
                  </a:lnTo>
                  <a:lnTo>
                    <a:pt x="8565" y="794"/>
                  </a:lnTo>
                  <a:lnTo>
                    <a:pt x="8581" y="810"/>
                  </a:lnTo>
                  <a:lnTo>
                    <a:pt x="8598" y="825"/>
                  </a:lnTo>
                  <a:lnTo>
                    <a:pt x="8616" y="840"/>
                  </a:lnTo>
                  <a:lnTo>
                    <a:pt x="8635" y="854"/>
                  </a:lnTo>
                  <a:lnTo>
                    <a:pt x="8655" y="867"/>
                  </a:lnTo>
                  <a:lnTo>
                    <a:pt x="8676" y="880"/>
                  </a:lnTo>
                  <a:lnTo>
                    <a:pt x="8698" y="892"/>
                  </a:lnTo>
                  <a:lnTo>
                    <a:pt x="8721" y="902"/>
                  </a:lnTo>
                  <a:lnTo>
                    <a:pt x="8745" y="913"/>
                  </a:lnTo>
                  <a:lnTo>
                    <a:pt x="8771" y="923"/>
                  </a:lnTo>
                  <a:lnTo>
                    <a:pt x="8797" y="931"/>
                  </a:lnTo>
                  <a:lnTo>
                    <a:pt x="8824" y="939"/>
                  </a:lnTo>
                  <a:lnTo>
                    <a:pt x="8854" y="946"/>
                  </a:lnTo>
                  <a:lnTo>
                    <a:pt x="8883" y="952"/>
                  </a:lnTo>
                  <a:lnTo>
                    <a:pt x="8914" y="958"/>
                  </a:lnTo>
                  <a:lnTo>
                    <a:pt x="8945" y="963"/>
                  </a:lnTo>
                  <a:lnTo>
                    <a:pt x="8978" y="968"/>
                  </a:lnTo>
                  <a:lnTo>
                    <a:pt x="9012" y="970"/>
                  </a:lnTo>
                  <a:lnTo>
                    <a:pt x="9017" y="970"/>
                  </a:lnTo>
                  <a:lnTo>
                    <a:pt x="9026" y="971"/>
                  </a:lnTo>
                  <a:lnTo>
                    <a:pt x="9039" y="974"/>
                  </a:lnTo>
                  <a:lnTo>
                    <a:pt x="9057" y="976"/>
                  </a:lnTo>
                  <a:lnTo>
                    <a:pt x="9079" y="980"/>
                  </a:lnTo>
                  <a:lnTo>
                    <a:pt x="9105" y="986"/>
                  </a:lnTo>
                  <a:lnTo>
                    <a:pt x="9136" y="992"/>
                  </a:lnTo>
                  <a:lnTo>
                    <a:pt x="9171" y="1000"/>
                  </a:lnTo>
                  <a:lnTo>
                    <a:pt x="9186" y="1005"/>
                  </a:lnTo>
                  <a:lnTo>
                    <a:pt x="9201" y="1012"/>
                  </a:lnTo>
                  <a:lnTo>
                    <a:pt x="9216" y="1019"/>
                  </a:lnTo>
                  <a:lnTo>
                    <a:pt x="9231" y="1028"/>
                  </a:lnTo>
                  <a:lnTo>
                    <a:pt x="9244" y="1038"/>
                  </a:lnTo>
                  <a:lnTo>
                    <a:pt x="9258" y="1048"/>
                  </a:lnTo>
                  <a:lnTo>
                    <a:pt x="9271" y="1061"/>
                  </a:lnTo>
                  <a:lnTo>
                    <a:pt x="9284" y="1073"/>
                  </a:lnTo>
                  <a:lnTo>
                    <a:pt x="9295" y="1088"/>
                  </a:lnTo>
                  <a:lnTo>
                    <a:pt x="9304" y="1104"/>
                  </a:lnTo>
                  <a:lnTo>
                    <a:pt x="9312" y="1119"/>
                  </a:lnTo>
                  <a:lnTo>
                    <a:pt x="9319" y="1138"/>
                  </a:lnTo>
                  <a:lnTo>
                    <a:pt x="9323" y="1157"/>
                  </a:lnTo>
                  <a:lnTo>
                    <a:pt x="9327" y="1177"/>
                  </a:lnTo>
                  <a:lnTo>
                    <a:pt x="9329" y="1198"/>
                  </a:lnTo>
                  <a:lnTo>
                    <a:pt x="9330" y="1220"/>
                  </a:lnTo>
                  <a:lnTo>
                    <a:pt x="9329" y="1234"/>
                  </a:lnTo>
                  <a:lnTo>
                    <a:pt x="9329" y="1247"/>
                  </a:lnTo>
                  <a:lnTo>
                    <a:pt x="9327" y="1260"/>
                  </a:lnTo>
                  <a:lnTo>
                    <a:pt x="9326" y="1273"/>
                  </a:lnTo>
                  <a:lnTo>
                    <a:pt x="9322" y="1286"/>
                  </a:lnTo>
                  <a:lnTo>
                    <a:pt x="9320" y="1298"/>
                  </a:lnTo>
                  <a:lnTo>
                    <a:pt x="9315" y="1311"/>
                  </a:lnTo>
                  <a:lnTo>
                    <a:pt x="9312" y="1323"/>
                  </a:lnTo>
                  <a:lnTo>
                    <a:pt x="9302" y="1347"/>
                  </a:lnTo>
                  <a:lnTo>
                    <a:pt x="9289" y="1371"/>
                  </a:lnTo>
                  <a:lnTo>
                    <a:pt x="9275" y="1394"/>
                  </a:lnTo>
                  <a:lnTo>
                    <a:pt x="9258" y="1416"/>
                  </a:lnTo>
                  <a:lnTo>
                    <a:pt x="9249" y="1427"/>
                  </a:lnTo>
                  <a:lnTo>
                    <a:pt x="9238" y="1437"/>
                  </a:lnTo>
                  <a:lnTo>
                    <a:pt x="9227" y="1447"/>
                  </a:lnTo>
                  <a:lnTo>
                    <a:pt x="9215" y="1457"/>
                  </a:lnTo>
                  <a:lnTo>
                    <a:pt x="9202" y="1464"/>
                  </a:lnTo>
                  <a:lnTo>
                    <a:pt x="9189" y="1472"/>
                  </a:lnTo>
                  <a:lnTo>
                    <a:pt x="9175" y="1479"/>
                  </a:lnTo>
                  <a:lnTo>
                    <a:pt x="9160" y="1486"/>
                  </a:lnTo>
                  <a:lnTo>
                    <a:pt x="9145" y="1492"/>
                  </a:lnTo>
                  <a:lnTo>
                    <a:pt x="9128" y="1496"/>
                  </a:lnTo>
                  <a:lnTo>
                    <a:pt x="9111" y="1501"/>
                  </a:lnTo>
                  <a:lnTo>
                    <a:pt x="9093" y="1504"/>
                  </a:lnTo>
                  <a:lnTo>
                    <a:pt x="9073" y="1506"/>
                  </a:lnTo>
                  <a:lnTo>
                    <a:pt x="9053" y="1509"/>
                  </a:lnTo>
                  <a:lnTo>
                    <a:pt x="9033" y="1511"/>
                  </a:lnTo>
                  <a:lnTo>
                    <a:pt x="9012" y="1511"/>
                  </a:lnTo>
                  <a:lnTo>
                    <a:pt x="8996" y="1511"/>
                  </a:lnTo>
                  <a:lnTo>
                    <a:pt x="8982" y="1510"/>
                  </a:lnTo>
                  <a:lnTo>
                    <a:pt x="8967" y="1509"/>
                  </a:lnTo>
                  <a:lnTo>
                    <a:pt x="8952" y="1506"/>
                  </a:lnTo>
                  <a:lnTo>
                    <a:pt x="8938" y="1504"/>
                  </a:lnTo>
                  <a:lnTo>
                    <a:pt x="8923" y="1501"/>
                  </a:lnTo>
                  <a:lnTo>
                    <a:pt x="8909" y="1497"/>
                  </a:lnTo>
                  <a:lnTo>
                    <a:pt x="8896" y="1493"/>
                  </a:lnTo>
                  <a:lnTo>
                    <a:pt x="8882" y="1488"/>
                  </a:lnTo>
                  <a:lnTo>
                    <a:pt x="8869" y="1483"/>
                  </a:lnTo>
                  <a:lnTo>
                    <a:pt x="8856" y="1477"/>
                  </a:lnTo>
                  <a:lnTo>
                    <a:pt x="8844" y="1470"/>
                  </a:lnTo>
                  <a:lnTo>
                    <a:pt x="8831" y="1462"/>
                  </a:lnTo>
                  <a:lnTo>
                    <a:pt x="8819" y="1455"/>
                  </a:lnTo>
                  <a:lnTo>
                    <a:pt x="8806" y="1446"/>
                  </a:lnTo>
                  <a:lnTo>
                    <a:pt x="8795" y="1437"/>
                  </a:lnTo>
                  <a:lnTo>
                    <a:pt x="8772" y="1420"/>
                  </a:lnTo>
                  <a:lnTo>
                    <a:pt x="8751" y="1402"/>
                  </a:lnTo>
                  <a:lnTo>
                    <a:pt x="8732" y="1384"/>
                  </a:lnTo>
                  <a:lnTo>
                    <a:pt x="8711" y="1365"/>
                  </a:lnTo>
                  <a:lnTo>
                    <a:pt x="8693" y="1346"/>
                  </a:lnTo>
                  <a:lnTo>
                    <a:pt x="8675" y="1326"/>
                  </a:lnTo>
                  <a:lnTo>
                    <a:pt x="8658" y="1307"/>
                  </a:lnTo>
                  <a:lnTo>
                    <a:pt x="8642" y="1287"/>
                  </a:lnTo>
                  <a:lnTo>
                    <a:pt x="8638" y="1280"/>
                  </a:lnTo>
                  <a:lnTo>
                    <a:pt x="8632" y="1274"/>
                  </a:lnTo>
                  <a:lnTo>
                    <a:pt x="8628" y="1269"/>
                  </a:lnTo>
                  <a:lnTo>
                    <a:pt x="8622" y="1264"/>
                  </a:lnTo>
                  <a:lnTo>
                    <a:pt x="8616" y="1260"/>
                  </a:lnTo>
                  <a:lnTo>
                    <a:pt x="8609" y="1256"/>
                  </a:lnTo>
                  <a:lnTo>
                    <a:pt x="8604" y="1254"/>
                  </a:lnTo>
                  <a:lnTo>
                    <a:pt x="8597" y="1252"/>
                  </a:lnTo>
                  <a:lnTo>
                    <a:pt x="8591" y="1252"/>
                  </a:lnTo>
                  <a:lnTo>
                    <a:pt x="8583" y="1251"/>
                  </a:lnTo>
                  <a:lnTo>
                    <a:pt x="8577" y="1252"/>
                  </a:lnTo>
                  <a:lnTo>
                    <a:pt x="8570" y="1253"/>
                  </a:lnTo>
                  <a:lnTo>
                    <a:pt x="8562" y="1255"/>
                  </a:lnTo>
                  <a:lnTo>
                    <a:pt x="8555" y="1257"/>
                  </a:lnTo>
                  <a:lnTo>
                    <a:pt x="8547" y="1261"/>
                  </a:lnTo>
                  <a:lnTo>
                    <a:pt x="8539" y="1265"/>
                  </a:lnTo>
                  <a:lnTo>
                    <a:pt x="8456" y="1325"/>
                  </a:lnTo>
                  <a:lnTo>
                    <a:pt x="8448" y="1331"/>
                  </a:lnTo>
                  <a:lnTo>
                    <a:pt x="8442" y="1338"/>
                  </a:lnTo>
                  <a:lnTo>
                    <a:pt x="8435" y="1345"/>
                  </a:lnTo>
                  <a:lnTo>
                    <a:pt x="8431" y="1350"/>
                  </a:lnTo>
                  <a:lnTo>
                    <a:pt x="8426" y="1357"/>
                  </a:lnTo>
                  <a:lnTo>
                    <a:pt x="8423" y="1364"/>
                  </a:lnTo>
                  <a:lnTo>
                    <a:pt x="8420" y="1372"/>
                  </a:lnTo>
                  <a:lnTo>
                    <a:pt x="8418" y="1378"/>
                  </a:lnTo>
                  <a:lnTo>
                    <a:pt x="8417" y="1385"/>
                  </a:lnTo>
                  <a:lnTo>
                    <a:pt x="8417" y="1392"/>
                  </a:lnTo>
                  <a:lnTo>
                    <a:pt x="8418" y="1400"/>
                  </a:lnTo>
                  <a:lnTo>
                    <a:pt x="8419" y="1407"/>
                  </a:lnTo>
                  <a:lnTo>
                    <a:pt x="8422" y="1415"/>
                  </a:lnTo>
                  <a:lnTo>
                    <a:pt x="8424" y="1423"/>
                  </a:lnTo>
                  <a:lnTo>
                    <a:pt x="8428" y="1429"/>
                  </a:lnTo>
                  <a:lnTo>
                    <a:pt x="8433" y="1437"/>
                  </a:lnTo>
                  <a:lnTo>
                    <a:pt x="8450" y="1466"/>
                  </a:lnTo>
                  <a:lnTo>
                    <a:pt x="8470" y="1493"/>
                  </a:lnTo>
                  <a:lnTo>
                    <a:pt x="8492" y="1520"/>
                  </a:lnTo>
                  <a:lnTo>
                    <a:pt x="8517" y="1547"/>
                  </a:lnTo>
                  <a:lnTo>
                    <a:pt x="8544" y="1574"/>
                  </a:lnTo>
                  <a:lnTo>
                    <a:pt x="8573" y="1601"/>
                  </a:lnTo>
                  <a:lnTo>
                    <a:pt x="8605" y="1627"/>
                  </a:lnTo>
                  <a:lnTo>
                    <a:pt x="8639" y="1653"/>
                  </a:lnTo>
                  <a:lnTo>
                    <a:pt x="8657" y="1667"/>
                  </a:lnTo>
                  <a:lnTo>
                    <a:pt x="8675" y="1679"/>
                  </a:lnTo>
                  <a:lnTo>
                    <a:pt x="8694" y="1691"/>
                  </a:lnTo>
                  <a:lnTo>
                    <a:pt x="8715" y="1702"/>
                  </a:lnTo>
                  <a:lnTo>
                    <a:pt x="8736" y="1711"/>
                  </a:lnTo>
                  <a:lnTo>
                    <a:pt x="8758" y="1721"/>
                  </a:lnTo>
                  <a:lnTo>
                    <a:pt x="8779" y="1729"/>
                  </a:lnTo>
                  <a:lnTo>
                    <a:pt x="8802" y="1737"/>
                  </a:lnTo>
                  <a:lnTo>
                    <a:pt x="8826" y="1744"/>
                  </a:lnTo>
                  <a:lnTo>
                    <a:pt x="8850" y="1749"/>
                  </a:lnTo>
                  <a:lnTo>
                    <a:pt x="8875" y="1755"/>
                  </a:lnTo>
                  <a:lnTo>
                    <a:pt x="8901" y="1760"/>
                  </a:lnTo>
                  <a:lnTo>
                    <a:pt x="8927" y="1763"/>
                  </a:lnTo>
                  <a:lnTo>
                    <a:pt x="8954" y="1766"/>
                  </a:lnTo>
                  <a:lnTo>
                    <a:pt x="8983" y="1768"/>
                  </a:lnTo>
                  <a:lnTo>
                    <a:pt x="9011" y="1770"/>
                  </a:lnTo>
                  <a:lnTo>
                    <a:pt x="9046" y="1769"/>
                  </a:lnTo>
                  <a:lnTo>
                    <a:pt x="9080" y="1766"/>
                  </a:lnTo>
                  <a:lnTo>
                    <a:pt x="9113" y="1763"/>
                  </a:lnTo>
                  <a:lnTo>
                    <a:pt x="9146" y="1757"/>
                  </a:lnTo>
                  <a:lnTo>
                    <a:pt x="9176" y="1752"/>
                  </a:lnTo>
                  <a:lnTo>
                    <a:pt x="9207" y="1745"/>
                  </a:lnTo>
                  <a:lnTo>
                    <a:pt x="9235" y="1737"/>
                  </a:lnTo>
                  <a:lnTo>
                    <a:pt x="9263" y="1727"/>
                  </a:lnTo>
                  <a:lnTo>
                    <a:pt x="9291" y="1717"/>
                  </a:lnTo>
                  <a:lnTo>
                    <a:pt x="9317" y="1704"/>
                  </a:lnTo>
                  <a:lnTo>
                    <a:pt x="9341" y="1692"/>
                  </a:lnTo>
                  <a:lnTo>
                    <a:pt x="9365" y="1677"/>
                  </a:lnTo>
                  <a:lnTo>
                    <a:pt x="9388" y="1662"/>
                  </a:lnTo>
                  <a:lnTo>
                    <a:pt x="9410" y="1645"/>
                  </a:lnTo>
                  <a:lnTo>
                    <a:pt x="9431" y="1627"/>
                  </a:lnTo>
                  <a:lnTo>
                    <a:pt x="9451" y="1608"/>
                  </a:lnTo>
                  <a:lnTo>
                    <a:pt x="9469" y="1589"/>
                  </a:lnTo>
                  <a:lnTo>
                    <a:pt x="9487" y="1568"/>
                  </a:lnTo>
                  <a:lnTo>
                    <a:pt x="9504" y="1548"/>
                  </a:lnTo>
                  <a:lnTo>
                    <a:pt x="9519" y="1527"/>
                  </a:lnTo>
                  <a:lnTo>
                    <a:pt x="9533" y="1504"/>
                  </a:lnTo>
                  <a:lnTo>
                    <a:pt x="9546" y="1481"/>
                  </a:lnTo>
                  <a:lnTo>
                    <a:pt x="9558" y="1458"/>
                  </a:lnTo>
                  <a:lnTo>
                    <a:pt x="9568" y="1434"/>
                  </a:lnTo>
                  <a:lnTo>
                    <a:pt x="9577" y="1409"/>
                  </a:lnTo>
                  <a:lnTo>
                    <a:pt x="9585" y="1384"/>
                  </a:lnTo>
                  <a:lnTo>
                    <a:pt x="9591" y="1358"/>
                  </a:lnTo>
                  <a:lnTo>
                    <a:pt x="9597" y="1332"/>
                  </a:lnTo>
                  <a:lnTo>
                    <a:pt x="9601" y="1305"/>
                  </a:lnTo>
                  <a:lnTo>
                    <a:pt x="9604" y="1277"/>
                  </a:lnTo>
                  <a:lnTo>
                    <a:pt x="9606" y="1248"/>
                  </a:lnTo>
                  <a:lnTo>
                    <a:pt x="9606" y="1219"/>
                  </a:lnTo>
                  <a:close/>
                  <a:moveTo>
                    <a:pt x="13851" y="596"/>
                  </a:moveTo>
                  <a:lnTo>
                    <a:pt x="13850" y="565"/>
                  </a:lnTo>
                  <a:lnTo>
                    <a:pt x="13848" y="536"/>
                  </a:lnTo>
                  <a:lnTo>
                    <a:pt x="13844" y="506"/>
                  </a:lnTo>
                  <a:lnTo>
                    <a:pt x="13840" y="477"/>
                  </a:lnTo>
                  <a:lnTo>
                    <a:pt x="13834" y="449"/>
                  </a:lnTo>
                  <a:lnTo>
                    <a:pt x="13826" y="422"/>
                  </a:lnTo>
                  <a:lnTo>
                    <a:pt x="13818" y="394"/>
                  </a:lnTo>
                  <a:lnTo>
                    <a:pt x="13809" y="368"/>
                  </a:lnTo>
                  <a:lnTo>
                    <a:pt x="13798" y="342"/>
                  </a:lnTo>
                  <a:lnTo>
                    <a:pt x="13787" y="316"/>
                  </a:lnTo>
                  <a:lnTo>
                    <a:pt x="13773" y="293"/>
                  </a:lnTo>
                  <a:lnTo>
                    <a:pt x="13758" y="268"/>
                  </a:lnTo>
                  <a:lnTo>
                    <a:pt x="13742" y="244"/>
                  </a:lnTo>
                  <a:lnTo>
                    <a:pt x="13727" y="221"/>
                  </a:lnTo>
                  <a:lnTo>
                    <a:pt x="13709" y="199"/>
                  </a:lnTo>
                  <a:lnTo>
                    <a:pt x="13689" y="177"/>
                  </a:lnTo>
                  <a:lnTo>
                    <a:pt x="13669" y="156"/>
                  </a:lnTo>
                  <a:lnTo>
                    <a:pt x="13647" y="137"/>
                  </a:lnTo>
                  <a:lnTo>
                    <a:pt x="13626" y="119"/>
                  </a:lnTo>
                  <a:lnTo>
                    <a:pt x="13602" y="100"/>
                  </a:lnTo>
                  <a:lnTo>
                    <a:pt x="13578" y="86"/>
                  </a:lnTo>
                  <a:lnTo>
                    <a:pt x="13554" y="71"/>
                  </a:lnTo>
                  <a:lnTo>
                    <a:pt x="13529" y="57"/>
                  </a:lnTo>
                  <a:lnTo>
                    <a:pt x="13501" y="46"/>
                  </a:lnTo>
                  <a:lnTo>
                    <a:pt x="13474" y="36"/>
                  </a:lnTo>
                  <a:lnTo>
                    <a:pt x="13446" y="27"/>
                  </a:lnTo>
                  <a:lnTo>
                    <a:pt x="13417" y="19"/>
                  </a:lnTo>
                  <a:lnTo>
                    <a:pt x="13386" y="12"/>
                  </a:lnTo>
                  <a:lnTo>
                    <a:pt x="13354" y="7"/>
                  </a:lnTo>
                  <a:lnTo>
                    <a:pt x="13323" y="3"/>
                  </a:lnTo>
                  <a:lnTo>
                    <a:pt x="13290" y="1"/>
                  </a:lnTo>
                  <a:lnTo>
                    <a:pt x="13256" y="0"/>
                  </a:lnTo>
                  <a:lnTo>
                    <a:pt x="13223" y="1"/>
                  </a:lnTo>
                  <a:lnTo>
                    <a:pt x="13191" y="3"/>
                  </a:lnTo>
                  <a:lnTo>
                    <a:pt x="13160" y="7"/>
                  </a:lnTo>
                  <a:lnTo>
                    <a:pt x="13129" y="12"/>
                  </a:lnTo>
                  <a:lnTo>
                    <a:pt x="13100" y="19"/>
                  </a:lnTo>
                  <a:lnTo>
                    <a:pt x="13070" y="27"/>
                  </a:lnTo>
                  <a:lnTo>
                    <a:pt x="13043" y="36"/>
                  </a:lnTo>
                  <a:lnTo>
                    <a:pt x="13015" y="46"/>
                  </a:lnTo>
                  <a:lnTo>
                    <a:pt x="12989" y="57"/>
                  </a:lnTo>
                  <a:lnTo>
                    <a:pt x="12963" y="71"/>
                  </a:lnTo>
                  <a:lnTo>
                    <a:pt x="12938" y="86"/>
                  </a:lnTo>
                  <a:lnTo>
                    <a:pt x="12914" y="100"/>
                  </a:lnTo>
                  <a:lnTo>
                    <a:pt x="12892" y="119"/>
                  </a:lnTo>
                  <a:lnTo>
                    <a:pt x="12869" y="137"/>
                  </a:lnTo>
                  <a:lnTo>
                    <a:pt x="12848" y="156"/>
                  </a:lnTo>
                  <a:lnTo>
                    <a:pt x="12826" y="177"/>
                  </a:lnTo>
                  <a:lnTo>
                    <a:pt x="12807" y="199"/>
                  </a:lnTo>
                  <a:lnTo>
                    <a:pt x="12788" y="221"/>
                  </a:lnTo>
                  <a:lnTo>
                    <a:pt x="12769" y="244"/>
                  </a:lnTo>
                  <a:lnTo>
                    <a:pt x="12754" y="268"/>
                  </a:lnTo>
                  <a:lnTo>
                    <a:pt x="12739" y="293"/>
                  </a:lnTo>
                  <a:lnTo>
                    <a:pt x="12725" y="316"/>
                  </a:lnTo>
                  <a:lnTo>
                    <a:pt x="12713" y="342"/>
                  </a:lnTo>
                  <a:lnTo>
                    <a:pt x="12702" y="368"/>
                  </a:lnTo>
                  <a:lnTo>
                    <a:pt x="12693" y="394"/>
                  </a:lnTo>
                  <a:lnTo>
                    <a:pt x="12684" y="422"/>
                  </a:lnTo>
                  <a:lnTo>
                    <a:pt x="12677" y="449"/>
                  </a:lnTo>
                  <a:lnTo>
                    <a:pt x="12671" y="477"/>
                  </a:lnTo>
                  <a:lnTo>
                    <a:pt x="12667" y="506"/>
                  </a:lnTo>
                  <a:lnTo>
                    <a:pt x="12663" y="536"/>
                  </a:lnTo>
                  <a:lnTo>
                    <a:pt x="12661" y="565"/>
                  </a:lnTo>
                  <a:lnTo>
                    <a:pt x="12661" y="596"/>
                  </a:lnTo>
                  <a:lnTo>
                    <a:pt x="12661" y="1654"/>
                  </a:lnTo>
                  <a:lnTo>
                    <a:pt x="12661" y="1663"/>
                  </a:lnTo>
                  <a:lnTo>
                    <a:pt x="12662" y="1673"/>
                  </a:lnTo>
                  <a:lnTo>
                    <a:pt x="12663" y="1682"/>
                  </a:lnTo>
                  <a:lnTo>
                    <a:pt x="12665" y="1688"/>
                  </a:lnTo>
                  <a:lnTo>
                    <a:pt x="12668" y="1696"/>
                  </a:lnTo>
                  <a:lnTo>
                    <a:pt x="12671" y="1702"/>
                  </a:lnTo>
                  <a:lnTo>
                    <a:pt x="12676" y="1709"/>
                  </a:lnTo>
                  <a:lnTo>
                    <a:pt x="12680" y="1713"/>
                  </a:lnTo>
                  <a:lnTo>
                    <a:pt x="12686" y="1718"/>
                  </a:lnTo>
                  <a:lnTo>
                    <a:pt x="12691" y="1722"/>
                  </a:lnTo>
                  <a:lnTo>
                    <a:pt x="12698" y="1726"/>
                  </a:lnTo>
                  <a:lnTo>
                    <a:pt x="12705" y="1728"/>
                  </a:lnTo>
                  <a:lnTo>
                    <a:pt x="12713" y="1730"/>
                  </a:lnTo>
                  <a:lnTo>
                    <a:pt x="12721" y="1732"/>
                  </a:lnTo>
                  <a:lnTo>
                    <a:pt x="12730" y="1732"/>
                  </a:lnTo>
                  <a:lnTo>
                    <a:pt x="12739" y="1734"/>
                  </a:lnTo>
                  <a:lnTo>
                    <a:pt x="12858" y="1734"/>
                  </a:lnTo>
                  <a:lnTo>
                    <a:pt x="12868" y="1732"/>
                  </a:lnTo>
                  <a:lnTo>
                    <a:pt x="12877" y="1732"/>
                  </a:lnTo>
                  <a:lnTo>
                    <a:pt x="12885" y="1730"/>
                  </a:lnTo>
                  <a:lnTo>
                    <a:pt x="12893" y="1728"/>
                  </a:lnTo>
                  <a:lnTo>
                    <a:pt x="12900" y="1726"/>
                  </a:lnTo>
                  <a:lnTo>
                    <a:pt x="12906" y="1722"/>
                  </a:lnTo>
                  <a:lnTo>
                    <a:pt x="12912" y="1718"/>
                  </a:lnTo>
                  <a:lnTo>
                    <a:pt x="12918" y="1713"/>
                  </a:lnTo>
                  <a:lnTo>
                    <a:pt x="12922" y="1709"/>
                  </a:lnTo>
                  <a:lnTo>
                    <a:pt x="12926" y="1702"/>
                  </a:lnTo>
                  <a:lnTo>
                    <a:pt x="12929" y="1696"/>
                  </a:lnTo>
                  <a:lnTo>
                    <a:pt x="12932" y="1688"/>
                  </a:lnTo>
                  <a:lnTo>
                    <a:pt x="12935" y="1682"/>
                  </a:lnTo>
                  <a:lnTo>
                    <a:pt x="12936" y="1673"/>
                  </a:lnTo>
                  <a:lnTo>
                    <a:pt x="12937" y="1663"/>
                  </a:lnTo>
                  <a:lnTo>
                    <a:pt x="12937" y="1654"/>
                  </a:lnTo>
                  <a:lnTo>
                    <a:pt x="12937" y="1087"/>
                  </a:lnTo>
                  <a:lnTo>
                    <a:pt x="12937" y="1076"/>
                  </a:lnTo>
                  <a:lnTo>
                    <a:pt x="12938" y="1067"/>
                  </a:lnTo>
                  <a:lnTo>
                    <a:pt x="12940" y="1058"/>
                  </a:lnTo>
                  <a:lnTo>
                    <a:pt x="12943" y="1050"/>
                  </a:lnTo>
                  <a:lnTo>
                    <a:pt x="12945" y="1044"/>
                  </a:lnTo>
                  <a:lnTo>
                    <a:pt x="12948" y="1037"/>
                  </a:lnTo>
                  <a:lnTo>
                    <a:pt x="12953" y="1031"/>
                  </a:lnTo>
                  <a:lnTo>
                    <a:pt x="12957" y="1026"/>
                  </a:lnTo>
                  <a:lnTo>
                    <a:pt x="12962" y="1021"/>
                  </a:lnTo>
                  <a:lnTo>
                    <a:pt x="12969" y="1017"/>
                  </a:lnTo>
                  <a:lnTo>
                    <a:pt x="12974" y="1013"/>
                  </a:lnTo>
                  <a:lnTo>
                    <a:pt x="12982" y="1010"/>
                  </a:lnTo>
                  <a:lnTo>
                    <a:pt x="12990" y="1008"/>
                  </a:lnTo>
                  <a:lnTo>
                    <a:pt x="12998" y="1006"/>
                  </a:lnTo>
                  <a:lnTo>
                    <a:pt x="13007" y="1005"/>
                  </a:lnTo>
                  <a:lnTo>
                    <a:pt x="13016" y="1005"/>
                  </a:lnTo>
                  <a:lnTo>
                    <a:pt x="13495" y="1005"/>
                  </a:lnTo>
                  <a:lnTo>
                    <a:pt x="13505" y="1005"/>
                  </a:lnTo>
                  <a:lnTo>
                    <a:pt x="13514" y="1006"/>
                  </a:lnTo>
                  <a:lnTo>
                    <a:pt x="13522" y="1008"/>
                  </a:lnTo>
                  <a:lnTo>
                    <a:pt x="13530" y="1010"/>
                  </a:lnTo>
                  <a:lnTo>
                    <a:pt x="13537" y="1013"/>
                  </a:lnTo>
                  <a:lnTo>
                    <a:pt x="13543" y="1017"/>
                  </a:lnTo>
                  <a:lnTo>
                    <a:pt x="13549" y="1021"/>
                  </a:lnTo>
                  <a:lnTo>
                    <a:pt x="13555" y="1026"/>
                  </a:lnTo>
                  <a:lnTo>
                    <a:pt x="13559" y="1031"/>
                  </a:lnTo>
                  <a:lnTo>
                    <a:pt x="13564" y="1037"/>
                  </a:lnTo>
                  <a:lnTo>
                    <a:pt x="13567" y="1044"/>
                  </a:lnTo>
                  <a:lnTo>
                    <a:pt x="13569" y="1050"/>
                  </a:lnTo>
                  <a:lnTo>
                    <a:pt x="13572" y="1058"/>
                  </a:lnTo>
                  <a:lnTo>
                    <a:pt x="13574" y="1067"/>
                  </a:lnTo>
                  <a:lnTo>
                    <a:pt x="13574" y="1076"/>
                  </a:lnTo>
                  <a:lnTo>
                    <a:pt x="13575" y="1087"/>
                  </a:lnTo>
                  <a:lnTo>
                    <a:pt x="13575" y="1654"/>
                  </a:lnTo>
                  <a:lnTo>
                    <a:pt x="13575" y="1663"/>
                  </a:lnTo>
                  <a:lnTo>
                    <a:pt x="13576" y="1673"/>
                  </a:lnTo>
                  <a:lnTo>
                    <a:pt x="13577" y="1682"/>
                  </a:lnTo>
                  <a:lnTo>
                    <a:pt x="13580" y="1688"/>
                  </a:lnTo>
                  <a:lnTo>
                    <a:pt x="13582" y="1696"/>
                  </a:lnTo>
                  <a:lnTo>
                    <a:pt x="13585" y="1702"/>
                  </a:lnTo>
                  <a:lnTo>
                    <a:pt x="13590" y="1709"/>
                  </a:lnTo>
                  <a:lnTo>
                    <a:pt x="13594" y="1713"/>
                  </a:lnTo>
                  <a:lnTo>
                    <a:pt x="13600" y="1718"/>
                  </a:lnTo>
                  <a:lnTo>
                    <a:pt x="13606" y="1722"/>
                  </a:lnTo>
                  <a:lnTo>
                    <a:pt x="13612" y="1726"/>
                  </a:lnTo>
                  <a:lnTo>
                    <a:pt x="13619" y="1728"/>
                  </a:lnTo>
                  <a:lnTo>
                    <a:pt x="13627" y="1730"/>
                  </a:lnTo>
                  <a:lnTo>
                    <a:pt x="13635" y="1732"/>
                  </a:lnTo>
                  <a:lnTo>
                    <a:pt x="13644" y="1732"/>
                  </a:lnTo>
                  <a:lnTo>
                    <a:pt x="13653" y="1734"/>
                  </a:lnTo>
                  <a:lnTo>
                    <a:pt x="13772" y="1734"/>
                  </a:lnTo>
                  <a:lnTo>
                    <a:pt x="13782" y="1732"/>
                  </a:lnTo>
                  <a:lnTo>
                    <a:pt x="13791" y="1732"/>
                  </a:lnTo>
                  <a:lnTo>
                    <a:pt x="13799" y="1730"/>
                  </a:lnTo>
                  <a:lnTo>
                    <a:pt x="13807" y="1728"/>
                  </a:lnTo>
                  <a:lnTo>
                    <a:pt x="13814" y="1726"/>
                  </a:lnTo>
                  <a:lnTo>
                    <a:pt x="13821" y="1722"/>
                  </a:lnTo>
                  <a:lnTo>
                    <a:pt x="13826" y="1718"/>
                  </a:lnTo>
                  <a:lnTo>
                    <a:pt x="13832" y="1713"/>
                  </a:lnTo>
                  <a:lnTo>
                    <a:pt x="13836" y="1709"/>
                  </a:lnTo>
                  <a:lnTo>
                    <a:pt x="13840" y="1702"/>
                  </a:lnTo>
                  <a:lnTo>
                    <a:pt x="13843" y="1696"/>
                  </a:lnTo>
                  <a:lnTo>
                    <a:pt x="13847" y="1688"/>
                  </a:lnTo>
                  <a:lnTo>
                    <a:pt x="13849" y="1682"/>
                  </a:lnTo>
                  <a:lnTo>
                    <a:pt x="13850" y="1673"/>
                  </a:lnTo>
                  <a:lnTo>
                    <a:pt x="13851" y="1663"/>
                  </a:lnTo>
                  <a:lnTo>
                    <a:pt x="13851" y="1654"/>
                  </a:lnTo>
                  <a:lnTo>
                    <a:pt x="13851" y="596"/>
                  </a:lnTo>
                  <a:close/>
                  <a:moveTo>
                    <a:pt x="13575" y="684"/>
                  </a:moveTo>
                  <a:lnTo>
                    <a:pt x="13574" y="693"/>
                  </a:lnTo>
                  <a:lnTo>
                    <a:pt x="13574" y="703"/>
                  </a:lnTo>
                  <a:lnTo>
                    <a:pt x="13572" y="711"/>
                  </a:lnTo>
                  <a:lnTo>
                    <a:pt x="13569" y="719"/>
                  </a:lnTo>
                  <a:lnTo>
                    <a:pt x="13567" y="726"/>
                  </a:lnTo>
                  <a:lnTo>
                    <a:pt x="13564" y="733"/>
                  </a:lnTo>
                  <a:lnTo>
                    <a:pt x="13559" y="739"/>
                  </a:lnTo>
                  <a:lnTo>
                    <a:pt x="13555" y="744"/>
                  </a:lnTo>
                  <a:lnTo>
                    <a:pt x="13549" y="750"/>
                  </a:lnTo>
                  <a:lnTo>
                    <a:pt x="13543" y="753"/>
                  </a:lnTo>
                  <a:lnTo>
                    <a:pt x="13537" y="756"/>
                  </a:lnTo>
                  <a:lnTo>
                    <a:pt x="13530" y="760"/>
                  </a:lnTo>
                  <a:lnTo>
                    <a:pt x="13522" y="762"/>
                  </a:lnTo>
                  <a:lnTo>
                    <a:pt x="13514" y="763"/>
                  </a:lnTo>
                  <a:lnTo>
                    <a:pt x="13505" y="764"/>
                  </a:lnTo>
                  <a:lnTo>
                    <a:pt x="13495" y="764"/>
                  </a:lnTo>
                  <a:lnTo>
                    <a:pt x="13016" y="764"/>
                  </a:lnTo>
                  <a:lnTo>
                    <a:pt x="13007" y="764"/>
                  </a:lnTo>
                  <a:lnTo>
                    <a:pt x="12998" y="763"/>
                  </a:lnTo>
                  <a:lnTo>
                    <a:pt x="12990" y="762"/>
                  </a:lnTo>
                  <a:lnTo>
                    <a:pt x="12982" y="760"/>
                  </a:lnTo>
                  <a:lnTo>
                    <a:pt x="12974" y="756"/>
                  </a:lnTo>
                  <a:lnTo>
                    <a:pt x="12969" y="753"/>
                  </a:lnTo>
                  <a:lnTo>
                    <a:pt x="12962" y="750"/>
                  </a:lnTo>
                  <a:lnTo>
                    <a:pt x="12957" y="744"/>
                  </a:lnTo>
                  <a:lnTo>
                    <a:pt x="12953" y="739"/>
                  </a:lnTo>
                  <a:lnTo>
                    <a:pt x="12948" y="733"/>
                  </a:lnTo>
                  <a:lnTo>
                    <a:pt x="12945" y="726"/>
                  </a:lnTo>
                  <a:lnTo>
                    <a:pt x="12943" y="719"/>
                  </a:lnTo>
                  <a:lnTo>
                    <a:pt x="12940" y="711"/>
                  </a:lnTo>
                  <a:lnTo>
                    <a:pt x="12938" y="703"/>
                  </a:lnTo>
                  <a:lnTo>
                    <a:pt x="12937" y="693"/>
                  </a:lnTo>
                  <a:lnTo>
                    <a:pt x="12937" y="684"/>
                  </a:lnTo>
                  <a:lnTo>
                    <a:pt x="12937" y="595"/>
                  </a:lnTo>
                  <a:lnTo>
                    <a:pt x="12937" y="579"/>
                  </a:lnTo>
                  <a:lnTo>
                    <a:pt x="12938" y="562"/>
                  </a:lnTo>
                  <a:lnTo>
                    <a:pt x="12940" y="546"/>
                  </a:lnTo>
                  <a:lnTo>
                    <a:pt x="12943" y="530"/>
                  </a:lnTo>
                  <a:lnTo>
                    <a:pt x="12945" y="514"/>
                  </a:lnTo>
                  <a:lnTo>
                    <a:pt x="12949" y="499"/>
                  </a:lnTo>
                  <a:lnTo>
                    <a:pt x="12953" y="484"/>
                  </a:lnTo>
                  <a:lnTo>
                    <a:pt x="12958" y="469"/>
                  </a:lnTo>
                  <a:lnTo>
                    <a:pt x="12963" y="454"/>
                  </a:lnTo>
                  <a:lnTo>
                    <a:pt x="12970" y="441"/>
                  </a:lnTo>
                  <a:lnTo>
                    <a:pt x="12977" y="426"/>
                  </a:lnTo>
                  <a:lnTo>
                    <a:pt x="12984" y="413"/>
                  </a:lnTo>
                  <a:lnTo>
                    <a:pt x="12992" y="400"/>
                  </a:lnTo>
                  <a:lnTo>
                    <a:pt x="13001" y="387"/>
                  </a:lnTo>
                  <a:lnTo>
                    <a:pt x="13010" y="374"/>
                  </a:lnTo>
                  <a:lnTo>
                    <a:pt x="13021" y="362"/>
                  </a:lnTo>
                  <a:lnTo>
                    <a:pt x="13031" y="349"/>
                  </a:lnTo>
                  <a:lnTo>
                    <a:pt x="13042" y="338"/>
                  </a:lnTo>
                  <a:lnTo>
                    <a:pt x="13053" y="328"/>
                  </a:lnTo>
                  <a:lnTo>
                    <a:pt x="13066" y="318"/>
                  </a:lnTo>
                  <a:lnTo>
                    <a:pt x="13079" y="309"/>
                  </a:lnTo>
                  <a:lnTo>
                    <a:pt x="13092" y="299"/>
                  </a:lnTo>
                  <a:lnTo>
                    <a:pt x="13107" y="293"/>
                  </a:lnTo>
                  <a:lnTo>
                    <a:pt x="13121" y="286"/>
                  </a:lnTo>
                  <a:lnTo>
                    <a:pt x="13136" y="279"/>
                  </a:lnTo>
                  <a:lnTo>
                    <a:pt x="13152" y="275"/>
                  </a:lnTo>
                  <a:lnTo>
                    <a:pt x="13168" y="270"/>
                  </a:lnTo>
                  <a:lnTo>
                    <a:pt x="13184" y="266"/>
                  </a:lnTo>
                  <a:lnTo>
                    <a:pt x="13202" y="262"/>
                  </a:lnTo>
                  <a:lnTo>
                    <a:pt x="13219" y="260"/>
                  </a:lnTo>
                  <a:lnTo>
                    <a:pt x="13237" y="259"/>
                  </a:lnTo>
                  <a:lnTo>
                    <a:pt x="13256" y="258"/>
                  </a:lnTo>
                  <a:lnTo>
                    <a:pt x="13274" y="259"/>
                  </a:lnTo>
                  <a:lnTo>
                    <a:pt x="13293" y="260"/>
                  </a:lnTo>
                  <a:lnTo>
                    <a:pt x="13310" y="262"/>
                  </a:lnTo>
                  <a:lnTo>
                    <a:pt x="13327" y="266"/>
                  </a:lnTo>
                  <a:lnTo>
                    <a:pt x="13344" y="270"/>
                  </a:lnTo>
                  <a:lnTo>
                    <a:pt x="13360" y="275"/>
                  </a:lnTo>
                  <a:lnTo>
                    <a:pt x="13376" y="279"/>
                  </a:lnTo>
                  <a:lnTo>
                    <a:pt x="13391" y="286"/>
                  </a:lnTo>
                  <a:lnTo>
                    <a:pt x="13405" y="293"/>
                  </a:lnTo>
                  <a:lnTo>
                    <a:pt x="13419" y="299"/>
                  </a:lnTo>
                  <a:lnTo>
                    <a:pt x="13432" y="309"/>
                  </a:lnTo>
                  <a:lnTo>
                    <a:pt x="13445" y="318"/>
                  </a:lnTo>
                  <a:lnTo>
                    <a:pt x="13457" y="328"/>
                  </a:lnTo>
                  <a:lnTo>
                    <a:pt x="13470" y="338"/>
                  </a:lnTo>
                  <a:lnTo>
                    <a:pt x="13481" y="349"/>
                  </a:lnTo>
                  <a:lnTo>
                    <a:pt x="13491" y="362"/>
                  </a:lnTo>
                  <a:lnTo>
                    <a:pt x="13501" y="374"/>
                  </a:lnTo>
                  <a:lnTo>
                    <a:pt x="13511" y="387"/>
                  </a:lnTo>
                  <a:lnTo>
                    <a:pt x="13520" y="400"/>
                  </a:lnTo>
                  <a:lnTo>
                    <a:pt x="13528" y="413"/>
                  </a:lnTo>
                  <a:lnTo>
                    <a:pt x="13535" y="426"/>
                  </a:lnTo>
                  <a:lnTo>
                    <a:pt x="13542" y="441"/>
                  </a:lnTo>
                  <a:lnTo>
                    <a:pt x="13548" y="454"/>
                  </a:lnTo>
                  <a:lnTo>
                    <a:pt x="13554" y="469"/>
                  </a:lnTo>
                  <a:lnTo>
                    <a:pt x="13559" y="484"/>
                  </a:lnTo>
                  <a:lnTo>
                    <a:pt x="13563" y="499"/>
                  </a:lnTo>
                  <a:lnTo>
                    <a:pt x="13566" y="514"/>
                  </a:lnTo>
                  <a:lnTo>
                    <a:pt x="13569" y="530"/>
                  </a:lnTo>
                  <a:lnTo>
                    <a:pt x="13572" y="546"/>
                  </a:lnTo>
                  <a:lnTo>
                    <a:pt x="13573" y="562"/>
                  </a:lnTo>
                  <a:lnTo>
                    <a:pt x="13574" y="579"/>
                  </a:lnTo>
                  <a:lnTo>
                    <a:pt x="13575" y="595"/>
                  </a:lnTo>
                  <a:lnTo>
                    <a:pt x="13575" y="684"/>
                  </a:lnTo>
                  <a:close/>
                  <a:moveTo>
                    <a:pt x="18096" y="1340"/>
                  </a:moveTo>
                  <a:lnTo>
                    <a:pt x="18095" y="1299"/>
                  </a:lnTo>
                  <a:lnTo>
                    <a:pt x="18093" y="1261"/>
                  </a:lnTo>
                  <a:lnTo>
                    <a:pt x="18089" y="1224"/>
                  </a:lnTo>
                  <a:lnTo>
                    <a:pt x="18084" y="1190"/>
                  </a:lnTo>
                  <a:lnTo>
                    <a:pt x="18077" y="1157"/>
                  </a:lnTo>
                  <a:lnTo>
                    <a:pt x="18069" y="1126"/>
                  </a:lnTo>
                  <a:lnTo>
                    <a:pt x="18059" y="1098"/>
                  </a:lnTo>
                  <a:lnTo>
                    <a:pt x="18047" y="1072"/>
                  </a:lnTo>
                  <a:lnTo>
                    <a:pt x="18034" y="1048"/>
                  </a:lnTo>
                  <a:lnTo>
                    <a:pt x="18020" y="1027"/>
                  </a:lnTo>
                  <a:lnTo>
                    <a:pt x="18007" y="1008"/>
                  </a:lnTo>
                  <a:lnTo>
                    <a:pt x="17992" y="988"/>
                  </a:lnTo>
                  <a:lnTo>
                    <a:pt x="17977" y="971"/>
                  </a:lnTo>
                  <a:lnTo>
                    <a:pt x="17961" y="957"/>
                  </a:lnTo>
                  <a:lnTo>
                    <a:pt x="17944" y="942"/>
                  </a:lnTo>
                  <a:lnTo>
                    <a:pt x="17929" y="929"/>
                  </a:lnTo>
                  <a:lnTo>
                    <a:pt x="17918" y="919"/>
                  </a:lnTo>
                  <a:lnTo>
                    <a:pt x="17912" y="910"/>
                  </a:lnTo>
                  <a:lnTo>
                    <a:pt x="17909" y="905"/>
                  </a:lnTo>
                  <a:lnTo>
                    <a:pt x="17907" y="900"/>
                  </a:lnTo>
                  <a:lnTo>
                    <a:pt x="17906" y="896"/>
                  </a:lnTo>
                  <a:lnTo>
                    <a:pt x="17906" y="890"/>
                  </a:lnTo>
                  <a:lnTo>
                    <a:pt x="17906" y="885"/>
                  </a:lnTo>
                  <a:lnTo>
                    <a:pt x="17907" y="881"/>
                  </a:lnTo>
                  <a:lnTo>
                    <a:pt x="17909" y="876"/>
                  </a:lnTo>
                  <a:lnTo>
                    <a:pt x="17912" y="872"/>
                  </a:lnTo>
                  <a:lnTo>
                    <a:pt x="17918" y="862"/>
                  </a:lnTo>
                  <a:lnTo>
                    <a:pt x="17929" y="853"/>
                  </a:lnTo>
                  <a:lnTo>
                    <a:pt x="17940" y="846"/>
                  </a:lnTo>
                  <a:lnTo>
                    <a:pt x="17951" y="837"/>
                  </a:lnTo>
                  <a:lnTo>
                    <a:pt x="17964" y="825"/>
                  </a:lnTo>
                  <a:lnTo>
                    <a:pt x="17976" y="814"/>
                  </a:lnTo>
                  <a:lnTo>
                    <a:pt x="17990" y="799"/>
                  </a:lnTo>
                  <a:lnTo>
                    <a:pt x="18003" y="785"/>
                  </a:lnTo>
                  <a:lnTo>
                    <a:pt x="18017" y="768"/>
                  </a:lnTo>
                  <a:lnTo>
                    <a:pt x="18032" y="750"/>
                  </a:lnTo>
                  <a:lnTo>
                    <a:pt x="18039" y="739"/>
                  </a:lnTo>
                  <a:lnTo>
                    <a:pt x="18046" y="729"/>
                  </a:lnTo>
                  <a:lnTo>
                    <a:pt x="18053" y="718"/>
                  </a:lnTo>
                  <a:lnTo>
                    <a:pt x="18059" y="707"/>
                  </a:lnTo>
                  <a:lnTo>
                    <a:pt x="18064" y="694"/>
                  </a:lnTo>
                  <a:lnTo>
                    <a:pt x="18069" y="681"/>
                  </a:lnTo>
                  <a:lnTo>
                    <a:pt x="18075" y="668"/>
                  </a:lnTo>
                  <a:lnTo>
                    <a:pt x="18078" y="654"/>
                  </a:lnTo>
                  <a:lnTo>
                    <a:pt x="18086" y="624"/>
                  </a:lnTo>
                  <a:lnTo>
                    <a:pt x="18090" y="592"/>
                  </a:lnTo>
                  <a:lnTo>
                    <a:pt x="18094" y="557"/>
                  </a:lnTo>
                  <a:lnTo>
                    <a:pt x="18096" y="521"/>
                  </a:lnTo>
                  <a:lnTo>
                    <a:pt x="18095" y="491"/>
                  </a:lnTo>
                  <a:lnTo>
                    <a:pt x="18093" y="460"/>
                  </a:lnTo>
                  <a:lnTo>
                    <a:pt x="18089" y="432"/>
                  </a:lnTo>
                  <a:lnTo>
                    <a:pt x="18085" y="404"/>
                  </a:lnTo>
                  <a:lnTo>
                    <a:pt x="18078" y="376"/>
                  </a:lnTo>
                  <a:lnTo>
                    <a:pt x="18071" y="350"/>
                  </a:lnTo>
                  <a:lnTo>
                    <a:pt x="18062" y="324"/>
                  </a:lnTo>
                  <a:lnTo>
                    <a:pt x="18053" y="301"/>
                  </a:lnTo>
                  <a:lnTo>
                    <a:pt x="18042" y="277"/>
                  </a:lnTo>
                  <a:lnTo>
                    <a:pt x="18029" y="254"/>
                  </a:lnTo>
                  <a:lnTo>
                    <a:pt x="18016" y="232"/>
                  </a:lnTo>
                  <a:lnTo>
                    <a:pt x="18002" y="211"/>
                  </a:lnTo>
                  <a:lnTo>
                    <a:pt x="17985" y="191"/>
                  </a:lnTo>
                  <a:lnTo>
                    <a:pt x="17968" y="172"/>
                  </a:lnTo>
                  <a:lnTo>
                    <a:pt x="17950" y="154"/>
                  </a:lnTo>
                  <a:lnTo>
                    <a:pt x="17931" y="137"/>
                  </a:lnTo>
                  <a:lnTo>
                    <a:pt x="17909" y="120"/>
                  </a:lnTo>
                  <a:lnTo>
                    <a:pt x="17887" y="104"/>
                  </a:lnTo>
                  <a:lnTo>
                    <a:pt x="17863" y="90"/>
                  </a:lnTo>
                  <a:lnTo>
                    <a:pt x="17839" y="77"/>
                  </a:lnTo>
                  <a:lnTo>
                    <a:pt x="17815" y="64"/>
                  </a:lnTo>
                  <a:lnTo>
                    <a:pt x="17789" y="53"/>
                  </a:lnTo>
                  <a:lnTo>
                    <a:pt x="17765" y="43"/>
                  </a:lnTo>
                  <a:lnTo>
                    <a:pt x="17737" y="34"/>
                  </a:lnTo>
                  <a:lnTo>
                    <a:pt x="17710" y="26"/>
                  </a:lnTo>
                  <a:lnTo>
                    <a:pt x="17683" y="19"/>
                  </a:lnTo>
                  <a:lnTo>
                    <a:pt x="17654" y="13"/>
                  </a:lnTo>
                  <a:lnTo>
                    <a:pt x="17624" y="8"/>
                  </a:lnTo>
                  <a:lnTo>
                    <a:pt x="17595" y="4"/>
                  </a:lnTo>
                  <a:lnTo>
                    <a:pt x="17564" y="2"/>
                  </a:lnTo>
                  <a:lnTo>
                    <a:pt x="17533" y="0"/>
                  </a:lnTo>
                  <a:lnTo>
                    <a:pt x="17501" y="0"/>
                  </a:lnTo>
                  <a:lnTo>
                    <a:pt x="17468" y="1"/>
                  </a:lnTo>
                  <a:lnTo>
                    <a:pt x="17435" y="3"/>
                  </a:lnTo>
                  <a:lnTo>
                    <a:pt x="17405" y="7"/>
                  </a:lnTo>
                  <a:lnTo>
                    <a:pt x="17374" y="12"/>
                  </a:lnTo>
                  <a:lnTo>
                    <a:pt x="17345" y="19"/>
                  </a:lnTo>
                  <a:lnTo>
                    <a:pt x="17315" y="27"/>
                  </a:lnTo>
                  <a:lnTo>
                    <a:pt x="17287" y="36"/>
                  </a:lnTo>
                  <a:lnTo>
                    <a:pt x="17260" y="46"/>
                  </a:lnTo>
                  <a:lnTo>
                    <a:pt x="17234" y="57"/>
                  </a:lnTo>
                  <a:lnTo>
                    <a:pt x="17208" y="71"/>
                  </a:lnTo>
                  <a:lnTo>
                    <a:pt x="17183" y="86"/>
                  </a:lnTo>
                  <a:lnTo>
                    <a:pt x="17159" y="100"/>
                  </a:lnTo>
                  <a:lnTo>
                    <a:pt x="17137" y="119"/>
                  </a:lnTo>
                  <a:lnTo>
                    <a:pt x="17114" y="137"/>
                  </a:lnTo>
                  <a:lnTo>
                    <a:pt x="17092" y="156"/>
                  </a:lnTo>
                  <a:lnTo>
                    <a:pt x="17071" y="177"/>
                  </a:lnTo>
                  <a:lnTo>
                    <a:pt x="17051" y="199"/>
                  </a:lnTo>
                  <a:lnTo>
                    <a:pt x="17033" y="221"/>
                  </a:lnTo>
                  <a:lnTo>
                    <a:pt x="17014" y="244"/>
                  </a:lnTo>
                  <a:lnTo>
                    <a:pt x="16999" y="268"/>
                  </a:lnTo>
                  <a:lnTo>
                    <a:pt x="16984" y="293"/>
                  </a:lnTo>
                  <a:lnTo>
                    <a:pt x="16970" y="316"/>
                  </a:lnTo>
                  <a:lnTo>
                    <a:pt x="16958" y="342"/>
                  </a:lnTo>
                  <a:lnTo>
                    <a:pt x="16947" y="368"/>
                  </a:lnTo>
                  <a:lnTo>
                    <a:pt x="16937" y="394"/>
                  </a:lnTo>
                  <a:lnTo>
                    <a:pt x="16928" y="422"/>
                  </a:lnTo>
                  <a:lnTo>
                    <a:pt x="16922" y="449"/>
                  </a:lnTo>
                  <a:lnTo>
                    <a:pt x="16916" y="477"/>
                  </a:lnTo>
                  <a:lnTo>
                    <a:pt x="16911" y="506"/>
                  </a:lnTo>
                  <a:lnTo>
                    <a:pt x="16908" y="536"/>
                  </a:lnTo>
                  <a:lnTo>
                    <a:pt x="16906" y="565"/>
                  </a:lnTo>
                  <a:lnTo>
                    <a:pt x="16906" y="596"/>
                  </a:lnTo>
                  <a:lnTo>
                    <a:pt x="16906" y="1654"/>
                  </a:lnTo>
                  <a:lnTo>
                    <a:pt x="16906" y="1663"/>
                  </a:lnTo>
                  <a:lnTo>
                    <a:pt x="16907" y="1673"/>
                  </a:lnTo>
                  <a:lnTo>
                    <a:pt x="16908" y="1682"/>
                  </a:lnTo>
                  <a:lnTo>
                    <a:pt x="16910" y="1688"/>
                  </a:lnTo>
                  <a:lnTo>
                    <a:pt x="16913" y="1696"/>
                  </a:lnTo>
                  <a:lnTo>
                    <a:pt x="16916" y="1702"/>
                  </a:lnTo>
                  <a:lnTo>
                    <a:pt x="16921" y="1709"/>
                  </a:lnTo>
                  <a:lnTo>
                    <a:pt x="16925" y="1713"/>
                  </a:lnTo>
                  <a:lnTo>
                    <a:pt x="16931" y="1718"/>
                  </a:lnTo>
                  <a:lnTo>
                    <a:pt x="16936" y="1722"/>
                  </a:lnTo>
                  <a:lnTo>
                    <a:pt x="16942" y="1726"/>
                  </a:lnTo>
                  <a:lnTo>
                    <a:pt x="16950" y="1728"/>
                  </a:lnTo>
                  <a:lnTo>
                    <a:pt x="16958" y="1730"/>
                  </a:lnTo>
                  <a:lnTo>
                    <a:pt x="16966" y="1732"/>
                  </a:lnTo>
                  <a:lnTo>
                    <a:pt x="16975" y="1732"/>
                  </a:lnTo>
                  <a:lnTo>
                    <a:pt x="16984" y="1734"/>
                  </a:lnTo>
                  <a:lnTo>
                    <a:pt x="17103" y="1734"/>
                  </a:lnTo>
                  <a:lnTo>
                    <a:pt x="17113" y="1732"/>
                  </a:lnTo>
                  <a:lnTo>
                    <a:pt x="17122" y="1732"/>
                  </a:lnTo>
                  <a:lnTo>
                    <a:pt x="17130" y="1730"/>
                  </a:lnTo>
                  <a:lnTo>
                    <a:pt x="17138" y="1728"/>
                  </a:lnTo>
                  <a:lnTo>
                    <a:pt x="17145" y="1726"/>
                  </a:lnTo>
                  <a:lnTo>
                    <a:pt x="17151" y="1722"/>
                  </a:lnTo>
                  <a:lnTo>
                    <a:pt x="17157" y="1718"/>
                  </a:lnTo>
                  <a:lnTo>
                    <a:pt x="17163" y="1713"/>
                  </a:lnTo>
                  <a:lnTo>
                    <a:pt x="17167" y="1709"/>
                  </a:lnTo>
                  <a:lnTo>
                    <a:pt x="17171" y="1702"/>
                  </a:lnTo>
                  <a:lnTo>
                    <a:pt x="17174" y="1696"/>
                  </a:lnTo>
                  <a:lnTo>
                    <a:pt x="17177" y="1688"/>
                  </a:lnTo>
                  <a:lnTo>
                    <a:pt x="17180" y="1682"/>
                  </a:lnTo>
                  <a:lnTo>
                    <a:pt x="17181" y="1673"/>
                  </a:lnTo>
                  <a:lnTo>
                    <a:pt x="17182" y="1663"/>
                  </a:lnTo>
                  <a:lnTo>
                    <a:pt x="17182" y="1654"/>
                  </a:lnTo>
                  <a:lnTo>
                    <a:pt x="17182" y="1087"/>
                  </a:lnTo>
                  <a:lnTo>
                    <a:pt x="17182" y="1076"/>
                  </a:lnTo>
                  <a:lnTo>
                    <a:pt x="17183" y="1067"/>
                  </a:lnTo>
                  <a:lnTo>
                    <a:pt x="17185" y="1058"/>
                  </a:lnTo>
                  <a:lnTo>
                    <a:pt x="17186" y="1050"/>
                  </a:lnTo>
                  <a:lnTo>
                    <a:pt x="17190" y="1044"/>
                  </a:lnTo>
                  <a:lnTo>
                    <a:pt x="17193" y="1037"/>
                  </a:lnTo>
                  <a:lnTo>
                    <a:pt x="17198" y="1031"/>
                  </a:lnTo>
                  <a:lnTo>
                    <a:pt x="17202" y="1026"/>
                  </a:lnTo>
                  <a:lnTo>
                    <a:pt x="17207" y="1021"/>
                  </a:lnTo>
                  <a:lnTo>
                    <a:pt x="17214" y="1017"/>
                  </a:lnTo>
                  <a:lnTo>
                    <a:pt x="17219" y="1013"/>
                  </a:lnTo>
                  <a:lnTo>
                    <a:pt x="17227" y="1010"/>
                  </a:lnTo>
                  <a:lnTo>
                    <a:pt x="17234" y="1008"/>
                  </a:lnTo>
                  <a:lnTo>
                    <a:pt x="17243" y="1006"/>
                  </a:lnTo>
                  <a:lnTo>
                    <a:pt x="17252" y="1005"/>
                  </a:lnTo>
                  <a:lnTo>
                    <a:pt x="17261" y="1005"/>
                  </a:lnTo>
                  <a:lnTo>
                    <a:pt x="17501" y="1005"/>
                  </a:lnTo>
                  <a:lnTo>
                    <a:pt x="17519" y="1006"/>
                  </a:lnTo>
                  <a:lnTo>
                    <a:pt x="17537" y="1008"/>
                  </a:lnTo>
                  <a:lnTo>
                    <a:pt x="17555" y="1010"/>
                  </a:lnTo>
                  <a:lnTo>
                    <a:pt x="17572" y="1013"/>
                  </a:lnTo>
                  <a:lnTo>
                    <a:pt x="17589" y="1017"/>
                  </a:lnTo>
                  <a:lnTo>
                    <a:pt x="17605" y="1021"/>
                  </a:lnTo>
                  <a:lnTo>
                    <a:pt x="17621" y="1027"/>
                  </a:lnTo>
                  <a:lnTo>
                    <a:pt x="17636" y="1032"/>
                  </a:lnTo>
                  <a:lnTo>
                    <a:pt x="17650" y="1039"/>
                  </a:lnTo>
                  <a:lnTo>
                    <a:pt x="17664" y="1047"/>
                  </a:lnTo>
                  <a:lnTo>
                    <a:pt x="17677" y="1055"/>
                  </a:lnTo>
                  <a:lnTo>
                    <a:pt x="17690" y="1064"/>
                  </a:lnTo>
                  <a:lnTo>
                    <a:pt x="17702" y="1074"/>
                  </a:lnTo>
                  <a:lnTo>
                    <a:pt x="17715" y="1084"/>
                  </a:lnTo>
                  <a:lnTo>
                    <a:pt x="17726" y="1096"/>
                  </a:lnTo>
                  <a:lnTo>
                    <a:pt x="17736" y="1108"/>
                  </a:lnTo>
                  <a:lnTo>
                    <a:pt x="17746" y="1121"/>
                  </a:lnTo>
                  <a:lnTo>
                    <a:pt x="17755" y="1133"/>
                  </a:lnTo>
                  <a:lnTo>
                    <a:pt x="17765" y="1147"/>
                  </a:lnTo>
                  <a:lnTo>
                    <a:pt x="17772" y="1159"/>
                  </a:lnTo>
                  <a:lnTo>
                    <a:pt x="17780" y="1173"/>
                  </a:lnTo>
                  <a:lnTo>
                    <a:pt x="17787" y="1187"/>
                  </a:lnTo>
                  <a:lnTo>
                    <a:pt x="17793" y="1201"/>
                  </a:lnTo>
                  <a:lnTo>
                    <a:pt x="17798" y="1216"/>
                  </a:lnTo>
                  <a:lnTo>
                    <a:pt x="17803" y="1230"/>
                  </a:lnTo>
                  <a:lnTo>
                    <a:pt x="17807" y="1245"/>
                  </a:lnTo>
                  <a:lnTo>
                    <a:pt x="17811" y="1261"/>
                  </a:lnTo>
                  <a:lnTo>
                    <a:pt x="17814" y="1276"/>
                  </a:lnTo>
                  <a:lnTo>
                    <a:pt x="17817" y="1291"/>
                  </a:lnTo>
                  <a:lnTo>
                    <a:pt x="17818" y="1307"/>
                  </a:lnTo>
                  <a:lnTo>
                    <a:pt x="17819" y="1324"/>
                  </a:lnTo>
                  <a:lnTo>
                    <a:pt x="17820" y="1340"/>
                  </a:lnTo>
                  <a:lnTo>
                    <a:pt x="17820" y="1654"/>
                  </a:lnTo>
                  <a:lnTo>
                    <a:pt x="17820" y="1663"/>
                  </a:lnTo>
                  <a:lnTo>
                    <a:pt x="17821" y="1673"/>
                  </a:lnTo>
                  <a:lnTo>
                    <a:pt x="17822" y="1682"/>
                  </a:lnTo>
                  <a:lnTo>
                    <a:pt x="17824" y="1688"/>
                  </a:lnTo>
                  <a:lnTo>
                    <a:pt x="17827" y="1696"/>
                  </a:lnTo>
                  <a:lnTo>
                    <a:pt x="17830" y="1702"/>
                  </a:lnTo>
                  <a:lnTo>
                    <a:pt x="17835" y="1709"/>
                  </a:lnTo>
                  <a:lnTo>
                    <a:pt x="17839" y="1713"/>
                  </a:lnTo>
                  <a:lnTo>
                    <a:pt x="17845" y="1718"/>
                  </a:lnTo>
                  <a:lnTo>
                    <a:pt x="17850" y="1722"/>
                  </a:lnTo>
                  <a:lnTo>
                    <a:pt x="17856" y="1726"/>
                  </a:lnTo>
                  <a:lnTo>
                    <a:pt x="17864" y="1728"/>
                  </a:lnTo>
                  <a:lnTo>
                    <a:pt x="17872" y="1730"/>
                  </a:lnTo>
                  <a:lnTo>
                    <a:pt x="17880" y="1732"/>
                  </a:lnTo>
                  <a:lnTo>
                    <a:pt x="17889" y="1732"/>
                  </a:lnTo>
                  <a:lnTo>
                    <a:pt x="17898" y="1734"/>
                  </a:lnTo>
                  <a:lnTo>
                    <a:pt x="18017" y="1734"/>
                  </a:lnTo>
                  <a:lnTo>
                    <a:pt x="18027" y="1732"/>
                  </a:lnTo>
                  <a:lnTo>
                    <a:pt x="18036" y="1732"/>
                  </a:lnTo>
                  <a:lnTo>
                    <a:pt x="18044" y="1730"/>
                  </a:lnTo>
                  <a:lnTo>
                    <a:pt x="18052" y="1728"/>
                  </a:lnTo>
                  <a:lnTo>
                    <a:pt x="18059" y="1726"/>
                  </a:lnTo>
                  <a:lnTo>
                    <a:pt x="18065" y="1722"/>
                  </a:lnTo>
                  <a:lnTo>
                    <a:pt x="18071" y="1718"/>
                  </a:lnTo>
                  <a:lnTo>
                    <a:pt x="18077" y="1713"/>
                  </a:lnTo>
                  <a:lnTo>
                    <a:pt x="18081" y="1709"/>
                  </a:lnTo>
                  <a:lnTo>
                    <a:pt x="18085" y="1702"/>
                  </a:lnTo>
                  <a:lnTo>
                    <a:pt x="18088" y="1696"/>
                  </a:lnTo>
                  <a:lnTo>
                    <a:pt x="18091" y="1688"/>
                  </a:lnTo>
                  <a:lnTo>
                    <a:pt x="18094" y="1682"/>
                  </a:lnTo>
                  <a:lnTo>
                    <a:pt x="18095" y="1673"/>
                  </a:lnTo>
                  <a:lnTo>
                    <a:pt x="18096" y="1663"/>
                  </a:lnTo>
                  <a:lnTo>
                    <a:pt x="18096" y="1654"/>
                  </a:lnTo>
                  <a:lnTo>
                    <a:pt x="18096" y="1340"/>
                  </a:lnTo>
                  <a:close/>
                  <a:moveTo>
                    <a:pt x="17820" y="520"/>
                  </a:moveTo>
                  <a:lnTo>
                    <a:pt x="17818" y="539"/>
                  </a:lnTo>
                  <a:lnTo>
                    <a:pt x="17815" y="556"/>
                  </a:lnTo>
                  <a:lnTo>
                    <a:pt x="17813" y="573"/>
                  </a:lnTo>
                  <a:lnTo>
                    <a:pt x="17809" y="590"/>
                  </a:lnTo>
                  <a:lnTo>
                    <a:pt x="17804" y="605"/>
                  </a:lnTo>
                  <a:lnTo>
                    <a:pt x="17798" y="620"/>
                  </a:lnTo>
                  <a:lnTo>
                    <a:pt x="17793" y="633"/>
                  </a:lnTo>
                  <a:lnTo>
                    <a:pt x="17785" y="646"/>
                  </a:lnTo>
                  <a:lnTo>
                    <a:pt x="17777" y="658"/>
                  </a:lnTo>
                  <a:lnTo>
                    <a:pt x="17768" y="668"/>
                  </a:lnTo>
                  <a:lnTo>
                    <a:pt x="17759" y="678"/>
                  </a:lnTo>
                  <a:lnTo>
                    <a:pt x="17748" y="689"/>
                  </a:lnTo>
                  <a:lnTo>
                    <a:pt x="17736" y="696"/>
                  </a:lnTo>
                  <a:lnTo>
                    <a:pt x="17724" y="704"/>
                  </a:lnTo>
                  <a:lnTo>
                    <a:pt x="17711" y="711"/>
                  </a:lnTo>
                  <a:lnTo>
                    <a:pt x="17697" y="718"/>
                  </a:lnTo>
                  <a:lnTo>
                    <a:pt x="17669" y="729"/>
                  </a:lnTo>
                  <a:lnTo>
                    <a:pt x="17642" y="739"/>
                  </a:lnTo>
                  <a:lnTo>
                    <a:pt x="17616" y="749"/>
                  </a:lnTo>
                  <a:lnTo>
                    <a:pt x="17591" y="755"/>
                  </a:lnTo>
                  <a:lnTo>
                    <a:pt x="17568" y="760"/>
                  </a:lnTo>
                  <a:lnTo>
                    <a:pt x="17544" y="763"/>
                  </a:lnTo>
                  <a:lnTo>
                    <a:pt x="17522" y="764"/>
                  </a:lnTo>
                  <a:lnTo>
                    <a:pt x="17501" y="764"/>
                  </a:lnTo>
                  <a:lnTo>
                    <a:pt x="17261" y="764"/>
                  </a:lnTo>
                  <a:lnTo>
                    <a:pt x="17252" y="764"/>
                  </a:lnTo>
                  <a:lnTo>
                    <a:pt x="17243" y="763"/>
                  </a:lnTo>
                  <a:lnTo>
                    <a:pt x="17234" y="762"/>
                  </a:lnTo>
                  <a:lnTo>
                    <a:pt x="17227" y="760"/>
                  </a:lnTo>
                  <a:lnTo>
                    <a:pt x="17219" y="756"/>
                  </a:lnTo>
                  <a:lnTo>
                    <a:pt x="17214" y="753"/>
                  </a:lnTo>
                  <a:lnTo>
                    <a:pt x="17207" y="750"/>
                  </a:lnTo>
                  <a:lnTo>
                    <a:pt x="17202" y="744"/>
                  </a:lnTo>
                  <a:lnTo>
                    <a:pt x="17198" y="739"/>
                  </a:lnTo>
                  <a:lnTo>
                    <a:pt x="17193" y="733"/>
                  </a:lnTo>
                  <a:lnTo>
                    <a:pt x="17190" y="726"/>
                  </a:lnTo>
                  <a:lnTo>
                    <a:pt x="17186" y="719"/>
                  </a:lnTo>
                  <a:lnTo>
                    <a:pt x="17185" y="711"/>
                  </a:lnTo>
                  <a:lnTo>
                    <a:pt x="17183" y="703"/>
                  </a:lnTo>
                  <a:lnTo>
                    <a:pt x="17182" y="693"/>
                  </a:lnTo>
                  <a:lnTo>
                    <a:pt x="17182" y="684"/>
                  </a:lnTo>
                  <a:lnTo>
                    <a:pt x="17182" y="595"/>
                  </a:lnTo>
                  <a:lnTo>
                    <a:pt x="17182" y="579"/>
                  </a:lnTo>
                  <a:lnTo>
                    <a:pt x="17183" y="562"/>
                  </a:lnTo>
                  <a:lnTo>
                    <a:pt x="17185" y="546"/>
                  </a:lnTo>
                  <a:lnTo>
                    <a:pt x="17188" y="530"/>
                  </a:lnTo>
                  <a:lnTo>
                    <a:pt x="17190" y="514"/>
                  </a:lnTo>
                  <a:lnTo>
                    <a:pt x="17193" y="499"/>
                  </a:lnTo>
                  <a:lnTo>
                    <a:pt x="17198" y="484"/>
                  </a:lnTo>
                  <a:lnTo>
                    <a:pt x="17203" y="469"/>
                  </a:lnTo>
                  <a:lnTo>
                    <a:pt x="17208" y="454"/>
                  </a:lnTo>
                  <a:lnTo>
                    <a:pt x="17215" y="441"/>
                  </a:lnTo>
                  <a:lnTo>
                    <a:pt x="17221" y="426"/>
                  </a:lnTo>
                  <a:lnTo>
                    <a:pt x="17229" y="413"/>
                  </a:lnTo>
                  <a:lnTo>
                    <a:pt x="17237" y="400"/>
                  </a:lnTo>
                  <a:lnTo>
                    <a:pt x="17245" y="387"/>
                  </a:lnTo>
                  <a:lnTo>
                    <a:pt x="17255" y="374"/>
                  </a:lnTo>
                  <a:lnTo>
                    <a:pt x="17266" y="362"/>
                  </a:lnTo>
                  <a:lnTo>
                    <a:pt x="17276" y="349"/>
                  </a:lnTo>
                  <a:lnTo>
                    <a:pt x="17287" y="338"/>
                  </a:lnTo>
                  <a:lnTo>
                    <a:pt x="17298" y="328"/>
                  </a:lnTo>
                  <a:lnTo>
                    <a:pt x="17311" y="318"/>
                  </a:lnTo>
                  <a:lnTo>
                    <a:pt x="17324" y="309"/>
                  </a:lnTo>
                  <a:lnTo>
                    <a:pt x="17337" y="299"/>
                  </a:lnTo>
                  <a:lnTo>
                    <a:pt x="17352" y="293"/>
                  </a:lnTo>
                  <a:lnTo>
                    <a:pt x="17365" y="286"/>
                  </a:lnTo>
                  <a:lnTo>
                    <a:pt x="17381" y="279"/>
                  </a:lnTo>
                  <a:lnTo>
                    <a:pt x="17396" y="275"/>
                  </a:lnTo>
                  <a:lnTo>
                    <a:pt x="17413" y="270"/>
                  </a:lnTo>
                  <a:lnTo>
                    <a:pt x="17428" y="266"/>
                  </a:lnTo>
                  <a:lnTo>
                    <a:pt x="17447" y="262"/>
                  </a:lnTo>
                  <a:lnTo>
                    <a:pt x="17464" y="260"/>
                  </a:lnTo>
                  <a:lnTo>
                    <a:pt x="17482" y="259"/>
                  </a:lnTo>
                  <a:lnTo>
                    <a:pt x="17501" y="258"/>
                  </a:lnTo>
                  <a:lnTo>
                    <a:pt x="17534" y="259"/>
                  </a:lnTo>
                  <a:lnTo>
                    <a:pt x="17565" y="262"/>
                  </a:lnTo>
                  <a:lnTo>
                    <a:pt x="17595" y="267"/>
                  </a:lnTo>
                  <a:lnTo>
                    <a:pt x="17624" y="273"/>
                  </a:lnTo>
                  <a:lnTo>
                    <a:pt x="17638" y="278"/>
                  </a:lnTo>
                  <a:lnTo>
                    <a:pt x="17651" y="283"/>
                  </a:lnTo>
                  <a:lnTo>
                    <a:pt x="17665" y="287"/>
                  </a:lnTo>
                  <a:lnTo>
                    <a:pt x="17677" y="293"/>
                  </a:lnTo>
                  <a:lnTo>
                    <a:pt x="17690" y="299"/>
                  </a:lnTo>
                  <a:lnTo>
                    <a:pt x="17702" y="306"/>
                  </a:lnTo>
                  <a:lnTo>
                    <a:pt x="17714" y="313"/>
                  </a:lnTo>
                  <a:lnTo>
                    <a:pt x="17726" y="321"/>
                  </a:lnTo>
                  <a:lnTo>
                    <a:pt x="17736" y="329"/>
                  </a:lnTo>
                  <a:lnTo>
                    <a:pt x="17746" y="338"/>
                  </a:lnTo>
                  <a:lnTo>
                    <a:pt x="17757" y="348"/>
                  </a:lnTo>
                  <a:lnTo>
                    <a:pt x="17766" y="358"/>
                  </a:lnTo>
                  <a:lnTo>
                    <a:pt x="17774" y="368"/>
                  </a:lnTo>
                  <a:lnTo>
                    <a:pt x="17781" y="380"/>
                  </a:lnTo>
                  <a:lnTo>
                    <a:pt x="17788" y="391"/>
                  </a:lnTo>
                  <a:lnTo>
                    <a:pt x="17794" y="404"/>
                  </a:lnTo>
                  <a:lnTo>
                    <a:pt x="17800" y="416"/>
                  </a:lnTo>
                  <a:lnTo>
                    <a:pt x="17804" y="430"/>
                  </a:lnTo>
                  <a:lnTo>
                    <a:pt x="17809" y="443"/>
                  </a:lnTo>
                  <a:lnTo>
                    <a:pt x="17812" y="458"/>
                  </a:lnTo>
                  <a:lnTo>
                    <a:pt x="17815" y="473"/>
                  </a:lnTo>
                  <a:lnTo>
                    <a:pt x="17818" y="488"/>
                  </a:lnTo>
                  <a:lnTo>
                    <a:pt x="17819" y="504"/>
                  </a:lnTo>
                  <a:lnTo>
                    <a:pt x="17820" y="5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9" name="Freeform 5"/>
            <p:cNvSpPr>
              <a:spLocks/>
            </p:cNvSpPr>
            <p:nvPr/>
          </p:nvSpPr>
          <p:spPr bwMode="auto">
            <a:xfrm>
              <a:off x="4259" y="120"/>
              <a:ext cx="1391" cy="557"/>
            </a:xfrm>
            <a:custGeom>
              <a:avLst/>
              <a:gdLst>
                <a:gd name="T0" fmla="*/ 0 w 18094"/>
                <a:gd name="T1" fmla="*/ 0 h 7235"/>
                <a:gd name="T2" fmla="*/ 0 w 18094"/>
                <a:gd name="T3" fmla="*/ 0 h 7235"/>
                <a:gd name="T4" fmla="*/ 0 w 18094"/>
                <a:gd name="T5" fmla="*/ 0 h 7235"/>
                <a:gd name="T6" fmla="*/ 0 w 18094"/>
                <a:gd name="T7" fmla="*/ 0 h 7235"/>
                <a:gd name="T8" fmla="*/ 0 w 18094"/>
                <a:gd name="T9" fmla="*/ 0 h 7235"/>
                <a:gd name="T10" fmla="*/ 0 w 18094"/>
                <a:gd name="T11" fmla="*/ 0 h 7235"/>
                <a:gd name="T12" fmla="*/ 0 w 18094"/>
                <a:gd name="T13" fmla="*/ 0 h 7235"/>
                <a:gd name="T14" fmla="*/ 0 w 18094"/>
                <a:gd name="T15" fmla="*/ 0 h 7235"/>
                <a:gd name="T16" fmla="*/ 0 w 18094"/>
                <a:gd name="T17" fmla="*/ 0 h 7235"/>
                <a:gd name="T18" fmla="*/ 0 w 18094"/>
                <a:gd name="T19" fmla="*/ 0 h 7235"/>
                <a:gd name="T20" fmla="*/ 0 w 18094"/>
                <a:gd name="T21" fmla="*/ 0 h 7235"/>
                <a:gd name="T22" fmla="*/ 0 w 18094"/>
                <a:gd name="T23" fmla="*/ 0 h 7235"/>
                <a:gd name="T24" fmla="*/ 0 w 18094"/>
                <a:gd name="T25" fmla="*/ 0 h 7235"/>
                <a:gd name="T26" fmla="*/ 0 w 18094"/>
                <a:gd name="T27" fmla="*/ 0 h 7235"/>
                <a:gd name="T28" fmla="*/ 0 w 18094"/>
                <a:gd name="T29" fmla="*/ 0 h 7235"/>
                <a:gd name="T30" fmla="*/ 0 w 18094"/>
                <a:gd name="T31" fmla="*/ 0 h 7235"/>
                <a:gd name="T32" fmla="*/ 0 w 18094"/>
                <a:gd name="T33" fmla="*/ 0 h 7235"/>
                <a:gd name="T34" fmla="*/ 0 w 18094"/>
                <a:gd name="T35" fmla="*/ 0 h 7235"/>
                <a:gd name="T36" fmla="*/ 0 w 18094"/>
                <a:gd name="T37" fmla="*/ 0 h 7235"/>
                <a:gd name="T38" fmla="*/ 0 w 18094"/>
                <a:gd name="T39" fmla="*/ 0 h 7235"/>
                <a:gd name="T40" fmla="*/ 0 w 18094"/>
                <a:gd name="T41" fmla="*/ 0 h 7235"/>
                <a:gd name="T42" fmla="*/ 0 w 18094"/>
                <a:gd name="T43" fmla="*/ 0 h 7235"/>
                <a:gd name="T44" fmla="*/ 0 w 18094"/>
                <a:gd name="T45" fmla="*/ 0 h 7235"/>
                <a:gd name="T46" fmla="*/ 0 w 18094"/>
                <a:gd name="T47" fmla="*/ 0 h 7235"/>
                <a:gd name="T48" fmla="*/ 0 w 18094"/>
                <a:gd name="T49" fmla="*/ 0 h 7235"/>
                <a:gd name="T50" fmla="*/ 0 w 18094"/>
                <a:gd name="T51" fmla="*/ 0 h 7235"/>
                <a:gd name="T52" fmla="*/ 0 w 18094"/>
                <a:gd name="T53" fmla="*/ 0 h 7235"/>
                <a:gd name="T54" fmla="*/ 0 w 18094"/>
                <a:gd name="T55" fmla="*/ 0 h 7235"/>
                <a:gd name="T56" fmla="*/ 0 w 18094"/>
                <a:gd name="T57" fmla="*/ 0 h 7235"/>
                <a:gd name="T58" fmla="*/ 0 w 18094"/>
                <a:gd name="T59" fmla="*/ 0 h 7235"/>
                <a:gd name="T60" fmla="*/ 0 w 18094"/>
                <a:gd name="T61" fmla="*/ 0 h 7235"/>
                <a:gd name="T62" fmla="*/ 0 w 18094"/>
                <a:gd name="T63" fmla="*/ 0 h 7235"/>
                <a:gd name="T64" fmla="*/ 0 w 18094"/>
                <a:gd name="T65" fmla="*/ 0 h 7235"/>
                <a:gd name="T66" fmla="*/ 0 w 18094"/>
                <a:gd name="T67" fmla="*/ 0 h 7235"/>
                <a:gd name="T68" fmla="*/ 0 w 18094"/>
                <a:gd name="T69" fmla="*/ 0 h 7235"/>
                <a:gd name="T70" fmla="*/ 0 w 18094"/>
                <a:gd name="T71" fmla="*/ 0 h 7235"/>
                <a:gd name="T72" fmla="*/ 0 w 18094"/>
                <a:gd name="T73" fmla="*/ 0 h 7235"/>
                <a:gd name="T74" fmla="*/ 0 w 18094"/>
                <a:gd name="T75" fmla="*/ 0 h 7235"/>
                <a:gd name="T76" fmla="*/ 0 w 18094"/>
                <a:gd name="T77" fmla="*/ 0 h 7235"/>
                <a:gd name="T78" fmla="*/ 0 w 18094"/>
                <a:gd name="T79" fmla="*/ 0 h 7235"/>
                <a:gd name="T80" fmla="*/ 0 w 18094"/>
                <a:gd name="T81" fmla="*/ 0 h 7235"/>
                <a:gd name="T82" fmla="*/ 0 w 18094"/>
                <a:gd name="T83" fmla="*/ 0 h 7235"/>
                <a:gd name="T84" fmla="*/ 0 w 18094"/>
                <a:gd name="T85" fmla="*/ 0 h 7235"/>
                <a:gd name="T86" fmla="*/ 0 w 18094"/>
                <a:gd name="T87" fmla="*/ 0 h 7235"/>
                <a:gd name="T88" fmla="*/ 0 w 18094"/>
                <a:gd name="T89" fmla="*/ 0 h 7235"/>
                <a:gd name="T90" fmla="*/ 0 w 18094"/>
                <a:gd name="T91" fmla="*/ 0 h 7235"/>
                <a:gd name="T92" fmla="*/ 0 w 18094"/>
                <a:gd name="T93" fmla="*/ 0 h 7235"/>
                <a:gd name="T94" fmla="*/ 0 w 18094"/>
                <a:gd name="T95" fmla="*/ 0 h 7235"/>
                <a:gd name="T96" fmla="*/ 0 w 18094"/>
                <a:gd name="T97" fmla="*/ 0 h 7235"/>
                <a:gd name="T98" fmla="*/ 0 w 18094"/>
                <a:gd name="T99" fmla="*/ 0 h 7235"/>
                <a:gd name="T100" fmla="*/ 0 w 18094"/>
                <a:gd name="T101" fmla="*/ 0 h 723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8094"/>
                <a:gd name="T154" fmla="*/ 0 h 7235"/>
                <a:gd name="T155" fmla="*/ 18094 w 18094"/>
                <a:gd name="T156" fmla="*/ 7235 h 723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8094" h="7235">
                  <a:moveTo>
                    <a:pt x="7164" y="0"/>
                  </a:moveTo>
                  <a:lnTo>
                    <a:pt x="6784" y="36"/>
                  </a:lnTo>
                  <a:lnTo>
                    <a:pt x="6410" y="79"/>
                  </a:lnTo>
                  <a:lnTo>
                    <a:pt x="6044" y="128"/>
                  </a:lnTo>
                  <a:lnTo>
                    <a:pt x="5683" y="183"/>
                  </a:lnTo>
                  <a:lnTo>
                    <a:pt x="5331" y="244"/>
                  </a:lnTo>
                  <a:lnTo>
                    <a:pt x="4986" y="311"/>
                  </a:lnTo>
                  <a:lnTo>
                    <a:pt x="4650" y="383"/>
                  </a:lnTo>
                  <a:lnTo>
                    <a:pt x="4322" y="460"/>
                  </a:lnTo>
                  <a:lnTo>
                    <a:pt x="4003" y="544"/>
                  </a:lnTo>
                  <a:lnTo>
                    <a:pt x="3693" y="632"/>
                  </a:lnTo>
                  <a:lnTo>
                    <a:pt x="3392" y="726"/>
                  </a:lnTo>
                  <a:lnTo>
                    <a:pt x="3102" y="825"/>
                  </a:lnTo>
                  <a:lnTo>
                    <a:pt x="2823" y="927"/>
                  </a:lnTo>
                  <a:lnTo>
                    <a:pt x="2554" y="1035"/>
                  </a:lnTo>
                  <a:lnTo>
                    <a:pt x="2297" y="1147"/>
                  </a:lnTo>
                  <a:lnTo>
                    <a:pt x="2050" y="1263"/>
                  </a:lnTo>
                  <a:lnTo>
                    <a:pt x="1816" y="1383"/>
                  </a:lnTo>
                  <a:lnTo>
                    <a:pt x="1594" y="1508"/>
                  </a:lnTo>
                  <a:lnTo>
                    <a:pt x="1386" y="1635"/>
                  </a:lnTo>
                  <a:lnTo>
                    <a:pt x="1190" y="1768"/>
                  </a:lnTo>
                  <a:lnTo>
                    <a:pt x="1007" y="1903"/>
                  </a:lnTo>
                  <a:lnTo>
                    <a:pt x="838" y="2041"/>
                  </a:lnTo>
                  <a:lnTo>
                    <a:pt x="684" y="2183"/>
                  </a:lnTo>
                  <a:lnTo>
                    <a:pt x="545" y="2329"/>
                  </a:lnTo>
                  <a:lnTo>
                    <a:pt x="421" y="2476"/>
                  </a:lnTo>
                  <a:lnTo>
                    <a:pt x="311" y="2626"/>
                  </a:lnTo>
                  <a:lnTo>
                    <a:pt x="217" y="2779"/>
                  </a:lnTo>
                  <a:lnTo>
                    <a:pt x="140" y="2935"/>
                  </a:lnTo>
                  <a:lnTo>
                    <a:pt x="79" y="3092"/>
                  </a:lnTo>
                  <a:lnTo>
                    <a:pt x="35" y="3252"/>
                  </a:lnTo>
                  <a:lnTo>
                    <a:pt x="9" y="3413"/>
                  </a:lnTo>
                  <a:lnTo>
                    <a:pt x="0" y="3577"/>
                  </a:lnTo>
                  <a:lnTo>
                    <a:pt x="11" y="3765"/>
                  </a:lnTo>
                  <a:lnTo>
                    <a:pt x="46" y="3951"/>
                  </a:lnTo>
                  <a:lnTo>
                    <a:pt x="104" y="4133"/>
                  </a:lnTo>
                  <a:lnTo>
                    <a:pt x="184" y="4313"/>
                  </a:lnTo>
                  <a:lnTo>
                    <a:pt x="285" y="4490"/>
                  </a:lnTo>
                  <a:lnTo>
                    <a:pt x="408" y="4663"/>
                  </a:lnTo>
                  <a:lnTo>
                    <a:pt x="551" y="4833"/>
                  </a:lnTo>
                  <a:lnTo>
                    <a:pt x="713" y="4999"/>
                  </a:lnTo>
                  <a:lnTo>
                    <a:pt x="895" y="5161"/>
                  </a:lnTo>
                  <a:lnTo>
                    <a:pt x="1095" y="5318"/>
                  </a:lnTo>
                  <a:lnTo>
                    <a:pt x="1312" y="5472"/>
                  </a:lnTo>
                  <a:lnTo>
                    <a:pt x="1549" y="5620"/>
                  </a:lnTo>
                  <a:lnTo>
                    <a:pt x="1801" y="5764"/>
                  </a:lnTo>
                  <a:lnTo>
                    <a:pt x="2070" y="5902"/>
                  </a:lnTo>
                  <a:lnTo>
                    <a:pt x="2356" y="6034"/>
                  </a:lnTo>
                  <a:lnTo>
                    <a:pt x="2655" y="6162"/>
                  </a:lnTo>
                  <a:lnTo>
                    <a:pt x="2970" y="6283"/>
                  </a:lnTo>
                  <a:lnTo>
                    <a:pt x="3298" y="6398"/>
                  </a:lnTo>
                  <a:lnTo>
                    <a:pt x="3640" y="6507"/>
                  </a:lnTo>
                  <a:lnTo>
                    <a:pt x="3995" y="6608"/>
                  </a:lnTo>
                  <a:lnTo>
                    <a:pt x="4361" y="6705"/>
                  </a:lnTo>
                  <a:lnTo>
                    <a:pt x="4740" y="6793"/>
                  </a:lnTo>
                  <a:lnTo>
                    <a:pt x="5131" y="6873"/>
                  </a:lnTo>
                  <a:lnTo>
                    <a:pt x="5531" y="6947"/>
                  </a:lnTo>
                  <a:lnTo>
                    <a:pt x="5942" y="7012"/>
                  </a:lnTo>
                  <a:lnTo>
                    <a:pt x="6362" y="7070"/>
                  </a:lnTo>
                  <a:lnTo>
                    <a:pt x="6791" y="7120"/>
                  </a:lnTo>
                  <a:lnTo>
                    <a:pt x="7227" y="7160"/>
                  </a:lnTo>
                  <a:lnTo>
                    <a:pt x="7672" y="7193"/>
                  </a:lnTo>
                  <a:lnTo>
                    <a:pt x="8124" y="7216"/>
                  </a:lnTo>
                  <a:lnTo>
                    <a:pt x="8583" y="7231"/>
                  </a:lnTo>
                  <a:lnTo>
                    <a:pt x="9046" y="7235"/>
                  </a:lnTo>
                  <a:lnTo>
                    <a:pt x="9511" y="7231"/>
                  </a:lnTo>
                  <a:lnTo>
                    <a:pt x="9970" y="7216"/>
                  </a:lnTo>
                  <a:lnTo>
                    <a:pt x="10421" y="7193"/>
                  </a:lnTo>
                  <a:lnTo>
                    <a:pt x="10866" y="7160"/>
                  </a:lnTo>
                  <a:lnTo>
                    <a:pt x="11304" y="7120"/>
                  </a:lnTo>
                  <a:lnTo>
                    <a:pt x="11732" y="7070"/>
                  </a:lnTo>
                  <a:lnTo>
                    <a:pt x="12152" y="7012"/>
                  </a:lnTo>
                  <a:lnTo>
                    <a:pt x="12563" y="6947"/>
                  </a:lnTo>
                  <a:lnTo>
                    <a:pt x="12963" y="6873"/>
                  </a:lnTo>
                  <a:lnTo>
                    <a:pt x="13354" y="6793"/>
                  </a:lnTo>
                  <a:lnTo>
                    <a:pt x="13731" y="6705"/>
                  </a:lnTo>
                  <a:lnTo>
                    <a:pt x="14099" y="6608"/>
                  </a:lnTo>
                  <a:lnTo>
                    <a:pt x="14454" y="6507"/>
                  </a:lnTo>
                  <a:lnTo>
                    <a:pt x="14796" y="6398"/>
                  </a:lnTo>
                  <a:lnTo>
                    <a:pt x="15124" y="6283"/>
                  </a:lnTo>
                  <a:lnTo>
                    <a:pt x="15439" y="6162"/>
                  </a:lnTo>
                  <a:lnTo>
                    <a:pt x="15739" y="6034"/>
                  </a:lnTo>
                  <a:lnTo>
                    <a:pt x="16024" y="5902"/>
                  </a:lnTo>
                  <a:lnTo>
                    <a:pt x="16293" y="5764"/>
                  </a:lnTo>
                  <a:lnTo>
                    <a:pt x="16545" y="5620"/>
                  </a:lnTo>
                  <a:lnTo>
                    <a:pt x="16781" y="5472"/>
                  </a:lnTo>
                  <a:lnTo>
                    <a:pt x="16999" y="5318"/>
                  </a:lnTo>
                  <a:lnTo>
                    <a:pt x="17199" y="5161"/>
                  </a:lnTo>
                  <a:lnTo>
                    <a:pt x="17381" y="4999"/>
                  </a:lnTo>
                  <a:lnTo>
                    <a:pt x="17543" y="4833"/>
                  </a:lnTo>
                  <a:lnTo>
                    <a:pt x="17686" y="4663"/>
                  </a:lnTo>
                  <a:lnTo>
                    <a:pt x="17808" y="4490"/>
                  </a:lnTo>
                  <a:lnTo>
                    <a:pt x="17910" y="4313"/>
                  </a:lnTo>
                  <a:lnTo>
                    <a:pt x="17989" y="4133"/>
                  </a:lnTo>
                  <a:lnTo>
                    <a:pt x="18047" y="3951"/>
                  </a:lnTo>
                  <a:lnTo>
                    <a:pt x="18082" y="3765"/>
                  </a:lnTo>
                  <a:lnTo>
                    <a:pt x="18094" y="3577"/>
                  </a:lnTo>
                  <a:lnTo>
                    <a:pt x="18085" y="3413"/>
                  </a:lnTo>
                  <a:lnTo>
                    <a:pt x="18058" y="3252"/>
                  </a:lnTo>
                  <a:lnTo>
                    <a:pt x="18014" y="3092"/>
                  </a:lnTo>
                  <a:lnTo>
                    <a:pt x="17954" y="2935"/>
                  </a:lnTo>
                  <a:lnTo>
                    <a:pt x="17876" y="2779"/>
                  </a:lnTo>
                  <a:lnTo>
                    <a:pt x="17783" y="2626"/>
                  </a:lnTo>
                  <a:lnTo>
                    <a:pt x="17673" y="2476"/>
                  </a:lnTo>
                  <a:lnTo>
                    <a:pt x="17549" y="2329"/>
                  </a:lnTo>
                  <a:lnTo>
                    <a:pt x="17410" y="2183"/>
                  </a:lnTo>
                  <a:lnTo>
                    <a:pt x="17255" y="2041"/>
                  </a:lnTo>
                  <a:lnTo>
                    <a:pt x="17086" y="1903"/>
                  </a:lnTo>
                  <a:lnTo>
                    <a:pt x="16904" y="1768"/>
                  </a:lnTo>
                  <a:lnTo>
                    <a:pt x="16708" y="1637"/>
                  </a:lnTo>
                  <a:lnTo>
                    <a:pt x="16499" y="1508"/>
                  </a:lnTo>
                  <a:lnTo>
                    <a:pt x="16277" y="1383"/>
                  </a:lnTo>
                  <a:lnTo>
                    <a:pt x="16044" y="1263"/>
                  </a:lnTo>
                  <a:lnTo>
                    <a:pt x="15797" y="1147"/>
                  </a:lnTo>
                  <a:lnTo>
                    <a:pt x="15539" y="1035"/>
                  </a:lnTo>
                  <a:lnTo>
                    <a:pt x="15271" y="927"/>
                  </a:lnTo>
                  <a:lnTo>
                    <a:pt x="14992" y="825"/>
                  </a:lnTo>
                  <a:lnTo>
                    <a:pt x="14701" y="726"/>
                  </a:lnTo>
                  <a:lnTo>
                    <a:pt x="14401" y="632"/>
                  </a:lnTo>
                  <a:lnTo>
                    <a:pt x="14091" y="544"/>
                  </a:lnTo>
                  <a:lnTo>
                    <a:pt x="13772" y="461"/>
                  </a:lnTo>
                  <a:lnTo>
                    <a:pt x="13444" y="383"/>
                  </a:lnTo>
                  <a:lnTo>
                    <a:pt x="13108" y="311"/>
                  </a:lnTo>
                  <a:lnTo>
                    <a:pt x="12763" y="244"/>
                  </a:lnTo>
                  <a:lnTo>
                    <a:pt x="12410" y="183"/>
                  </a:lnTo>
                  <a:lnTo>
                    <a:pt x="12050" y="128"/>
                  </a:lnTo>
                  <a:lnTo>
                    <a:pt x="11684" y="79"/>
                  </a:lnTo>
                  <a:lnTo>
                    <a:pt x="11310" y="36"/>
                  </a:lnTo>
                  <a:lnTo>
                    <a:pt x="10930" y="0"/>
                  </a:lnTo>
                  <a:lnTo>
                    <a:pt x="10930" y="169"/>
                  </a:lnTo>
                  <a:lnTo>
                    <a:pt x="11126" y="195"/>
                  </a:lnTo>
                  <a:lnTo>
                    <a:pt x="11319" y="224"/>
                  </a:lnTo>
                  <a:lnTo>
                    <a:pt x="11508" y="258"/>
                  </a:lnTo>
                  <a:lnTo>
                    <a:pt x="11693" y="295"/>
                  </a:lnTo>
                  <a:lnTo>
                    <a:pt x="11874" y="336"/>
                  </a:lnTo>
                  <a:lnTo>
                    <a:pt x="12050" y="379"/>
                  </a:lnTo>
                  <a:lnTo>
                    <a:pt x="12222" y="426"/>
                  </a:lnTo>
                  <a:lnTo>
                    <a:pt x="12390" y="476"/>
                  </a:lnTo>
                  <a:lnTo>
                    <a:pt x="12551" y="529"/>
                  </a:lnTo>
                  <a:lnTo>
                    <a:pt x="12709" y="585"/>
                  </a:lnTo>
                  <a:lnTo>
                    <a:pt x="12861" y="644"/>
                  </a:lnTo>
                  <a:lnTo>
                    <a:pt x="13007" y="703"/>
                  </a:lnTo>
                  <a:lnTo>
                    <a:pt x="13149" y="766"/>
                  </a:lnTo>
                  <a:lnTo>
                    <a:pt x="13285" y="831"/>
                  </a:lnTo>
                  <a:lnTo>
                    <a:pt x="13415" y="897"/>
                  </a:lnTo>
                  <a:lnTo>
                    <a:pt x="13538" y="966"/>
                  </a:lnTo>
                  <a:lnTo>
                    <a:pt x="13656" y="1035"/>
                  </a:lnTo>
                  <a:lnTo>
                    <a:pt x="13767" y="1106"/>
                  </a:lnTo>
                  <a:lnTo>
                    <a:pt x="13872" y="1179"/>
                  </a:lnTo>
                  <a:lnTo>
                    <a:pt x="13969" y="1252"/>
                  </a:lnTo>
                  <a:lnTo>
                    <a:pt x="14061" y="1327"/>
                  </a:lnTo>
                  <a:lnTo>
                    <a:pt x="14144" y="1401"/>
                  </a:lnTo>
                  <a:lnTo>
                    <a:pt x="14221" y="1477"/>
                  </a:lnTo>
                  <a:lnTo>
                    <a:pt x="14290" y="1553"/>
                  </a:lnTo>
                  <a:lnTo>
                    <a:pt x="14353" y="1629"/>
                  </a:lnTo>
                  <a:lnTo>
                    <a:pt x="14407" y="1706"/>
                  </a:lnTo>
                  <a:lnTo>
                    <a:pt x="14453" y="1781"/>
                  </a:lnTo>
                  <a:lnTo>
                    <a:pt x="14492" y="1858"/>
                  </a:lnTo>
                  <a:lnTo>
                    <a:pt x="14521" y="1934"/>
                  </a:lnTo>
                  <a:lnTo>
                    <a:pt x="14543" y="2009"/>
                  </a:lnTo>
                  <a:lnTo>
                    <a:pt x="14556" y="2083"/>
                  </a:lnTo>
                  <a:lnTo>
                    <a:pt x="14561" y="2157"/>
                  </a:lnTo>
                  <a:lnTo>
                    <a:pt x="14554" y="2250"/>
                  </a:lnTo>
                  <a:lnTo>
                    <a:pt x="14533" y="2341"/>
                  </a:lnTo>
                  <a:lnTo>
                    <a:pt x="14497" y="2432"/>
                  </a:lnTo>
                  <a:lnTo>
                    <a:pt x="14449" y="2520"/>
                  </a:lnTo>
                  <a:lnTo>
                    <a:pt x="14387" y="2608"/>
                  </a:lnTo>
                  <a:lnTo>
                    <a:pt x="14312" y="2693"/>
                  </a:lnTo>
                  <a:lnTo>
                    <a:pt x="14225" y="2778"/>
                  </a:lnTo>
                  <a:lnTo>
                    <a:pt x="14126" y="2859"/>
                  </a:lnTo>
                  <a:lnTo>
                    <a:pt x="14015" y="2939"/>
                  </a:lnTo>
                  <a:lnTo>
                    <a:pt x="13893" y="3018"/>
                  </a:lnTo>
                  <a:lnTo>
                    <a:pt x="13761" y="3093"/>
                  </a:lnTo>
                  <a:lnTo>
                    <a:pt x="13617" y="3167"/>
                  </a:lnTo>
                  <a:lnTo>
                    <a:pt x="13462" y="3237"/>
                  </a:lnTo>
                  <a:lnTo>
                    <a:pt x="13299" y="3306"/>
                  </a:lnTo>
                  <a:lnTo>
                    <a:pt x="13125" y="3372"/>
                  </a:lnTo>
                  <a:lnTo>
                    <a:pt x="12943" y="3435"/>
                  </a:lnTo>
                  <a:lnTo>
                    <a:pt x="12751" y="3495"/>
                  </a:lnTo>
                  <a:lnTo>
                    <a:pt x="12550" y="3551"/>
                  </a:lnTo>
                  <a:lnTo>
                    <a:pt x="12342" y="3605"/>
                  </a:lnTo>
                  <a:lnTo>
                    <a:pt x="12126" y="3655"/>
                  </a:lnTo>
                  <a:lnTo>
                    <a:pt x="11902" y="3703"/>
                  </a:lnTo>
                  <a:lnTo>
                    <a:pt x="11671" y="3746"/>
                  </a:lnTo>
                  <a:lnTo>
                    <a:pt x="11434" y="3787"/>
                  </a:lnTo>
                  <a:lnTo>
                    <a:pt x="11189" y="3823"/>
                  </a:lnTo>
                  <a:lnTo>
                    <a:pt x="10939" y="3854"/>
                  </a:lnTo>
                  <a:lnTo>
                    <a:pt x="10684" y="3884"/>
                  </a:lnTo>
                  <a:lnTo>
                    <a:pt x="10422" y="3908"/>
                  </a:lnTo>
                  <a:lnTo>
                    <a:pt x="10155" y="3928"/>
                  </a:lnTo>
                  <a:lnTo>
                    <a:pt x="9885" y="3944"/>
                  </a:lnTo>
                  <a:lnTo>
                    <a:pt x="9609" y="3955"/>
                  </a:lnTo>
                  <a:lnTo>
                    <a:pt x="9329" y="3963"/>
                  </a:lnTo>
                  <a:lnTo>
                    <a:pt x="9046" y="3965"/>
                  </a:lnTo>
                  <a:lnTo>
                    <a:pt x="8764" y="3963"/>
                  </a:lnTo>
                  <a:lnTo>
                    <a:pt x="8484" y="3955"/>
                  </a:lnTo>
                  <a:lnTo>
                    <a:pt x="8209" y="3944"/>
                  </a:lnTo>
                  <a:lnTo>
                    <a:pt x="7938" y="3928"/>
                  </a:lnTo>
                  <a:lnTo>
                    <a:pt x="7672" y="3908"/>
                  </a:lnTo>
                  <a:lnTo>
                    <a:pt x="7411" y="3884"/>
                  </a:lnTo>
                  <a:lnTo>
                    <a:pt x="7155" y="3854"/>
                  </a:lnTo>
                  <a:lnTo>
                    <a:pt x="6904" y="3823"/>
                  </a:lnTo>
                  <a:lnTo>
                    <a:pt x="6660" y="3787"/>
                  </a:lnTo>
                  <a:lnTo>
                    <a:pt x="6423" y="3746"/>
                  </a:lnTo>
                  <a:lnTo>
                    <a:pt x="6191" y="3703"/>
                  </a:lnTo>
                  <a:lnTo>
                    <a:pt x="5968" y="3655"/>
                  </a:lnTo>
                  <a:lnTo>
                    <a:pt x="5752" y="3605"/>
                  </a:lnTo>
                  <a:lnTo>
                    <a:pt x="5543" y="3551"/>
                  </a:lnTo>
                  <a:lnTo>
                    <a:pt x="5342" y="3495"/>
                  </a:lnTo>
                  <a:lnTo>
                    <a:pt x="5151" y="3435"/>
                  </a:lnTo>
                  <a:lnTo>
                    <a:pt x="4968" y="3372"/>
                  </a:lnTo>
                  <a:lnTo>
                    <a:pt x="4795" y="3306"/>
                  </a:lnTo>
                  <a:lnTo>
                    <a:pt x="4631" y="3237"/>
                  </a:lnTo>
                  <a:lnTo>
                    <a:pt x="4477" y="3167"/>
                  </a:lnTo>
                  <a:lnTo>
                    <a:pt x="4333" y="3093"/>
                  </a:lnTo>
                  <a:lnTo>
                    <a:pt x="4200" y="3018"/>
                  </a:lnTo>
                  <a:lnTo>
                    <a:pt x="4079" y="2939"/>
                  </a:lnTo>
                  <a:lnTo>
                    <a:pt x="3968" y="2859"/>
                  </a:lnTo>
                  <a:lnTo>
                    <a:pt x="3868" y="2778"/>
                  </a:lnTo>
                  <a:lnTo>
                    <a:pt x="3782" y="2693"/>
                  </a:lnTo>
                  <a:lnTo>
                    <a:pt x="3708" y="2608"/>
                  </a:lnTo>
                  <a:lnTo>
                    <a:pt x="3645" y="2520"/>
                  </a:lnTo>
                  <a:lnTo>
                    <a:pt x="3597" y="2432"/>
                  </a:lnTo>
                  <a:lnTo>
                    <a:pt x="3562" y="2341"/>
                  </a:lnTo>
                  <a:lnTo>
                    <a:pt x="3540" y="2250"/>
                  </a:lnTo>
                  <a:lnTo>
                    <a:pt x="3533" y="2157"/>
                  </a:lnTo>
                  <a:lnTo>
                    <a:pt x="3538" y="2083"/>
                  </a:lnTo>
                  <a:lnTo>
                    <a:pt x="3550" y="2009"/>
                  </a:lnTo>
                  <a:lnTo>
                    <a:pt x="3572" y="1935"/>
                  </a:lnTo>
                  <a:lnTo>
                    <a:pt x="3602" y="1859"/>
                  </a:lnTo>
                  <a:lnTo>
                    <a:pt x="3641" y="1785"/>
                  </a:lnTo>
                  <a:lnTo>
                    <a:pt x="3687" y="1710"/>
                  </a:lnTo>
                  <a:lnTo>
                    <a:pt x="3741" y="1634"/>
                  </a:lnTo>
                  <a:lnTo>
                    <a:pt x="3803" y="1560"/>
                  </a:lnTo>
                  <a:lnTo>
                    <a:pt x="3873" y="1485"/>
                  </a:lnTo>
                  <a:lnTo>
                    <a:pt x="3950" y="1412"/>
                  </a:lnTo>
                  <a:lnTo>
                    <a:pt x="4033" y="1338"/>
                  </a:lnTo>
                  <a:lnTo>
                    <a:pt x="4124" y="1266"/>
                  </a:lnTo>
                  <a:lnTo>
                    <a:pt x="4222" y="1194"/>
                  </a:lnTo>
                  <a:lnTo>
                    <a:pt x="4326" y="1124"/>
                  </a:lnTo>
                  <a:lnTo>
                    <a:pt x="4438" y="1055"/>
                  </a:lnTo>
                  <a:lnTo>
                    <a:pt x="4556" y="987"/>
                  </a:lnTo>
                  <a:lnTo>
                    <a:pt x="4679" y="922"/>
                  </a:lnTo>
                  <a:lnTo>
                    <a:pt x="4809" y="857"/>
                  </a:lnTo>
                  <a:lnTo>
                    <a:pt x="4944" y="794"/>
                  </a:lnTo>
                  <a:lnTo>
                    <a:pt x="5086" y="734"/>
                  </a:lnTo>
                  <a:lnTo>
                    <a:pt x="5233" y="675"/>
                  </a:lnTo>
                  <a:lnTo>
                    <a:pt x="5384" y="619"/>
                  </a:lnTo>
                  <a:lnTo>
                    <a:pt x="5543" y="566"/>
                  </a:lnTo>
                  <a:lnTo>
                    <a:pt x="5704" y="513"/>
                  </a:lnTo>
                  <a:lnTo>
                    <a:pt x="5872" y="466"/>
                  </a:lnTo>
                  <a:lnTo>
                    <a:pt x="6044" y="420"/>
                  </a:lnTo>
                  <a:lnTo>
                    <a:pt x="6220" y="377"/>
                  </a:lnTo>
                  <a:lnTo>
                    <a:pt x="6400" y="337"/>
                  </a:lnTo>
                  <a:lnTo>
                    <a:pt x="6586" y="301"/>
                  </a:lnTo>
                  <a:lnTo>
                    <a:pt x="6775" y="268"/>
                  </a:lnTo>
                  <a:lnTo>
                    <a:pt x="6967" y="239"/>
                  </a:lnTo>
                  <a:lnTo>
                    <a:pt x="7164" y="213"/>
                  </a:lnTo>
                  <a:lnTo>
                    <a:pt x="716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20" name="Freeform 6"/>
            <p:cNvSpPr>
              <a:spLocks/>
            </p:cNvSpPr>
            <p:nvPr/>
          </p:nvSpPr>
          <p:spPr bwMode="auto">
            <a:xfrm>
              <a:off x="4665" y="153"/>
              <a:ext cx="577" cy="206"/>
            </a:xfrm>
            <a:custGeom>
              <a:avLst/>
              <a:gdLst>
                <a:gd name="T0" fmla="*/ 0 w 7498"/>
                <a:gd name="T1" fmla="*/ 0 h 2667"/>
                <a:gd name="T2" fmla="*/ 0 w 7498"/>
                <a:gd name="T3" fmla="*/ 0 h 2667"/>
                <a:gd name="T4" fmla="*/ 0 w 7498"/>
                <a:gd name="T5" fmla="*/ 0 h 2667"/>
                <a:gd name="T6" fmla="*/ 0 w 7498"/>
                <a:gd name="T7" fmla="*/ 0 h 2667"/>
                <a:gd name="T8" fmla="*/ 0 w 7498"/>
                <a:gd name="T9" fmla="*/ 0 h 2667"/>
                <a:gd name="T10" fmla="*/ 0 w 7498"/>
                <a:gd name="T11" fmla="*/ 0 h 2667"/>
                <a:gd name="T12" fmla="*/ 0 w 7498"/>
                <a:gd name="T13" fmla="*/ 0 h 2667"/>
                <a:gd name="T14" fmla="*/ 0 w 7498"/>
                <a:gd name="T15" fmla="*/ 0 h 2667"/>
                <a:gd name="T16" fmla="*/ 0 w 7498"/>
                <a:gd name="T17" fmla="*/ 0 h 2667"/>
                <a:gd name="T18" fmla="*/ 0 w 7498"/>
                <a:gd name="T19" fmla="*/ 0 h 2667"/>
                <a:gd name="T20" fmla="*/ 0 w 7498"/>
                <a:gd name="T21" fmla="*/ 0 h 2667"/>
                <a:gd name="T22" fmla="*/ 0 w 7498"/>
                <a:gd name="T23" fmla="*/ 0 h 2667"/>
                <a:gd name="T24" fmla="*/ 0 w 7498"/>
                <a:gd name="T25" fmla="*/ 0 h 2667"/>
                <a:gd name="T26" fmla="*/ 0 w 7498"/>
                <a:gd name="T27" fmla="*/ 0 h 2667"/>
                <a:gd name="T28" fmla="*/ 0 w 7498"/>
                <a:gd name="T29" fmla="*/ 0 h 2667"/>
                <a:gd name="T30" fmla="*/ 0 w 7498"/>
                <a:gd name="T31" fmla="*/ 0 h 2667"/>
                <a:gd name="T32" fmla="*/ 0 w 7498"/>
                <a:gd name="T33" fmla="*/ 0 h 2667"/>
                <a:gd name="T34" fmla="*/ 0 w 7498"/>
                <a:gd name="T35" fmla="*/ 0 h 2667"/>
                <a:gd name="T36" fmla="*/ 0 w 7498"/>
                <a:gd name="T37" fmla="*/ 0 h 2667"/>
                <a:gd name="T38" fmla="*/ 0 w 7498"/>
                <a:gd name="T39" fmla="*/ 0 h 2667"/>
                <a:gd name="T40" fmla="*/ 0 w 7498"/>
                <a:gd name="T41" fmla="*/ 0 h 2667"/>
                <a:gd name="T42" fmla="*/ 0 w 7498"/>
                <a:gd name="T43" fmla="*/ 0 h 2667"/>
                <a:gd name="T44" fmla="*/ 0 w 7498"/>
                <a:gd name="T45" fmla="*/ 0 h 2667"/>
                <a:gd name="T46" fmla="*/ 0 w 7498"/>
                <a:gd name="T47" fmla="*/ 0 h 2667"/>
                <a:gd name="T48" fmla="*/ 0 w 7498"/>
                <a:gd name="T49" fmla="*/ 0 h 2667"/>
                <a:gd name="T50" fmla="*/ 0 w 7498"/>
                <a:gd name="T51" fmla="*/ 0 h 2667"/>
                <a:gd name="T52" fmla="*/ 0 w 7498"/>
                <a:gd name="T53" fmla="*/ 0 h 2667"/>
                <a:gd name="T54" fmla="*/ 0 w 7498"/>
                <a:gd name="T55" fmla="*/ 0 h 2667"/>
                <a:gd name="T56" fmla="*/ 0 w 7498"/>
                <a:gd name="T57" fmla="*/ 0 h 2667"/>
                <a:gd name="T58" fmla="*/ 0 w 7498"/>
                <a:gd name="T59" fmla="*/ 0 h 2667"/>
                <a:gd name="T60" fmla="*/ 0 w 7498"/>
                <a:gd name="T61" fmla="*/ 0 h 2667"/>
                <a:gd name="T62" fmla="*/ 0 w 7498"/>
                <a:gd name="T63" fmla="*/ 0 h 2667"/>
                <a:gd name="T64" fmla="*/ 0 w 7498"/>
                <a:gd name="T65" fmla="*/ 0 h 2667"/>
                <a:gd name="T66" fmla="*/ 0 w 7498"/>
                <a:gd name="T67" fmla="*/ 0 h 2667"/>
                <a:gd name="T68" fmla="*/ 0 w 7498"/>
                <a:gd name="T69" fmla="*/ 0 h 2667"/>
                <a:gd name="T70" fmla="*/ 0 w 7498"/>
                <a:gd name="T71" fmla="*/ 0 h 2667"/>
                <a:gd name="T72" fmla="*/ 0 w 7498"/>
                <a:gd name="T73" fmla="*/ 0 h 2667"/>
                <a:gd name="T74" fmla="*/ 0 w 7498"/>
                <a:gd name="T75" fmla="*/ 0 h 2667"/>
                <a:gd name="T76" fmla="*/ 0 w 7498"/>
                <a:gd name="T77" fmla="*/ 0 h 2667"/>
                <a:gd name="T78" fmla="*/ 0 w 7498"/>
                <a:gd name="T79" fmla="*/ 0 h 2667"/>
                <a:gd name="T80" fmla="*/ 0 w 7498"/>
                <a:gd name="T81" fmla="*/ 0 h 2667"/>
                <a:gd name="T82" fmla="*/ 0 w 7498"/>
                <a:gd name="T83" fmla="*/ 0 h 2667"/>
                <a:gd name="T84" fmla="*/ 0 w 7498"/>
                <a:gd name="T85" fmla="*/ 0 h 2667"/>
                <a:gd name="T86" fmla="*/ 0 w 7498"/>
                <a:gd name="T87" fmla="*/ 0 h 2667"/>
                <a:gd name="T88" fmla="*/ 0 w 7498"/>
                <a:gd name="T89" fmla="*/ 0 h 2667"/>
                <a:gd name="T90" fmla="*/ 0 w 7498"/>
                <a:gd name="T91" fmla="*/ 0 h 2667"/>
                <a:gd name="T92" fmla="*/ 0 w 7498"/>
                <a:gd name="T93" fmla="*/ 0 h 2667"/>
                <a:gd name="T94" fmla="*/ 0 w 7498"/>
                <a:gd name="T95" fmla="*/ 0 h 2667"/>
                <a:gd name="T96" fmla="*/ 0 w 7498"/>
                <a:gd name="T97" fmla="*/ 0 h 2667"/>
                <a:gd name="T98" fmla="*/ 0 w 7498"/>
                <a:gd name="T99" fmla="*/ 0 h 2667"/>
                <a:gd name="T100" fmla="*/ 0 w 7498"/>
                <a:gd name="T101" fmla="*/ 0 h 266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7498"/>
                <a:gd name="T154" fmla="*/ 0 h 2667"/>
                <a:gd name="T155" fmla="*/ 7498 w 7498"/>
                <a:gd name="T156" fmla="*/ 2667 h 266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7498" h="2667">
                  <a:moveTo>
                    <a:pt x="2968" y="0"/>
                  </a:moveTo>
                  <a:lnTo>
                    <a:pt x="2811" y="14"/>
                  </a:lnTo>
                  <a:lnTo>
                    <a:pt x="2656" y="30"/>
                  </a:lnTo>
                  <a:lnTo>
                    <a:pt x="2505" y="48"/>
                  </a:lnTo>
                  <a:lnTo>
                    <a:pt x="2355" y="67"/>
                  </a:lnTo>
                  <a:lnTo>
                    <a:pt x="2209" y="90"/>
                  </a:lnTo>
                  <a:lnTo>
                    <a:pt x="2067" y="114"/>
                  </a:lnTo>
                  <a:lnTo>
                    <a:pt x="1926" y="142"/>
                  </a:lnTo>
                  <a:lnTo>
                    <a:pt x="1791" y="170"/>
                  </a:lnTo>
                  <a:lnTo>
                    <a:pt x="1658" y="200"/>
                  </a:lnTo>
                  <a:lnTo>
                    <a:pt x="1530" y="233"/>
                  </a:lnTo>
                  <a:lnTo>
                    <a:pt x="1406" y="267"/>
                  </a:lnTo>
                  <a:lnTo>
                    <a:pt x="1286" y="303"/>
                  </a:lnTo>
                  <a:lnTo>
                    <a:pt x="1169" y="342"/>
                  </a:lnTo>
                  <a:lnTo>
                    <a:pt x="1059" y="381"/>
                  </a:lnTo>
                  <a:lnTo>
                    <a:pt x="951" y="423"/>
                  </a:lnTo>
                  <a:lnTo>
                    <a:pt x="849" y="465"/>
                  </a:lnTo>
                  <a:lnTo>
                    <a:pt x="752" y="510"/>
                  </a:lnTo>
                  <a:lnTo>
                    <a:pt x="660" y="556"/>
                  </a:lnTo>
                  <a:lnTo>
                    <a:pt x="574" y="603"/>
                  </a:lnTo>
                  <a:lnTo>
                    <a:pt x="493" y="652"/>
                  </a:lnTo>
                  <a:lnTo>
                    <a:pt x="417" y="701"/>
                  </a:lnTo>
                  <a:lnTo>
                    <a:pt x="347" y="752"/>
                  </a:lnTo>
                  <a:lnTo>
                    <a:pt x="284" y="804"/>
                  </a:lnTo>
                  <a:lnTo>
                    <a:pt x="226" y="859"/>
                  </a:lnTo>
                  <a:lnTo>
                    <a:pt x="174" y="913"/>
                  </a:lnTo>
                  <a:lnTo>
                    <a:pt x="129" y="968"/>
                  </a:lnTo>
                  <a:lnTo>
                    <a:pt x="90" y="1025"/>
                  </a:lnTo>
                  <a:lnTo>
                    <a:pt x="58" y="1081"/>
                  </a:lnTo>
                  <a:lnTo>
                    <a:pt x="32" y="1140"/>
                  </a:lnTo>
                  <a:lnTo>
                    <a:pt x="14" y="1199"/>
                  </a:lnTo>
                  <a:lnTo>
                    <a:pt x="3" y="1258"/>
                  </a:lnTo>
                  <a:lnTo>
                    <a:pt x="0" y="1319"/>
                  </a:lnTo>
                  <a:lnTo>
                    <a:pt x="4" y="1388"/>
                  </a:lnTo>
                  <a:lnTo>
                    <a:pt x="19" y="1456"/>
                  </a:lnTo>
                  <a:lnTo>
                    <a:pt x="43" y="1524"/>
                  </a:lnTo>
                  <a:lnTo>
                    <a:pt x="77" y="1589"/>
                  </a:lnTo>
                  <a:lnTo>
                    <a:pt x="118" y="1655"/>
                  </a:lnTo>
                  <a:lnTo>
                    <a:pt x="169" y="1718"/>
                  </a:lnTo>
                  <a:lnTo>
                    <a:pt x="228" y="1782"/>
                  </a:lnTo>
                  <a:lnTo>
                    <a:pt x="295" y="1843"/>
                  </a:lnTo>
                  <a:lnTo>
                    <a:pt x="371" y="1903"/>
                  </a:lnTo>
                  <a:lnTo>
                    <a:pt x="453" y="1960"/>
                  </a:lnTo>
                  <a:lnTo>
                    <a:pt x="544" y="2017"/>
                  </a:lnTo>
                  <a:lnTo>
                    <a:pt x="641" y="2071"/>
                  </a:lnTo>
                  <a:lnTo>
                    <a:pt x="746" y="2124"/>
                  </a:lnTo>
                  <a:lnTo>
                    <a:pt x="857" y="2175"/>
                  </a:lnTo>
                  <a:lnTo>
                    <a:pt x="976" y="2224"/>
                  </a:lnTo>
                  <a:lnTo>
                    <a:pt x="1100" y="2271"/>
                  </a:lnTo>
                  <a:lnTo>
                    <a:pt x="1231" y="2315"/>
                  </a:lnTo>
                  <a:lnTo>
                    <a:pt x="1366" y="2358"/>
                  </a:lnTo>
                  <a:lnTo>
                    <a:pt x="1508" y="2398"/>
                  </a:lnTo>
                  <a:lnTo>
                    <a:pt x="1655" y="2436"/>
                  </a:lnTo>
                  <a:lnTo>
                    <a:pt x="1808" y="2471"/>
                  </a:lnTo>
                  <a:lnTo>
                    <a:pt x="1965" y="2503"/>
                  </a:lnTo>
                  <a:lnTo>
                    <a:pt x="2126" y="2534"/>
                  </a:lnTo>
                  <a:lnTo>
                    <a:pt x="2292" y="2561"/>
                  </a:lnTo>
                  <a:lnTo>
                    <a:pt x="2463" y="2585"/>
                  </a:lnTo>
                  <a:lnTo>
                    <a:pt x="2636" y="2606"/>
                  </a:lnTo>
                  <a:lnTo>
                    <a:pt x="2813" y="2624"/>
                  </a:lnTo>
                  <a:lnTo>
                    <a:pt x="2996" y="2639"/>
                  </a:lnTo>
                  <a:lnTo>
                    <a:pt x="3179" y="2651"/>
                  </a:lnTo>
                  <a:lnTo>
                    <a:pt x="3367" y="2659"/>
                  </a:lnTo>
                  <a:lnTo>
                    <a:pt x="3557" y="2665"/>
                  </a:lnTo>
                  <a:lnTo>
                    <a:pt x="3749" y="2667"/>
                  </a:lnTo>
                  <a:lnTo>
                    <a:pt x="3941" y="2665"/>
                  </a:lnTo>
                  <a:lnTo>
                    <a:pt x="4131" y="2659"/>
                  </a:lnTo>
                  <a:lnTo>
                    <a:pt x="4319" y="2651"/>
                  </a:lnTo>
                  <a:lnTo>
                    <a:pt x="4503" y="2639"/>
                  </a:lnTo>
                  <a:lnTo>
                    <a:pt x="4685" y="2624"/>
                  </a:lnTo>
                  <a:lnTo>
                    <a:pt x="4862" y="2606"/>
                  </a:lnTo>
                  <a:lnTo>
                    <a:pt x="5035" y="2585"/>
                  </a:lnTo>
                  <a:lnTo>
                    <a:pt x="5206" y="2561"/>
                  </a:lnTo>
                  <a:lnTo>
                    <a:pt x="5373" y="2534"/>
                  </a:lnTo>
                  <a:lnTo>
                    <a:pt x="5533" y="2503"/>
                  </a:lnTo>
                  <a:lnTo>
                    <a:pt x="5690" y="2471"/>
                  </a:lnTo>
                  <a:lnTo>
                    <a:pt x="5843" y="2436"/>
                  </a:lnTo>
                  <a:lnTo>
                    <a:pt x="5990" y="2398"/>
                  </a:lnTo>
                  <a:lnTo>
                    <a:pt x="6132" y="2358"/>
                  </a:lnTo>
                  <a:lnTo>
                    <a:pt x="6267" y="2315"/>
                  </a:lnTo>
                  <a:lnTo>
                    <a:pt x="6398" y="2271"/>
                  </a:lnTo>
                  <a:lnTo>
                    <a:pt x="6522" y="2224"/>
                  </a:lnTo>
                  <a:lnTo>
                    <a:pt x="6641" y="2175"/>
                  </a:lnTo>
                  <a:lnTo>
                    <a:pt x="6752" y="2124"/>
                  </a:lnTo>
                  <a:lnTo>
                    <a:pt x="6857" y="2071"/>
                  </a:lnTo>
                  <a:lnTo>
                    <a:pt x="6954" y="2017"/>
                  </a:lnTo>
                  <a:lnTo>
                    <a:pt x="7045" y="1960"/>
                  </a:lnTo>
                  <a:lnTo>
                    <a:pt x="7127" y="1903"/>
                  </a:lnTo>
                  <a:lnTo>
                    <a:pt x="7203" y="1843"/>
                  </a:lnTo>
                  <a:lnTo>
                    <a:pt x="7270" y="1782"/>
                  </a:lnTo>
                  <a:lnTo>
                    <a:pt x="7329" y="1718"/>
                  </a:lnTo>
                  <a:lnTo>
                    <a:pt x="7380" y="1655"/>
                  </a:lnTo>
                  <a:lnTo>
                    <a:pt x="7421" y="1589"/>
                  </a:lnTo>
                  <a:lnTo>
                    <a:pt x="7455" y="1524"/>
                  </a:lnTo>
                  <a:lnTo>
                    <a:pt x="7479" y="1456"/>
                  </a:lnTo>
                  <a:lnTo>
                    <a:pt x="7494" y="1388"/>
                  </a:lnTo>
                  <a:lnTo>
                    <a:pt x="7498" y="1319"/>
                  </a:lnTo>
                  <a:lnTo>
                    <a:pt x="7495" y="1258"/>
                  </a:lnTo>
                  <a:lnTo>
                    <a:pt x="7484" y="1199"/>
                  </a:lnTo>
                  <a:lnTo>
                    <a:pt x="7466" y="1140"/>
                  </a:lnTo>
                  <a:lnTo>
                    <a:pt x="7440" y="1081"/>
                  </a:lnTo>
                  <a:lnTo>
                    <a:pt x="7408" y="1025"/>
                  </a:lnTo>
                  <a:lnTo>
                    <a:pt x="7369" y="968"/>
                  </a:lnTo>
                  <a:lnTo>
                    <a:pt x="7324" y="913"/>
                  </a:lnTo>
                  <a:lnTo>
                    <a:pt x="7272" y="859"/>
                  </a:lnTo>
                  <a:lnTo>
                    <a:pt x="7214" y="804"/>
                  </a:lnTo>
                  <a:lnTo>
                    <a:pt x="7151" y="752"/>
                  </a:lnTo>
                  <a:lnTo>
                    <a:pt x="7081" y="701"/>
                  </a:lnTo>
                  <a:lnTo>
                    <a:pt x="7005" y="652"/>
                  </a:lnTo>
                  <a:lnTo>
                    <a:pt x="6924" y="603"/>
                  </a:lnTo>
                  <a:lnTo>
                    <a:pt x="6838" y="556"/>
                  </a:lnTo>
                  <a:lnTo>
                    <a:pt x="6746" y="510"/>
                  </a:lnTo>
                  <a:lnTo>
                    <a:pt x="6649" y="465"/>
                  </a:lnTo>
                  <a:lnTo>
                    <a:pt x="6547" y="423"/>
                  </a:lnTo>
                  <a:lnTo>
                    <a:pt x="6439" y="381"/>
                  </a:lnTo>
                  <a:lnTo>
                    <a:pt x="6329" y="342"/>
                  </a:lnTo>
                  <a:lnTo>
                    <a:pt x="6213" y="303"/>
                  </a:lnTo>
                  <a:lnTo>
                    <a:pt x="6092" y="267"/>
                  </a:lnTo>
                  <a:lnTo>
                    <a:pt x="5968" y="233"/>
                  </a:lnTo>
                  <a:lnTo>
                    <a:pt x="5840" y="200"/>
                  </a:lnTo>
                  <a:lnTo>
                    <a:pt x="5707" y="170"/>
                  </a:lnTo>
                  <a:lnTo>
                    <a:pt x="5572" y="142"/>
                  </a:lnTo>
                  <a:lnTo>
                    <a:pt x="5431" y="114"/>
                  </a:lnTo>
                  <a:lnTo>
                    <a:pt x="5289" y="90"/>
                  </a:lnTo>
                  <a:lnTo>
                    <a:pt x="5143" y="67"/>
                  </a:lnTo>
                  <a:lnTo>
                    <a:pt x="4994" y="48"/>
                  </a:lnTo>
                  <a:lnTo>
                    <a:pt x="4842" y="30"/>
                  </a:lnTo>
                  <a:lnTo>
                    <a:pt x="4687" y="14"/>
                  </a:lnTo>
                  <a:lnTo>
                    <a:pt x="4530" y="0"/>
                  </a:lnTo>
                  <a:lnTo>
                    <a:pt x="4530" y="169"/>
                  </a:lnTo>
                  <a:lnTo>
                    <a:pt x="4611" y="178"/>
                  </a:lnTo>
                  <a:lnTo>
                    <a:pt x="4690" y="188"/>
                  </a:lnTo>
                  <a:lnTo>
                    <a:pt x="4770" y="199"/>
                  </a:lnTo>
                  <a:lnTo>
                    <a:pt x="4845" y="211"/>
                  </a:lnTo>
                  <a:lnTo>
                    <a:pt x="4921" y="223"/>
                  </a:lnTo>
                  <a:lnTo>
                    <a:pt x="4994" y="237"/>
                  </a:lnTo>
                  <a:lnTo>
                    <a:pt x="5065" y="250"/>
                  </a:lnTo>
                  <a:lnTo>
                    <a:pt x="5134" y="265"/>
                  </a:lnTo>
                  <a:lnTo>
                    <a:pt x="5202" y="281"/>
                  </a:lnTo>
                  <a:lnTo>
                    <a:pt x="5266" y="298"/>
                  </a:lnTo>
                  <a:lnTo>
                    <a:pt x="5330" y="315"/>
                  </a:lnTo>
                  <a:lnTo>
                    <a:pt x="5391" y="332"/>
                  </a:lnTo>
                  <a:lnTo>
                    <a:pt x="5449" y="351"/>
                  </a:lnTo>
                  <a:lnTo>
                    <a:pt x="5505" y="369"/>
                  </a:lnTo>
                  <a:lnTo>
                    <a:pt x="5559" y="389"/>
                  </a:lnTo>
                  <a:lnTo>
                    <a:pt x="5610" y="408"/>
                  </a:lnTo>
                  <a:lnTo>
                    <a:pt x="5659" y="430"/>
                  </a:lnTo>
                  <a:lnTo>
                    <a:pt x="5705" y="451"/>
                  </a:lnTo>
                  <a:lnTo>
                    <a:pt x="5748" y="473"/>
                  </a:lnTo>
                  <a:lnTo>
                    <a:pt x="5789" y="496"/>
                  </a:lnTo>
                  <a:lnTo>
                    <a:pt x="5826" y="518"/>
                  </a:lnTo>
                  <a:lnTo>
                    <a:pt x="5861" y="541"/>
                  </a:lnTo>
                  <a:lnTo>
                    <a:pt x="5893" y="565"/>
                  </a:lnTo>
                  <a:lnTo>
                    <a:pt x="5922" y="589"/>
                  </a:lnTo>
                  <a:lnTo>
                    <a:pt x="5948" y="613"/>
                  </a:lnTo>
                  <a:lnTo>
                    <a:pt x="5970" y="638"/>
                  </a:lnTo>
                  <a:lnTo>
                    <a:pt x="5989" y="664"/>
                  </a:lnTo>
                  <a:lnTo>
                    <a:pt x="6005" y="689"/>
                  </a:lnTo>
                  <a:lnTo>
                    <a:pt x="6017" y="715"/>
                  </a:lnTo>
                  <a:lnTo>
                    <a:pt x="6026" y="741"/>
                  </a:lnTo>
                  <a:lnTo>
                    <a:pt x="6032" y="768"/>
                  </a:lnTo>
                  <a:lnTo>
                    <a:pt x="6034" y="795"/>
                  </a:lnTo>
                  <a:lnTo>
                    <a:pt x="6031" y="829"/>
                  </a:lnTo>
                  <a:lnTo>
                    <a:pt x="6022" y="863"/>
                  </a:lnTo>
                  <a:lnTo>
                    <a:pt x="6007" y="896"/>
                  </a:lnTo>
                  <a:lnTo>
                    <a:pt x="5988" y="929"/>
                  </a:lnTo>
                  <a:lnTo>
                    <a:pt x="5962" y="962"/>
                  </a:lnTo>
                  <a:lnTo>
                    <a:pt x="5931" y="993"/>
                  </a:lnTo>
                  <a:lnTo>
                    <a:pt x="5895" y="1024"/>
                  </a:lnTo>
                  <a:lnTo>
                    <a:pt x="5855" y="1054"/>
                  </a:lnTo>
                  <a:lnTo>
                    <a:pt x="5808" y="1084"/>
                  </a:lnTo>
                  <a:lnTo>
                    <a:pt x="5757" y="1112"/>
                  </a:lnTo>
                  <a:lnTo>
                    <a:pt x="5703" y="1140"/>
                  </a:lnTo>
                  <a:lnTo>
                    <a:pt x="5643" y="1167"/>
                  </a:lnTo>
                  <a:lnTo>
                    <a:pt x="5580" y="1193"/>
                  </a:lnTo>
                  <a:lnTo>
                    <a:pt x="5512" y="1218"/>
                  </a:lnTo>
                  <a:lnTo>
                    <a:pt x="5439" y="1243"/>
                  </a:lnTo>
                  <a:lnTo>
                    <a:pt x="5364" y="1266"/>
                  </a:lnTo>
                  <a:lnTo>
                    <a:pt x="5284" y="1288"/>
                  </a:lnTo>
                  <a:lnTo>
                    <a:pt x="5201" y="1309"/>
                  </a:lnTo>
                  <a:lnTo>
                    <a:pt x="5115" y="1329"/>
                  </a:lnTo>
                  <a:lnTo>
                    <a:pt x="5025" y="1347"/>
                  </a:lnTo>
                  <a:lnTo>
                    <a:pt x="4932" y="1364"/>
                  </a:lnTo>
                  <a:lnTo>
                    <a:pt x="4836" y="1381"/>
                  </a:lnTo>
                  <a:lnTo>
                    <a:pt x="4738" y="1396"/>
                  </a:lnTo>
                  <a:lnTo>
                    <a:pt x="4637" y="1409"/>
                  </a:lnTo>
                  <a:lnTo>
                    <a:pt x="4533" y="1421"/>
                  </a:lnTo>
                  <a:lnTo>
                    <a:pt x="4427" y="1431"/>
                  </a:lnTo>
                  <a:lnTo>
                    <a:pt x="4319" y="1440"/>
                  </a:lnTo>
                  <a:lnTo>
                    <a:pt x="4208" y="1448"/>
                  </a:lnTo>
                  <a:lnTo>
                    <a:pt x="4096" y="1454"/>
                  </a:lnTo>
                  <a:lnTo>
                    <a:pt x="3982" y="1458"/>
                  </a:lnTo>
                  <a:lnTo>
                    <a:pt x="3867" y="1460"/>
                  </a:lnTo>
                  <a:lnTo>
                    <a:pt x="3749" y="1461"/>
                  </a:lnTo>
                  <a:lnTo>
                    <a:pt x="3631" y="1460"/>
                  </a:lnTo>
                  <a:lnTo>
                    <a:pt x="3516" y="1458"/>
                  </a:lnTo>
                  <a:lnTo>
                    <a:pt x="3402" y="1454"/>
                  </a:lnTo>
                  <a:lnTo>
                    <a:pt x="3290" y="1448"/>
                  </a:lnTo>
                  <a:lnTo>
                    <a:pt x="3179" y="1440"/>
                  </a:lnTo>
                  <a:lnTo>
                    <a:pt x="3071" y="1431"/>
                  </a:lnTo>
                  <a:lnTo>
                    <a:pt x="2965" y="1421"/>
                  </a:lnTo>
                  <a:lnTo>
                    <a:pt x="2861" y="1409"/>
                  </a:lnTo>
                  <a:lnTo>
                    <a:pt x="2760" y="1396"/>
                  </a:lnTo>
                  <a:lnTo>
                    <a:pt x="2662" y="1381"/>
                  </a:lnTo>
                  <a:lnTo>
                    <a:pt x="2566" y="1364"/>
                  </a:lnTo>
                  <a:lnTo>
                    <a:pt x="2473" y="1347"/>
                  </a:lnTo>
                  <a:lnTo>
                    <a:pt x="2383" y="1329"/>
                  </a:lnTo>
                  <a:lnTo>
                    <a:pt x="2297" y="1309"/>
                  </a:lnTo>
                  <a:lnTo>
                    <a:pt x="2214" y="1288"/>
                  </a:lnTo>
                  <a:lnTo>
                    <a:pt x="2135" y="1266"/>
                  </a:lnTo>
                  <a:lnTo>
                    <a:pt x="2059" y="1243"/>
                  </a:lnTo>
                  <a:lnTo>
                    <a:pt x="1987" y="1218"/>
                  </a:lnTo>
                  <a:lnTo>
                    <a:pt x="1918" y="1193"/>
                  </a:lnTo>
                  <a:lnTo>
                    <a:pt x="1855" y="1167"/>
                  </a:lnTo>
                  <a:lnTo>
                    <a:pt x="1795" y="1140"/>
                  </a:lnTo>
                  <a:lnTo>
                    <a:pt x="1741" y="1112"/>
                  </a:lnTo>
                  <a:lnTo>
                    <a:pt x="1690" y="1084"/>
                  </a:lnTo>
                  <a:lnTo>
                    <a:pt x="1644" y="1054"/>
                  </a:lnTo>
                  <a:lnTo>
                    <a:pt x="1603" y="1024"/>
                  </a:lnTo>
                  <a:lnTo>
                    <a:pt x="1567" y="993"/>
                  </a:lnTo>
                  <a:lnTo>
                    <a:pt x="1536" y="962"/>
                  </a:lnTo>
                  <a:lnTo>
                    <a:pt x="1510" y="929"/>
                  </a:lnTo>
                  <a:lnTo>
                    <a:pt x="1491" y="896"/>
                  </a:lnTo>
                  <a:lnTo>
                    <a:pt x="1476" y="863"/>
                  </a:lnTo>
                  <a:lnTo>
                    <a:pt x="1467" y="829"/>
                  </a:lnTo>
                  <a:lnTo>
                    <a:pt x="1464" y="795"/>
                  </a:lnTo>
                  <a:lnTo>
                    <a:pt x="1466" y="768"/>
                  </a:lnTo>
                  <a:lnTo>
                    <a:pt x="1472" y="741"/>
                  </a:lnTo>
                  <a:lnTo>
                    <a:pt x="1481" y="715"/>
                  </a:lnTo>
                  <a:lnTo>
                    <a:pt x="1493" y="689"/>
                  </a:lnTo>
                  <a:lnTo>
                    <a:pt x="1509" y="664"/>
                  </a:lnTo>
                  <a:lnTo>
                    <a:pt x="1528" y="638"/>
                  </a:lnTo>
                  <a:lnTo>
                    <a:pt x="1551" y="613"/>
                  </a:lnTo>
                  <a:lnTo>
                    <a:pt x="1576" y="589"/>
                  </a:lnTo>
                  <a:lnTo>
                    <a:pt x="1605" y="565"/>
                  </a:lnTo>
                  <a:lnTo>
                    <a:pt x="1637" y="541"/>
                  </a:lnTo>
                  <a:lnTo>
                    <a:pt x="1672" y="518"/>
                  </a:lnTo>
                  <a:lnTo>
                    <a:pt x="1709" y="496"/>
                  </a:lnTo>
                  <a:lnTo>
                    <a:pt x="1750" y="473"/>
                  </a:lnTo>
                  <a:lnTo>
                    <a:pt x="1793" y="451"/>
                  </a:lnTo>
                  <a:lnTo>
                    <a:pt x="1839" y="430"/>
                  </a:lnTo>
                  <a:lnTo>
                    <a:pt x="1888" y="408"/>
                  </a:lnTo>
                  <a:lnTo>
                    <a:pt x="1939" y="389"/>
                  </a:lnTo>
                  <a:lnTo>
                    <a:pt x="1993" y="369"/>
                  </a:lnTo>
                  <a:lnTo>
                    <a:pt x="2049" y="351"/>
                  </a:lnTo>
                  <a:lnTo>
                    <a:pt x="2107" y="332"/>
                  </a:lnTo>
                  <a:lnTo>
                    <a:pt x="2168" y="315"/>
                  </a:lnTo>
                  <a:lnTo>
                    <a:pt x="2232" y="298"/>
                  </a:lnTo>
                  <a:lnTo>
                    <a:pt x="2296" y="281"/>
                  </a:lnTo>
                  <a:lnTo>
                    <a:pt x="2364" y="265"/>
                  </a:lnTo>
                  <a:lnTo>
                    <a:pt x="2433" y="250"/>
                  </a:lnTo>
                  <a:lnTo>
                    <a:pt x="2505" y="237"/>
                  </a:lnTo>
                  <a:lnTo>
                    <a:pt x="2578" y="223"/>
                  </a:lnTo>
                  <a:lnTo>
                    <a:pt x="2653" y="211"/>
                  </a:lnTo>
                  <a:lnTo>
                    <a:pt x="2729" y="199"/>
                  </a:lnTo>
                  <a:lnTo>
                    <a:pt x="2808" y="188"/>
                  </a:lnTo>
                  <a:lnTo>
                    <a:pt x="2887" y="178"/>
                  </a:lnTo>
                  <a:lnTo>
                    <a:pt x="2968" y="169"/>
                  </a:lnTo>
                  <a:lnTo>
                    <a:pt x="296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21" name="Freeform 7"/>
            <p:cNvSpPr>
              <a:spLocks/>
            </p:cNvSpPr>
            <p:nvPr/>
          </p:nvSpPr>
          <p:spPr bwMode="auto">
            <a:xfrm>
              <a:off x="4460" y="939"/>
              <a:ext cx="14" cy="12"/>
            </a:xfrm>
            <a:custGeom>
              <a:avLst/>
              <a:gdLst>
                <a:gd name="T0" fmla="*/ 0 w 176"/>
                <a:gd name="T1" fmla="*/ 0 h 160"/>
                <a:gd name="T2" fmla="*/ 0 w 176"/>
                <a:gd name="T3" fmla="*/ 0 h 160"/>
                <a:gd name="T4" fmla="*/ 0 w 176"/>
                <a:gd name="T5" fmla="*/ 0 h 160"/>
                <a:gd name="T6" fmla="*/ 0 w 176"/>
                <a:gd name="T7" fmla="*/ 0 h 160"/>
                <a:gd name="T8" fmla="*/ 0 w 176"/>
                <a:gd name="T9" fmla="*/ 0 h 160"/>
                <a:gd name="T10" fmla="*/ 0 w 176"/>
                <a:gd name="T11" fmla="*/ 0 h 160"/>
                <a:gd name="T12" fmla="*/ 0 w 176"/>
                <a:gd name="T13" fmla="*/ 0 h 160"/>
                <a:gd name="T14" fmla="*/ 0 w 176"/>
                <a:gd name="T15" fmla="*/ 0 h 160"/>
                <a:gd name="T16" fmla="*/ 0 w 176"/>
                <a:gd name="T17" fmla="*/ 0 h 160"/>
                <a:gd name="T18" fmla="*/ 0 w 176"/>
                <a:gd name="T19" fmla="*/ 0 h 160"/>
                <a:gd name="T20" fmla="*/ 0 w 176"/>
                <a:gd name="T21" fmla="*/ 0 h 160"/>
                <a:gd name="T22" fmla="*/ 0 w 176"/>
                <a:gd name="T23" fmla="*/ 0 h 160"/>
                <a:gd name="T24" fmla="*/ 0 w 176"/>
                <a:gd name="T25" fmla="*/ 0 h 160"/>
                <a:gd name="T26" fmla="*/ 0 w 176"/>
                <a:gd name="T27" fmla="*/ 0 h 160"/>
                <a:gd name="T28" fmla="*/ 0 w 176"/>
                <a:gd name="T29" fmla="*/ 0 h 160"/>
                <a:gd name="T30" fmla="*/ 0 w 176"/>
                <a:gd name="T31" fmla="*/ 0 h 160"/>
                <a:gd name="T32" fmla="*/ 0 w 176"/>
                <a:gd name="T33" fmla="*/ 0 h 160"/>
                <a:gd name="T34" fmla="*/ 0 w 176"/>
                <a:gd name="T35" fmla="*/ 0 h 160"/>
                <a:gd name="T36" fmla="*/ 0 w 176"/>
                <a:gd name="T37" fmla="*/ 0 h 160"/>
                <a:gd name="T38" fmla="*/ 0 w 176"/>
                <a:gd name="T39" fmla="*/ 0 h 160"/>
                <a:gd name="T40" fmla="*/ 0 w 176"/>
                <a:gd name="T41" fmla="*/ 0 h 160"/>
                <a:gd name="T42" fmla="*/ 0 w 176"/>
                <a:gd name="T43" fmla="*/ 0 h 160"/>
                <a:gd name="T44" fmla="*/ 0 w 176"/>
                <a:gd name="T45" fmla="*/ 0 h 160"/>
                <a:gd name="T46" fmla="*/ 0 w 176"/>
                <a:gd name="T47" fmla="*/ 0 h 160"/>
                <a:gd name="T48" fmla="*/ 0 w 176"/>
                <a:gd name="T49" fmla="*/ 0 h 160"/>
                <a:gd name="T50" fmla="*/ 0 w 176"/>
                <a:gd name="T51" fmla="*/ 0 h 160"/>
                <a:gd name="T52" fmla="*/ 0 w 176"/>
                <a:gd name="T53" fmla="*/ 0 h 160"/>
                <a:gd name="T54" fmla="*/ 0 w 176"/>
                <a:gd name="T55" fmla="*/ 0 h 160"/>
                <a:gd name="T56" fmla="*/ 0 w 176"/>
                <a:gd name="T57" fmla="*/ 0 h 160"/>
                <a:gd name="T58" fmla="*/ 0 w 176"/>
                <a:gd name="T59" fmla="*/ 0 h 160"/>
                <a:gd name="T60" fmla="*/ 0 w 176"/>
                <a:gd name="T61" fmla="*/ 0 h 160"/>
                <a:gd name="T62" fmla="*/ 0 w 176"/>
                <a:gd name="T63" fmla="*/ 0 h 160"/>
                <a:gd name="T64" fmla="*/ 0 w 176"/>
                <a:gd name="T65" fmla="*/ 0 h 160"/>
                <a:gd name="T66" fmla="*/ 0 w 176"/>
                <a:gd name="T67" fmla="*/ 0 h 160"/>
                <a:gd name="T68" fmla="*/ 0 w 176"/>
                <a:gd name="T69" fmla="*/ 0 h 160"/>
                <a:gd name="T70" fmla="*/ 0 w 176"/>
                <a:gd name="T71" fmla="*/ 0 h 160"/>
                <a:gd name="T72" fmla="*/ 0 w 176"/>
                <a:gd name="T73" fmla="*/ 0 h 16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6"/>
                <a:gd name="T112" fmla="*/ 0 h 160"/>
                <a:gd name="T113" fmla="*/ 176 w 176"/>
                <a:gd name="T114" fmla="*/ 160 h 16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6" h="160">
                  <a:moveTo>
                    <a:pt x="176" y="54"/>
                  </a:moveTo>
                  <a:lnTo>
                    <a:pt x="175" y="42"/>
                  </a:lnTo>
                  <a:lnTo>
                    <a:pt x="172" y="31"/>
                  </a:lnTo>
                  <a:lnTo>
                    <a:pt x="168" y="22"/>
                  </a:lnTo>
                  <a:lnTo>
                    <a:pt x="163" y="15"/>
                  </a:lnTo>
                  <a:lnTo>
                    <a:pt x="155" y="8"/>
                  </a:lnTo>
                  <a:lnTo>
                    <a:pt x="147" y="4"/>
                  </a:lnTo>
                  <a:lnTo>
                    <a:pt x="137" y="1"/>
                  </a:lnTo>
                  <a:lnTo>
                    <a:pt x="125" y="0"/>
                  </a:lnTo>
                  <a:lnTo>
                    <a:pt x="50" y="0"/>
                  </a:lnTo>
                  <a:lnTo>
                    <a:pt x="38" y="1"/>
                  </a:lnTo>
                  <a:lnTo>
                    <a:pt x="28" y="4"/>
                  </a:lnTo>
                  <a:lnTo>
                    <a:pt x="20" y="8"/>
                  </a:lnTo>
                  <a:lnTo>
                    <a:pt x="13" y="15"/>
                  </a:lnTo>
                  <a:lnTo>
                    <a:pt x="7" y="22"/>
                  </a:lnTo>
                  <a:lnTo>
                    <a:pt x="3" y="31"/>
                  </a:lnTo>
                  <a:lnTo>
                    <a:pt x="0" y="42"/>
                  </a:lnTo>
                  <a:lnTo>
                    <a:pt x="0" y="54"/>
                  </a:lnTo>
                  <a:lnTo>
                    <a:pt x="0" y="105"/>
                  </a:lnTo>
                  <a:lnTo>
                    <a:pt x="0" y="118"/>
                  </a:lnTo>
                  <a:lnTo>
                    <a:pt x="3" y="128"/>
                  </a:lnTo>
                  <a:lnTo>
                    <a:pt x="7" y="137"/>
                  </a:lnTo>
                  <a:lnTo>
                    <a:pt x="13" y="145"/>
                  </a:lnTo>
                  <a:lnTo>
                    <a:pt x="20" y="151"/>
                  </a:lnTo>
                  <a:lnTo>
                    <a:pt x="28" y="155"/>
                  </a:lnTo>
                  <a:lnTo>
                    <a:pt x="38" y="159"/>
                  </a:lnTo>
                  <a:lnTo>
                    <a:pt x="50" y="160"/>
                  </a:lnTo>
                  <a:lnTo>
                    <a:pt x="125" y="160"/>
                  </a:lnTo>
                  <a:lnTo>
                    <a:pt x="137" y="159"/>
                  </a:lnTo>
                  <a:lnTo>
                    <a:pt x="147" y="155"/>
                  </a:lnTo>
                  <a:lnTo>
                    <a:pt x="155" y="151"/>
                  </a:lnTo>
                  <a:lnTo>
                    <a:pt x="163" y="145"/>
                  </a:lnTo>
                  <a:lnTo>
                    <a:pt x="168" y="137"/>
                  </a:lnTo>
                  <a:lnTo>
                    <a:pt x="172" y="128"/>
                  </a:lnTo>
                  <a:lnTo>
                    <a:pt x="175" y="118"/>
                  </a:lnTo>
                  <a:lnTo>
                    <a:pt x="176" y="105"/>
                  </a:lnTo>
                  <a:lnTo>
                    <a:pt x="176" y="5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22" name="Freeform 8"/>
            <p:cNvSpPr>
              <a:spLocks/>
            </p:cNvSpPr>
            <p:nvPr/>
          </p:nvSpPr>
          <p:spPr bwMode="auto">
            <a:xfrm>
              <a:off x="4786" y="939"/>
              <a:ext cx="13" cy="12"/>
            </a:xfrm>
            <a:custGeom>
              <a:avLst/>
              <a:gdLst>
                <a:gd name="T0" fmla="*/ 0 w 175"/>
                <a:gd name="T1" fmla="*/ 0 h 159"/>
                <a:gd name="T2" fmla="*/ 0 w 175"/>
                <a:gd name="T3" fmla="*/ 0 h 159"/>
                <a:gd name="T4" fmla="*/ 0 w 175"/>
                <a:gd name="T5" fmla="*/ 0 h 159"/>
                <a:gd name="T6" fmla="*/ 0 w 175"/>
                <a:gd name="T7" fmla="*/ 0 h 159"/>
                <a:gd name="T8" fmla="*/ 0 w 175"/>
                <a:gd name="T9" fmla="*/ 0 h 159"/>
                <a:gd name="T10" fmla="*/ 0 w 175"/>
                <a:gd name="T11" fmla="*/ 0 h 159"/>
                <a:gd name="T12" fmla="*/ 0 w 175"/>
                <a:gd name="T13" fmla="*/ 0 h 159"/>
                <a:gd name="T14" fmla="*/ 0 w 175"/>
                <a:gd name="T15" fmla="*/ 0 h 159"/>
                <a:gd name="T16" fmla="*/ 0 w 175"/>
                <a:gd name="T17" fmla="*/ 0 h 159"/>
                <a:gd name="T18" fmla="*/ 0 w 175"/>
                <a:gd name="T19" fmla="*/ 0 h 159"/>
                <a:gd name="T20" fmla="*/ 0 w 175"/>
                <a:gd name="T21" fmla="*/ 0 h 159"/>
                <a:gd name="T22" fmla="*/ 0 w 175"/>
                <a:gd name="T23" fmla="*/ 0 h 159"/>
                <a:gd name="T24" fmla="*/ 0 w 175"/>
                <a:gd name="T25" fmla="*/ 0 h 159"/>
                <a:gd name="T26" fmla="*/ 0 w 175"/>
                <a:gd name="T27" fmla="*/ 0 h 159"/>
                <a:gd name="T28" fmla="*/ 0 w 175"/>
                <a:gd name="T29" fmla="*/ 0 h 159"/>
                <a:gd name="T30" fmla="*/ 0 w 175"/>
                <a:gd name="T31" fmla="*/ 0 h 159"/>
                <a:gd name="T32" fmla="*/ 0 w 175"/>
                <a:gd name="T33" fmla="*/ 0 h 159"/>
                <a:gd name="T34" fmla="*/ 0 w 175"/>
                <a:gd name="T35" fmla="*/ 0 h 159"/>
                <a:gd name="T36" fmla="*/ 0 w 175"/>
                <a:gd name="T37" fmla="*/ 0 h 159"/>
                <a:gd name="T38" fmla="*/ 0 w 175"/>
                <a:gd name="T39" fmla="*/ 0 h 159"/>
                <a:gd name="T40" fmla="*/ 0 w 175"/>
                <a:gd name="T41" fmla="*/ 0 h 159"/>
                <a:gd name="T42" fmla="*/ 0 w 175"/>
                <a:gd name="T43" fmla="*/ 0 h 159"/>
                <a:gd name="T44" fmla="*/ 0 w 175"/>
                <a:gd name="T45" fmla="*/ 0 h 159"/>
                <a:gd name="T46" fmla="*/ 0 w 175"/>
                <a:gd name="T47" fmla="*/ 0 h 159"/>
                <a:gd name="T48" fmla="*/ 0 w 175"/>
                <a:gd name="T49" fmla="*/ 0 h 159"/>
                <a:gd name="T50" fmla="*/ 0 w 175"/>
                <a:gd name="T51" fmla="*/ 0 h 159"/>
                <a:gd name="T52" fmla="*/ 0 w 175"/>
                <a:gd name="T53" fmla="*/ 0 h 159"/>
                <a:gd name="T54" fmla="*/ 0 w 175"/>
                <a:gd name="T55" fmla="*/ 0 h 159"/>
                <a:gd name="T56" fmla="*/ 0 w 175"/>
                <a:gd name="T57" fmla="*/ 0 h 159"/>
                <a:gd name="T58" fmla="*/ 0 w 175"/>
                <a:gd name="T59" fmla="*/ 0 h 159"/>
                <a:gd name="T60" fmla="*/ 0 w 175"/>
                <a:gd name="T61" fmla="*/ 0 h 159"/>
                <a:gd name="T62" fmla="*/ 0 w 175"/>
                <a:gd name="T63" fmla="*/ 0 h 159"/>
                <a:gd name="T64" fmla="*/ 0 w 175"/>
                <a:gd name="T65" fmla="*/ 0 h 159"/>
                <a:gd name="T66" fmla="*/ 0 w 175"/>
                <a:gd name="T67" fmla="*/ 0 h 159"/>
                <a:gd name="T68" fmla="*/ 0 w 175"/>
                <a:gd name="T69" fmla="*/ 0 h 159"/>
                <a:gd name="T70" fmla="*/ 0 w 175"/>
                <a:gd name="T71" fmla="*/ 0 h 159"/>
                <a:gd name="T72" fmla="*/ 0 w 175"/>
                <a:gd name="T73" fmla="*/ 0 h 15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5"/>
                <a:gd name="T112" fmla="*/ 0 h 159"/>
                <a:gd name="T113" fmla="*/ 175 w 175"/>
                <a:gd name="T114" fmla="*/ 159 h 15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5" h="159">
                  <a:moveTo>
                    <a:pt x="175" y="54"/>
                  </a:moveTo>
                  <a:lnTo>
                    <a:pt x="175" y="42"/>
                  </a:lnTo>
                  <a:lnTo>
                    <a:pt x="172" y="32"/>
                  </a:lnTo>
                  <a:lnTo>
                    <a:pt x="169" y="23"/>
                  </a:lnTo>
                  <a:lnTo>
                    <a:pt x="163" y="15"/>
                  </a:lnTo>
                  <a:lnTo>
                    <a:pt x="156" y="8"/>
                  </a:lnTo>
                  <a:lnTo>
                    <a:pt x="147" y="4"/>
                  </a:lnTo>
                  <a:lnTo>
                    <a:pt x="137" y="1"/>
                  </a:lnTo>
                  <a:lnTo>
                    <a:pt x="126" y="0"/>
                  </a:lnTo>
                  <a:lnTo>
                    <a:pt x="50" y="0"/>
                  </a:lnTo>
                  <a:lnTo>
                    <a:pt x="39" y="1"/>
                  </a:lnTo>
                  <a:lnTo>
                    <a:pt x="28" y="4"/>
                  </a:lnTo>
                  <a:lnTo>
                    <a:pt x="19" y="8"/>
                  </a:lnTo>
                  <a:lnTo>
                    <a:pt x="13" y="15"/>
                  </a:lnTo>
                  <a:lnTo>
                    <a:pt x="7" y="23"/>
                  </a:lnTo>
                  <a:lnTo>
                    <a:pt x="4" y="32"/>
                  </a:lnTo>
                  <a:lnTo>
                    <a:pt x="1" y="42"/>
                  </a:lnTo>
                  <a:lnTo>
                    <a:pt x="0" y="54"/>
                  </a:lnTo>
                  <a:lnTo>
                    <a:pt x="0" y="106"/>
                  </a:lnTo>
                  <a:lnTo>
                    <a:pt x="1" y="118"/>
                  </a:lnTo>
                  <a:lnTo>
                    <a:pt x="4" y="129"/>
                  </a:lnTo>
                  <a:lnTo>
                    <a:pt x="7" y="138"/>
                  </a:lnTo>
                  <a:lnTo>
                    <a:pt x="13" y="145"/>
                  </a:lnTo>
                  <a:lnTo>
                    <a:pt x="19" y="150"/>
                  </a:lnTo>
                  <a:lnTo>
                    <a:pt x="28" y="155"/>
                  </a:lnTo>
                  <a:lnTo>
                    <a:pt x="39" y="158"/>
                  </a:lnTo>
                  <a:lnTo>
                    <a:pt x="50" y="159"/>
                  </a:lnTo>
                  <a:lnTo>
                    <a:pt x="126" y="159"/>
                  </a:lnTo>
                  <a:lnTo>
                    <a:pt x="137" y="158"/>
                  </a:lnTo>
                  <a:lnTo>
                    <a:pt x="147" y="155"/>
                  </a:lnTo>
                  <a:lnTo>
                    <a:pt x="156" y="150"/>
                  </a:lnTo>
                  <a:lnTo>
                    <a:pt x="163" y="145"/>
                  </a:lnTo>
                  <a:lnTo>
                    <a:pt x="169" y="138"/>
                  </a:lnTo>
                  <a:lnTo>
                    <a:pt x="172" y="129"/>
                  </a:lnTo>
                  <a:lnTo>
                    <a:pt x="175" y="118"/>
                  </a:lnTo>
                  <a:lnTo>
                    <a:pt x="175" y="106"/>
                  </a:lnTo>
                  <a:lnTo>
                    <a:pt x="175" y="5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23" name="Freeform 9"/>
            <p:cNvSpPr>
              <a:spLocks/>
            </p:cNvSpPr>
            <p:nvPr/>
          </p:nvSpPr>
          <p:spPr bwMode="auto">
            <a:xfrm>
              <a:off x="5109" y="939"/>
              <a:ext cx="14" cy="12"/>
            </a:xfrm>
            <a:custGeom>
              <a:avLst/>
              <a:gdLst>
                <a:gd name="T0" fmla="*/ 0 w 176"/>
                <a:gd name="T1" fmla="*/ 0 h 160"/>
                <a:gd name="T2" fmla="*/ 0 w 176"/>
                <a:gd name="T3" fmla="*/ 0 h 160"/>
                <a:gd name="T4" fmla="*/ 0 w 176"/>
                <a:gd name="T5" fmla="*/ 0 h 160"/>
                <a:gd name="T6" fmla="*/ 0 w 176"/>
                <a:gd name="T7" fmla="*/ 0 h 160"/>
                <a:gd name="T8" fmla="*/ 0 w 176"/>
                <a:gd name="T9" fmla="*/ 0 h 160"/>
                <a:gd name="T10" fmla="*/ 0 w 176"/>
                <a:gd name="T11" fmla="*/ 0 h 160"/>
                <a:gd name="T12" fmla="*/ 0 w 176"/>
                <a:gd name="T13" fmla="*/ 0 h 160"/>
                <a:gd name="T14" fmla="*/ 0 w 176"/>
                <a:gd name="T15" fmla="*/ 0 h 160"/>
                <a:gd name="T16" fmla="*/ 0 w 176"/>
                <a:gd name="T17" fmla="*/ 0 h 160"/>
                <a:gd name="T18" fmla="*/ 0 w 176"/>
                <a:gd name="T19" fmla="*/ 0 h 160"/>
                <a:gd name="T20" fmla="*/ 0 w 176"/>
                <a:gd name="T21" fmla="*/ 0 h 160"/>
                <a:gd name="T22" fmla="*/ 0 w 176"/>
                <a:gd name="T23" fmla="*/ 0 h 160"/>
                <a:gd name="T24" fmla="*/ 0 w 176"/>
                <a:gd name="T25" fmla="*/ 0 h 160"/>
                <a:gd name="T26" fmla="*/ 0 w 176"/>
                <a:gd name="T27" fmla="*/ 0 h 160"/>
                <a:gd name="T28" fmla="*/ 0 w 176"/>
                <a:gd name="T29" fmla="*/ 0 h 160"/>
                <a:gd name="T30" fmla="*/ 0 w 176"/>
                <a:gd name="T31" fmla="*/ 0 h 160"/>
                <a:gd name="T32" fmla="*/ 0 w 176"/>
                <a:gd name="T33" fmla="*/ 0 h 160"/>
                <a:gd name="T34" fmla="*/ 0 w 176"/>
                <a:gd name="T35" fmla="*/ 0 h 160"/>
                <a:gd name="T36" fmla="*/ 0 w 176"/>
                <a:gd name="T37" fmla="*/ 0 h 160"/>
                <a:gd name="T38" fmla="*/ 0 w 176"/>
                <a:gd name="T39" fmla="*/ 0 h 160"/>
                <a:gd name="T40" fmla="*/ 0 w 176"/>
                <a:gd name="T41" fmla="*/ 0 h 160"/>
                <a:gd name="T42" fmla="*/ 0 w 176"/>
                <a:gd name="T43" fmla="*/ 0 h 160"/>
                <a:gd name="T44" fmla="*/ 0 w 176"/>
                <a:gd name="T45" fmla="*/ 0 h 160"/>
                <a:gd name="T46" fmla="*/ 0 w 176"/>
                <a:gd name="T47" fmla="*/ 0 h 160"/>
                <a:gd name="T48" fmla="*/ 0 w 176"/>
                <a:gd name="T49" fmla="*/ 0 h 160"/>
                <a:gd name="T50" fmla="*/ 0 w 176"/>
                <a:gd name="T51" fmla="*/ 0 h 160"/>
                <a:gd name="T52" fmla="*/ 0 w 176"/>
                <a:gd name="T53" fmla="*/ 0 h 160"/>
                <a:gd name="T54" fmla="*/ 0 w 176"/>
                <a:gd name="T55" fmla="*/ 0 h 160"/>
                <a:gd name="T56" fmla="*/ 0 w 176"/>
                <a:gd name="T57" fmla="*/ 0 h 160"/>
                <a:gd name="T58" fmla="*/ 0 w 176"/>
                <a:gd name="T59" fmla="*/ 0 h 160"/>
                <a:gd name="T60" fmla="*/ 0 w 176"/>
                <a:gd name="T61" fmla="*/ 0 h 160"/>
                <a:gd name="T62" fmla="*/ 0 w 176"/>
                <a:gd name="T63" fmla="*/ 0 h 160"/>
                <a:gd name="T64" fmla="*/ 0 w 176"/>
                <a:gd name="T65" fmla="*/ 0 h 160"/>
                <a:gd name="T66" fmla="*/ 0 w 176"/>
                <a:gd name="T67" fmla="*/ 0 h 160"/>
                <a:gd name="T68" fmla="*/ 0 w 176"/>
                <a:gd name="T69" fmla="*/ 0 h 160"/>
                <a:gd name="T70" fmla="*/ 0 w 176"/>
                <a:gd name="T71" fmla="*/ 0 h 160"/>
                <a:gd name="T72" fmla="*/ 0 w 176"/>
                <a:gd name="T73" fmla="*/ 0 h 16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6"/>
                <a:gd name="T112" fmla="*/ 0 h 160"/>
                <a:gd name="T113" fmla="*/ 176 w 176"/>
                <a:gd name="T114" fmla="*/ 160 h 16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6" h="160">
                  <a:moveTo>
                    <a:pt x="176" y="55"/>
                  </a:moveTo>
                  <a:lnTo>
                    <a:pt x="176" y="42"/>
                  </a:lnTo>
                  <a:lnTo>
                    <a:pt x="173" y="32"/>
                  </a:lnTo>
                  <a:lnTo>
                    <a:pt x="169" y="22"/>
                  </a:lnTo>
                  <a:lnTo>
                    <a:pt x="163" y="15"/>
                  </a:lnTo>
                  <a:lnTo>
                    <a:pt x="156" y="8"/>
                  </a:lnTo>
                  <a:lnTo>
                    <a:pt x="147" y="5"/>
                  </a:lnTo>
                  <a:lnTo>
                    <a:pt x="137" y="2"/>
                  </a:lnTo>
                  <a:lnTo>
                    <a:pt x="126" y="0"/>
                  </a:lnTo>
                  <a:lnTo>
                    <a:pt x="50" y="0"/>
                  </a:lnTo>
                  <a:lnTo>
                    <a:pt x="39" y="2"/>
                  </a:lnTo>
                  <a:lnTo>
                    <a:pt x="29" y="5"/>
                  </a:lnTo>
                  <a:lnTo>
                    <a:pt x="20" y="8"/>
                  </a:lnTo>
                  <a:lnTo>
                    <a:pt x="13" y="15"/>
                  </a:lnTo>
                  <a:lnTo>
                    <a:pt x="7" y="22"/>
                  </a:lnTo>
                  <a:lnTo>
                    <a:pt x="4" y="32"/>
                  </a:lnTo>
                  <a:lnTo>
                    <a:pt x="1" y="42"/>
                  </a:lnTo>
                  <a:lnTo>
                    <a:pt x="0" y="55"/>
                  </a:lnTo>
                  <a:lnTo>
                    <a:pt x="0" y="107"/>
                  </a:lnTo>
                  <a:lnTo>
                    <a:pt x="1" y="118"/>
                  </a:lnTo>
                  <a:lnTo>
                    <a:pt x="4" y="129"/>
                  </a:lnTo>
                  <a:lnTo>
                    <a:pt x="7" y="138"/>
                  </a:lnTo>
                  <a:lnTo>
                    <a:pt x="13" y="145"/>
                  </a:lnTo>
                  <a:lnTo>
                    <a:pt x="20" y="151"/>
                  </a:lnTo>
                  <a:lnTo>
                    <a:pt x="29" y="155"/>
                  </a:lnTo>
                  <a:lnTo>
                    <a:pt x="39" y="159"/>
                  </a:lnTo>
                  <a:lnTo>
                    <a:pt x="50" y="160"/>
                  </a:lnTo>
                  <a:lnTo>
                    <a:pt x="126" y="160"/>
                  </a:lnTo>
                  <a:lnTo>
                    <a:pt x="137" y="159"/>
                  </a:lnTo>
                  <a:lnTo>
                    <a:pt x="147" y="155"/>
                  </a:lnTo>
                  <a:lnTo>
                    <a:pt x="156" y="151"/>
                  </a:lnTo>
                  <a:lnTo>
                    <a:pt x="163" y="145"/>
                  </a:lnTo>
                  <a:lnTo>
                    <a:pt x="169" y="138"/>
                  </a:lnTo>
                  <a:lnTo>
                    <a:pt x="173" y="129"/>
                  </a:lnTo>
                  <a:lnTo>
                    <a:pt x="176" y="118"/>
                  </a:lnTo>
                  <a:lnTo>
                    <a:pt x="176" y="107"/>
                  </a:lnTo>
                  <a:lnTo>
                    <a:pt x="176" y="5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24" name="Freeform 10"/>
            <p:cNvSpPr>
              <a:spLocks/>
            </p:cNvSpPr>
            <p:nvPr/>
          </p:nvSpPr>
          <p:spPr bwMode="auto">
            <a:xfrm>
              <a:off x="5433" y="939"/>
              <a:ext cx="13" cy="12"/>
            </a:xfrm>
            <a:custGeom>
              <a:avLst/>
              <a:gdLst>
                <a:gd name="T0" fmla="*/ 0 w 175"/>
                <a:gd name="T1" fmla="*/ 0 h 160"/>
                <a:gd name="T2" fmla="*/ 0 w 175"/>
                <a:gd name="T3" fmla="*/ 0 h 160"/>
                <a:gd name="T4" fmla="*/ 0 w 175"/>
                <a:gd name="T5" fmla="*/ 0 h 160"/>
                <a:gd name="T6" fmla="*/ 0 w 175"/>
                <a:gd name="T7" fmla="*/ 0 h 160"/>
                <a:gd name="T8" fmla="*/ 0 w 175"/>
                <a:gd name="T9" fmla="*/ 0 h 160"/>
                <a:gd name="T10" fmla="*/ 0 w 175"/>
                <a:gd name="T11" fmla="*/ 0 h 160"/>
                <a:gd name="T12" fmla="*/ 0 w 175"/>
                <a:gd name="T13" fmla="*/ 0 h 160"/>
                <a:gd name="T14" fmla="*/ 0 w 175"/>
                <a:gd name="T15" fmla="*/ 0 h 160"/>
                <a:gd name="T16" fmla="*/ 0 w 175"/>
                <a:gd name="T17" fmla="*/ 0 h 160"/>
                <a:gd name="T18" fmla="*/ 0 w 175"/>
                <a:gd name="T19" fmla="*/ 0 h 160"/>
                <a:gd name="T20" fmla="*/ 0 w 175"/>
                <a:gd name="T21" fmla="*/ 0 h 160"/>
                <a:gd name="T22" fmla="*/ 0 w 175"/>
                <a:gd name="T23" fmla="*/ 0 h 160"/>
                <a:gd name="T24" fmla="*/ 0 w 175"/>
                <a:gd name="T25" fmla="*/ 0 h 160"/>
                <a:gd name="T26" fmla="*/ 0 w 175"/>
                <a:gd name="T27" fmla="*/ 0 h 160"/>
                <a:gd name="T28" fmla="*/ 0 w 175"/>
                <a:gd name="T29" fmla="*/ 0 h 160"/>
                <a:gd name="T30" fmla="*/ 0 w 175"/>
                <a:gd name="T31" fmla="*/ 0 h 160"/>
                <a:gd name="T32" fmla="*/ 0 w 175"/>
                <a:gd name="T33" fmla="*/ 0 h 160"/>
                <a:gd name="T34" fmla="*/ 0 w 175"/>
                <a:gd name="T35" fmla="*/ 0 h 160"/>
                <a:gd name="T36" fmla="*/ 0 w 175"/>
                <a:gd name="T37" fmla="*/ 0 h 160"/>
                <a:gd name="T38" fmla="*/ 0 w 175"/>
                <a:gd name="T39" fmla="*/ 0 h 160"/>
                <a:gd name="T40" fmla="*/ 0 w 175"/>
                <a:gd name="T41" fmla="*/ 0 h 160"/>
                <a:gd name="T42" fmla="*/ 0 w 175"/>
                <a:gd name="T43" fmla="*/ 0 h 160"/>
                <a:gd name="T44" fmla="*/ 0 w 175"/>
                <a:gd name="T45" fmla="*/ 0 h 160"/>
                <a:gd name="T46" fmla="*/ 0 w 175"/>
                <a:gd name="T47" fmla="*/ 0 h 160"/>
                <a:gd name="T48" fmla="*/ 0 w 175"/>
                <a:gd name="T49" fmla="*/ 0 h 160"/>
                <a:gd name="T50" fmla="*/ 0 w 175"/>
                <a:gd name="T51" fmla="*/ 0 h 160"/>
                <a:gd name="T52" fmla="*/ 0 w 175"/>
                <a:gd name="T53" fmla="*/ 0 h 160"/>
                <a:gd name="T54" fmla="*/ 0 w 175"/>
                <a:gd name="T55" fmla="*/ 0 h 160"/>
                <a:gd name="T56" fmla="*/ 0 w 175"/>
                <a:gd name="T57" fmla="*/ 0 h 160"/>
                <a:gd name="T58" fmla="*/ 0 w 175"/>
                <a:gd name="T59" fmla="*/ 0 h 160"/>
                <a:gd name="T60" fmla="*/ 0 w 175"/>
                <a:gd name="T61" fmla="*/ 0 h 160"/>
                <a:gd name="T62" fmla="*/ 0 w 175"/>
                <a:gd name="T63" fmla="*/ 0 h 160"/>
                <a:gd name="T64" fmla="*/ 0 w 175"/>
                <a:gd name="T65" fmla="*/ 0 h 160"/>
                <a:gd name="T66" fmla="*/ 0 w 175"/>
                <a:gd name="T67" fmla="*/ 0 h 160"/>
                <a:gd name="T68" fmla="*/ 0 w 175"/>
                <a:gd name="T69" fmla="*/ 0 h 160"/>
                <a:gd name="T70" fmla="*/ 0 w 175"/>
                <a:gd name="T71" fmla="*/ 0 h 160"/>
                <a:gd name="T72" fmla="*/ 0 w 175"/>
                <a:gd name="T73" fmla="*/ 0 h 16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5"/>
                <a:gd name="T112" fmla="*/ 0 h 160"/>
                <a:gd name="T113" fmla="*/ 175 w 175"/>
                <a:gd name="T114" fmla="*/ 160 h 16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5" h="160">
                  <a:moveTo>
                    <a:pt x="175" y="54"/>
                  </a:moveTo>
                  <a:lnTo>
                    <a:pt x="174" y="42"/>
                  </a:lnTo>
                  <a:lnTo>
                    <a:pt x="172" y="31"/>
                  </a:lnTo>
                  <a:lnTo>
                    <a:pt x="169" y="22"/>
                  </a:lnTo>
                  <a:lnTo>
                    <a:pt x="163" y="15"/>
                  </a:lnTo>
                  <a:lnTo>
                    <a:pt x="156" y="8"/>
                  </a:lnTo>
                  <a:lnTo>
                    <a:pt x="147" y="3"/>
                  </a:lnTo>
                  <a:lnTo>
                    <a:pt x="137" y="1"/>
                  </a:lnTo>
                  <a:lnTo>
                    <a:pt x="126" y="0"/>
                  </a:lnTo>
                  <a:lnTo>
                    <a:pt x="50" y="0"/>
                  </a:lnTo>
                  <a:lnTo>
                    <a:pt x="39" y="1"/>
                  </a:lnTo>
                  <a:lnTo>
                    <a:pt x="28" y="3"/>
                  </a:lnTo>
                  <a:lnTo>
                    <a:pt x="19" y="8"/>
                  </a:lnTo>
                  <a:lnTo>
                    <a:pt x="12" y="15"/>
                  </a:lnTo>
                  <a:lnTo>
                    <a:pt x="7" y="22"/>
                  </a:lnTo>
                  <a:lnTo>
                    <a:pt x="3" y="31"/>
                  </a:lnTo>
                  <a:lnTo>
                    <a:pt x="1" y="42"/>
                  </a:lnTo>
                  <a:lnTo>
                    <a:pt x="0" y="54"/>
                  </a:lnTo>
                  <a:lnTo>
                    <a:pt x="0" y="105"/>
                  </a:lnTo>
                  <a:lnTo>
                    <a:pt x="1" y="118"/>
                  </a:lnTo>
                  <a:lnTo>
                    <a:pt x="3" y="128"/>
                  </a:lnTo>
                  <a:lnTo>
                    <a:pt x="7" y="137"/>
                  </a:lnTo>
                  <a:lnTo>
                    <a:pt x="12" y="145"/>
                  </a:lnTo>
                  <a:lnTo>
                    <a:pt x="19" y="150"/>
                  </a:lnTo>
                  <a:lnTo>
                    <a:pt x="28" y="155"/>
                  </a:lnTo>
                  <a:lnTo>
                    <a:pt x="39" y="158"/>
                  </a:lnTo>
                  <a:lnTo>
                    <a:pt x="50" y="160"/>
                  </a:lnTo>
                  <a:lnTo>
                    <a:pt x="126" y="160"/>
                  </a:lnTo>
                  <a:lnTo>
                    <a:pt x="137" y="158"/>
                  </a:lnTo>
                  <a:lnTo>
                    <a:pt x="147" y="155"/>
                  </a:lnTo>
                  <a:lnTo>
                    <a:pt x="156" y="150"/>
                  </a:lnTo>
                  <a:lnTo>
                    <a:pt x="163" y="145"/>
                  </a:lnTo>
                  <a:lnTo>
                    <a:pt x="169" y="137"/>
                  </a:lnTo>
                  <a:lnTo>
                    <a:pt x="172" y="128"/>
                  </a:lnTo>
                  <a:lnTo>
                    <a:pt x="174" y="118"/>
                  </a:lnTo>
                  <a:lnTo>
                    <a:pt x="175" y="105"/>
                  </a:lnTo>
                  <a:lnTo>
                    <a:pt x="175" y="5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cs typeface="+mn-cs"/>
              </a:endParaRPr>
            </a:p>
          </p:txBody>
        </p:sp>
      </p:grpSp>
      <p:sp>
        <p:nvSpPr>
          <p:cNvPr id="25" name="Retângulo 24"/>
          <p:cNvSpPr/>
          <p:nvPr/>
        </p:nvSpPr>
        <p:spPr>
          <a:xfrm>
            <a:off x="-19375" y="6830001"/>
            <a:ext cx="9180000" cy="3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59093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Elipse 29"/>
          <p:cNvSpPr/>
          <p:nvPr/>
        </p:nvSpPr>
        <p:spPr>
          <a:xfrm>
            <a:off x="3923928" y="549431"/>
            <a:ext cx="4409404" cy="4409404"/>
          </a:xfrm>
          <a:prstGeom prst="ellipse">
            <a:avLst/>
          </a:prstGeom>
          <a:solidFill>
            <a:srgbClr val="E46C0A">
              <a:alpha val="89804"/>
            </a:srgbClr>
          </a:solidFill>
          <a:ln w="1270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33" name="Oval 4"/>
          <p:cNvSpPr>
            <a:spLocks noChangeArrowheads="1"/>
          </p:cNvSpPr>
          <p:nvPr/>
        </p:nvSpPr>
        <p:spPr bwMode="auto">
          <a:xfrm>
            <a:off x="810668" y="548680"/>
            <a:ext cx="4409404" cy="4409404"/>
          </a:xfrm>
          <a:prstGeom prst="ellipse">
            <a:avLst/>
          </a:prstGeom>
          <a:solidFill>
            <a:srgbClr val="FFC000">
              <a:alpha val="69804"/>
            </a:srgbClr>
          </a:solidFill>
          <a:ln w="12700" algn="ctr">
            <a:noFill/>
            <a:round/>
            <a:headEnd/>
            <a:tailEnd/>
          </a:ln>
        </p:spPr>
        <p:txBody>
          <a:bodyPr wrap="none" anchor="ctr"/>
          <a:lstStyle/>
          <a:p>
            <a:pPr algn="r"/>
            <a:endParaRPr lang="pt-BR" sz="1200">
              <a:latin typeface="Calibri" pitchFamily="34" charset="0"/>
            </a:endParaRPr>
          </a:p>
        </p:txBody>
      </p:sp>
      <p:sp>
        <p:nvSpPr>
          <p:cNvPr id="59" name="Elipse 58"/>
          <p:cNvSpPr/>
          <p:nvPr/>
        </p:nvSpPr>
        <p:spPr>
          <a:xfrm>
            <a:off x="2466852" y="2168317"/>
            <a:ext cx="4409404" cy="4409404"/>
          </a:xfrm>
          <a:prstGeom prst="ellipse">
            <a:avLst/>
          </a:prstGeom>
          <a:solidFill>
            <a:srgbClr val="FF0000">
              <a:alpha val="50000"/>
            </a:srgbClr>
          </a:solidFill>
          <a:ln w="1270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pic>
        <p:nvPicPr>
          <p:cNvPr id="14" name="Imagem 13" descr="back5.jpg"/>
          <p:cNvPicPr>
            <a:picLocks noChangeAspect="1"/>
          </p:cNvPicPr>
          <p:nvPr/>
        </p:nvPicPr>
        <p:blipFill>
          <a:blip r:embed="rId2" cstate="email"/>
          <a:srcRect t="56386"/>
          <a:stretch>
            <a:fillRect/>
          </a:stretch>
        </p:blipFill>
        <p:spPr>
          <a:xfrm>
            <a:off x="0" y="0"/>
            <a:ext cx="9144000" cy="188640"/>
          </a:xfrm>
          <a:prstGeom prst="rect">
            <a:avLst/>
          </a:prstGeom>
        </p:spPr>
      </p:pic>
      <p:sp>
        <p:nvSpPr>
          <p:cNvPr id="41" name="Retângulo 40"/>
          <p:cNvSpPr/>
          <p:nvPr/>
        </p:nvSpPr>
        <p:spPr>
          <a:xfrm>
            <a:off x="-19375" y="6830001"/>
            <a:ext cx="9180000" cy="3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7" name="CaixaDeTexto 56"/>
          <p:cNvSpPr txBox="1"/>
          <p:nvPr/>
        </p:nvSpPr>
        <p:spPr>
          <a:xfrm>
            <a:off x="6012160" y="2132856"/>
            <a:ext cx="2376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 smtClean="0">
                <a:latin typeface="Calibri Light" pitchFamily="34" charset="0"/>
              </a:rPr>
              <a:t>N</a:t>
            </a:r>
            <a:r>
              <a:rPr lang="pt-BR" sz="4400" b="1" dirty="0" smtClean="0">
                <a:solidFill>
                  <a:srgbClr val="FFFFFF"/>
                </a:solidFill>
                <a:latin typeface="Calibri Light" pitchFamily="34" charset="0"/>
              </a:rPr>
              <a:t>egócios</a:t>
            </a:r>
            <a:endParaRPr lang="pt-BR" sz="4400" b="1" dirty="0">
              <a:solidFill>
                <a:srgbClr val="FFFFFF"/>
              </a:solidFill>
              <a:latin typeface="Calibri Light" pitchFamily="34" charset="0"/>
            </a:endParaRPr>
          </a:p>
        </p:txBody>
      </p:sp>
      <p:pic>
        <p:nvPicPr>
          <p:cNvPr id="46" name="Imagem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552" y="1827751"/>
            <a:ext cx="790052" cy="256767"/>
          </a:xfrm>
          <a:prstGeom prst="rect">
            <a:avLst/>
          </a:prstGeom>
        </p:spPr>
      </p:pic>
      <p:pic>
        <p:nvPicPr>
          <p:cNvPr id="48" name="Imagem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980728"/>
            <a:ext cx="1287777" cy="341655"/>
          </a:xfrm>
          <a:prstGeom prst="rect">
            <a:avLst/>
          </a:prstGeom>
        </p:spPr>
      </p:pic>
      <p:pic>
        <p:nvPicPr>
          <p:cNvPr id="49" name="Imagem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472590"/>
            <a:ext cx="1447680" cy="262392"/>
          </a:xfrm>
          <a:prstGeom prst="rect">
            <a:avLst/>
          </a:prstGeom>
        </p:spPr>
      </p:pic>
      <p:pic>
        <p:nvPicPr>
          <p:cNvPr id="50" name="Imagem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556792"/>
            <a:ext cx="886698" cy="516845"/>
          </a:xfrm>
          <a:prstGeom prst="rect">
            <a:avLst/>
          </a:prstGeom>
        </p:spPr>
      </p:pic>
      <p:sp>
        <p:nvSpPr>
          <p:cNvPr id="54" name="CaixaDeTexto 53"/>
          <p:cNvSpPr txBox="1"/>
          <p:nvPr/>
        </p:nvSpPr>
        <p:spPr>
          <a:xfrm>
            <a:off x="251520" y="169476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Calibri Light" pitchFamily="34" charset="0"/>
              </a:rPr>
              <a:t>Consultorias</a:t>
            </a:r>
            <a:endParaRPr lang="pt-BR" sz="2800" dirty="0">
              <a:latin typeface="Calibri Light" pitchFamily="34" charset="0"/>
            </a:endParaRPr>
          </a:p>
        </p:txBody>
      </p:sp>
      <p:pic>
        <p:nvPicPr>
          <p:cNvPr id="47" name="Imagem 4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57451" y="2434832"/>
            <a:ext cx="443383" cy="443383"/>
          </a:xfrm>
          <a:prstGeom prst="rect">
            <a:avLst/>
          </a:prstGeom>
        </p:spPr>
      </p:pic>
      <p:pic>
        <p:nvPicPr>
          <p:cNvPr id="51" name="Imagem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301" y="3145263"/>
            <a:ext cx="987684" cy="130374"/>
          </a:xfrm>
          <a:prstGeom prst="rect">
            <a:avLst/>
          </a:prstGeom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66126" y="4060492"/>
            <a:ext cx="920857" cy="491644"/>
          </a:xfrm>
          <a:prstGeom prst="rect">
            <a:avLst/>
          </a:prstGeom>
        </p:spPr>
      </p:pic>
      <p:pic>
        <p:nvPicPr>
          <p:cNvPr id="35" name="Imagem 3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619761" y="3955273"/>
            <a:ext cx="537962" cy="596863"/>
          </a:xfrm>
          <a:prstGeom prst="rect">
            <a:avLst/>
          </a:prstGeom>
        </p:spPr>
      </p:pic>
      <p:pic>
        <p:nvPicPr>
          <p:cNvPr id="36" name="Imagem 35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240137" y="3272025"/>
            <a:ext cx="797710" cy="462957"/>
          </a:xfrm>
          <a:prstGeom prst="rect">
            <a:avLst/>
          </a:prstGeom>
        </p:spPr>
      </p:pic>
      <p:pic>
        <p:nvPicPr>
          <p:cNvPr id="37" name="Imagem 36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107397" y="1105589"/>
            <a:ext cx="1092366" cy="231714"/>
          </a:xfrm>
          <a:prstGeom prst="rect">
            <a:avLst/>
          </a:prstGeom>
        </p:spPr>
      </p:pic>
      <p:pic>
        <p:nvPicPr>
          <p:cNvPr id="38" name="Imagem 37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555776" y="1916832"/>
            <a:ext cx="1083216" cy="361596"/>
          </a:xfrm>
          <a:prstGeom prst="rect">
            <a:avLst/>
          </a:prstGeom>
        </p:spPr>
      </p:pic>
      <p:pic>
        <p:nvPicPr>
          <p:cNvPr id="44" name="Picture 2" descr="http://www.3atecnologia.com.br/imgChamada/bematech7419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lum bright="30000"/>
          </a:blip>
          <a:srcRect/>
          <a:stretch>
            <a:fillRect/>
          </a:stretch>
        </p:blipFill>
        <p:spPr bwMode="auto">
          <a:xfrm>
            <a:off x="3075117" y="2274346"/>
            <a:ext cx="1010184" cy="936104"/>
          </a:xfrm>
          <a:prstGeom prst="rect">
            <a:avLst/>
          </a:prstGeom>
          <a:noFill/>
        </p:spPr>
      </p:pic>
      <p:sp>
        <p:nvSpPr>
          <p:cNvPr id="55" name="CaixaDeTexto 54"/>
          <p:cNvSpPr txBox="1"/>
          <p:nvPr/>
        </p:nvSpPr>
        <p:spPr>
          <a:xfrm>
            <a:off x="539552" y="2132856"/>
            <a:ext cx="2376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 smtClean="0">
                <a:latin typeface="Calibri Light" pitchFamily="34" charset="0"/>
              </a:rPr>
              <a:t>Ge</a:t>
            </a:r>
            <a:r>
              <a:rPr lang="pt-BR" sz="4400" b="1" dirty="0" smtClean="0">
                <a:solidFill>
                  <a:srgbClr val="FFFFFF"/>
                </a:solidFill>
                <a:latin typeface="Calibri Light" pitchFamily="34" charset="0"/>
              </a:rPr>
              <a:t>nte</a:t>
            </a:r>
            <a:endParaRPr lang="pt-BR" sz="4400" b="1" dirty="0">
              <a:solidFill>
                <a:srgbClr val="FFFFFF"/>
              </a:solidFill>
              <a:latin typeface="Calibri Light" pitchFamily="34" charset="0"/>
            </a:endParaRPr>
          </a:p>
        </p:txBody>
      </p:sp>
      <p:pic>
        <p:nvPicPr>
          <p:cNvPr id="61" name="Imagem 6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703224"/>
            <a:ext cx="878069" cy="381960"/>
          </a:xfrm>
          <a:prstGeom prst="rect">
            <a:avLst/>
          </a:prstGeom>
        </p:spPr>
      </p:pic>
      <p:pic>
        <p:nvPicPr>
          <p:cNvPr id="62" name="Imagem 6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5085184"/>
            <a:ext cx="932804" cy="303161"/>
          </a:xfrm>
          <a:prstGeom prst="rect">
            <a:avLst/>
          </a:prstGeom>
        </p:spPr>
      </p:pic>
      <p:pic>
        <p:nvPicPr>
          <p:cNvPr id="63" name="Imagem 6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203848" y="4982267"/>
            <a:ext cx="797710" cy="462957"/>
          </a:xfrm>
          <a:prstGeom prst="rect">
            <a:avLst/>
          </a:prstGeom>
        </p:spPr>
      </p:pic>
      <p:sp>
        <p:nvSpPr>
          <p:cNvPr id="65" name="CaixaDeTexto 64"/>
          <p:cNvSpPr txBox="1"/>
          <p:nvPr/>
        </p:nvSpPr>
        <p:spPr>
          <a:xfrm>
            <a:off x="3347864" y="5478474"/>
            <a:ext cx="26725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 smtClean="0">
                <a:latin typeface="Calibri Light" pitchFamily="34" charset="0"/>
              </a:rPr>
              <a:t>Te</a:t>
            </a:r>
            <a:r>
              <a:rPr lang="pt-BR" sz="4400" b="1" dirty="0" smtClean="0">
                <a:solidFill>
                  <a:srgbClr val="FFFFFF"/>
                </a:solidFill>
                <a:latin typeface="Calibri Light" pitchFamily="34" charset="0"/>
              </a:rPr>
              <a:t>cnologia</a:t>
            </a:r>
            <a:endParaRPr lang="pt-BR" sz="4400" b="1" dirty="0">
              <a:solidFill>
                <a:srgbClr val="FFFFFF"/>
              </a:solidFill>
              <a:latin typeface="Calibri Light" pitchFamily="34" charset="0"/>
            </a:endParaRPr>
          </a:p>
        </p:txBody>
      </p:sp>
      <p:sp>
        <p:nvSpPr>
          <p:cNvPr id="66" name="CaixaDeTexto 65"/>
          <p:cNvSpPr txBox="1"/>
          <p:nvPr/>
        </p:nvSpPr>
        <p:spPr>
          <a:xfrm>
            <a:off x="5405844" y="4545484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chemeClr val="bg1"/>
                </a:solidFill>
                <a:latin typeface="Impact" pitchFamily="34" charset="0"/>
              </a:rPr>
              <a:t>Exército Brasileiro</a:t>
            </a:r>
            <a:endParaRPr lang="pt-BR" sz="1400" dirty="0">
              <a:solidFill>
                <a:schemeClr val="bg1"/>
              </a:solidFill>
              <a:latin typeface="Impact" pitchFamily="34" charset="0"/>
            </a:endParaRPr>
          </a:p>
        </p:txBody>
      </p:sp>
      <p:pic>
        <p:nvPicPr>
          <p:cNvPr id="67" name="Picture 4"/>
          <p:cNvPicPr>
            <a:picLocks noChangeAspect="1"/>
          </p:cNvPicPr>
          <p:nvPr/>
        </p:nvPicPr>
        <p:blipFill>
          <a:blip r:embed="rId1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676" y="4060592"/>
            <a:ext cx="958834" cy="958834"/>
          </a:xfrm>
          <a:prstGeom prst="rect">
            <a:avLst/>
          </a:prstGeom>
        </p:spPr>
      </p:pic>
      <p:pic>
        <p:nvPicPr>
          <p:cNvPr id="68" name="Picture 2" descr="http://urutau.proderj.rj.gov.br/cultura_imagens/EditaImprensa/imagensNoticias/Oi_futuro_logo_p_jpg.jpg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lum bright="40000"/>
          </a:blip>
          <a:srcRect/>
          <a:stretch>
            <a:fillRect/>
          </a:stretch>
        </p:blipFill>
        <p:spPr bwMode="auto">
          <a:xfrm>
            <a:off x="1313873" y="3451217"/>
            <a:ext cx="1008112" cy="1008112"/>
          </a:xfrm>
          <a:prstGeom prst="rect">
            <a:avLst/>
          </a:prstGeom>
          <a:noFill/>
        </p:spPr>
      </p:pic>
      <p:pic>
        <p:nvPicPr>
          <p:cNvPr id="69" name="Picture 4" descr="http://www.sebrae.com.br/uf/minas-gerais/capacitacao/parcerias-educacionais/plug-minas-1/image_preview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lum bright="40000"/>
          </a:blip>
          <a:srcRect/>
          <a:stretch>
            <a:fillRect/>
          </a:stretch>
        </p:blipFill>
        <p:spPr bwMode="auto">
          <a:xfrm>
            <a:off x="1133383" y="1478599"/>
            <a:ext cx="1188602" cy="698304"/>
          </a:xfrm>
          <a:prstGeom prst="rect">
            <a:avLst/>
          </a:prstGeom>
          <a:noFill/>
        </p:spPr>
      </p:pic>
      <p:pic>
        <p:nvPicPr>
          <p:cNvPr id="70" name="Picture 5" descr="F:\BACKUPS\DISCO F\MKT Repositorio BKP\PPTs Sob Demanda\Consultorias\instituto coca cola.jpg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lum bright="40000"/>
          </a:blip>
          <a:srcRect/>
          <a:stretch>
            <a:fillRect/>
          </a:stretch>
        </p:blipFill>
        <p:spPr bwMode="auto">
          <a:xfrm>
            <a:off x="3192032" y="873494"/>
            <a:ext cx="1224136" cy="1224136"/>
          </a:xfrm>
          <a:prstGeom prst="rect">
            <a:avLst/>
          </a:prstGeom>
          <a:noFill/>
        </p:spPr>
      </p:pic>
      <p:pic>
        <p:nvPicPr>
          <p:cNvPr id="71" name="Picture 6" descr="F:\BACKUPS\DISCO F\MKT Repositorio BKP\PPTs Sob Demanda\Consultorias\logo - Telefonica-Logo.jpg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lum bright="40000"/>
          </a:blip>
          <a:srcRect/>
          <a:stretch>
            <a:fillRect/>
          </a:stretch>
        </p:blipFill>
        <p:spPr bwMode="auto">
          <a:xfrm>
            <a:off x="1403600" y="2889979"/>
            <a:ext cx="1613911" cy="449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32985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back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83137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76213" marR="0" indent="-176213" algn="ctr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38350" y="2059848"/>
            <a:ext cx="6047014" cy="35052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pt-BR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+110 projetos / ano</a:t>
            </a:r>
          </a:p>
          <a:p>
            <a:pPr marL="0" indent="0" eaLnBrk="1" hangingPunct="1">
              <a:buFontTx/>
              <a:buNone/>
            </a:pPr>
            <a:endParaRPr lang="pt-BR" sz="11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0" indent="0" eaLnBrk="1" hangingPunct="1">
              <a:buFontTx/>
              <a:buNone/>
            </a:pPr>
            <a:r>
              <a:rPr lang="pt-BR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60 clientes ativos</a:t>
            </a:r>
          </a:p>
          <a:p>
            <a:pPr marL="0" indent="0" eaLnBrk="1" hangingPunct="1">
              <a:buFontTx/>
              <a:buNone/>
            </a:pPr>
            <a:endParaRPr lang="pt-BR" sz="105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0" indent="0" eaLnBrk="1" hangingPunct="1">
              <a:buFontTx/>
              <a:buNone/>
            </a:pPr>
            <a:r>
              <a:rPr lang="pt-BR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Labs</a:t>
            </a:r>
            <a:endParaRPr lang="pt-BR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pt-BR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Biologia Sintética</a:t>
            </a:r>
          </a:p>
          <a:p>
            <a:pPr eaLnBrk="1" hangingPunct="1"/>
            <a:r>
              <a:rPr lang="pt-BR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Internet </a:t>
            </a:r>
            <a:r>
              <a:rPr lang="pt-BR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das Coisas</a:t>
            </a:r>
          </a:p>
          <a:p>
            <a:pPr eaLnBrk="1" hangingPunct="1"/>
            <a:r>
              <a:rPr lang="pt-BR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Robótica de Campo</a:t>
            </a:r>
          </a:p>
          <a:p>
            <a:pPr eaLnBrk="1" hangingPunct="1"/>
            <a:r>
              <a:rPr lang="pt-BR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Sistemas Embarcados</a:t>
            </a:r>
          </a:p>
          <a:p>
            <a:pPr eaLnBrk="1" hangingPunct="1"/>
            <a:r>
              <a:rPr lang="pt-BR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...</a:t>
            </a:r>
            <a:endParaRPr lang="pt-BR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699" name="CaixaDeTexto 3"/>
          <p:cNvSpPr txBox="1">
            <a:spLocks noChangeArrowheads="1"/>
          </p:cNvSpPr>
          <p:nvPr/>
        </p:nvSpPr>
        <p:spPr bwMode="auto">
          <a:xfrm>
            <a:off x="504825" y="314329"/>
            <a:ext cx="863917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5400" dirty="0" smtClean="0">
                <a:solidFill>
                  <a:srgbClr val="ED6B09"/>
                </a:solidFill>
                <a:latin typeface="Calibri" pitchFamily="34" charset="0"/>
                <a:cs typeface="Calibri" pitchFamily="34" charset="0"/>
              </a:rPr>
              <a:t>Que saiba Observar, Conceber e Desenvolver</a:t>
            </a:r>
            <a:endParaRPr lang="pt-BR" sz="5400" dirty="0">
              <a:solidFill>
                <a:srgbClr val="ED6B0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tângulo 10"/>
          <p:cNvSpPr/>
          <p:nvPr/>
        </p:nvSpPr>
        <p:spPr bwMode="auto">
          <a:xfrm>
            <a:off x="1657350" y="2123768"/>
            <a:ext cx="381000" cy="4361124"/>
          </a:xfrm>
          <a:prstGeom prst="rect">
            <a:avLst/>
          </a:prstGeom>
          <a:solidFill>
            <a:srgbClr val="FF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76213" marR="0" indent="-176213" algn="ctr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rgbClr val="701B2E"/>
              </a:solidFill>
              <a:effectLst/>
              <a:latin typeface="Trebuchet MS" pitchFamily="34" charset="0"/>
            </a:endParaRPr>
          </a:p>
        </p:txBody>
      </p:sp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8214604" y="6262107"/>
            <a:ext cx="652053" cy="333577"/>
            <a:chOff x="4259" y="120"/>
            <a:chExt cx="1392" cy="834"/>
          </a:xfrm>
          <a:solidFill>
            <a:schemeClr val="bg1">
              <a:lumMod val="85000"/>
            </a:schemeClr>
          </a:solidFill>
        </p:grpSpPr>
        <p:sp>
          <p:nvSpPr>
            <p:cNvPr id="8" name="Freeform 4"/>
            <p:cNvSpPr>
              <a:spLocks noEditPoints="1"/>
            </p:cNvSpPr>
            <p:nvPr/>
          </p:nvSpPr>
          <p:spPr bwMode="auto">
            <a:xfrm>
              <a:off x="4260" y="815"/>
              <a:ext cx="1391" cy="139"/>
            </a:xfrm>
            <a:custGeom>
              <a:avLst/>
              <a:gdLst>
                <a:gd name="T0" fmla="*/ 0 w 18096"/>
                <a:gd name="T1" fmla="*/ 0 h 1806"/>
                <a:gd name="T2" fmla="*/ 0 w 18096"/>
                <a:gd name="T3" fmla="*/ 0 h 1806"/>
                <a:gd name="T4" fmla="*/ 0 w 18096"/>
                <a:gd name="T5" fmla="*/ 0 h 1806"/>
                <a:gd name="T6" fmla="*/ 0 w 18096"/>
                <a:gd name="T7" fmla="*/ 0 h 1806"/>
                <a:gd name="T8" fmla="*/ 0 w 18096"/>
                <a:gd name="T9" fmla="*/ 0 h 1806"/>
                <a:gd name="T10" fmla="*/ 0 w 18096"/>
                <a:gd name="T11" fmla="*/ 0 h 1806"/>
                <a:gd name="T12" fmla="*/ 0 w 18096"/>
                <a:gd name="T13" fmla="*/ 0 h 1806"/>
                <a:gd name="T14" fmla="*/ 0 w 18096"/>
                <a:gd name="T15" fmla="*/ 0 h 1806"/>
                <a:gd name="T16" fmla="*/ 0 w 18096"/>
                <a:gd name="T17" fmla="*/ 0 h 1806"/>
                <a:gd name="T18" fmla="*/ 0 w 18096"/>
                <a:gd name="T19" fmla="*/ 0 h 1806"/>
                <a:gd name="T20" fmla="*/ 0 w 18096"/>
                <a:gd name="T21" fmla="*/ 0 h 1806"/>
                <a:gd name="T22" fmla="*/ 0 w 18096"/>
                <a:gd name="T23" fmla="*/ 0 h 1806"/>
                <a:gd name="T24" fmla="*/ 0 w 18096"/>
                <a:gd name="T25" fmla="*/ 0 h 1806"/>
                <a:gd name="T26" fmla="*/ 0 w 18096"/>
                <a:gd name="T27" fmla="*/ 0 h 1806"/>
                <a:gd name="T28" fmla="*/ 0 w 18096"/>
                <a:gd name="T29" fmla="*/ 0 h 1806"/>
                <a:gd name="T30" fmla="*/ 0 w 18096"/>
                <a:gd name="T31" fmla="*/ 0 h 1806"/>
                <a:gd name="T32" fmla="*/ 0 w 18096"/>
                <a:gd name="T33" fmla="*/ 0 h 1806"/>
                <a:gd name="T34" fmla="*/ 0 w 18096"/>
                <a:gd name="T35" fmla="*/ 0 h 1806"/>
                <a:gd name="T36" fmla="*/ 0 w 18096"/>
                <a:gd name="T37" fmla="*/ 0 h 1806"/>
                <a:gd name="T38" fmla="*/ 0 w 18096"/>
                <a:gd name="T39" fmla="*/ 0 h 1806"/>
                <a:gd name="T40" fmla="*/ 0 w 18096"/>
                <a:gd name="T41" fmla="*/ 0 h 1806"/>
                <a:gd name="T42" fmla="*/ 0 w 18096"/>
                <a:gd name="T43" fmla="*/ 0 h 1806"/>
                <a:gd name="T44" fmla="*/ 0 w 18096"/>
                <a:gd name="T45" fmla="*/ 0 h 1806"/>
                <a:gd name="T46" fmla="*/ 0 w 18096"/>
                <a:gd name="T47" fmla="*/ 0 h 1806"/>
                <a:gd name="T48" fmla="*/ 0 w 18096"/>
                <a:gd name="T49" fmla="*/ 0 h 1806"/>
                <a:gd name="T50" fmla="*/ 0 w 18096"/>
                <a:gd name="T51" fmla="*/ 0 h 1806"/>
                <a:gd name="T52" fmla="*/ 0 w 18096"/>
                <a:gd name="T53" fmla="*/ 0 h 1806"/>
                <a:gd name="T54" fmla="*/ 0 w 18096"/>
                <a:gd name="T55" fmla="*/ 0 h 1806"/>
                <a:gd name="T56" fmla="*/ 0 w 18096"/>
                <a:gd name="T57" fmla="*/ 0 h 1806"/>
                <a:gd name="T58" fmla="*/ 0 w 18096"/>
                <a:gd name="T59" fmla="*/ 0 h 1806"/>
                <a:gd name="T60" fmla="*/ 0 w 18096"/>
                <a:gd name="T61" fmla="*/ 0 h 1806"/>
                <a:gd name="T62" fmla="*/ 0 w 18096"/>
                <a:gd name="T63" fmla="*/ 0 h 1806"/>
                <a:gd name="T64" fmla="*/ 0 w 18096"/>
                <a:gd name="T65" fmla="*/ 0 h 1806"/>
                <a:gd name="T66" fmla="*/ 0 w 18096"/>
                <a:gd name="T67" fmla="*/ 0 h 1806"/>
                <a:gd name="T68" fmla="*/ 0 w 18096"/>
                <a:gd name="T69" fmla="*/ 0 h 1806"/>
                <a:gd name="T70" fmla="*/ 0 w 18096"/>
                <a:gd name="T71" fmla="*/ 0 h 1806"/>
                <a:gd name="T72" fmla="*/ 0 w 18096"/>
                <a:gd name="T73" fmla="*/ 0 h 1806"/>
                <a:gd name="T74" fmla="*/ 0 w 18096"/>
                <a:gd name="T75" fmla="*/ 0 h 1806"/>
                <a:gd name="T76" fmla="*/ 0 w 18096"/>
                <a:gd name="T77" fmla="*/ 0 h 1806"/>
                <a:gd name="T78" fmla="*/ 0 w 18096"/>
                <a:gd name="T79" fmla="*/ 0 h 1806"/>
                <a:gd name="T80" fmla="*/ 0 w 18096"/>
                <a:gd name="T81" fmla="*/ 0 h 1806"/>
                <a:gd name="T82" fmla="*/ 0 w 18096"/>
                <a:gd name="T83" fmla="*/ 0 h 1806"/>
                <a:gd name="T84" fmla="*/ 0 w 18096"/>
                <a:gd name="T85" fmla="*/ 0 h 1806"/>
                <a:gd name="T86" fmla="*/ 0 w 18096"/>
                <a:gd name="T87" fmla="*/ 0 h 1806"/>
                <a:gd name="T88" fmla="*/ 0 w 18096"/>
                <a:gd name="T89" fmla="*/ 0 h 1806"/>
                <a:gd name="T90" fmla="*/ 0 w 18096"/>
                <a:gd name="T91" fmla="*/ 0 h 1806"/>
                <a:gd name="T92" fmla="*/ 0 w 18096"/>
                <a:gd name="T93" fmla="*/ 0 h 1806"/>
                <a:gd name="T94" fmla="*/ 0 w 18096"/>
                <a:gd name="T95" fmla="*/ 0 h 1806"/>
                <a:gd name="T96" fmla="*/ 0 w 18096"/>
                <a:gd name="T97" fmla="*/ 0 h 1806"/>
                <a:gd name="T98" fmla="*/ 0 w 18096"/>
                <a:gd name="T99" fmla="*/ 0 h 1806"/>
                <a:gd name="T100" fmla="*/ 0 w 18096"/>
                <a:gd name="T101" fmla="*/ 0 h 1806"/>
                <a:gd name="T102" fmla="*/ 0 w 18096"/>
                <a:gd name="T103" fmla="*/ 0 h 1806"/>
                <a:gd name="T104" fmla="*/ 0 w 18096"/>
                <a:gd name="T105" fmla="*/ 0 h 1806"/>
                <a:gd name="T106" fmla="*/ 0 w 18096"/>
                <a:gd name="T107" fmla="*/ 0 h 1806"/>
                <a:gd name="T108" fmla="*/ 0 w 18096"/>
                <a:gd name="T109" fmla="*/ 0 h 1806"/>
                <a:gd name="T110" fmla="*/ 0 w 18096"/>
                <a:gd name="T111" fmla="*/ 0 h 1806"/>
                <a:gd name="T112" fmla="*/ 0 w 18096"/>
                <a:gd name="T113" fmla="*/ 0 h 1806"/>
                <a:gd name="T114" fmla="*/ 0 w 18096"/>
                <a:gd name="T115" fmla="*/ 0 h 1806"/>
                <a:gd name="T116" fmla="*/ 0 w 18096"/>
                <a:gd name="T117" fmla="*/ 0 h 1806"/>
                <a:gd name="T118" fmla="*/ 0 w 18096"/>
                <a:gd name="T119" fmla="*/ 0 h 1806"/>
                <a:gd name="T120" fmla="*/ 0 w 18096"/>
                <a:gd name="T121" fmla="*/ 0 h 1806"/>
                <a:gd name="T122" fmla="*/ 0 w 18096"/>
                <a:gd name="T123" fmla="*/ 0 h 1806"/>
                <a:gd name="T124" fmla="*/ 0 w 18096"/>
                <a:gd name="T125" fmla="*/ 0 h 180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8096"/>
                <a:gd name="T190" fmla="*/ 0 h 1806"/>
                <a:gd name="T191" fmla="*/ 18096 w 18096"/>
                <a:gd name="T192" fmla="*/ 1806 h 180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8096" h="1806">
                  <a:moveTo>
                    <a:pt x="1129" y="1444"/>
                  </a:moveTo>
                  <a:lnTo>
                    <a:pt x="1133" y="1436"/>
                  </a:lnTo>
                  <a:lnTo>
                    <a:pt x="1137" y="1429"/>
                  </a:lnTo>
                  <a:lnTo>
                    <a:pt x="1139" y="1421"/>
                  </a:lnTo>
                  <a:lnTo>
                    <a:pt x="1140" y="1414"/>
                  </a:lnTo>
                  <a:lnTo>
                    <a:pt x="1141" y="1407"/>
                  </a:lnTo>
                  <a:lnTo>
                    <a:pt x="1141" y="1400"/>
                  </a:lnTo>
                  <a:lnTo>
                    <a:pt x="1140" y="1393"/>
                  </a:lnTo>
                  <a:lnTo>
                    <a:pt x="1139" y="1385"/>
                  </a:lnTo>
                  <a:lnTo>
                    <a:pt x="1137" y="1380"/>
                  </a:lnTo>
                  <a:lnTo>
                    <a:pt x="1133" y="1373"/>
                  </a:lnTo>
                  <a:lnTo>
                    <a:pt x="1129" y="1366"/>
                  </a:lnTo>
                  <a:lnTo>
                    <a:pt x="1124" y="1359"/>
                  </a:lnTo>
                  <a:lnTo>
                    <a:pt x="1117" y="1354"/>
                  </a:lnTo>
                  <a:lnTo>
                    <a:pt x="1112" y="1347"/>
                  </a:lnTo>
                  <a:lnTo>
                    <a:pt x="1104" y="1341"/>
                  </a:lnTo>
                  <a:lnTo>
                    <a:pt x="1096" y="1335"/>
                  </a:lnTo>
                  <a:lnTo>
                    <a:pt x="1013" y="1276"/>
                  </a:lnTo>
                  <a:lnTo>
                    <a:pt x="1005" y="1271"/>
                  </a:lnTo>
                  <a:lnTo>
                    <a:pt x="999" y="1268"/>
                  </a:lnTo>
                  <a:lnTo>
                    <a:pt x="991" y="1264"/>
                  </a:lnTo>
                  <a:lnTo>
                    <a:pt x="984" y="1262"/>
                  </a:lnTo>
                  <a:lnTo>
                    <a:pt x="977" y="1261"/>
                  </a:lnTo>
                  <a:lnTo>
                    <a:pt x="970" y="1261"/>
                  </a:lnTo>
                  <a:lnTo>
                    <a:pt x="964" y="1261"/>
                  </a:lnTo>
                  <a:lnTo>
                    <a:pt x="957" y="1263"/>
                  </a:lnTo>
                  <a:lnTo>
                    <a:pt x="950" y="1265"/>
                  </a:lnTo>
                  <a:lnTo>
                    <a:pt x="943" y="1268"/>
                  </a:lnTo>
                  <a:lnTo>
                    <a:pt x="938" y="1272"/>
                  </a:lnTo>
                  <a:lnTo>
                    <a:pt x="931" y="1277"/>
                  </a:lnTo>
                  <a:lnTo>
                    <a:pt x="924" y="1282"/>
                  </a:lnTo>
                  <a:lnTo>
                    <a:pt x="918" y="1289"/>
                  </a:lnTo>
                  <a:lnTo>
                    <a:pt x="912" y="1297"/>
                  </a:lnTo>
                  <a:lnTo>
                    <a:pt x="906" y="1305"/>
                  </a:lnTo>
                  <a:lnTo>
                    <a:pt x="902" y="1309"/>
                  </a:lnTo>
                  <a:lnTo>
                    <a:pt x="899" y="1315"/>
                  </a:lnTo>
                  <a:lnTo>
                    <a:pt x="896" y="1321"/>
                  </a:lnTo>
                  <a:lnTo>
                    <a:pt x="892" y="1328"/>
                  </a:lnTo>
                  <a:lnTo>
                    <a:pt x="888" y="1334"/>
                  </a:lnTo>
                  <a:lnTo>
                    <a:pt x="882" y="1341"/>
                  </a:lnTo>
                  <a:lnTo>
                    <a:pt x="878" y="1349"/>
                  </a:lnTo>
                  <a:lnTo>
                    <a:pt x="872" y="1357"/>
                  </a:lnTo>
                  <a:lnTo>
                    <a:pt x="866" y="1365"/>
                  </a:lnTo>
                  <a:lnTo>
                    <a:pt x="861" y="1374"/>
                  </a:lnTo>
                  <a:lnTo>
                    <a:pt x="854" y="1383"/>
                  </a:lnTo>
                  <a:lnTo>
                    <a:pt x="847" y="1391"/>
                  </a:lnTo>
                  <a:lnTo>
                    <a:pt x="839" y="1400"/>
                  </a:lnTo>
                  <a:lnTo>
                    <a:pt x="831" y="1409"/>
                  </a:lnTo>
                  <a:lnTo>
                    <a:pt x="822" y="1418"/>
                  </a:lnTo>
                  <a:lnTo>
                    <a:pt x="813" y="1427"/>
                  </a:lnTo>
                  <a:lnTo>
                    <a:pt x="804" y="1436"/>
                  </a:lnTo>
                  <a:lnTo>
                    <a:pt x="794" y="1445"/>
                  </a:lnTo>
                  <a:lnTo>
                    <a:pt x="784" y="1454"/>
                  </a:lnTo>
                  <a:lnTo>
                    <a:pt x="772" y="1462"/>
                  </a:lnTo>
                  <a:lnTo>
                    <a:pt x="761" y="1470"/>
                  </a:lnTo>
                  <a:lnTo>
                    <a:pt x="749" y="1477"/>
                  </a:lnTo>
                  <a:lnTo>
                    <a:pt x="736" y="1483"/>
                  </a:lnTo>
                  <a:lnTo>
                    <a:pt x="723" y="1488"/>
                  </a:lnTo>
                  <a:lnTo>
                    <a:pt x="709" y="1493"/>
                  </a:lnTo>
                  <a:lnTo>
                    <a:pt x="694" y="1497"/>
                  </a:lnTo>
                  <a:lnTo>
                    <a:pt x="680" y="1502"/>
                  </a:lnTo>
                  <a:lnTo>
                    <a:pt x="664" y="1504"/>
                  </a:lnTo>
                  <a:lnTo>
                    <a:pt x="648" y="1507"/>
                  </a:lnTo>
                  <a:lnTo>
                    <a:pt x="631" y="1509"/>
                  </a:lnTo>
                  <a:lnTo>
                    <a:pt x="613" y="1511"/>
                  </a:lnTo>
                  <a:lnTo>
                    <a:pt x="596" y="1511"/>
                  </a:lnTo>
                  <a:lnTo>
                    <a:pt x="577" y="1510"/>
                  </a:lnTo>
                  <a:lnTo>
                    <a:pt x="559" y="1509"/>
                  </a:lnTo>
                  <a:lnTo>
                    <a:pt x="540" y="1506"/>
                  </a:lnTo>
                  <a:lnTo>
                    <a:pt x="523" y="1503"/>
                  </a:lnTo>
                  <a:lnTo>
                    <a:pt x="507" y="1499"/>
                  </a:lnTo>
                  <a:lnTo>
                    <a:pt x="491" y="1495"/>
                  </a:lnTo>
                  <a:lnTo>
                    <a:pt x="476" y="1489"/>
                  </a:lnTo>
                  <a:lnTo>
                    <a:pt x="460" y="1483"/>
                  </a:lnTo>
                  <a:lnTo>
                    <a:pt x="445" y="1476"/>
                  </a:lnTo>
                  <a:lnTo>
                    <a:pt x="432" y="1468"/>
                  </a:lnTo>
                  <a:lnTo>
                    <a:pt x="418" y="1460"/>
                  </a:lnTo>
                  <a:lnTo>
                    <a:pt x="406" y="1450"/>
                  </a:lnTo>
                  <a:lnTo>
                    <a:pt x="393" y="1440"/>
                  </a:lnTo>
                  <a:lnTo>
                    <a:pt x="381" y="1429"/>
                  </a:lnTo>
                  <a:lnTo>
                    <a:pt x="370" y="1418"/>
                  </a:lnTo>
                  <a:lnTo>
                    <a:pt x="359" y="1406"/>
                  </a:lnTo>
                  <a:lnTo>
                    <a:pt x="349" y="1392"/>
                  </a:lnTo>
                  <a:lnTo>
                    <a:pt x="340" y="1380"/>
                  </a:lnTo>
                  <a:lnTo>
                    <a:pt x="331" y="1366"/>
                  </a:lnTo>
                  <a:lnTo>
                    <a:pt x="323" y="1352"/>
                  </a:lnTo>
                  <a:lnTo>
                    <a:pt x="315" y="1339"/>
                  </a:lnTo>
                  <a:lnTo>
                    <a:pt x="309" y="1325"/>
                  </a:lnTo>
                  <a:lnTo>
                    <a:pt x="303" y="1312"/>
                  </a:lnTo>
                  <a:lnTo>
                    <a:pt x="297" y="1297"/>
                  </a:lnTo>
                  <a:lnTo>
                    <a:pt x="293" y="1283"/>
                  </a:lnTo>
                  <a:lnTo>
                    <a:pt x="288" y="1269"/>
                  </a:lnTo>
                  <a:lnTo>
                    <a:pt x="285" y="1254"/>
                  </a:lnTo>
                  <a:lnTo>
                    <a:pt x="281" y="1238"/>
                  </a:lnTo>
                  <a:lnTo>
                    <a:pt x="279" y="1224"/>
                  </a:lnTo>
                  <a:lnTo>
                    <a:pt x="278" y="1208"/>
                  </a:lnTo>
                  <a:lnTo>
                    <a:pt x="277" y="1192"/>
                  </a:lnTo>
                  <a:lnTo>
                    <a:pt x="277" y="1176"/>
                  </a:lnTo>
                  <a:lnTo>
                    <a:pt x="277" y="592"/>
                  </a:lnTo>
                  <a:lnTo>
                    <a:pt x="277" y="577"/>
                  </a:lnTo>
                  <a:lnTo>
                    <a:pt x="278" y="560"/>
                  </a:lnTo>
                  <a:lnTo>
                    <a:pt x="279" y="544"/>
                  </a:lnTo>
                  <a:lnTo>
                    <a:pt x="281" y="528"/>
                  </a:lnTo>
                  <a:lnTo>
                    <a:pt x="285" y="512"/>
                  </a:lnTo>
                  <a:lnTo>
                    <a:pt x="288" y="497"/>
                  </a:lnTo>
                  <a:lnTo>
                    <a:pt x="293" y="483"/>
                  </a:lnTo>
                  <a:lnTo>
                    <a:pt x="297" y="468"/>
                  </a:lnTo>
                  <a:lnTo>
                    <a:pt x="303" y="453"/>
                  </a:lnTo>
                  <a:lnTo>
                    <a:pt x="309" y="440"/>
                  </a:lnTo>
                  <a:lnTo>
                    <a:pt x="315" y="425"/>
                  </a:lnTo>
                  <a:lnTo>
                    <a:pt x="323" y="411"/>
                  </a:lnTo>
                  <a:lnTo>
                    <a:pt x="331" y="399"/>
                  </a:lnTo>
                  <a:lnTo>
                    <a:pt x="340" y="385"/>
                  </a:lnTo>
                  <a:lnTo>
                    <a:pt x="349" y="373"/>
                  </a:lnTo>
                  <a:lnTo>
                    <a:pt x="359" y="361"/>
                  </a:lnTo>
                  <a:lnTo>
                    <a:pt x="370" y="348"/>
                  </a:lnTo>
                  <a:lnTo>
                    <a:pt x="381" y="337"/>
                  </a:lnTo>
                  <a:lnTo>
                    <a:pt x="393" y="327"/>
                  </a:lnTo>
                  <a:lnTo>
                    <a:pt x="406" y="316"/>
                  </a:lnTo>
                  <a:lnTo>
                    <a:pt x="418" y="307"/>
                  </a:lnTo>
                  <a:lnTo>
                    <a:pt x="432" y="299"/>
                  </a:lnTo>
                  <a:lnTo>
                    <a:pt x="445" y="292"/>
                  </a:lnTo>
                  <a:lnTo>
                    <a:pt x="460" y="285"/>
                  </a:lnTo>
                  <a:lnTo>
                    <a:pt x="476" y="279"/>
                  </a:lnTo>
                  <a:lnTo>
                    <a:pt x="491" y="275"/>
                  </a:lnTo>
                  <a:lnTo>
                    <a:pt x="507" y="269"/>
                  </a:lnTo>
                  <a:lnTo>
                    <a:pt x="523" y="266"/>
                  </a:lnTo>
                  <a:lnTo>
                    <a:pt x="540" y="262"/>
                  </a:lnTo>
                  <a:lnTo>
                    <a:pt x="559" y="260"/>
                  </a:lnTo>
                  <a:lnTo>
                    <a:pt x="577" y="259"/>
                  </a:lnTo>
                  <a:lnTo>
                    <a:pt x="596" y="258"/>
                  </a:lnTo>
                  <a:lnTo>
                    <a:pt x="614" y="258"/>
                  </a:lnTo>
                  <a:lnTo>
                    <a:pt x="632" y="259"/>
                  </a:lnTo>
                  <a:lnTo>
                    <a:pt x="649" y="261"/>
                  </a:lnTo>
                  <a:lnTo>
                    <a:pt x="666" y="263"/>
                  </a:lnTo>
                  <a:lnTo>
                    <a:pt x="682" y="266"/>
                  </a:lnTo>
                  <a:lnTo>
                    <a:pt x="698" y="270"/>
                  </a:lnTo>
                  <a:lnTo>
                    <a:pt x="714" y="275"/>
                  </a:lnTo>
                  <a:lnTo>
                    <a:pt x="727" y="279"/>
                  </a:lnTo>
                  <a:lnTo>
                    <a:pt x="741" y="287"/>
                  </a:lnTo>
                  <a:lnTo>
                    <a:pt x="753" y="294"/>
                  </a:lnTo>
                  <a:lnTo>
                    <a:pt x="766" y="302"/>
                  </a:lnTo>
                  <a:lnTo>
                    <a:pt x="777" y="310"/>
                  </a:lnTo>
                  <a:lnTo>
                    <a:pt x="788" y="318"/>
                  </a:lnTo>
                  <a:lnTo>
                    <a:pt x="798" y="326"/>
                  </a:lnTo>
                  <a:lnTo>
                    <a:pt x="807" y="333"/>
                  </a:lnTo>
                  <a:lnTo>
                    <a:pt x="818" y="342"/>
                  </a:lnTo>
                  <a:lnTo>
                    <a:pt x="827" y="350"/>
                  </a:lnTo>
                  <a:lnTo>
                    <a:pt x="835" y="358"/>
                  </a:lnTo>
                  <a:lnTo>
                    <a:pt x="843" y="367"/>
                  </a:lnTo>
                  <a:lnTo>
                    <a:pt x="850" y="375"/>
                  </a:lnTo>
                  <a:lnTo>
                    <a:pt x="857" y="384"/>
                  </a:lnTo>
                  <a:lnTo>
                    <a:pt x="864" y="393"/>
                  </a:lnTo>
                  <a:lnTo>
                    <a:pt x="870" y="402"/>
                  </a:lnTo>
                  <a:lnTo>
                    <a:pt x="875" y="413"/>
                  </a:lnTo>
                  <a:lnTo>
                    <a:pt x="881" y="421"/>
                  </a:lnTo>
                  <a:lnTo>
                    <a:pt x="886" y="427"/>
                  </a:lnTo>
                  <a:lnTo>
                    <a:pt x="890" y="435"/>
                  </a:lnTo>
                  <a:lnTo>
                    <a:pt x="895" y="443"/>
                  </a:lnTo>
                  <a:lnTo>
                    <a:pt x="898" y="450"/>
                  </a:lnTo>
                  <a:lnTo>
                    <a:pt x="900" y="458"/>
                  </a:lnTo>
                  <a:lnTo>
                    <a:pt x="904" y="465"/>
                  </a:lnTo>
                  <a:lnTo>
                    <a:pt x="906" y="471"/>
                  </a:lnTo>
                  <a:lnTo>
                    <a:pt x="912" y="478"/>
                  </a:lnTo>
                  <a:lnTo>
                    <a:pt x="917" y="485"/>
                  </a:lnTo>
                  <a:lnTo>
                    <a:pt x="923" y="491"/>
                  </a:lnTo>
                  <a:lnTo>
                    <a:pt x="930" y="495"/>
                  </a:lnTo>
                  <a:lnTo>
                    <a:pt x="935" y="500"/>
                  </a:lnTo>
                  <a:lnTo>
                    <a:pt x="942" y="502"/>
                  </a:lnTo>
                  <a:lnTo>
                    <a:pt x="949" y="504"/>
                  </a:lnTo>
                  <a:lnTo>
                    <a:pt x="956" y="506"/>
                  </a:lnTo>
                  <a:lnTo>
                    <a:pt x="962" y="506"/>
                  </a:lnTo>
                  <a:lnTo>
                    <a:pt x="969" y="506"/>
                  </a:lnTo>
                  <a:lnTo>
                    <a:pt x="976" y="506"/>
                  </a:lnTo>
                  <a:lnTo>
                    <a:pt x="983" y="504"/>
                  </a:lnTo>
                  <a:lnTo>
                    <a:pt x="991" y="502"/>
                  </a:lnTo>
                  <a:lnTo>
                    <a:pt x="998" y="499"/>
                  </a:lnTo>
                  <a:lnTo>
                    <a:pt x="1005" y="494"/>
                  </a:lnTo>
                  <a:lnTo>
                    <a:pt x="1013" y="490"/>
                  </a:lnTo>
                  <a:lnTo>
                    <a:pt x="1099" y="427"/>
                  </a:lnTo>
                  <a:lnTo>
                    <a:pt x="1107" y="421"/>
                  </a:lnTo>
                  <a:lnTo>
                    <a:pt x="1114" y="414"/>
                  </a:lnTo>
                  <a:lnTo>
                    <a:pt x="1120" y="407"/>
                  </a:lnTo>
                  <a:lnTo>
                    <a:pt x="1125" y="399"/>
                  </a:lnTo>
                  <a:lnTo>
                    <a:pt x="1130" y="391"/>
                  </a:lnTo>
                  <a:lnTo>
                    <a:pt x="1133" y="384"/>
                  </a:lnTo>
                  <a:lnTo>
                    <a:pt x="1136" y="375"/>
                  </a:lnTo>
                  <a:lnTo>
                    <a:pt x="1137" y="367"/>
                  </a:lnTo>
                  <a:lnTo>
                    <a:pt x="1137" y="361"/>
                  </a:lnTo>
                  <a:lnTo>
                    <a:pt x="1136" y="354"/>
                  </a:lnTo>
                  <a:lnTo>
                    <a:pt x="1134" y="347"/>
                  </a:lnTo>
                  <a:lnTo>
                    <a:pt x="1133" y="340"/>
                  </a:lnTo>
                  <a:lnTo>
                    <a:pt x="1131" y="335"/>
                  </a:lnTo>
                  <a:lnTo>
                    <a:pt x="1129" y="329"/>
                  </a:lnTo>
                  <a:lnTo>
                    <a:pt x="1125" y="322"/>
                  </a:lnTo>
                  <a:lnTo>
                    <a:pt x="1122" y="318"/>
                  </a:lnTo>
                  <a:lnTo>
                    <a:pt x="1116" y="301"/>
                  </a:lnTo>
                  <a:lnTo>
                    <a:pt x="1106" y="283"/>
                  </a:lnTo>
                  <a:lnTo>
                    <a:pt x="1094" y="262"/>
                  </a:lnTo>
                  <a:lnTo>
                    <a:pt x="1078" y="240"/>
                  </a:lnTo>
                  <a:lnTo>
                    <a:pt x="1059" y="216"/>
                  </a:lnTo>
                  <a:lnTo>
                    <a:pt x="1037" y="189"/>
                  </a:lnTo>
                  <a:lnTo>
                    <a:pt x="1012" y="160"/>
                  </a:lnTo>
                  <a:lnTo>
                    <a:pt x="984" y="131"/>
                  </a:lnTo>
                  <a:lnTo>
                    <a:pt x="969" y="117"/>
                  </a:lnTo>
                  <a:lnTo>
                    <a:pt x="953" y="104"/>
                  </a:lnTo>
                  <a:lnTo>
                    <a:pt x="935" y="91"/>
                  </a:lnTo>
                  <a:lnTo>
                    <a:pt x="917" y="80"/>
                  </a:lnTo>
                  <a:lnTo>
                    <a:pt x="897" y="69"/>
                  </a:lnTo>
                  <a:lnTo>
                    <a:pt x="875" y="57"/>
                  </a:lnTo>
                  <a:lnTo>
                    <a:pt x="853" y="47"/>
                  </a:lnTo>
                  <a:lnTo>
                    <a:pt x="830" y="37"/>
                  </a:lnTo>
                  <a:lnTo>
                    <a:pt x="804" y="28"/>
                  </a:lnTo>
                  <a:lnTo>
                    <a:pt x="778" y="20"/>
                  </a:lnTo>
                  <a:lnTo>
                    <a:pt x="751" y="14"/>
                  </a:lnTo>
                  <a:lnTo>
                    <a:pt x="721" y="9"/>
                  </a:lnTo>
                  <a:lnTo>
                    <a:pt x="692" y="5"/>
                  </a:lnTo>
                  <a:lnTo>
                    <a:pt x="660" y="2"/>
                  </a:lnTo>
                  <a:lnTo>
                    <a:pt x="629" y="0"/>
                  </a:lnTo>
                  <a:lnTo>
                    <a:pt x="596" y="0"/>
                  </a:lnTo>
                  <a:lnTo>
                    <a:pt x="562" y="1"/>
                  </a:lnTo>
                  <a:lnTo>
                    <a:pt x="530" y="3"/>
                  </a:lnTo>
                  <a:lnTo>
                    <a:pt x="499" y="7"/>
                  </a:lnTo>
                  <a:lnTo>
                    <a:pt x="468" y="12"/>
                  </a:lnTo>
                  <a:lnTo>
                    <a:pt x="439" y="19"/>
                  </a:lnTo>
                  <a:lnTo>
                    <a:pt x="409" y="27"/>
                  </a:lnTo>
                  <a:lnTo>
                    <a:pt x="381" y="36"/>
                  </a:lnTo>
                  <a:lnTo>
                    <a:pt x="354" y="46"/>
                  </a:lnTo>
                  <a:lnTo>
                    <a:pt x="328" y="57"/>
                  </a:lnTo>
                  <a:lnTo>
                    <a:pt x="302" y="71"/>
                  </a:lnTo>
                  <a:lnTo>
                    <a:pt x="277" y="86"/>
                  </a:lnTo>
                  <a:lnTo>
                    <a:pt x="253" y="100"/>
                  </a:lnTo>
                  <a:lnTo>
                    <a:pt x="230" y="119"/>
                  </a:lnTo>
                  <a:lnTo>
                    <a:pt x="208" y="137"/>
                  </a:lnTo>
                  <a:lnTo>
                    <a:pt x="186" y="156"/>
                  </a:lnTo>
                  <a:lnTo>
                    <a:pt x="166" y="177"/>
                  </a:lnTo>
                  <a:lnTo>
                    <a:pt x="146" y="199"/>
                  </a:lnTo>
                  <a:lnTo>
                    <a:pt x="128" y="221"/>
                  </a:lnTo>
                  <a:lnTo>
                    <a:pt x="109" y="244"/>
                  </a:lnTo>
                  <a:lnTo>
                    <a:pt x="94" y="268"/>
                  </a:lnTo>
                  <a:lnTo>
                    <a:pt x="79" y="292"/>
                  </a:lnTo>
                  <a:lnTo>
                    <a:pt x="65" y="316"/>
                  </a:lnTo>
                  <a:lnTo>
                    <a:pt x="53" y="342"/>
                  </a:lnTo>
                  <a:lnTo>
                    <a:pt x="42" y="367"/>
                  </a:lnTo>
                  <a:lnTo>
                    <a:pt x="31" y="394"/>
                  </a:lnTo>
                  <a:lnTo>
                    <a:pt x="23" y="422"/>
                  </a:lnTo>
                  <a:lnTo>
                    <a:pt x="17" y="449"/>
                  </a:lnTo>
                  <a:lnTo>
                    <a:pt x="10" y="477"/>
                  </a:lnTo>
                  <a:lnTo>
                    <a:pt x="5" y="505"/>
                  </a:lnTo>
                  <a:lnTo>
                    <a:pt x="3" y="535"/>
                  </a:lnTo>
                  <a:lnTo>
                    <a:pt x="1" y="564"/>
                  </a:lnTo>
                  <a:lnTo>
                    <a:pt x="0" y="595"/>
                  </a:lnTo>
                  <a:lnTo>
                    <a:pt x="0" y="1176"/>
                  </a:lnTo>
                  <a:lnTo>
                    <a:pt x="1" y="1205"/>
                  </a:lnTo>
                  <a:lnTo>
                    <a:pt x="3" y="1235"/>
                  </a:lnTo>
                  <a:lnTo>
                    <a:pt x="5" y="1264"/>
                  </a:lnTo>
                  <a:lnTo>
                    <a:pt x="10" y="1293"/>
                  </a:lnTo>
                  <a:lnTo>
                    <a:pt x="17" y="1321"/>
                  </a:lnTo>
                  <a:lnTo>
                    <a:pt x="23" y="1348"/>
                  </a:lnTo>
                  <a:lnTo>
                    <a:pt x="31" y="1374"/>
                  </a:lnTo>
                  <a:lnTo>
                    <a:pt x="42" y="1400"/>
                  </a:lnTo>
                  <a:lnTo>
                    <a:pt x="53" y="1426"/>
                  </a:lnTo>
                  <a:lnTo>
                    <a:pt x="64" y="1451"/>
                  </a:lnTo>
                  <a:lnTo>
                    <a:pt x="78" y="1476"/>
                  </a:lnTo>
                  <a:lnTo>
                    <a:pt x="94" y="1499"/>
                  </a:lnTo>
                  <a:lnTo>
                    <a:pt x="109" y="1523"/>
                  </a:lnTo>
                  <a:lnTo>
                    <a:pt x="126" y="1546"/>
                  </a:lnTo>
                  <a:lnTo>
                    <a:pt x="146" y="1568"/>
                  </a:lnTo>
                  <a:lnTo>
                    <a:pt x="165" y="1590"/>
                  </a:lnTo>
                  <a:lnTo>
                    <a:pt x="186" y="1611"/>
                  </a:lnTo>
                  <a:lnTo>
                    <a:pt x="208" y="1631"/>
                  </a:lnTo>
                  <a:lnTo>
                    <a:pt x="229" y="1650"/>
                  </a:lnTo>
                  <a:lnTo>
                    <a:pt x="253" y="1667"/>
                  </a:lnTo>
                  <a:lnTo>
                    <a:pt x="277" y="1683"/>
                  </a:lnTo>
                  <a:lnTo>
                    <a:pt x="302" y="1697"/>
                  </a:lnTo>
                  <a:lnTo>
                    <a:pt x="328" y="1711"/>
                  </a:lnTo>
                  <a:lnTo>
                    <a:pt x="354" y="1722"/>
                  </a:lnTo>
                  <a:lnTo>
                    <a:pt x="381" y="1734"/>
                  </a:lnTo>
                  <a:lnTo>
                    <a:pt x="409" y="1743"/>
                  </a:lnTo>
                  <a:lnTo>
                    <a:pt x="437" y="1751"/>
                  </a:lnTo>
                  <a:lnTo>
                    <a:pt x="468" y="1756"/>
                  </a:lnTo>
                  <a:lnTo>
                    <a:pt x="499" y="1762"/>
                  </a:lnTo>
                  <a:lnTo>
                    <a:pt x="529" y="1765"/>
                  </a:lnTo>
                  <a:lnTo>
                    <a:pt x="562" y="1769"/>
                  </a:lnTo>
                  <a:lnTo>
                    <a:pt x="595" y="1770"/>
                  </a:lnTo>
                  <a:lnTo>
                    <a:pt x="628" y="1768"/>
                  </a:lnTo>
                  <a:lnTo>
                    <a:pt x="659" y="1765"/>
                  </a:lnTo>
                  <a:lnTo>
                    <a:pt x="689" y="1762"/>
                  </a:lnTo>
                  <a:lnTo>
                    <a:pt x="719" y="1757"/>
                  </a:lnTo>
                  <a:lnTo>
                    <a:pt x="747" y="1751"/>
                  </a:lnTo>
                  <a:lnTo>
                    <a:pt x="775" y="1744"/>
                  </a:lnTo>
                  <a:lnTo>
                    <a:pt x="801" y="1736"/>
                  </a:lnTo>
                  <a:lnTo>
                    <a:pt x="826" y="1727"/>
                  </a:lnTo>
                  <a:lnTo>
                    <a:pt x="849" y="1717"/>
                  </a:lnTo>
                  <a:lnTo>
                    <a:pt x="872" y="1706"/>
                  </a:lnTo>
                  <a:lnTo>
                    <a:pt x="893" y="1696"/>
                  </a:lnTo>
                  <a:lnTo>
                    <a:pt x="914" y="1685"/>
                  </a:lnTo>
                  <a:lnTo>
                    <a:pt x="933" y="1674"/>
                  </a:lnTo>
                  <a:lnTo>
                    <a:pt x="951" y="1661"/>
                  </a:lnTo>
                  <a:lnTo>
                    <a:pt x="968" y="1649"/>
                  </a:lnTo>
                  <a:lnTo>
                    <a:pt x="984" y="1635"/>
                  </a:lnTo>
                  <a:lnTo>
                    <a:pt x="1000" y="1622"/>
                  </a:lnTo>
                  <a:lnTo>
                    <a:pt x="1016" y="1608"/>
                  </a:lnTo>
                  <a:lnTo>
                    <a:pt x="1029" y="1595"/>
                  </a:lnTo>
                  <a:lnTo>
                    <a:pt x="1042" y="1580"/>
                  </a:lnTo>
                  <a:lnTo>
                    <a:pt x="1054" y="1566"/>
                  </a:lnTo>
                  <a:lnTo>
                    <a:pt x="1065" y="1553"/>
                  </a:lnTo>
                  <a:lnTo>
                    <a:pt x="1076" y="1539"/>
                  </a:lnTo>
                  <a:lnTo>
                    <a:pt x="1085" y="1526"/>
                  </a:lnTo>
                  <a:lnTo>
                    <a:pt x="1093" y="1513"/>
                  </a:lnTo>
                  <a:lnTo>
                    <a:pt x="1099" y="1502"/>
                  </a:lnTo>
                  <a:lnTo>
                    <a:pt x="1106" y="1490"/>
                  </a:lnTo>
                  <a:lnTo>
                    <a:pt x="1112" y="1480"/>
                  </a:lnTo>
                  <a:lnTo>
                    <a:pt x="1117" y="1470"/>
                  </a:lnTo>
                  <a:lnTo>
                    <a:pt x="1122" y="1461"/>
                  </a:lnTo>
                  <a:lnTo>
                    <a:pt x="1125" y="1452"/>
                  </a:lnTo>
                  <a:lnTo>
                    <a:pt x="1129" y="1444"/>
                  </a:lnTo>
                  <a:close/>
                  <a:moveTo>
                    <a:pt x="5399" y="632"/>
                  </a:moveTo>
                  <a:lnTo>
                    <a:pt x="5397" y="601"/>
                  </a:lnTo>
                  <a:lnTo>
                    <a:pt x="5395" y="571"/>
                  </a:lnTo>
                  <a:lnTo>
                    <a:pt x="5392" y="543"/>
                  </a:lnTo>
                  <a:lnTo>
                    <a:pt x="5387" y="513"/>
                  </a:lnTo>
                  <a:lnTo>
                    <a:pt x="5382" y="485"/>
                  </a:lnTo>
                  <a:lnTo>
                    <a:pt x="5374" y="458"/>
                  </a:lnTo>
                  <a:lnTo>
                    <a:pt x="5366" y="431"/>
                  </a:lnTo>
                  <a:lnTo>
                    <a:pt x="5357" y="405"/>
                  </a:lnTo>
                  <a:lnTo>
                    <a:pt x="5345" y="379"/>
                  </a:lnTo>
                  <a:lnTo>
                    <a:pt x="5334" y="354"/>
                  </a:lnTo>
                  <a:lnTo>
                    <a:pt x="5321" y="329"/>
                  </a:lnTo>
                  <a:lnTo>
                    <a:pt x="5306" y="305"/>
                  </a:lnTo>
                  <a:lnTo>
                    <a:pt x="5291" y="281"/>
                  </a:lnTo>
                  <a:lnTo>
                    <a:pt x="5274" y="258"/>
                  </a:lnTo>
                  <a:lnTo>
                    <a:pt x="5256" y="236"/>
                  </a:lnTo>
                  <a:lnTo>
                    <a:pt x="5237" y="214"/>
                  </a:lnTo>
                  <a:lnTo>
                    <a:pt x="5216" y="193"/>
                  </a:lnTo>
                  <a:lnTo>
                    <a:pt x="5195" y="173"/>
                  </a:lnTo>
                  <a:lnTo>
                    <a:pt x="5173" y="155"/>
                  </a:lnTo>
                  <a:lnTo>
                    <a:pt x="5150" y="138"/>
                  </a:lnTo>
                  <a:lnTo>
                    <a:pt x="5126" y="122"/>
                  </a:lnTo>
                  <a:lnTo>
                    <a:pt x="5101" y="107"/>
                  </a:lnTo>
                  <a:lnTo>
                    <a:pt x="5076" y="95"/>
                  </a:lnTo>
                  <a:lnTo>
                    <a:pt x="5049" y="82"/>
                  </a:lnTo>
                  <a:lnTo>
                    <a:pt x="5022" y="72"/>
                  </a:lnTo>
                  <a:lnTo>
                    <a:pt x="4994" y="63"/>
                  </a:lnTo>
                  <a:lnTo>
                    <a:pt x="4964" y="55"/>
                  </a:lnTo>
                  <a:lnTo>
                    <a:pt x="4934" y="48"/>
                  </a:lnTo>
                  <a:lnTo>
                    <a:pt x="4902" y="44"/>
                  </a:lnTo>
                  <a:lnTo>
                    <a:pt x="4870" y="40"/>
                  </a:lnTo>
                  <a:lnTo>
                    <a:pt x="4837" y="37"/>
                  </a:lnTo>
                  <a:lnTo>
                    <a:pt x="4803" y="36"/>
                  </a:lnTo>
                  <a:lnTo>
                    <a:pt x="4771" y="37"/>
                  </a:lnTo>
                  <a:lnTo>
                    <a:pt x="4739" y="40"/>
                  </a:lnTo>
                  <a:lnTo>
                    <a:pt x="4707" y="44"/>
                  </a:lnTo>
                  <a:lnTo>
                    <a:pt x="4677" y="48"/>
                  </a:lnTo>
                  <a:lnTo>
                    <a:pt x="4647" y="55"/>
                  </a:lnTo>
                  <a:lnTo>
                    <a:pt x="4618" y="63"/>
                  </a:lnTo>
                  <a:lnTo>
                    <a:pt x="4591" y="72"/>
                  </a:lnTo>
                  <a:lnTo>
                    <a:pt x="4564" y="82"/>
                  </a:lnTo>
                  <a:lnTo>
                    <a:pt x="4536" y="95"/>
                  </a:lnTo>
                  <a:lnTo>
                    <a:pt x="4512" y="107"/>
                  </a:lnTo>
                  <a:lnTo>
                    <a:pt x="4487" y="122"/>
                  </a:lnTo>
                  <a:lnTo>
                    <a:pt x="4462" y="138"/>
                  </a:lnTo>
                  <a:lnTo>
                    <a:pt x="4439" y="155"/>
                  </a:lnTo>
                  <a:lnTo>
                    <a:pt x="4417" y="173"/>
                  </a:lnTo>
                  <a:lnTo>
                    <a:pt x="4395" y="193"/>
                  </a:lnTo>
                  <a:lnTo>
                    <a:pt x="4374" y="214"/>
                  </a:lnTo>
                  <a:lnTo>
                    <a:pt x="4354" y="236"/>
                  </a:lnTo>
                  <a:lnTo>
                    <a:pt x="4335" y="258"/>
                  </a:lnTo>
                  <a:lnTo>
                    <a:pt x="4318" y="281"/>
                  </a:lnTo>
                  <a:lnTo>
                    <a:pt x="4301" y="305"/>
                  </a:lnTo>
                  <a:lnTo>
                    <a:pt x="4286" y="329"/>
                  </a:lnTo>
                  <a:lnTo>
                    <a:pt x="4273" y="354"/>
                  </a:lnTo>
                  <a:lnTo>
                    <a:pt x="4260" y="379"/>
                  </a:lnTo>
                  <a:lnTo>
                    <a:pt x="4249" y="405"/>
                  </a:lnTo>
                  <a:lnTo>
                    <a:pt x="4240" y="431"/>
                  </a:lnTo>
                  <a:lnTo>
                    <a:pt x="4231" y="458"/>
                  </a:lnTo>
                  <a:lnTo>
                    <a:pt x="4224" y="485"/>
                  </a:lnTo>
                  <a:lnTo>
                    <a:pt x="4219" y="513"/>
                  </a:lnTo>
                  <a:lnTo>
                    <a:pt x="4214" y="543"/>
                  </a:lnTo>
                  <a:lnTo>
                    <a:pt x="4211" y="571"/>
                  </a:lnTo>
                  <a:lnTo>
                    <a:pt x="4208" y="601"/>
                  </a:lnTo>
                  <a:lnTo>
                    <a:pt x="4208" y="632"/>
                  </a:lnTo>
                  <a:lnTo>
                    <a:pt x="4208" y="1212"/>
                  </a:lnTo>
                  <a:lnTo>
                    <a:pt x="4208" y="1243"/>
                  </a:lnTo>
                  <a:lnTo>
                    <a:pt x="4211" y="1272"/>
                  </a:lnTo>
                  <a:lnTo>
                    <a:pt x="4214" y="1300"/>
                  </a:lnTo>
                  <a:lnTo>
                    <a:pt x="4219" y="1329"/>
                  </a:lnTo>
                  <a:lnTo>
                    <a:pt x="4224" y="1357"/>
                  </a:lnTo>
                  <a:lnTo>
                    <a:pt x="4231" y="1384"/>
                  </a:lnTo>
                  <a:lnTo>
                    <a:pt x="4240" y="1411"/>
                  </a:lnTo>
                  <a:lnTo>
                    <a:pt x="4249" y="1437"/>
                  </a:lnTo>
                  <a:lnTo>
                    <a:pt x="4260" y="1462"/>
                  </a:lnTo>
                  <a:lnTo>
                    <a:pt x="4273" y="1488"/>
                  </a:lnTo>
                  <a:lnTo>
                    <a:pt x="4286" y="1512"/>
                  </a:lnTo>
                  <a:lnTo>
                    <a:pt x="4301" y="1536"/>
                  </a:lnTo>
                  <a:lnTo>
                    <a:pt x="4318" y="1559"/>
                  </a:lnTo>
                  <a:lnTo>
                    <a:pt x="4335" y="1582"/>
                  </a:lnTo>
                  <a:lnTo>
                    <a:pt x="4354" y="1605"/>
                  </a:lnTo>
                  <a:lnTo>
                    <a:pt x="4374" y="1626"/>
                  </a:lnTo>
                  <a:lnTo>
                    <a:pt x="4395" y="1648"/>
                  </a:lnTo>
                  <a:lnTo>
                    <a:pt x="4417" y="1668"/>
                  </a:lnTo>
                  <a:lnTo>
                    <a:pt x="4439" y="1686"/>
                  </a:lnTo>
                  <a:lnTo>
                    <a:pt x="4462" y="1704"/>
                  </a:lnTo>
                  <a:lnTo>
                    <a:pt x="4487" y="1720"/>
                  </a:lnTo>
                  <a:lnTo>
                    <a:pt x="4512" y="1734"/>
                  </a:lnTo>
                  <a:lnTo>
                    <a:pt x="4536" y="1747"/>
                  </a:lnTo>
                  <a:lnTo>
                    <a:pt x="4564" y="1760"/>
                  </a:lnTo>
                  <a:lnTo>
                    <a:pt x="4591" y="1770"/>
                  </a:lnTo>
                  <a:lnTo>
                    <a:pt x="4618" y="1779"/>
                  </a:lnTo>
                  <a:lnTo>
                    <a:pt x="4647" y="1787"/>
                  </a:lnTo>
                  <a:lnTo>
                    <a:pt x="4677" y="1794"/>
                  </a:lnTo>
                  <a:lnTo>
                    <a:pt x="4707" y="1798"/>
                  </a:lnTo>
                  <a:lnTo>
                    <a:pt x="4739" y="1803"/>
                  </a:lnTo>
                  <a:lnTo>
                    <a:pt x="4771" y="1805"/>
                  </a:lnTo>
                  <a:lnTo>
                    <a:pt x="4803" y="1806"/>
                  </a:lnTo>
                  <a:lnTo>
                    <a:pt x="4832" y="1805"/>
                  </a:lnTo>
                  <a:lnTo>
                    <a:pt x="4859" y="1804"/>
                  </a:lnTo>
                  <a:lnTo>
                    <a:pt x="4886" y="1801"/>
                  </a:lnTo>
                  <a:lnTo>
                    <a:pt x="4912" y="1798"/>
                  </a:lnTo>
                  <a:lnTo>
                    <a:pt x="4937" y="1795"/>
                  </a:lnTo>
                  <a:lnTo>
                    <a:pt x="4962" y="1789"/>
                  </a:lnTo>
                  <a:lnTo>
                    <a:pt x="4986" y="1785"/>
                  </a:lnTo>
                  <a:lnTo>
                    <a:pt x="5009" y="1778"/>
                  </a:lnTo>
                  <a:lnTo>
                    <a:pt x="5032" y="1771"/>
                  </a:lnTo>
                  <a:lnTo>
                    <a:pt x="5054" y="1763"/>
                  </a:lnTo>
                  <a:lnTo>
                    <a:pt x="5075" y="1755"/>
                  </a:lnTo>
                  <a:lnTo>
                    <a:pt x="5095" y="1746"/>
                  </a:lnTo>
                  <a:lnTo>
                    <a:pt x="5116" y="1736"/>
                  </a:lnTo>
                  <a:lnTo>
                    <a:pt x="5135" y="1725"/>
                  </a:lnTo>
                  <a:lnTo>
                    <a:pt x="5154" y="1713"/>
                  </a:lnTo>
                  <a:lnTo>
                    <a:pt x="5172" y="1701"/>
                  </a:lnTo>
                  <a:lnTo>
                    <a:pt x="5189" y="1688"/>
                  </a:lnTo>
                  <a:lnTo>
                    <a:pt x="5206" y="1675"/>
                  </a:lnTo>
                  <a:lnTo>
                    <a:pt x="5222" y="1662"/>
                  </a:lnTo>
                  <a:lnTo>
                    <a:pt x="5238" y="1649"/>
                  </a:lnTo>
                  <a:lnTo>
                    <a:pt x="5253" y="1636"/>
                  </a:lnTo>
                  <a:lnTo>
                    <a:pt x="5266" y="1623"/>
                  </a:lnTo>
                  <a:lnTo>
                    <a:pt x="5279" y="1609"/>
                  </a:lnTo>
                  <a:lnTo>
                    <a:pt x="5291" y="1596"/>
                  </a:lnTo>
                  <a:lnTo>
                    <a:pt x="5302" y="1582"/>
                  </a:lnTo>
                  <a:lnTo>
                    <a:pt x="5314" y="1568"/>
                  </a:lnTo>
                  <a:lnTo>
                    <a:pt x="5324" y="1555"/>
                  </a:lnTo>
                  <a:lnTo>
                    <a:pt x="5334" y="1541"/>
                  </a:lnTo>
                  <a:lnTo>
                    <a:pt x="5344" y="1528"/>
                  </a:lnTo>
                  <a:lnTo>
                    <a:pt x="5353" y="1515"/>
                  </a:lnTo>
                  <a:lnTo>
                    <a:pt x="5362" y="1502"/>
                  </a:lnTo>
                  <a:lnTo>
                    <a:pt x="5370" y="1489"/>
                  </a:lnTo>
                  <a:lnTo>
                    <a:pt x="5375" y="1483"/>
                  </a:lnTo>
                  <a:lnTo>
                    <a:pt x="5378" y="1476"/>
                  </a:lnTo>
                  <a:lnTo>
                    <a:pt x="5382" y="1469"/>
                  </a:lnTo>
                  <a:lnTo>
                    <a:pt x="5384" y="1462"/>
                  </a:lnTo>
                  <a:lnTo>
                    <a:pt x="5386" y="1454"/>
                  </a:lnTo>
                  <a:lnTo>
                    <a:pt x="5387" y="1447"/>
                  </a:lnTo>
                  <a:lnTo>
                    <a:pt x="5388" y="1440"/>
                  </a:lnTo>
                  <a:lnTo>
                    <a:pt x="5388" y="1432"/>
                  </a:lnTo>
                  <a:lnTo>
                    <a:pt x="5387" y="1424"/>
                  </a:lnTo>
                  <a:lnTo>
                    <a:pt x="5385" y="1417"/>
                  </a:lnTo>
                  <a:lnTo>
                    <a:pt x="5382" y="1409"/>
                  </a:lnTo>
                  <a:lnTo>
                    <a:pt x="5378" y="1402"/>
                  </a:lnTo>
                  <a:lnTo>
                    <a:pt x="5373" y="1395"/>
                  </a:lnTo>
                  <a:lnTo>
                    <a:pt x="5367" y="1389"/>
                  </a:lnTo>
                  <a:lnTo>
                    <a:pt x="5359" y="1382"/>
                  </a:lnTo>
                  <a:lnTo>
                    <a:pt x="5351" y="1376"/>
                  </a:lnTo>
                  <a:lnTo>
                    <a:pt x="5272" y="1316"/>
                  </a:lnTo>
                  <a:lnTo>
                    <a:pt x="5266" y="1312"/>
                  </a:lnTo>
                  <a:lnTo>
                    <a:pt x="5259" y="1307"/>
                  </a:lnTo>
                  <a:lnTo>
                    <a:pt x="5253" y="1304"/>
                  </a:lnTo>
                  <a:lnTo>
                    <a:pt x="5246" y="1302"/>
                  </a:lnTo>
                  <a:lnTo>
                    <a:pt x="5240" y="1299"/>
                  </a:lnTo>
                  <a:lnTo>
                    <a:pt x="5233" y="1298"/>
                  </a:lnTo>
                  <a:lnTo>
                    <a:pt x="5227" y="1298"/>
                  </a:lnTo>
                  <a:lnTo>
                    <a:pt x="5219" y="1298"/>
                  </a:lnTo>
                  <a:lnTo>
                    <a:pt x="5211" y="1300"/>
                  </a:lnTo>
                  <a:lnTo>
                    <a:pt x="5203" y="1303"/>
                  </a:lnTo>
                  <a:lnTo>
                    <a:pt x="5196" y="1305"/>
                  </a:lnTo>
                  <a:lnTo>
                    <a:pt x="5188" y="1308"/>
                  </a:lnTo>
                  <a:lnTo>
                    <a:pt x="5181" y="1313"/>
                  </a:lnTo>
                  <a:lnTo>
                    <a:pt x="5176" y="1319"/>
                  </a:lnTo>
                  <a:lnTo>
                    <a:pt x="5170" y="1324"/>
                  </a:lnTo>
                  <a:lnTo>
                    <a:pt x="5164" y="1331"/>
                  </a:lnTo>
                  <a:lnTo>
                    <a:pt x="5153" y="1348"/>
                  </a:lnTo>
                  <a:lnTo>
                    <a:pt x="5139" y="1365"/>
                  </a:lnTo>
                  <a:lnTo>
                    <a:pt x="5125" y="1382"/>
                  </a:lnTo>
                  <a:lnTo>
                    <a:pt x="5109" y="1399"/>
                  </a:lnTo>
                  <a:lnTo>
                    <a:pt x="5092" y="1417"/>
                  </a:lnTo>
                  <a:lnTo>
                    <a:pt x="5074" y="1434"/>
                  </a:lnTo>
                  <a:lnTo>
                    <a:pt x="5055" y="1452"/>
                  </a:lnTo>
                  <a:lnTo>
                    <a:pt x="5033" y="1471"/>
                  </a:lnTo>
                  <a:lnTo>
                    <a:pt x="5022" y="1479"/>
                  </a:lnTo>
                  <a:lnTo>
                    <a:pt x="5011" y="1488"/>
                  </a:lnTo>
                  <a:lnTo>
                    <a:pt x="4998" y="1496"/>
                  </a:lnTo>
                  <a:lnTo>
                    <a:pt x="4986" y="1503"/>
                  </a:lnTo>
                  <a:lnTo>
                    <a:pt x="4972" y="1510"/>
                  </a:lnTo>
                  <a:lnTo>
                    <a:pt x="4958" y="1516"/>
                  </a:lnTo>
                  <a:lnTo>
                    <a:pt x="4945" y="1522"/>
                  </a:lnTo>
                  <a:lnTo>
                    <a:pt x="4931" y="1527"/>
                  </a:lnTo>
                  <a:lnTo>
                    <a:pt x="4917" y="1531"/>
                  </a:lnTo>
                  <a:lnTo>
                    <a:pt x="4901" y="1536"/>
                  </a:lnTo>
                  <a:lnTo>
                    <a:pt x="4886" y="1539"/>
                  </a:lnTo>
                  <a:lnTo>
                    <a:pt x="4870" y="1541"/>
                  </a:lnTo>
                  <a:lnTo>
                    <a:pt x="4853" y="1544"/>
                  </a:lnTo>
                  <a:lnTo>
                    <a:pt x="4836" y="1546"/>
                  </a:lnTo>
                  <a:lnTo>
                    <a:pt x="4819" y="1547"/>
                  </a:lnTo>
                  <a:lnTo>
                    <a:pt x="4802" y="1548"/>
                  </a:lnTo>
                  <a:lnTo>
                    <a:pt x="4783" y="1547"/>
                  </a:lnTo>
                  <a:lnTo>
                    <a:pt x="4765" y="1546"/>
                  </a:lnTo>
                  <a:lnTo>
                    <a:pt x="4748" y="1542"/>
                  </a:lnTo>
                  <a:lnTo>
                    <a:pt x="4731" y="1540"/>
                  </a:lnTo>
                  <a:lnTo>
                    <a:pt x="4714" y="1536"/>
                  </a:lnTo>
                  <a:lnTo>
                    <a:pt x="4698" y="1531"/>
                  </a:lnTo>
                  <a:lnTo>
                    <a:pt x="4682" y="1526"/>
                  </a:lnTo>
                  <a:lnTo>
                    <a:pt x="4668" y="1520"/>
                  </a:lnTo>
                  <a:lnTo>
                    <a:pt x="4653" y="1512"/>
                  </a:lnTo>
                  <a:lnTo>
                    <a:pt x="4639" y="1504"/>
                  </a:lnTo>
                  <a:lnTo>
                    <a:pt x="4626" y="1496"/>
                  </a:lnTo>
                  <a:lnTo>
                    <a:pt x="4613" y="1487"/>
                  </a:lnTo>
                  <a:lnTo>
                    <a:pt x="4601" y="1477"/>
                  </a:lnTo>
                  <a:lnTo>
                    <a:pt x="4590" y="1466"/>
                  </a:lnTo>
                  <a:lnTo>
                    <a:pt x="4578" y="1454"/>
                  </a:lnTo>
                  <a:lnTo>
                    <a:pt x="4567" y="1442"/>
                  </a:lnTo>
                  <a:lnTo>
                    <a:pt x="4557" y="1428"/>
                  </a:lnTo>
                  <a:lnTo>
                    <a:pt x="4548" y="1416"/>
                  </a:lnTo>
                  <a:lnTo>
                    <a:pt x="4539" y="1402"/>
                  </a:lnTo>
                  <a:lnTo>
                    <a:pt x="4531" y="1389"/>
                  </a:lnTo>
                  <a:lnTo>
                    <a:pt x="4524" y="1375"/>
                  </a:lnTo>
                  <a:lnTo>
                    <a:pt x="4517" y="1362"/>
                  </a:lnTo>
                  <a:lnTo>
                    <a:pt x="4510" y="1348"/>
                  </a:lnTo>
                  <a:lnTo>
                    <a:pt x="4505" y="1333"/>
                  </a:lnTo>
                  <a:lnTo>
                    <a:pt x="4500" y="1319"/>
                  </a:lnTo>
                  <a:lnTo>
                    <a:pt x="4496" y="1304"/>
                  </a:lnTo>
                  <a:lnTo>
                    <a:pt x="4492" y="1289"/>
                  </a:lnTo>
                  <a:lnTo>
                    <a:pt x="4490" y="1274"/>
                  </a:lnTo>
                  <a:lnTo>
                    <a:pt x="4488" y="1259"/>
                  </a:lnTo>
                  <a:lnTo>
                    <a:pt x="4486" y="1244"/>
                  </a:lnTo>
                  <a:lnTo>
                    <a:pt x="4486" y="1228"/>
                  </a:lnTo>
                  <a:lnTo>
                    <a:pt x="4484" y="1212"/>
                  </a:lnTo>
                  <a:lnTo>
                    <a:pt x="4484" y="1123"/>
                  </a:lnTo>
                  <a:lnTo>
                    <a:pt x="4486" y="1113"/>
                  </a:lnTo>
                  <a:lnTo>
                    <a:pt x="4486" y="1104"/>
                  </a:lnTo>
                  <a:lnTo>
                    <a:pt x="4488" y="1096"/>
                  </a:lnTo>
                  <a:lnTo>
                    <a:pt x="4490" y="1088"/>
                  </a:lnTo>
                  <a:lnTo>
                    <a:pt x="4492" y="1080"/>
                  </a:lnTo>
                  <a:lnTo>
                    <a:pt x="4496" y="1073"/>
                  </a:lnTo>
                  <a:lnTo>
                    <a:pt x="4500" y="1067"/>
                  </a:lnTo>
                  <a:lnTo>
                    <a:pt x="4505" y="1062"/>
                  </a:lnTo>
                  <a:lnTo>
                    <a:pt x="4510" y="1057"/>
                  </a:lnTo>
                  <a:lnTo>
                    <a:pt x="4516" y="1053"/>
                  </a:lnTo>
                  <a:lnTo>
                    <a:pt x="4523" y="1049"/>
                  </a:lnTo>
                  <a:lnTo>
                    <a:pt x="4530" y="1047"/>
                  </a:lnTo>
                  <a:lnTo>
                    <a:pt x="4538" y="1045"/>
                  </a:lnTo>
                  <a:lnTo>
                    <a:pt x="4546" y="1043"/>
                  </a:lnTo>
                  <a:lnTo>
                    <a:pt x="4555" y="1043"/>
                  </a:lnTo>
                  <a:lnTo>
                    <a:pt x="4565" y="1041"/>
                  </a:lnTo>
                  <a:lnTo>
                    <a:pt x="5240" y="1041"/>
                  </a:lnTo>
                  <a:lnTo>
                    <a:pt x="5258" y="1041"/>
                  </a:lnTo>
                  <a:lnTo>
                    <a:pt x="5276" y="1039"/>
                  </a:lnTo>
                  <a:lnTo>
                    <a:pt x="5292" y="1036"/>
                  </a:lnTo>
                  <a:lnTo>
                    <a:pt x="5308" y="1031"/>
                  </a:lnTo>
                  <a:lnTo>
                    <a:pt x="5322" y="1026"/>
                  </a:lnTo>
                  <a:lnTo>
                    <a:pt x="5335" y="1019"/>
                  </a:lnTo>
                  <a:lnTo>
                    <a:pt x="5347" y="1011"/>
                  </a:lnTo>
                  <a:lnTo>
                    <a:pt x="5357" y="1002"/>
                  </a:lnTo>
                  <a:lnTo>
                    <a:pt x="5367" y="991"/>
                  </a:lnTo>
                  <a:lnTo>
                    <a:pt x="5375" y="979"/>
                  </a:lnTo>
                  <a:lnTo>
                    <a:pt x="5382" y="966"/>
                  </a:lnTo>
                  <a:lnTo>
                    <a:pt x="5387" y="951"/>
                  </a:lnTo>
                  <a:lnTo>
                    <a:pt x="5392" y="935"/>
                  </a:lnTo>
                  <a:lnTo>
                    <a:pt x="5395" y="918"/>
                  </a:lnTo>
                  <a:lnTo>
                    <a:pt x="5397" y="900"/>
                  </a:lnTo>
                  <a:lnTo>
                    <a:pt x="5399" y="881"/>
                  </a:lnTo>
                  <a:lnTo>
                    <a:pt x="5399" y="632"/>
                  </a:lnTo>
                  <a:close/>
                  <a:moveTo>
                    <a:pt x="5123" y="720"/>
                  </a:moveTo>
                  <a:lnTo>
                    <a:pt x="5121" y="730"/>
                  </a:lnTo>
                  <a:lnTo>
                    <a:pt x="5121" y="739"/>
                  </a:lnTo>
                  <a:lnTo>
                    <a:pt x="5119" y="749"/>
                  </a:lnTo>
                  <a:lnTo>
                    <a:pt x="5117" y="755"/>
                  </a:lnTo>
                  <a:lnTo>
                    <a:pt x="5115" y="763"/>
                  </a:lnTo>
                  <a:lnTo>
                    <a:pt x="5111" y="770"/>
                  </a:lnTo>
                  <a:lnTo>
                    <a:pt x="5107" y="776"/>
                  </a:lnTo>
                  <a:lnTo>
                    <a:pt x="5102" y="781"/>
                  </a:lnTo>
                  <a:lnTo>
                    <a:pt x="5097" y="786"/>
                  </a:lnTo>
                  <a:lnTo>
                    <a:pt x="5091" y="790"/>
                  </a:lnTo>
                  <a:lnTo>
                    <a:pt x="5084" y="794"/>
                  </a:lnTo>
                  <a:lnTo>
                    <a:pt x="5077" y="796"/>
                  </a:lnTo>
                  <a:lnTo>
                    <a:pt x="5069" y="798"/>
                  </a:lnTo>
                  <a:lnTo>
                    <a:pt x="5061" y="801"/>
                  </a:lnTo>
                  <a:lnTo>
                    <a:pt x="5052" y="801"/>
                  </a:lnTo>
                  <a:lnTo>
                    <a:pt x="5042" y="802"/>
                  </a:lnTo>
                  <a:lnTo>
                    <a:pt x="4565" y="802"/>
                  </a:lnTo>
                  <a:lnTo>
                    <a:pt x="4555" y="801"/>
                  </a:lnTo>
                  <a:lnTo>
                    <a:pt x="4546" y="801"/>
                  </a:lnTo>
                  <a:lnTo>
                    <a:pt x="4538" y="798"/>
                  </a:lnTo>
                  <a:lnTo>
                    <a:pt x="4530" y="796"/>
                  </a:lnTo>
                  <a:lnTo>
                    <a:pt x="4523" y="794"/>
                  </a:lnTo>
                  <a:lnTo>
                    <a:pt x="4516" y="790"/>
                  </a:lnTo>
                  <a:lnTo>
                    <a:pt x="4510" y="786"/>
                  </a:lnTo>
                  <a:lnTo>
                    <a:pt x="4505" y="781"/>
                  </a:lnTo>
                  <a:lnTo>
                    <a:pt x="4500" y="776"/>
                  </a:lnTo>
                  <a:lnTo>
                    <a:pt x="4496" y="770"/>
                  </a:lnTo>
                  <a:lnTo>
                    <a:pt x="4492" y="763"/>
                  </a:lnTo>
                  <a:lnTo>
                    <a:pt x="4490" y="755"/>
                  </a:lnTo>
                  <a:lnTo>
                    <a:pt x="4488" y="749"/>
                  </a:lnTo>
                  <a:lnTo>
                    <a:pt x="4486" y="739"/>
                  </a:lnTo>
                  <a:lnTo>
                    <a:pt x="4486" y="730"/>
                  </a:lnTo>
                  <a:lnTo>
                    <a:pt x="4484" y="720"/>
                  </a:lnTo>
                  <a:lnTo>
                    <a:pt x="4484" y="632"/>
                  </a:lnTo>
                  <a:lnTo>
                    <a:pt x="4486" y="615"/>
                  </a:lnTo>
                  <a:lnTo>
                    <a:pt x="4486" y="598"/>
                  </a:lnTo>
                  <a:lnTo>
                    <a:pt x="4488" y="582"/>
                  </a:lnTo>
                  <a:lnTo>
                    <a:pt x="4490" y="566"/>
                  </a:lnTo>
                  <a:lnTo>
                    <a:pt x="4492" y="551"/>
                  </a:lnTo>
                  <a:lnTo>
                    <a:pt x="4497" y="536"/>
                  </a:lnTo>
                  <a:lnTo>
                    <a:pt x="4500" y="521"/>
                  </a:lnTo>
                  <a:lnTo>
                    <a:pt x="4506" y="506"/>
                  </a:lnTo>
                  <a:lnTo>
                    <a:pt x="4512" y="492"/>
                  </a:lnTo>
                  <a:lnTo>
                    <a:pt x="4517" y="477"/>
                  </a:lnTo>
                  <a:lnTo>
                    <a:pt x="4524" y="463"/>
                  </a:lnTo>
                  <a:lnTo>
                    <a:pt x="4532" y="450"/>
                  </a:lnTo>
                  <a:lnTo>
                    <a:pt x="4540" y="436"/>
                  </a:lnTo>
                  <a:lnTo>
                    <a:pt x="4549" y="424"/>
                  </a:lnTo>
                  <a:lnTo>
                    <a:pt x="4558" y="410"/>
                  </a:lnTo>
                  <a:lnTo>
                    <a:pt x="4568" y="398"/>
                  </a:lnTo>
                  <a:lnTo>
                    <a:pt x="4578" y="385"/>
                  </a:lnTo>
                  <a:lnTo>
                    <a:pt x="4590" y="374"/>
                  </a:lnTo>
                  <a:lnTo>
                    <a:pt x="4601" y="364"/>
                  </a:lnTo>
                  <a:lnTo>
                    <a:pt x="4613" y="354"/>
                  </a:lnTo>
                  <a:lnTo>
                    <a:pt x="4627" y="345"/>
                  </a:lnTo>
                  <a:lnTo>
                    <a:pt x="4641" y="337"/>
                  </a:lnTo>
                  <a:lnTo>
                    <a:pt x="4654" y="329"/>
                  </a:lnTo>
                  <a:lnTo>
                    <a:pt x="4669" y="322"/>
                  </a:lnTo>
                  <a:lnTo>
                    <a:pt x="4684" y="316"/>
                  </a:lnTo>
                  <a:lnTo>
                    <a:pt x="4699" y="311"/>
                  </a:lnTo>
                  <a:lnTo>
                    <a:pt x="4715" y="306"/>
                  </a:lnTo>
                  <a:lnTo>
                    <a:pt x="4732" y="303"/>
                  </a:lnTo>
                  <a:lnTo>
                    <a:pt x="4749" y="299"/>
                  </a:lnTo>
                  <a:lnTo>
                    <a:pt x="4766" y="297"/>
                  </a:lnTo>
                  <a:lnTo>
                    <a:pt x="4784" y="295"/>
                  </a:lnTo>
                  <a:lnTo>
                    <a:pt x="4803" y="295"/>
                  </a:lnTo>
                  <a:lnTo>
                    <a:pt x="4823" y="295"/>
                  </a:lnTo>
                  <a:lnTo>
                    <a:pt x="4841" y="297"/>
                  </a:lnTo>
                  <a:lnTo>
                    <a:pt x="4858" y="299"/>
                  </a:lnTo>
                  <a:lnTo>
                    <a:pt x="4875" y="303"/>
                  </a:lnTo>
                  <a:lnTo>
                    <a:pt x="4892" y="306"/>
                  </a:lnTo>
                  <a:lnTo>
                    <a:pt x="4908" y="311"/>
                  </a:lnTo>
                  <a:lnTo>
                    <a:pt x="4923" y="316"/>
                  </a:lnTo>
                  <a:lnTo>
                    <a:pt x="4938" y="322"/>
                  </a:lnTo>
                  <a:lnTo>
                    <a:pt x="4953" y="329"/>
                  </a:lnTo>
                  <a:lnTo>
                    <a:pt x="4966" y="337"/>
                  </a:lnTo>
                  <a:lnTo>
                    <a:pt x="4980" y="345"/>
                  </a:lnTo>
                  <a:lnTo>
                    <a:pt x="4994" y="354"/>
                  </a:lnTo>
                  <a:lnTo>
                    <a:pt x="5005" y="364"/>
                  </a:lnTo>
                  <a:lnTo>
                    <a:pt x="5017" y="374"/>
                  </a:lnTo>
                  <a:lnTo>
                    <a:pt x="5029" y="385"/>
                  </a:lnTo>
                  <a:lnTo>
                    <a:pt x="5039" y="398"/>
                  </a:lnTo>
                  <a:lnTo>
                    <a:pt x="5049" y="410"/>
                  </a:lnTo>
                  <a:lnTo>
                    <a:pt x="5058" y="424"/>
                  </a:lnTo>
                  <a:lnTo>
                    <a:pt x="5067" y="436"/>
                  </a:lnTo>
                  <a:lnTo>
                    <a:pt x="5075" y="450"/>
                  </a:lnTo>
                  <a:lnTo>
                    <a:pt x="5083" y="463"/>
                  </a:lnTo>
                  <a:lnTo>
                    <a:pt x="5090" y="477"/>
                  </a:lnTo>
                  <a:lnTo>
                    <a:pt x="5095" y="492"/>
                  </a:lnTo>
                  <a:lnTo>
                    <a:pt x="5101" y="506"/>
                  </a:lnTo>
                  <a:lnTo>
                    <a:pt x="5107" y="521"/>
                  </a:lnTo>
                  <a:lnTo>
                    <a:pt x="5110" y="536"/>
                  </a:lnTo>
                  <a:lnTo>
                    <a:pt x="5115" y="551"/>
                  </a:lnTo>
                  <a:lnTo>
                    <a:pt x="5117" y="566"/>
                  </a:lnTo>
                  <a:lnTo>
                    <a:pt x="5119" y="582"/>
                  </a:lnTo>
                  <a:lnTo>
                    <a:pt x="5121" y="598"/>
                  </a:lnTo>
                  <a:lnTo>
                    <a:pt x="5121" y="615"/>
                  </a:lnTo>
                  <a:lnTo>
                    <a:pt x="5123" y="632"/>
                  </a:lnTo>
                  <a:lnTo>
                    <a:pt x="5123" y="720"/>
                  </a:lnTo>
                  <a:close/>
                  <a:moveTo>
                    <a:pt x="9606" y="1219"/>
                  </a:moveTo>
                  <a:lnTo>
                    <a:pt x="9605" y="1187"/>
                  </a:lnTo>
                  <a:lnTo>
                    <a:pt x="9603" y="1157"/>
                  </a:lnTo>
                  <a:lnTo>
                    <a:pt x="9599" y="1127"/>
                  </a:lnTo>
                  <a:lnTo>
                    <a:pt x="9594" y="1099"/>
                  </a:lnTo>
                  <a:lnTo>
                    <a:pt x="9588" y="1072"/>
                  </a:lnTo>
                  <a:lnTo>
                    <a:pt x="9580" y="1045"/>
                  </a:lnTo>
                  <a:lnTo>
                    <a:pt x="9571" y="1020"/>
                  </a:lnTo>
                  <a:lnTo>
                    <a:pt x="9561" y="996"/>
                  </a:lnTo>
                  <a:lnTo>
                    <a:pt x="9548" y="972"/>
                  </a:lnTo>
                  <a:lnTo>
                    <a:pt x="9536" y="950"/>
                  </a:lnTo>
                  <a:lnTo>
                    <a:pt x="9521" y="929"/>
                  </a:lnTo>
                  <a:lnTo>
                    <a:pt x="9505" y="909"/>
                  </a:lnTo>
                  <a:lnTo>
                    <a:pt x="9488" y="890"/>
                  </a:lnTo>
                  <a:lnTo>
                    <a:pt x="9470" y="872"/>
                  </a:lnTo>
                  <a:lnTo>
                    <a:pt x="9451" y="855"/>
                  </a:lnTo>
                  <a:lnTo>
                    <a:pt x="9430" y="839"/>
                  </a:lnTo>
                  <a:lnTo>
                    <a:pt x="9408" y="824"/>
                  </a:lnTo>
                  <a:lnTo>
                    <a:pt x="9386" y="811"/>
                  </a:lnTo>
                  <a:lnTo>
                    <a:pt x="9363" y="798"/>
                  </a:lnTo>
                  <a:lnTo>
                    <a:pt x="9339" y="786"/>
                  </a:lnTo>
                  <a:lnTo>
                    <a:pt x="9315" y="775"/>
                  </a:lnTo>
                  <a:lnTo>
                    <a:pt x="9291" y="764"/>
                  </a:lnTo>
                  <a:lnTo>
                    <a:pt x="9266" y="755"/>
                  </a:lnTo>
                  <a:lnTo>
                    <a:pt x="9240" y="747"/>
                  </a:lnTo>
                  <a:lnTo>
                    <a:pt x="9214" y="739"/>
                  </a:lnTo>
                  <a:lnTo>
                    <a:pt x="9186" y="733"/>
                  </a:lnTo>
                  <a:lnTo>
                    <a:pt x="9158" y="727"/>
                  </a:lnTo>
                  <a:lnTo>
                    <a:pt x="9130" y="722"/>
                  </a:lnTo>
                  <a:lnTo>
                    <a:pt x="9100" y="718"/>
                  </a:lnTo>
                  <a:lnTo>
                    <a:pt x="9071" y="715"/>
                  </a:lnTo>
                  <a:lnTo>
                    <a:pt x="9042" y="712"/>
                  </a:lnTo>
                  <a:lnTo>
                    <a:pt x="9010" y="711"/>
                  </a:lnTo>
                  <a:lnTo>
                    <a:pt x="9005" y="711"/>
                  </a:lnTo>
                  <a:lnTo>
                    <a:pt x="8997" y="710"/>
                  </a:lnTo>
                  <a:lnTo>
                    <a:pt x="8985" y="708"/>
                  </a:lnTo>
                  <a:lnTo>
                    <a:pt x="8969" y="704"/>
                  </a:lnTo>
                  <a:lnTo>
                    <a:pt x="8949" y="699"/>
                  </a:lnTo>
                  <a:lnTo>
                    <a:pt x="8925" y="692"/>
                  </a:lnTo>
                  <a:lnTo>
                    <a:pt x="8898" y="684"/>
                  </a:lnTo>
                  <a:lnTo>
                    <a:pt x="8866" y="674"/>
                  </a:lnTo>
                  <a:lnTo>
                    <a:pt x="8852" y="668"/>
                  </a:lnTo>
                  <a:lnTo>
                    <a:pt x="8838" y="661"/>
                  </a:lnTo>
                  <a:lnTo>
                    <a:pt x="8826" y="654"/>
                  </a:lnTo>
                  <a:lnTo>
                    <a:pt x="8813" y="646"/>
                  </a:lnTo>
                  <a:lnTo>
                    <a:pt x="8801" y="637"/>
                  </a:lnTo>
                  <a:lnTo>
                    <a:pt x="8789" y="626"/>
                  </a:lnTo>
                  <a:lnTo>
                    <a:pt x="8779" y="615"/>
                  </a:lnTo>
                  <a:lnTo>
                    <a:pt x="8769" y="604"/>
                  </a:lnTo>
                  <a:lnTo>
                    <a:pt x="8758" y="592"/>
                  </a:lnTo>
                  <a:lnTo>
                    <a:pt x="8749" y="580"/>
                  </a:lnTo>
                  <a:lnTo>
                    <a:pt x="8740" y="566"/>
                  </a:lnTo>
                  <a:lnTo>
                    <a:pt x="8733" y="552"/>
                  </a:lnTo>
                  <a:lnTo>
                    <a:pt x="8728" y="536"/>
                  </a:lnTo>
                  <a:lnTo>
                    <a:pt x="8725" y="520"/>
                  </a:lnTo>
                  <a:lnTo>
                    <a:pt x="8723" y="502"/>
                  </a:lnTo>
                  <a:lnTo>
                    <a:pt x="8721" y="483"/>
                  </a:lnTo>
                  <a:lnTo>
                    <a:pt x="8723" y="466"/>
                  </a:lnTo>
                  <a:lnTo>
                    <a:pt x="8725" y="448"/>
                  </a:lnTo>
                  <a:lnTo>
                    <a:pt x="8730" y="430"/>
                  </a:lnTo>
                  <a:lnTo>
                    <a:pt x="8737" y="410"/>
                  </a:lnTo>
                  <a:lnTo>
                    <a:pt x="8745" y="392"/>
                  </a:lnTo>
                  <a:lnTo>
                    <a:pt x="8756" y="373"/>
                  </a:lnTo>
                  <a:lnTo>
                    <a:pt x="8769" y="355"/>
                  </a:lnTo>
                  <a:lnTo>
                    <a:pt x="8783" y="335"/>
                  </a:lnTo>
                  <a:lnTo>
                    <a:pt x="8792" y="326"/>
                  </a:lnTo>
                  <a:lnTo>
                    <a:pt x="8801" y="316"/>
                  </a:lnTo>
                  <a:lnTo>
                    <a:pt x="8810" y="309"/>
                  </a:lnTo>
                  <a:lnTo>
                    <a:pt x="8821" y="301"/>
                  </a:lnTo>
                  <a:lnTo>
                    <a:pt x="8832" y="294"/>
                  </a:lnTo>
                  <a:lnTo>
                    <a:pt x="8845" y="287"/>
                  </a:lnTo>
                  <a:lnTo>
                    <a:pt x="8857" y="281"/>
                  </a:lnTo>
                  <a:lnTo>
                    <a:pt x="8871" y="276"/>
                  </a:lnTo>
                  <a:lnTo>
                    <a:pt x="8885" y="271"/>
                  </a:lnTo>
                  <a:lnTo>
                    <a:pt x="8901" y="268"/>
                  </a:lnTo>
                  <a:lnTo>
                    <a:pt x="8917" y="263"/>
                  </a:lnTo>
                  <a:lnTo>
                    <a:pt x="8934" y="261"/>
                  </a:lnTo>
                  <a:lnTo>
                    <a:pt x="8952" y="258"/>
                  </a:lnTo>
                  <a:lnTo>
                    <a:pt x="8971" y="257"/>
                  </a:lnTo>
                  <a:lnTo>
                    <a:pt x="8991" y="255"/>
                  </a:lnTo>
                  <a:lnTo>
                    <a:pt x="9011" y="254"/>
                  </a:lnTo>
                  <a:lnTo>
                    <a:pt x="9028" y="254"/>
                  </a:lnTo>
                  <a:lnTo>
                    <a:pt x="9044" y="255"/>
                  </a:lnTo>
                  <a:lnTo>
                    <a:pt x="9061" y="258"/>
                  </a:lnTo>
                  <a:lnTo>
                    <a:pt x="9077" y="261"/>
                  </a:lnTo>
                  <a:lnTo>
                    <a:pt x="9093" y="264"/>
                  </a:lnTo>
                  <a:lnTo>
                    <a:pt x="9108" y="269"/>
                  </a:lnTo>
                  <a:lnTo>
                    <a:pt x="9123" y="273"/>
                  </a:lnTo>
                  <a:lnTo>
                    <a:pt x="9139" y="280"/>
                  </a:lnTo>
                  <a:lnTo>
                    <a:pt x="9154" y="287"/>
                  </a:lnTo>
                  <a:lnTo>
                    <a:pt x="9168" y="294"/>
                  </a:lnTo>
                  <a:lnTo>
                    <a:pt x="9183" y="303"/>
                  </a:lnTo>
                  <a:lnTo>
                    <a:pt x="9197" y="312"/>
                  </a:lnTo>
                  <a:lnTo>
                    <a:pt x="9211" y="322"/>
                  </a:lnTo>
                  <a:lnTo>
                    <a:pt x="9225" y="332"/>
                  </a:lnTo>
                  <a:lnTo>
                    <a:pt x="9240" y="344"/>
                  </a:lnTo>
                  <a:lnTo>
                    <a:pt x="9253" y="356"/>
                  </a:lnTo>
                  <a:lnTo>
                    <a:pt x="9260" y="362"/>
                  </a:lnTo>
                  <a:lnTo>
                    <a:pt x="9267" y="367"/>
                  </a:lnTo>
                  <a:lnTo>
                    <a:pt x="9274" y="372"/>
                  </a:lnTo>
                  <a:lnTo>
                    <a:pt x="9280" y="375"/>
                  </a:lnTo>
                  <a:lnTo>
                    <a:pt x="9287" y="379"/>
                  </a:lnTo>
                  <a:lnTo>
                    <a:pt x="9294" y="381"/>
                  </a:lnTo>
                  <a:lnTo>
                    <a:pt x="9302" y="382"/>
                  </a:lnTo>
                  <a:lnTo>
                    <a:pt x="9309" y="383"/>
                  </a:lnTo>
                  <a:lnTo>
                    <a:pt x="9315" y="384"/>
                  </a:lnTo>
                  <a:lnTo>
                    <a:pt x="9322" y="383"/>
                  </a:lnTo>
                  <a:lnTo>
                    <a:pt x="9330" y="382"/>
                  </a:lnTo>
                  <a:lnTo>
                    <a:pt x="9337" y="381"/>
                  </a:lnTo>
                  <a:lnTo>
                    <a:pt x="9344" y="379"/>
                  </a:lnTo>
                  <a:lnTo>
                    <a:pt x="9352" y="375"/>
                  </a:lnTo>
                  <a:lnTo>
                    <a:pt x="9358" y="372"/>
                  </a:lnTo>
                  <a:lnTo>
                    <a:pt x="9366" y="367"/>
                  </a:lnTo>
                  <a:lnTo>
                    <a:pt x="9452" y="304"/>
                  </a:lnTo>
                  <a:lnTo>
                    <a:pt x="9460" y="298"/>
                  </a:lnTo>
                  <a:lnTo>
                    <a:pt x="9466" y="293"/>
                  </a:lnTo>
                  <a:lnTo>
                    <a:pt x="9472" y="287"/>
                  </a:lnTo>
                  <a:lnTo>
                    <a:pt x="9477" y="280"/>
                  </a:lnTo>
                  <a:lnTo>
                    <a:pt x="9481" y="275"/>
                  </a:lnTo>
                  <a:lnTo>
                    <a:pt x="9484" y="268"/>
                  </a:lnTo>
                  <a:lnTo>
                    <a:pt x="9485" y="261"/>
                  </a:lnTo>
                  <a:lnTo>
                    <a:pt x="9486" y="254"/>
                  </a:lnTo>
                  <a:lnTo>
                    <a:pt x="9487" y="247"/>
                  </a:lnTo>
                  <a:lnTo>
                    <a:pt x="9486" y="241"/>
                  </a:lnTo>
                  <a:lnTo>
                    <a:pt x="9484" y="234"/>
                  </a:lnTo>
                  <a:lnTo>
                    <a:pt x="9482" y="226"/>
                  </a:lnTo>
                  <a:lnTo>
                    <a:pt x="9478" y="219"/>
                  </a:lnTo>
                  <a:lnTo>
                    <a:pt x="9474" y="211"/>
                  </a:lnTo>
                  <a:lnTo>
                    <a:pt x="9469" y="204"/>
                  </a:lnTo>
                  <a:lnTo>
                    <a:pt x="9462" y="197"/>
                  </a:lnTo>
                  <a:lnTo>
                    <a:pt x="9444" y="176"/>
                  </a:lnTo>
                  <a:lnTo>
                    <a:pt x="9424" y="157"/>
                  </a:lnTo>
                  <a:lnTo>
                    <a:pt x="9404" y="138"/>
                  </a:lnTo>
                  <a:lnTo>
                    <a:pt x="9381" y="120"/>
                  </a:lnTo>
                  <a:lnTo>
                    <a:pt x="9358" y="103"/>
                  </a:lnTo>
                  <a:lnTo>
                    <a:pt x="9335" y="86"/>
                  </a:lnTo>
                  <a:lnTo>
                    <a:pt x="9309" y="70"/>
                  </a:lnTo>
                  <a:lnTo>
                    <a:pt x="9283" y="55"/>
                  </a:lnTo>
                  <a:lnTo>
                    <a:pt x="9253" y="43"/>
                  </a:lnTo>
                  <a:lnTo>
                    <a:pt x="9224" y="33"/>
                  </a:lnTo>
                  <a:lnTo>
                    <a:pt x="9192" y="22"/>
                  </a:lnTo>
                  <a:lnTo>
                    <a:pt x="9158" y="16"/>
                  </a:lnTo>
                  <a:lnTo>
                    <a:pt x="9124" y="9"/>
                  </a:lnTo>
                  <a:lnTo>
                    <a:pt x="9088" y="4"/>
                  </a:lnTo>
                  <a:lnTo>
                    <a:pt x="9051" y="1"/>
                  </a:lnTo>
                  <a:lnTo>
                    <a:pt x="9011" y="0"/>
                  </a:lnTo>
                  <a:lnTo>
                    <a:pt x="8977" y="1"/>
                  </a:lnTo>
                  <a:lnTo>
                    <a:pt x="8944" y="3"/>
                  </a:lnTo>
                  <a:lnTo>
                    <a:pt x="8913" y="7"/>
                  </a:lnTo>
                  <a:lnTo>
                    <a:pt x="8882" y="11"/>
                  </a:lnTo>
                  <a:lnTo>
                    <a:pt x="8853" y="17"/>
                  </a:lnTo>
                  <a:lnTo>
                    <a:pt x="8824" y="24"/>
                  </a:lnTo>
                  <a:lnTo>
                    <a:pt x="8796" y="31"/>
                  </a:lnTo>
                  <a:lnTo>
                    <a:pt x="8770" y="40"/>
                  </a:lnTo>
                  <a:lnTo>
                    <a:pt x="8744" y="51"/>
                  </a:lnTo>
                  <a:lnTo>
                    <a:pt x="8720" y="62"/>
                  </a:lnTo>
                  <a:lnTo>
                    <a:pt x="8697" y="74"/>
                  </a:lnTo>
                  <a:lnTo>
                    <a:pt x="8675" y="88"/>
                  </a:lnTo>
                  <a:lnTo>
                    <a:pt x="8654" y="103"/>
                  </a:lnTo>
                  <a:lnTo>
                    <a:pt x="8633" y="119"/>
                  </a:lnTo>
                  <a:lnTo>
                    <a:pt x="8615" y="135"/>
                  </a:lnTo>
                  <a:lnTo>
                    <a:pt x="8597" y="154"/>
                  </a:lnTo>
                  <a:lnTo>
                    <a:pt x="8580" y="173"/>
                  </a:lnTo>
                  <a:lnTo>
                    <a:pt x="8563" y="191"/>
                  </a:lnTo>
                  <a:lnTo>
                    <a:pt x="8548" y="210"/>
                  </a:lnTo>
                  <a:lnTo>
                    <a:pt x="8535" y="231"/>
                  </a:lnTo>
                  <a:lnTo>
                    <a:pt x="8522" y="250"/>
                  </a:lnTo>
                  <a:lnTo>
                    <a:pt x="8511" y="270"/>
                  </a:lnTo>
                  <a:lnTo>
                    <a:pt x="8500" y="290"/>
                  </a:lnTo>
                  <a:lnTo>
                    <a:pt x="8491" y="311"/>
                  </a:lnTo>
                  <a:lnTo>
                    <a:pt x="8483" y="332"/>
                  </a:lnTo>
                  <a:lnTo>
                    <a:pt x="8476" y="353"/>
                  </a:lnTo>
                  <a:lnTo>
                    <a:pt x="8469" y="374"/>
                  </a:lnTo>
                  <a:lnTo>
                    <a:pt x="8465" y="396"/>
                  </a:lnTo>
                  <a:lnTo>
                    <a:pt x="8460" y="418"/>
                  </a:lnTo>
                  <a:lnTo>
                    <a:pt x="8458" y="441"/>
                  </a:lnTo>
                  <a:lnTo>
                    <a:pt x="8456" y="463"/>
                  </a:lnTo>
                  <a:lnTo>
                    <a:pt x="8456" y="486"/>
                  </a:lnTo>
                  <a:lnTo>
                    <a:pt x="8457" y="513"/>
                  </a:lnTo>
                  <a:lnTo>
                    <a:pt x="8459" y="539"/>
                  </a:lnTo>
                  <a:lnTo>
                    <a:pt x="8461" y="564"/>
                  </a:lnTo>
                  <a:lnTo>
                    <a:pt x="8466" y="589"/>
                  </a:lnTo>
                  <a:lnTo>
                    <a:pt x="8471" y="613"/>
                  </a:lnTo>
                  <a:lnTo>
                    <a:pt x="8477" y="637"/>
                  </a:lnTo>
                  <a:lnTo>
                    <a:pt x="8485" y="658"/>
                  </a:lnTo>
                  <a:lnTo>
                    <a:pt x="8493" y="680"/>
                  </a:lnTo>
                  <a:lnTo>
                    <a:pt x="8502" y="701"/>
                  </a:lnTo>
                  <a:lnTo>
                    <a:pt x="8513" y="721"/>
                  </a:lnTo>
                  <a:lnTo>
                    <a:pt x="8525" y="741"/>
                  </a:lnTo>
                  <a:lnTo>
                    <a:pt x="8537" y="759"/>
                  </a:lnTo>
                  <a:lnTo>
                    <a:pt x="8551" y="777"/>
                  </a:lnTo>
                  <a:lnTo>
                    <a:pt x="8565" y="794"/>
                  </a:lnTo>
                  <a:lnTo>
                    <a:pt x="8581" y="810"/>
                  </a:lnTo>
                  <a:lnTo>
                    <a:pt x="8598" y="825"/>
                  </a:lnTo>
                  <a:lnTo>
                    <a:pt x="8616" y="840"/>
                  </a:lnTo>
                  <a:lnTo>
                    <a:pt x="8635" y="854"/>
                  </a:lnTo>
                  <a:lnTo>
                    <a:pt x="8655" y="867"/>
                  </a:lnTo>
                  <a:lnTo>
                    <a:pt x="8676" y="880"/>
                  </a:lnTo>
                  <a:lnTo>
                    <a:pt x="8698" y="892"/>
                  </a:lnTo>
                  <a:lnTo>
                    <a:pt x="8721" y="902"/>
                  </a:lnTo>
                  <a:lnTo>
                    <a:pt x="8745" y="913"/>
                  </a:lnTo>
                  <a:lnTo>
                    <a:pt x="8771" y="923"/>
                  </a:lnTo>
                  <a:lnTo>
                    <a:pt x="8797" y="931"/>
                  </a:lnTo>
                  <a:lnTo>
                    <a:pt x="8824" y="939"/>
                  </a:lnTo>
                  <a:lnTo>
                    <a:pt x="8854" y="946"/>
                  </a:lnTo>
                  <a:lnTo>
                    <a:pt x="8883" y="952"/>
                  </a:lnTo>
                  <a:lnTo>
                    <a:pt x="8914" y="958"/>
                  </a:lnTo>
                  <a:lnTo>
                    <a:pt x="8945" y="963"/>
                  </a:lnTo>
                  <a:lnTo>
                    <a:pt x="8978" y="968"/>
                  </a:lnTo>
                  <a:lnTo>
                    <a:pt x="9012" y="970"/>
                  </a:lnTo>
                  <a:lnTo>
                    <a:pt x="9017" y="970"/>
                  </a:lnTo>
                  <a:lnTo>
                    <a:pt x="9026" y="971"/>
                  </a:lnTo>
                  <a:lnTo>
                    <a:pt x="9039" y="974"/>
                  </a:lnTo>
                  <a:lnTo>
                    <a:pt x="9057" y="976"/>
                  </a:lnTo>
                  <a:lnTo>
                    <a:pt x="9079" y="980"/>
                  </a:lnTo>
                  <a:lnTo>
                    <a:pt x="9105" y="986"/>
                  </a:lnTo>
                  <a:lnTo>
                    <a:pt x="9136" y="992"/>
                  </a:lnTo>
                  <a:lnTo>
                    <a:pt x="9171" y="1000"/>
                  </a:lnTo>
                  <a:lnTo>
                    <a:pt x="9186" y="1005"/>
                  </a:lnTo>
                  <a:lnTo>
                    <a:pt x="9201" y="1012"/>
                  </a:lnTo>
                  <a:lnTo>
                    <a:pt x="9216" y="1019"/>
                  </a:lnTo>
                  <a:lnTo>
                    <a:pt x="9231" y="1028"/>
                  </a:lnTo>
                  <a:lnTo>
                    <a:pt x="9244" y="1038"/>
                  </a:lnTo>
                  <a:lnTo>
                    <a:pt x="9258" y="1048"/>
                  </a:lnTo>
                  <a:lnTo>
                    <a:pt x="9271" y="1061"/>
                  </a:lnTo>
                  <a:lnTo>
                    <a:pt x="9284" y="1073"/>
                  </a:lnTo>
                  <a:lnTo>
                    <a:pt x="9295" y="1088"/>
                  </a:lnTo>
                  <a:lnTo>
                    <a:pt x="9304" y="1104"/>
                  </a:lnTo>
                  <a:lnTo>
                    <a:pt x="9312" y="1119"/>
                  </a:lnTo>
                  <a:lnTo>
                    <a:pt x="9319" y="1138"/>
                  </a:lnTo>
                  <a:lnTo>
                    <a:pt x="9323" y="1157"/>
                  </a:lnTo>
                  <a:lnTo>
                    <a:pt x="9327" y="1177"/>
                  </a:lnTo>
                  <a:lnTo>
                    <a:pt x="9329" y="1198"/>
                  </a:lnTo>
                  <a:lnTo>
                    <a:pt x="9330" y="1220"/>
                  </a:lnTo>
                  <a:lnTo>
                    <a:pt x="9329" y="1234"/>
                  </a:lnTo>
                  <a:lnTo>
                    <a:pt x="9329" y="1247"/>
                  </a:lnTo>
                  <a:lnTo>
                    <a:pt x="9327" y="1260"/>
                  </a:lnTo>
                  <a:lnTo>
                    <a:pt x="9326" y="1273"/>
                  </a:lnTo>
                  <a:lnTo>
                    <a:pt x="9322" y="1286"/>
                  </a:lnTo>
                  <a:lnTo>
                    <a:pt x="9320" y="1298"/>
                  </a:lnTo>
                  <a:lnTo>
                    <a:pt x="9315" y="1311"/>
                  </a:lnTo>
                  <a:lnTo>
                    <a:pt x="9312" y="1323"/>
                  </a:lnTo>
                  <a:lnTo>
                    <a:pt x="9302" y="1347"/>
                  </a:lnTo>
                  <a:lnTo>
                    <a:pt x="9289" y="1371"/>
                  </a:lnTo>
                  <a:lnTo>
                    <a:pt x="9275" y="1394"/>
                  </a:lnTo>
                  <a:lnTo>
                    <a:pt x="9258" y="1416"/>
                  </a:lnTo>
                  <a:lnTo>
                    <a:pt x="9249" y="1427"/>
                  </a:lnTo>
                  <a:lnTo>
                    <a:pt x="9238" y="1437"/>
                  </a:lnTo>
                  <a:lnTo>
                    <a:pt x="9227" y="1447"/>
                  </a:lnTo>
                  <a:lnTo>
                    <a:pt x="9215" y="1457"/>
                  </a:lnTo>
                  <a:lnTo>
                    <a:pt x="9202" y="1464"/>
                  </a:lnTo>
                  <a:lnTo>
                    <a:pt x="9189" y="1472"/>
                  </a:lnTo>
                  <a:lnTo>
                    <a:pt x="9175" y="1479"/>
                  </a:lnTo>
                  <a:lnTo>
                    <a:pt x="9160" y="1486"/>
                  </a:lnTo>
                  <a:lnTo>
                    <a:pt x="9145" y="1492"/>
                  </a:lnTo>
                  <a:lnTo>
                    <a:pt x="9128" y="1496"/>
                  </a:lnTo>
                  <a:lnTo>
                    <a:pt x="9111" y="1501"/>
                  </a:lnTo>
                  <a:lnTo>
                    <a:pt x="9093" y="1504"/>
                  </a:lnTo>
                  <a:lnTo>
                    <a:pt x="9073" y="1506"/>
                  </a:lnTo>
                  <a:lnTo>
                    <a:pt x="9053" y="1509"/>
                  </a:lnTo>
                  <a:lnTo>
                    <a:pt x="9033" y="1511"/>
                  </a:lnTo>
                  <a:lnTo>
                    <a:pt x="9012" y="1511"/>
                  </a:lnTo>
                  <a:lnTo>
                    <a:pt x="8996" y="1511"/>
                  </a:lnTo>
                  <a:lnTo>
                    <a:pt x="8982" y="1510"/>
                  </a:lnTo>
                  <a:lnTo>
                    <a:pt x="8967" y="1509"/>
                  </a:lnTo>
                  <a:lnTo>
                    <a:pt x="8952" y="1506"/>
                  </a:lnTo>
                  <a:lnTo>
                    <a:pt x="8938" y="1504"/>
                  </a:lnTo>
                  <a:lnTo>
                    <a:pt x="8923" y="1501"/>
                  </a:lnTo>
                  <a:lnTo>
                    <a:pt x="8909" y="1497"/>
                  </a:lnTo>
                  <a:lnTo>
                    <a:pt x="8896" y="1493"/>
                  </a:lnTo>
                  <a:lnTo>
                    <a:pt x="8882" y="1488"/>
                  </a:lnTo>
                  <a:lnTo>
                    <a:pt x="8869" y="1483"/>
                  </a:lnTo>
                  <a:lnTo>
                    <a:pt x="8856" y="1477"/>
                  </a:lnTo>
                  <a:lnTo>
                    <a:pt x="8844" y="1470"/>
                  </a:lnTo>
                  <a:lnTo>
                    <a:pt x="8831" y="1462"/>
                  </a:lnTo>
                  <a:lnTo>
                    <a:pt x="8819" y="1455"/>
                  </a:lnTo>
                  <a:lnTo>
                    <a:pt x="8806" y="1446"/>
                  </a:lnTo>
                  <a:lnTo>
                    <a:pt x="8795" y="1437"/>
                  </a:lnTo>
                  <a:lnTo>
                    <a:pt x="8772" y="1420"/>
                  </a:lnTo>
                  <a:lnTo>
                    <a:pt x="8751" y="1402"/>
                  </a:lnTo>
                  <a:lnTo>
                    <a:pt x="8732" y="1384"/>
                  </a:lnTo>
                  <a:lnTo>
                    <a:pt x="8711" y="1365"/>
                  </a:lnTo>
                  <a:lnTo>
                    <a:pt x="8693" y="1346"/>
                  </a:lnTo>
                  <a:lnTo>
                    <a:pt x="8675" y="1326"/>
                  </a:lnTo>
                  <a:lnTo>
                    <a:pt x="8658" y="1307"/>
                  </a:lnTo>
                  <a:lnTo>
                    <a:pt x="8642" y="1287"/>
                  </a:lnTo>
                  <a:lnTo>
                    <a:pt x="8638" y="1280"/>
                  </a:lnTo>
                  <a:lnTo>
                    <a:pt x="8632" y="1274"/>
                  </a:lnTo>
                  <a:lnTo>
                    <a:pt x="8628" y="1269"/>
                  </a:lnTo>
                  <a:lnTo>
                    <a:pt x="8622" y="1264"/>
                  </a:lnTo>
                  <a:lnTo>
                    <a:pt x="8616" y="1260"/>
                  </a:lnTo>
                  <a:lnTo>
                    <a:pt x="8609" y="1256"/>
                  </a:lnTo>
                  <a:lnTo>
                    <a:pt x="8604" y="1254"/>
                  </a:lnTo>
                  <a:lnTo>
                    <a:pt x="8597" y="1252"/>
                  </a:lnTo>
                  <a:lnTo>
                    <a:pt x="8591" y="1252"/>
                  </a:lnTo>
                  <a:lnTo>
                    <a:pt x="8583" y="1251"/>
                  </a:lnTo>
                  <a:lnTo>
                    <a:pt x="8577" y="1252"/>
                  </a:lnTo>
                  <a:lnTo>
                    <a:pt x="8570" y="1253"/>
                  </a:lnTo>
                  <a:lnTo>
                    <a:pt x="8562" y="1255"/>
                  </a:lnTo>
                  <a:lnTo>
                    <a:pt x="8555" y="1257"/>
                  </a:lnTo>
                  <a:lnTo>
                    <a:pt x="8547" y="1261"/>
                  </a:lnTo>
                  <a:lnTo>
                    <a:pt x="8539" y="1265"/>
                  </a:lnTo>
                  <a:lnTo>
                    <a:pt x="8456" y="1325"/>
                  </a:lnTo>
                  <a:lnTo>
                    <a:pt x="8448" y="1331"/>
                  </a:lnTo>
                  <a:lnTo>
                    <a:pt x="8442" y="1338"/>
                  </a:lnTo>
                  <a:lnTo>
                    <a:pt x="8435" y="1345"/>
                  </a:lnTo>
                  <a:lnTo>
                    <a:pt x="8431" y="1350"/>
                  </a:lnTo>
                  <a:lnTo>
                    <a:pt x="8426" y="1357"/>
                  </a:lnTo>
                  <a:lnTo>
                    <a:pt x="8423" y="1364"/>
                  </a:lnTo>
                  <a:lnTo>
                    <a:pt x="8420" y="1372"/>
                  </a:lnTo>
                  <a:lnTo>
                    <a:pt x="8418" y="1378"/>
                  </a:lnTo>
                  <a:lnTo>
                    <a:pt x="8417" y="1385"/>
                  </a:lnTo>
                  <a:lnTo>
                    <a:pt x="8417" y="1392"/>
                  </a:lnTo>
                  <a:lnTo>
                    <a:pt x="8418" y="1400"/>
                  </a:lnTo>
                  <a:lnTo>
                    <a:pt x="8419" y="1407"/>
                  </a:lnTo>
                  <a:lnTo>
                    <a:pt x="8422" y="1415"/>
                  </a:lnTo>
                  <a:lnTo>
                    <a:pt x="8424" y="1423"/>
                  </a:lnTo>
                  <a:lnTo>
                    <a:pt x="8428" y="1429"/>
                  </a:lnTo>
                  <a:lnTo>
                    <a:pt x="8433" y="1437"/>
                  </a:lnTo>
                  <a:lnTo>
                    <a:pt x="8450" y="1466"/>
                  </a:lnTo>
                  <a:lnTo>
                    <a:pt x="8470" y="1493"/>
                  </a:lnTo>
                  <a:lnTo>
                    <a:pt x="8492" y="1520"/>
                  </a:lnTo>
                  <a:lnTo>
                    <a:pt x="8517" y="1547"/>
                  </a:lnTo>
                  <a:lnTo>
                    <a:pt x="8544" y="1574"/>
                  </a:lnTo>
                  <a:lnTo>
                    <a:pt x="8573" y="1601"/>
                  </a:lnTo>
                  <a:lnTo>
                    <a:pt x="8605" y="1627"/>
                  </a:lnTo>
                  <a:lnTo>
                    <a:pt x="8639" y="1653"/>
                  </a:lnTo>
                  <a:lnTo>
                    <a:pt x="8657" y="1667"/>
                  </a:lnTo>
                  <a:lnTo>
                    <a:pt x="8675" y="1679"/>
                  </a:lnTo>
                  <a:lnTo>
                    <a:pt x="8694" y="1691"/>
                  </a:lnTo>
                  <a:lnTo>
                    <a:pt x="8715" y="1702"/>
                  </a:lnTo>
                  <a:lnTo>
                    <a:pt x="8736" y="1711"/>
                  </a:lnTo>
                  <a:lnTo>
                    <a:pt x="8758" y="1721"/>
                  </a:lnTo>
                  <a:lnTo>
                    <a:pt x="8779" y="1729"/>
                  </a:lnTo>
                  <a:lnTo>
                    <a:pt x="8802" y="1737"/>
                  </a:lnTo>
                  <a:lnTo>
                    <a:pt x="8826" y="1744"/>
                  </a:lnTo>
                  <a:lnTo>
                    <a:pt x="8850" y="1749"/>
                  </a:lnTo>
                  <a:lnTo>
                    <a:pt x="8875" y="1755"/>
                  </a:lnTo>
                  <a:lnTo>
                    <a:pt x="8901" y="1760"/>
                  </a:lnTo>
                  <a:lnTo>
                    <a:pt x="8927" y="1763"/>
                  </a:lnTo>
                  <a:lnTo>
                    <a:pt x="8954" y="1766"/>
                  </a:lnTo>
                  <a:lnTo>
                    <a:pt x="8983" y="1768"/>
                  </a:lnTo>
                  <a:lnTo>
                    <a:pt x="9011" y="1770"/>
                  </a:lnTo>
                  <a:lnTo>
                    <a:pt x="9046" y="1769"/>
                  </a:lnTo>
                  <a:lnTo>
                    <a:pt x="9080" y="1766"/>
                  </a:lnTo>
                  <a:lnTo>
                    <a:pt x="9113" y="1763"/>
                  </a:lnTo>
                  <a:lnTo>
                    <a:pt x="9146" y="1757"/>
                  </a:lnTo>
                  <a:lnTo>
                    <a:pt x="9176" y="1752"/>
                  </a:lnTo>
                  <a:lnTo>
                    <a:pt x="9207" y="1745"/>
                  </a:lnTo>
                  <a:lnTo>
                    <a:pt x="9235" y="1737"/>
                  </a:lnTo>
                  <a:lnTo>
                    <a:pt x="9263" y="1727"/>
                  </a:lnTo>
                  <a:lnTo>
                    <a:pt x="9291" y="1717"/>
                  </a:lnTo>
                  <a:lnTo>
                    <a:pt x="9317" y="1704"/>
                  </a:lnTo>
                  <a:lnTo>
                    <a:pt x="9341" y="1692"/>
                  </a:lnTo>
                  <a:lnTo>
                    <a:pt x="9365" y="1677"/>
                  </a:lnTo>
                  <a:lnTo>
                    <a:pt x="9388" y="1662"/>
                  </a:lnTo>
                  <a:lnTo>
                    <a:pt x="9410" y="1645"/>
                  </a:lnTo>
                  <a:lnTo>
                    <a:pt x="9431" y="1627"/>
                  </a:lnTo>
                  <a:lnTo>
                    <a:pt x="9451" y="1608"/>
                  </a:lnTo>
                  <a:lnTo>
                    <a:pt x="9469" y="1589"/>
                  </a:lnTo>
                  <a:lnTo>
                    <a:pt x="9487" y="1568"/>
                  </a:lnTo>
                  <a:lnTo>
                    <a:pt x="9504" y="1548"/>
                  </a:lnTo>
                  <a:lnTo>
                    <a:pt x="9519" y="1527"/>
                  </a:lnTo>
                  <a:lnTo>
                    <a:pt x="9533" y="1504"/>
                  </a:lnTo>
                  <a:lnTo>
                    <a:pt x="9546" y="1481"/>
                  </a:lnTo>
                  <a:lnTo>
                    <a:pt x="9558" y="1458"/>
                  </a:lnTo>
                  <a:lnTo>
                    <a:pt x="9568" y="1434"/>
                  </a:lnTo>
                  <a:lnTo>
                    <a:pt x="9577" y="1409"/>
                  </a:lnTo>
                  <a:lnTo>
                    <a:pt x="9585" y="1384"/>
                  </a:lnTo>
                  <a:lnTo>
                    <a:pt x="9591" y="1358"/>
                  </a:lnTo>
                  <a:lnTo>
                    <a:pt x="9597" y="1332"/>
                  </a:lnTo>
                  <a:lnTo>
                    <a:pt x="9601" y="1305"/>
                  </a:lnTo>
                  <a:lnTo>
                    <a:pt x="9604" y="1277"/>
                  </a:lnTo>
                  <a:lnTo>
                    <a:pt x="9606" y="1248"/>
                  </a:lnTo>
                  <a:lnTo>
                    <a:pt x="9606" y="1219"/>
                  </a:lnTo>
                  <a:close/>
                  <a:moveTo>
                    <a:pt x="13851" y="596"/>
                  </a:moveTo>
                  <a:lnTo>
                    <a:pt x="13850" y="565"/>
                  </a:lnTo>
                  <a:lnTo>
                    <a:pt x="13848" y="536"/>
                  </a:lnTo>
                  <a:lnTo>
                    <a:pt x="13844" y="506"/>
                  </a:lnTo>
                  <a:lnTo>
                    <a:pt x="13840" y="477"/>
                  </a:lnTo>
                  <a:lnTo>
                    <a:pt x="13834" y="449"/>
                  </a:lnTo>
                  <a:lnTo>
                    <a:pt x="13826" y="422"/>
                  </a:lnTo>
                  <a:lnTo>
                    <a:pt x="13818" y="394"/>
                  </a:lnTo>
                  <a:lnTo>
                    <a:pt x="13809" y="368"/>
                  </a:lnTo>
                  <a:lnTo>
                    <a:pt x="13798" y="342"/>
                  </a:lnTo>
                  <a:lnTo>
                    <a:pt x="13787" y="316"/>
                  </a:lnTo>
                  <a:lnTo>
                    <a:pt x="13773" y="293"/>
                  </a:lnTo>
                  <a:lnTo>
                    <a:pt x="13758" y="268"/>
                  </a:lnTo>
                  <a:lnTo>
                    <a:pt x="13742" y="244"/>
                  </a:lnTo>
                  <a:lnTo>
                    <a:pt x="13727" y="221"/>
                  </a:lnTo>
                  <a:lnTo>
                    <a:pt x="13709" y="199"/>
                  </a:lnTo>
                  <a:lnTo>
                    <a:pt x="13689" y="177"/>
                  </a:lnTo>
                  <a:lnTo>
                    <a:pt x="13669" y="156"/>
                  </a:lnTo>
                  <a:lnTo>
                    <a:pt x="13647" y="137"/>
                  </a:lnTo>
                  <a:lnTo>
                    <a:pt x="13626" y="119"/>
                  </a:lnTo>
                  <a:lnTo>
                    <a:pt x="13602" y="100"/>
                  </a:lnTo>
                  <a:lnTo>
                    <a:pt x="13578" y="86"/>
                  </a:lnTo>
                  <a:lnTo>
                    <a:pt x="13554" y="71"/>
                  </a:lnTo>
                  <a:lnTo>
                    <a:pt x="13529" y="57"/>
                  </a:lnTo>
                  <a:lnTo>
                    <a:pt x="13501" y="46"/>
                  </a:lnTo>
                  <a:lnTo>
                    <a:pt x="13474" y="36"/>
                  </a:lnTo>
                  <a:lnTo>
                    <a:pt x="13446" y="27"/>
                  </a:lnTo>
                  <a:lnTo>
                    <a:pt x="13417" y="19"/>
                  </a:lnTo>
                  <a:lnTo>
                    <a:pt x="13386" y="12"/>
                  </a:lnTo>
                  <a:lnTo>
                    <a:pt x="13354" y="7"/>
                  </a:lnTo>
                  <a:lnTo>
                    <a:pt x="13323" y="3"/>
                  </a:lnTo>
                  <a:lnTo>
                    <a:pt x="13290" y="1"/>
                  </a:lnTo>
                  <a:lnTo>
                    <a:pt x="13256" y="0"/>
                  </a:lnTo>
                  <a:lnTo>
                    <a:pt x="13223" y="1"/>
                  </a:lnTo>
                  <a:lnTo>
                    <a:pt x="13191" y="3"/>
                  </a:lnTo>
                  <a:lnTo>
                    <a:pt x="13160" y="7"/>
                  </a:lnTo>
                  <a:lnTo>
                    <a:pt x="13129" y="12"/>
                  </a:lnTo>
                  <a:lnTo>
                    <a:pt x="13100" y="19"/>
                  </a:lnTo>
                  <a:lnTo>
                    <a:pt x="13070" y="27"/>
                  </a:lnTo>
                  <a:lnTo>
                    <a:pt x="13043" y="36"/>
                  </a:lnTo>
                  <a:lnTo>
                    <a:pt x="13015" y="46"/>
                  </a:lnTo>
                  <a:lnTo>
                    <a:pt x="12989" y="57"/>
                  </a:lnTo>
                  <a:lnTo>
                    <a:pt x="12963" y="71"/>
                  </a:lnTo>
                  <a:lnTo>
                    <a:pt x="12938" y="86"/>
                  </a:lnTo>
                  <a:lnTo>
                    <a:pt x="12914" y="100"/>
                  </a:lnTo>
                  <a:lnTo>
                    <a:pt x="12892" y="119"/>
                  </a:lnTo>
                  <a:lnTo>
                    <a:pt x="12869" y="137"/>
                  </a:lnTo>
                  <a:lnTo>
                    <a:pt x="12848" y="156"/>
                  </a:lnTo>
                  <a:lnTo>
                    <a:pt x="12826" y="177"/>
                  </a:lnTo>
                  <a:lnTo>
                    <a:pt x="12807" y="199"/>
                  </a:lnTo>
                  <a:lnTo>
                    <a:pt x="12788" y="221"/>
                  </a:lnTo>
                  <a:lnTo>
                    <a:pt x="12769" y="244"/>
                  </a:lnTo>
                  <a:lnTo>
                    <a:pt x="12754" y="268"/>
                  </a:lnTo>
                  <a:lnTo>
                    <a:pt x="12739" y="293"/>
                  </a:lnTo>
                  <a:lnTo>
                    <a:pt x="12725" y="316"/>
                  </a:lnTo>
                  <a:lnTo>
                    <a:pt x="12713" y="342"/>
                  </a:lnTo>
                  <a:lnTo>
                    <a:pt x="12702" y="368"/>
                  </a:lnTo>
                  <a:lnTo>
                    <a:pt x="12693" y="394"/>
                  </a:lnTo>
                  <a:lnTo>
                    <a:pt x="12684" y="422"/>
                  </a:lnTo>
                  <a:lnTo>
                    <a:pt x="12677" y="449"/>
                  </a:lnTo>
                  <a:lnTo>
                    <a:pt x="12671" y="477"/>
                  </a:lnTo>
                  <a:lnTo>
                    <a:pt x="12667" y="506"/>
                  </a:lnTo>
                  <a:lnTo>
                    <a:pt x="12663" y="536"/>
                  </a:lnTo>
                  <a:lnTo>
                    <a:pt x="12661" y="565"/>
                  </a:lnTo>
                  <a:lnTo>
                    <a:pt x="12661" y="596"/>
                  </a:lnTo>
                  <a:lnTo>
                    <a:pt x="12661" y="1654"/>
                  </a:lnTo>
                  <a:lnTo>
                    <a:pt x="12661" y="1663"/>
                  </a:lnTo>
                  <a:lnTo>
                    <a:pt x="12662" y="1673"/>
                  </a:lnTo>
                  <a:lnTo>
                    <a:pt x="12663" y="1682"/>
                  </a:lnTo>
                  <a:lnTo>
                    <a:pt x="12665" y="1688"/>
                  </a:lnTo>
                  <a:lnTo>
                    <a:pt x="12668" y="1696"/>
                  </a:lnTo>
                  <a:lnTo>
                    <a:pt x="12671" y="1702"/>
                  </a:lnTo>
                  <a:lnTo>
                    <a:pt x="12676" y="1709"/>
                  </a:lnTo>
                  <a:lnTo>
                    <a:pt x="12680" y="1713"/>
                  </a:lnTo>
                  <a:lnTo>
                    <a:pt x="12686" y="1718"/>
                  </a:lnTo>
                  <a:lnTo>
                    <a:pt x="12691" y="1722"/>
                  </a:lnTo>
                  <a:lnTo>
                    <a:pt x="12698" y="1726"/>
                  </a:lnTo>
                  <a:lnTo>
                    <a:pt x="12705" y="1728"/>
                  </a:lnTo>
                  <a:lnTo>
                    <a:pt x="12713" y="1730"/>
                  </a:lnTo>
                  <a:lnTo>
                    <a:pt x="12721" y="1732"/>
                  </a:lnTo>
                  <a:lnTo>
                    <a:pt x="12730" y="1732"/>
                  </a:lnTo>
                  <a:lnTo>
                    <a:pt x="12739" y="1734"/>
                  </a:lnTo>
                  <a:lnTo>
                    <a:pt x="12858" y="1734"/>
                  </a:lnTo>
                  <a:lnTo>
                    <a:pt x="12868" y="1732"/>
                  </a:lnTo>
                  <a:lnTo>
                    <a:pt x="12877" y="1732"/>
                  </a:lnTo>
                  <a:lnTo>
                    <a:pt x="12885" y="1730"/>
                  </a:lnTo>
                  <a:lnTo>
                    <a:pt x="12893" y="1728"/>
                  </a:lnTo>
                  <a:lnTo>
                    <a:pt x="12900" y="1726"/>
                  </a:lnTo>
                  <a:lnTo>
                    <a:pt x="12906" y="1722"/>
                  </a:lnTo>
                  <a:lnTo>
                    <a:pt x="12912" y="1718"/>
                  </a:lnTo>
                  <a:lnTo>
                    <a:pt x="12918" y="1713"/>
                  </a:lnTo>
                  <a:lnTo>
                    <a:pt x="12922" y="1709"/>
                  </a:lnTo>
                  <a:lnTo>
                    <a:pt x="12926" y="1702"/>
                  </a:lnTo>
                  <a:lnTo>
                    <a:pt x="12929" y="1696"/>
                  </a:lnTo>
                  <a:lnTo>
                    <a:pt x="12932" y="1688"/>
                  </a:lnTo>
                  <a:lnTo>
                    <a:pt x="12935" y="1682"/>
                  </a:lnTo>
                  <a:lnTo>
                    <a:pt x="12936" y="1673"/>
                  </a:lnTo>
                  <a:lnTo>
                    <a:pt x="12937" y="1663"/>
                  </a:lnTo>
                  <a:lnTo>
                    <a:pt x="12937" y="1654"/>
                  </a:lnTo>
                  <a:lnTo>
                    <a:pt x="12937" y="1087"/>
                  </a:lnTo>
                  <a:lnTo>
                    <a:pt x="12937" y="1076"/>
                  </a:lnTo>
                  <a:lnTo>
                    <a:pt x="12938" y="1067"/>
                  </a:lnTo>
                  <a:lnTo>
                    <a:pt x="12940" y="1058"/>
                  </a:lnTo>
                  <a:lnTo>
                    <a:pt x="12943" y="1050"/>
                  </a:lnTo>
                  <a:lnTo>
                    <a:pt x="12945" y="1044"/>
                  </a:lnTo>
                  <a:lnTo>
                    <a:pt x="12948" y="1037"/>
                  </a:lnTo>
                  <a:lnTo>
                    <a:pt x="12953" y="1031"/>
                  </a:lnTo>
                  <a:lnTo>
                    <a:pt x="12957" y="1026"/>
                  </a:lnTo>
                  <a:lnTo>
                    <a:pt x="12962" y="1021"/>
                  </a:lnTo>
                  <a:lnTo>
                    <a:pt x="12969" y="1017"/>
                  </a:lnTo>
                  <a:lnTo>
                    <a:pt x="12974" y="1013"/>
                  </a:lnTo>
                  <a:lnTo>
                    <a:pt x="12982" y="1010"/>
                  </a:lnTo>
                  <a:lnTo>
                    <a:pt x="12990" y="1008"/>
                  </a:lnTo>
                  <a:lnTo>
                    <a:pt x="12998" y="1006"/>
                  </a:lnTo>
                  <a:lnTo>
                    <a:pt x="13007" y="1005"/>
                  </a:lnTo>
                  <a:lnTo>
                    <a:pt x="13016" y="1005"/>
                  </a:lnTo>
                  <a:lnTo>
                    <a:pt x="13495" y="1005"/>
                  </a:lnTo>
                  <a:lnTo>
                    <a:pt x="13505" y="1005"/>
                  </a:lnTo>
                  <a:lnTo>
                    <a:pt x="13514" y="1006"/>
                  </a:lnTo>
                  <a:lnTo>
                    <a:pt x="13522" y="1008"/>
                  </a:lnTo>
                  <a:lnTo>
                    <a:pt x="13530" y="1010"/>
                  </a:lnTo>
                  <a:lnTo>
                    <a:pt x="13537" y="1013"/>
                  </a:lnTo>
                  <a:lnTo>
                    <a:pt x="13543" y="1017"/>
                  </a:lnTo>
                  <a:lnTo>
                    <a:pt x="13549" y="1021"/>
                  </a:lnTo>
                  <a:lnTo>
                    <a:pt x="13555" y="1026"/>
                  </a:lnTo>
                  <a:lnTo>
                    <a:pt x="13559" y="1031"/>
                  </a:lnTo>
                  <a:lnTo>
                    <a:pt x="13564" y="1037"/>
                  </a:lnTo>
                  <a:lnTo>
                    <a:pt x="13567" y="1044"/>
                  </a:lnTo>
                  <a:lnTo>
                    <a:pt x="13569" y="1050"/>
                  </a:lnTo>
                  <a:lnTo>
                    <a:pt x="13572" y="1058"/>
                  </a:lnTo>
                  <a:lnTo>
                    <a:pt x="13574" y="1067"/>
                  </a:lnTo>
                  <a:lnTo>
                    <a:pt x="13574" y="1076"/>
                  </a:lnTo>
                  <a:lnTo>
                    <a:pt x="13575" y="1087"/>
                  </a:lnTo>
                  <a:lnTo>
                    <a:pt x="13575" y="1654"/>
                  </a:lnTo>
                  <a:lnTo>
                    <a:pt x="13575" y="1663"/>
                  </a:lnTo>
                  <a:lnTo>
                    <a:pt x="13576" y="1673"/>
                  </a:lnTo>
                  <a:lnTo>
                    <a:pt x="13577" y="1682"/>
                  </a:lnTo>
                  <a:lnTo>
                    <a:pt x="13580" y="1688"/>
                  </a:lnTo>
                  <a:lnTo>
                    <a:pt x="13582" y="1696"/>
                  </a:lnTo>
                  <a:lnTo>
                    <a:pt x="13585" y="1702"/>
                  </a:lnTo>
                  <a:lnTo>
                    <a:pt x="13590" y="1709"/>
                  </a:lnTo>
                  <a:lnTo>
                    <a:pt x="13594" y="1713"/>
                  </a:lnTo>
                  <a:lnTo>
                    <a:pt x="13600" y="1718"/>
                  </a:lnTo>
                  <a:lnTo>
                    <a:pt x="13606" y="1722"/>
                  </a:lnTo>
                  <a:lnTo>
                    <a:pt x="13612" y="1726"/>
                  </a:lnTo>
                  <a:lnTo>
                    <a:pt x="13619" y="1728"/>
                  </a:lnTo>
                  <a:lnTo>
                    <a:pt x="13627" y="1730"/>
                  </a:lnTo>
                  <a:lnTo>
                    <a:pt x="13635" y="1732"/>
                  </a:lnTo>
                  <a:lnTo>
                    <a:pt x="13644" y="1732"/>
                  </a:lnTo>
                  <a:lnTo>
                    <a:pt x="13653" y="1734"/>
                  </a:lnTo>
                  <a:lnTo>
                    <a:pt x="13772" y="1734"/>
                  </a:lnTo>
                  <a:lnTo>
                    <a:pt x="13782" y="1732"/>
                  </a:lnTo>
                  <a:lnTo>
                    <a:pt x="13791" y="1732"/>
                  </a:lnTo>
                  <a:lnTo>
                    <a:pt x="13799" y="1730"/>
                  </a:lnTo>
                  <a:lnTo>
                    <a:pt x="13807" y="1728"/>
                  </a:lnTo>
                  <a:lnTo>
                    <a:pt x="13814" y="1726"/>
                  </a:lnTo>
                  <a:lnTo>
                    <a:pt x="13821" y="1722"/>
                  </a:lnTo>
                  <a:lnTo>
                    <a:pt x="13826" y="1718"/>
                  </a:lnTo>
                  <a:lnTo>
                    <a:pt x="13832" y="1713"/>
                  </a:lnTo>
                  <a:lnTo>
                    <a:pt x="13836" y="1709"/>
                  </a:lnTo>
                  <a:lnTo>
                    <a:pt x="13840" y="1702"/>
                  </a:lnTo>
                  <a:lnTo>
                    <a:pt x="13843" y="1696"/>
                  </a:lnTo>
                  <a:lnTo>
                    <a:pt x="13847" y="1688"/>
                  </a:lnTo>
                  <a:lnTo>
                    <a:pt x="13849" y="1682"/>
                  </a:lnTo>
                  <a:lnTo>
                    <a:pt x="13850" y="1673"/>
                  </a:lnTo>
                  <a:lnTo>
                    <a:pt x="13851" y="1663"/>
                  </a:lnTo>
                  <a:lnTo>
                    <a:pt x="13851" y="1654"/>
                  </a:lnTo>
                  <a:lnTo>
                    <a:pt x="13851" y="596"/>
                  </a:lnTo>
                  <a:close/>
                  <a:moveTo>
                    <a:pt x="13575" y="684"/>
                  </a:moveTo>
                  <a:lnTo>
                    <a:pt x="13574" y="693"/>
                  </a:lnTo>
                  <a:lnTo>
                    <a:pt x="13574" y="703"/>
                  </a:lnTo>
                  <a:lnTo>
                    <a:pt x="13572" y="711"/>
                  </a:lnTo>
                  <a:lnTo>
                    <a:pt x="13569" y="719"/>
                  </a:lnTo>
                  <a:lnTo>
                    <a:pt x="13567" y="726"/>
                  </a:lnTo>
                  <a:lnTo>
                    <a:pt x="13564" y="733"/>
                  </a:lnTo>
                  <a:lnTo>
                    <a:pt x="13559" y="739"/>
                  </a:lnTo>
                  <a:lnTo>
                    <a:pt x="13555" y="744"/>
                  </a:lnTo>
                  <a:lnTo>
                    <a:pt x="13549" y="750"/>
                  </a:lnTo>
                  <a:lnTo>
                    <a:pt x="13543" y="753"/>
                  </a:lnTo>
                  <a:lnTo>
                    <a:pt x="13537" y="756"/>
                  </a:lnTo>
                  <a:lnTo>
                    <a:pt x="13530" y="760"/>
                  </a:lnTo>
                  <a:lnTo>
                    <a:pt x="13522" y="762"/>
                  </a:lnTo>
                  <a:lnTo>
                    <a:pt x="13514" y="763"/>
                  </a:lnTo>
                  <a:lnTo>
                    <a:pt x="13505" y="764"/>
                  </a:lnTo>
                  <a:lnTo>
                    <a:pt x="13495" y="764"/>
                  </a:lnTo>
                  <a:lnTo>
                    <a:pt x="13016" y="764"/>
                  </a:lnTo>
                  <a:lnTo>
                    <a:pt x="13007" y="764"/>
                  </a:lnTo>
                  <a:lnTo>
                    <a:pt x="12998" y="763"/>
                  </a:lnTo>
                  <a:lnTo>
                    <a:pt x="12990" y="762"/>
                  </a:lnTo>
                  <a:lnTo>
                    <a:pt x="12982" y="760"/>
                  </a:lnTo>
                  <a:lnTo>
                    <a:pt x="12974" y="756"/>
                  </a:lnTo>
                  <a:lnTo>
                    <a:pt x="12969" y="753"/>
                  </a:lnTo>
                  <a:lnTo>
                    <a:pt x="12962" y="750"/>
                  </a:lnTo>
                  <a:lnTo>
                    <a:pt x="12957" y="744"/>
                  </a:lnTo>
                  <a:lnTo>
                    <a:pt x="12953" y="739"/>
                  </a:lnTo>
                  <a:lnTo>
                    <a:pt x="12948" y="733"/>
                  </a:lnTo>
                  <a:lnTo>
                    <a:pt x="12945" y="726"/>
                  </a:lnTo>
                  <a:lnTo>
                    <a:pt x="12943" y="719"/>
                  </a:lnTo>
                  <a:lnTo>
                    <a:pt x="12940" y="711"/>
                  </a:lnTo>
                  <a:lnTo>
                    <a:pt x="12938" y="703"/>
                  </a:lnTo>
                  <a:lnTo>
                    <a:pt x="12937" y="693"/>
                  </a:lnTo>
                  <a:lnTo>
                    <a:pt x="12937" y="684"/>
                  </a:lnTo>
                  <a:lnTo>
                    <a:pt x="12937" y="595"/>
                  </a:lnTo>
                  <a:lnTo>
                    <a:pt x="12937" y="579"/>
                  </a:lnTo>
                  <a:lnTo>
                    <a:pt x="12938" y="562"/>
                  </a:lnTo>
                  <a:lnTo>
                    <a:pt x="12940" y="546"/>
                  </a:lnTo>
                  <a:lnTo>
                    <a:pt x="12943" y="530"/>
                  </a:lnTo>
                  <a:lnTo>
                    <a:pt x="12945" y="514"/>
                  </a:lnTo>
                  <a:lnTo>
                    <a:pt x="12949" y="499"/>
                  </a:lnTo>
                  <a:lnTo>
                    <a:pt x="12953" y="484"/>
                  </a:lnTo>
                  <a:lnTo>
                    <a:pt x="12958" y="469"/>
                  </a:lnTo>
                  <a:lnTo>
                    <a:pt x="12963" y="454"/>
                  </a:lnTo>
                  <a:lnTo>
                    <a:pt x="12970" y="441"/>
                  </a:lnTo>
                  <a:lnTo>
                    <a:pt x="12977" y="426"/>
                  </a:lnTo>
                  <a:lnTo>
                    <a:pt x="12984" y="413"/>
                  </a:lnTo>
                  <a:lnTo>
                    <a:pt x="12992" y="400"/>
                  </a:lnTo>
                  <a:lnTo>
                    <a:pt x="13001" y="387"/>
                  </a:lnTo>
                  <a:lnTo>
                    <a:pt x="13010" y="374"/>
                  </a:lnTo>
                  <a:lnTo>
                    <a:pt x="13021" y="362"/>
                  </a:lnTo>
                  <a:lnTo>
                    <a:pt x="13031" y="349"/>
                  </a:lnTo>
                  <a:lnTo>
                    <a:pt x="13042" y="338"/>
                  </a:lnTo>
                  <a:lnTo>
                    <a:pt x="13053" y="328"/>
                  </a:lnTo>
                  <a:lnTo>
                    <a:pt x="13066" y="318"/>
                  </a:lnTo>
                  <a:lnTo>
                    <a:pt x="13079" y="309"/>
                  </a:lnTo>
                  <a:lnTo>
                    <a:pt x="13092" y="299"/>
                  </a:lnTo>
                  <a:lnTo>
                    <a:pt x="13107" y="293"/>
                  </a:lnTo>
                  <a:lnTo>
                    <a:pt x="13121" y="286"/>
                  </a:lnTo>
                  <a:lnTo>
                    <a:pt x="13136" y="279"/>
                  </a:lnTo>
                  <a:lnTo>
                    <a:pt x="13152" y="275"/>
                  </a:lnTo>
                  <a:lnTo>
                    <a:pt x="13168" y="270"/>
                  </a:lnTo>
                  <a:lnTo>
                    <a:pt x="13184" y="266"/>
                  </a:lnTo>
                  <a:lnTo>
                    <a:pt x="13202" y="262"/>
                  </a:lnTo>
                  <a:lnTo>
                    <a:pt x="13219" y="260"/>
                  </a:lnTo>
                  <a:lnTo>
                    <a:pt x="13237" y="259"/>
                  </a:lnTo>
                  <a:lnTo>
                    <a:pt x="13256" y="258"/>
                  </a:lnTo>
                  <a:lnTo>
                    <a:pt x="13274" y="259"/>
                  </a:lnTo>
                  <a:lnTo>
                    <a:pt x="13293" y="260"/>
                  </a:lnTo>
                  <a:lnTo>
                    <a:pt x="13310" y="262"/>
                  </a:lnTo>
                  <a:lnTo>
                    <a:pt x="13327" y="266"/>
                  </a:lnTo>
                  <a:lnTo>
                    <a:pt x="13344" y="270"/>
                  </a:lnTo>
                  <a:lnTo>
                    <a:pt x="13360" y="275"/>
                  </a:lnTo>
                  <a:lnTo>
                    <a:pt x="13376" y="279"/>
                  </a:lnTo>
                  <a:lnTo>
                    <a:pt x="13391" y="286"/>
                  </a:lnTo>
                  <a:lnTo>
                    <a:pt x="13405" y="293"/>
                  </a:lnTo>
                  <a:lnTo>
                    <a:pt x="13419" y="299"/>
                  </a:lnTo>
                  <a:lnTo>
                    <a:pt x="13432" y="309"/>
                  </a:lnTo>
                  <a:lnTo>
                    <a:pt x="13445" y="318"/>
                  </a:lnTo>
                  <a:lnTo>
                    <a:pt x="13457" y="328"/>
                  </a:lnTo>
                  <a:lnTo>
                    <a:pt x="13470" y="338"/>
                  </a:lnTo>
                  <a:lnTo>
                    <a:pt x="13481" y="349"/>
                  </a:lnTo>
                  <a:lnTo>
                    <a:pt x="13491" y="362"/>
                  </a:lnTo>
                  <a:lnTo>
                    <a:pt x="13501" y="374"/>
                  </a:lnTo>
                  <a:lnTo>
                    <a:pt x="13511" y="387"/>
                  </a:lnTo>
                  <a:lnTo>
                    <a:pt x="13520" y="400"/>
                  </a:lnTo>
                  <a:lnTo>
                    <a:pt x="13528" y="413"/>
                  </a:lnTo>
                  <a:lnTo>
                    <a:pt x="13535" y="426"/>
                  </a:lnTo>
                  <a:lnTo>
                    <a:pt x="13542" y="441"/>
                  </a:lnTo>
                  <a:lnTo>
                    <a:pt x="13548" y="454"/>
                  </a:lnTo>
                  <a:lnTo>
                    <a:pt x="13554" y="469"/>
                  </a:lnTo>
                  <a:lnTo>
                    <a:pt x="13559" y="484"/>
                  </a:lnTo>
                  <a:lnTo>
                    <a:pt x="13563" y="499"/>
                  </a:lnTo>
                  <a:lnTo>
                    <a:pt x="13566" y="514"/>
                  </a:lnTo>
                  <a:lnTo>
                    <a:pt x="13569" y="530"/>
                  </a:lnTo>
                  <a:lnTo>
                    <a:pt x="13572" y="546"/>
                  </a:lnTo>
                  <a:lnTo>
                    <a:pt x="13573" y="562"/>
                  </a:lnTo>
                  <a:lnTo>
                    <a:pt x="13574" y="579"/>
                  </a:lnTo>
                  <a:lnTo>
                    <a:pt x="13575" y="595"/>
                  </a:lnTo>
                  <a:lnTo>
                    <a:pt x="13575" y="684"/>
                  </a:lnTo>
                  <a:close/>
                  <a:moveTo>
                    <a:pt x="18096" y="1340"/>
                  </a:moveTo>
                  <a:lnTo>
                    <a:pt x="18095" y="1299"/>
                  </a:lnTo>
                  <a:lnTo>
                    <a:pt x="18093" y="1261"/>
                  </a:lnTo>
                  <a:lnTo>
                    <a:pt x="18089" y="1224"/>
                  </a:lnTo>
                  <a:lnTo>
                    <a:pt x="18084" y="1190"/>
                  </a:lnTo>
                  <a:lnTo>
                    <a:pt x="18077" y="1157"/>
                  </a:lnTo>
                  <a:lnTo>
                    <a:pt x="18069" y="1126"/>
                  </a:lnTo>
                  <a:lnTo>
                    <a:pt x="18059" y="1098"/>
                  </a:lnTo>
                  <a:lnTo>
                    <a:pt x="18047" y="1072"/>
                  </a:lnTo>
                  <a:lnTo>
                    <a:pt x="18034" y="1048"/>
                  </a:lnTo>
                  <a:lnTo>
                    <a:pt x="18020" y="1027"/>
                  </a:lnTo>
                  <a:lnTo>
                    <a:pt x="18007" y="1008"/>
                  </a:lnTo>
                  <a:lnTo>
                    <a:pt x="17992" y="988"/>
                  </a:lnTo>
                  <a:lnTo>
                    <a:pt x="17977" y="971"/>
                  </a:lnTo>
                  <a:lnTo>
                    <a:pt x="17961" y="957"/>
                  </a:lnTo>
                  <a:lnTo>
                    <a:pt x="17944" y="942"/>
                  </a:lnTo>
                  <a:lnTo>
                    <a:pt x="17929" y="929"/>
                  </a:lnTo>
                  <a:lnTo>
                    <a:pt x="17918" y="919"/>
                  </a:lnTo>
                  <a:lnTo>
                    <a:pt x="17912" y="910"/>
                  </a:lnTo>
                  <a:lnTo>
                    <a:pt x="17909" y="905"/>
                  </a:lnTo>
                  <a:lnTo>
                    <a:pt x="17907" y="900"/>
                  </a:lnTo>
                  <a:lnTo>
                    <a:pt x="17906" y="896"/>
                  </a:lnTo>
                  <a:lnTo>
                    <a:pt x="17906" y="890"/>
                  </a:lnTo>
                  <a:lnTo>
                    <a:pt x="17906" y="885"/>
                  </a:lnTo>
                  <a:lnTo>
                    <a:pt x="17907" y="881"/>
                  </a:lnTo>
                  <a:lnTo>
                    <a:pt x="17909" y="876"/>
                  </a:lnTo>
                  <a:lnTo>
                    <a:pt x="17912" y="872"/>
                  </a:lnTo>
                  <a:lnTo>
                    <a:pt x="17918" y="862"/>
                  </a:lnTo>
                  <a:lnTo>
                    <a:pt x="17929" y="853"/>
                  </a:lnTo>
                  <a:lnTo>
                    <a:pt x="17940" y="846"/>
                  </a:lnTo>
                  <a:lnTo>
                    <a:pt x="17951" y="837"/>
                  </a:lnTo>
                  <a:lnTo>
                    <a:pt x="17964" y="825"/>
                  </a:lnTo>
                  <a:lnTo>
                    <a:pt x="17976" y="814"/>
                  </a:lnTo>
                  <a:lnTo>
                    <a:pt x="17990" y="799"/>
                  </a:lnTo>
                  <a:lnTo>
                    <a:pt x="18003" y="785"/>
                  </a:lnTo>
                  <a:lnTo>
                    <a:pt x="18017" y="768"/>
                  </a:lnTo>
                  <a:lnTo>
                    <a:pt x="18032" y="750"/>
                  </a:lnTo>
                  <a:lnTo>
                    <a:pt x="18039" y="739"/>
                  </a:lnTo>
                  <a:lnTo>
                    <a:pt x="18046" y="729"/>
                  </a:lnTo>
                  <a:lnTo>
                    <a:pt x="18053" y="718"/>
                  </a:lnTo>
                  <a:lnTo>
                    <a:pt x="18059" y="707"/>
                  </a:lnTo>
                  <a:lnTo>
                    <a:pt x="18064" y="694"/>
                  </a:lnTo>
                  <a:lnTo>
                    <a:pt x="18069" y="681"/>
                  </a:lnTo>
                  <a:lnTo>
                    <a:pt x="18075" y="668"/>
                  </a:lnTo>
                  <a:lnTo>
                    <a:pt x="18078" y="654"/>
                  </a:lnTo>
                  <a:lnTo>
                    <a:pt x="18086" y="624"/>
                  </a:lnTo>
                  <a:lnTo>
                    <a:pt x="18090" y="592"/>
                  </a:lnTo>
                  <a:lnTo>
                    <a:pt x="18094" y="557"/>
                  </a:lnTo>
                  <a:lnTo>
                    <a:pt x="18096" y="521"/>
                  </a:lnTo>
                  <a:lnTo>
                    <a:pt x="18095" y="491"/>
                  </a:lnTo>
                  <a:lnTo>
                    <a:pt x="18093" y="460"/>
                  </a:lnTo>
                  <a:lnTo>
                    <a:pt x="18089" y="432"/>
                  </a:lnTo>
                  <a:lnTo>
                    <a:pt x="18085" y="404"/>
                  </a:lnTo>
                  <a:lnTo>
                    <a:pt x="18078" y="376"/>
                  </a:lnTo>
                  <a:lnTo>
                    <a:pt x="18071" y="350"/>
                  </a:lnTo>
                  <a:lnTo>
                    <a:pt x="18062" y="324"/>
                  </a:lnTo>
                  <a:lnTo>
                    <a:pt x="18053" y="301"/>
                  </a:lnTo>
                  <a:lnTo>
                    <a:pt x="18042" y="277"/>
                  </a:lnTo>
                  <a:lnTo>
                    <a:pt x="18029" y="254"/>
                  </a:lnTo>
                  <a:lnTo>
                    <a:pt x="18016" y="232"/>
                  </a:lnTo>
                  <a:lnTo>
                    <a:pt x="18002" y="211"/>
                  </a:lnTo>
                  <a:lnTo>
                    <a:pt x="17985" y="191"/>
                  </a:lnTo>
                  <a:lnTo>
                    <a:pt x="17968" y="172"/>
                  </a:lnTo>
                  <a:lnTo>
                    <a:pt x="17950" y="154"/>
                  </a:lnTo>
                  <a:lnTo>
                    <a:pt x="17931" y="137"/>
                  </a:lnTo>
                  <a:lnTo>
                    <a:pt x="17909" y="120"/>
                  </a:lnTo>
                  <a:lnTo>
                    <a:pt x="17887" y="104"/>
                  </a:lnTo>
                  <a:lnTo>
                    <a:pt x="17863" y="90"/>
                  </a:lnTo>
                  <a:lnTo>
                    <a:pt x="17839" y="77"/>
                  </a:lnTo>
                  <a:lnTo>
                    <a:pt x="17815" y="64"/>
                  </a:lnTo>
                  <a:lnTo>
                    <a:pt x="17789" y="53"/>
                  </a:lnTo>
                  <a:lnTo>
                    <a:pt x="17765" y="43"/>
                  </a:lnTo>
                  <a:lnTo>
                    <a:pt x="17737" y="34"/>
                  </a:lnTo>
                  <a:lnTo>
                    <a:pt x="17710" y="26"/>
                  </a:lnTo>
                  <a:lnTo>
                    <a:pt x="17683" y="19"/>
                  </a:lnTo>
                  <a:lnTo>
                    <a:pt x="17654" y="13"/>
                  </a:lnTo>
                  <a:lnTo>
                    <a:pt x="17624" y="8"/>
                  </a:lnTo>
                  <a:lnTo>
                    <a:pt x="17595" y="4"/>
                  </a:lnTo>
                  <a:lnTo>
                    <a:pt x="17564" y="2"/>
                  </a:lnTo>
                  <a:lnTo>
                    <a:pt x="17533" y="0"/>
                  </a:lnTo>
                  <a:lnTo>
                    <a:pt x="17501" y="0"/>
                  </a:lnTo>
                  <a:lnTo>
                    <a:pt x="17468" y="1"/>
                  </a:lnTo>
                  <a:lnTo>
                    <a:pt x="17435" y="3"/>
                  </a:lnTo>
                  <a:lnTo>
                    <a:pt x="17405" y="7"/>
                  </a:lnTo>
                  <a:lnTo>
                    <a:pt x="17374" y="12"/>
                  </a:lnTo>
                  <a:lnTo>
                    <a:pt x="17345" y="19"/>
                  </a:lnTo>
                  <a:lnTo>
                    <a:pt x="17315" y="27"/>
                  </a:lnTo>
                  <a:lnTo>
                    <a:pt x="17287" y="36"/>
                  </a:lnTo>
                  <a:lnTo>
                    <a:pt x="17260" y="46"/>
                  </a:lnTo>
                  <a:lnTo>
                    <a:pt x="17234" y="57"/>
                  </a:lnTo>
                  <a:lnTo>
                    <a:pt x="17208" y="71"/>
                  </a:lnTo>
                  <a:lnTo>
                    <a:pt x="17183" y="86"/>
                  </a:lnTo>
                  <a:lnTo>
                    <a:pt x="17159" y="100"/>
                  </a:lnTo>
                  <a:lnTo>
                    <a:pt x="17137" y="119"/>
                  </a:lnTo>
                  <a:lnTo>
                    <a:pt x="17114" y="137"/>
                  </a:lnTo>
                  <a:lnTo>
                    <a:pt x="17092" y="156"/>
                  </a:lnTo>
                  <a:lnTo>
                    <a:pt x="17071" y="177"/>
                  </a:lnTo>
                  <a:lnTo>
                    <a:pt x="17051" y="199"/>
                  </a:lnTo>
                  <a:lnTo>
                    <a:pt x="17033" y="221"/>
                  </a:lnTo>
                  <a:lnTo>
                    <a:pt x="17014" y="244"/>
                  </a:lnTo>
                  <a:lnTo>
                    <a:pt x="16999" y="268"/>
                  </a:lnTo>
                  <a:lnTo>
                    <a:pt x="16984" y="293"/>
                  </a:lnTo>
                  <a:lnTo>
                    <a:pt x="16970" y="316"/>
                  </a:lnTo>
                  <a:lnTo>
                    <a:pt x="16958" y="342"/>
                  </a:lnTo>
                  <a:lnTo>
                    <a:pt x="16947" y="368"/>
                  </a:lnTo>
                  <a:lnTo>
                    <a:pt x="16937" y="394"/>
                  </a:lnTo>
                  <a:lnTo>
                    <a:pt x="16928" y="422"/>
                  </a:lnTo>
                  <a:lnTo>
                    <a:pt x="16922" y="449"/>
                  </a:lnTo>
                  <a:lnTo>
                    <a:pt x="16916" y="477"/>
                  </a:lnTo>
                  <a:lnTo>
                    <a:pt x="16911" y="506"/>
                  </a:lnTo>
                  <a:lnTo>
                    <a:pt x="16908" y="536"/>
                  </a:lnTo>
                  <a:lnTo>
                    <a:pt x="16906" y="565"/>
                  </a:lnTo>
                  <a:lnTo>
                    <a:pt x="16906" y="596"/>
                  </a:lnTo>
                  <a:lnTo>
                    <a:pt x="16906" y="1654"/>
                  </a:lnTo>
                  <a:lnTo>
                    <a:pt x="16906" y="1663"/>
                  </a:lnTo>
                  <a:lnTo>
                    <a:pt x="16907" y="1673"/>
                  </a:lnTo>
                  <a:lnTo>
                    <a:pt x="16908" y="1682"/>
                  </a:lnTo>
                  <a:lnTo>
                    <a:pt x="16910" y="1688"/>
                  </a:lnTo>
                  <a:lnTo>
                    <a:pt x="16913" y="1696"/>
                  </a:lnTo>
                  <a:lnTo>
                    <a:pt x="16916" y="1702"/>
                  </a:lnTo>
                  <a:lnTo>
                    <a:pt x="16921" y="1709"/>
                  </a:lnTo>
                  <a:lnTo>
                    <a:pt x="16925" y="1713"/>
                  </a:lnTo>
                  <a:lnTo>
                    <a:pt x="16931" y="1718"/>
                  </a:lnTo>
                  <a:lnTo>
                    <a:pt x="16936" y="1722"/>
                  </a:lnTo>
                  <a:lnTo>
                    <a:pt x="16942" y="1726"/>
                  </a:lnTo>
                  <a:lnTo>
                    <a:pt x="16950" y="1728"/>
                  </a:lnTo>
                  <a:lnTo>
                    <a:pt x="16958" y="1730"/>
                  </a:lnTo>
                  <a:lnTo>
                    <a:pt x="16966" y="1732"/>
                  </a:lnTo>
                  <a:lnTo>
                    <a:pt x="16975" y="1732"/>
                  </a:lnTo>
                  <a:lnTo>
                    <a:pt x="16984" y="1734"/>
                  </a:lnTo>
                  <a:lnTo>
                    <a:pt x="17103" y="1734"/>
                  </a:lnTo>
                  <a:lnTo>
                    <a:pt x="17113" y="1732"/>
                  </a:lnTo>
                  <a:lnTo>
                    <a:pt x="17122" y="1732"/>
                  </a:lnTo>
                  <a:lnTo>
                    <a:pt x="17130" y="1730"/>
                  </a:lnTo>
                  <a:lnTo>
                    <a:pt x="17138" y="1728"/>
                  </a:lnTo>
                  <a:lnTo>
                    <a:pt x="17145" y="1726"/>
                  </a:lnTo>
                  <a:lnTo>
                    <a:pt x="17151" y="1722"/>
                  </a:lnTo>
                  <a:lnTo>
                    <a:pt x="17157" y="1718"/>
                  </a:lnTo>
                  <a:lnTo>
                    <a:pt x="17163" y="1713"/>
                  </a:lnTo>
                  <a:lnTo>
                    <a:pt x="17167" y="1709"/>
                  </a:lnTo>
                  <a:lnTo>
                    <a:pt x="17171" y="1702"/>
                  </a:lnTo>
                  <a:lnTo>
                    <a:pt x="17174" y="1696"/>
                  </a:lnTo>
                  <a:lnTo>
                    <a:pt x="17177" y="1688"/>
                  </a:lnTo>
                  <a:lnTo>
                    <a:pt x="17180" y="1682"/>
                  </a:lnTo>
                  <a:lnTo>
                    <a:pt x="17181" y="1673"/>
                  </a:lnTo>
                  <a:lnTo>
                    <a:pt x="17182" y="1663"/>
                  </a:lnTo>
                  <a:lnTo>
                    <a:pt x="17182" y="1654"/>
                  </a:lnTo>
                  <a:lnTo>
                    <a:pt x="17182" y="1087"/>
                  </a:lnTo>
                  <a:lnTo>
                    <a:pt x="17182" y="1076"/>
                  </a:lnTo>
                  <a:lnTo>
                    <a:pt x="17183" y="1067"/>
                  </a:lnTo>
                  <a:lnTo>
                    <a:pt x="17185" y="1058"/>
                  </a:lnTo>
                  <a:lnTo>
                    <a:pt x="17186" y="1050"/>
                  </a:lnTo>
                  <a:lnTo>
                    <a:pt x="17190" y="1044"/>
                  </a:lnTo>
                  <a:lnTo>
                    <a:pt x="17193" y="1037"/>
                  </a:lnTo>
                  <a:lnTo>
                    <a:pt x="17198" y="1031"/>
                  </a:lnTo>
                  <a:lnTo>
                    <a:pt x="17202" y="1026"/>
                  </a:lnTo>
                  <a:lnTo>
                    <a:pt x="17207" y="1021"/>
                  </a:lnTo>
                  <a:lnTo>
                    <a:pt x="17214" y="1017"/>
                  </a:lnTo>
                  <a:lnTo>
                    <a:pt x="17219" y="1013"/>
                  </a:lnTo>
                  <a:lnTo>
                    <a:pt x="17227" y="1010"/>
                  </a:lnTo>
                  <a:lnTo>
                    <a:pt x="17234" y="1008"/>
                  </a:lnTo>
                  <a:lnTo>
                    <a:pt x="17243" y="1006"/>
                  </a:lnTo>
                  <a:lnTo>
                    <a:pt x="17252" y="1005"/>
                  </a:lnTo>
                  <a:lnTo>
                    <a:pt x="17261" y="1005"/>
                  </a:lnTo>
                  <a:lnTo>
                    <a:pt x="17501" y="1005"/>
                  </a:lnTo>
                  <a:lnTo>
                    <a:pt x="17519" y="1006"/>
                  </a:lnTo>
                  <a:lnTo>
                    <a:pt x="17537" y="1008"/>
                  </a:lnTo>
                  <a:lnTo>
                    <a:pt x="17555" y="1010"/>
                  </a:lnTo>
                  <a:lnTo>
                    <a:pt x="17572" y="1013"/>
                  </a:lnTo>
                  <a:lnTo>
                    <a:pt x="17589" y="1017"/>
                  </a:lnTo>
                  <a:lnTo>
                    <a:pt x="17605" y="1021"/>
                  </a:lnTo>
                  <a:lnTo>
                    <a:pt x="17621" y="1027"/>
                  </a:lnTo>
                  <a:lnTo>
                    <a:pt x="17636" y="1032"/>
                  </a:lnTo>
                  <a:lnTo>
                    <a:pt x="17650" y="1039"/>
                  </a:lnTo>
                  <a:lnTo>
                    <a:pt x="17664" y="1047"/>
                  </a:lnTo>
                  <a:lnTo>
                    <a:pt x="17677" y="1055"/>
                  </a:lnTo>
                  <a:lnTo>
                    <a:pt x="17690" y="1064"/>
                  </a:lnTo>
                  <a:lnTo>
                    <a:pt x="17702" y="1074"/>
                  </a:lnTo>
                  <a:lnTo>
                    <a:pt x="17715" y="1084"/>
                  </a:lnTo>
                  <a:lnTo>
                    <a:pt x="17726" y="1096"/>
                  </a:lnTo>
                  <a:lnTo>
                    <a:pt x="17736" y="1108"/>
                  </a:lnTo>
                  <a:lnTo>
                    <a:pt x="17746" y="1121"/>
                  </a:lnTo>
                  <a:lnTo>
                    <a:pt x="17755" y="1133"/>
                  </a:lnTo>
                  <a:lnTo>
                    <a:pt x="17765" y="1147"/>
                  </a:lnTo>
                  <a:lnTo>
                    <a:pt x="17772" y="1159"/>
                  </a:lnTo>
                  <a:lnTo>
                    <a:pt x="17780" y="1173"/>
                  </a:lnTo>
                  <a:lnTo>
                    <a:pt x="17787" y="1187"/>
                  </a:lnTo>
                  <a:lnTo>
                    <a:pt x="17793" y="1201"/>
                  </a:lnTo>
                  <a:lnTo>
                    <a:pt x="17798" y="1216"/>
                  </a:lnTo>
                  <a:lnTo>
                    <a:pt x="17803" y="1230"/>
                  </a:lnTo>
                  <a:lnTo>
                    <a:pt x="17807" y="1245"/>
                  </a:lnTo>
                  <a:lnTo>
                    <a:pt x="17811" y="1261"/>
                  </a:lnTo>
                  <a:lnTo>
                    <a:pt x="17814" y="1276"/>
                  </a:lnTo>
                  <a:lnTo>
                    <a:pt x="17817" y="1291"/>
                  </a:lnTo>
                  <a:lnTo>
                    <a:pt x="17818" y="1307"/>
                  </a:lnTo>
                  <a:lnTo>
                    <a:pt x="17819" y="1324"/>
                  </a:lnTo>
                  <a:lnTo>
                    <a:pt x="17820" y="1340"/>
                  </a:lnTo>
                  <a:lnTo>
                    <a:pt x="17820" y="1654"/>
                  </a:lnTo>
                  <a:lnTo>
                    <a:pt x="17820" y="1663"/>
                  </a:lnTo>
                  <a:lnTo>
                    <a:pt x="17821" y="1673"/>
                  </a:lnTo>
                  <a:lnTo>
                    <a:pt x="17822" y="1682"/>
                  </a:lnTo>
                  <a:lnTo>
                    <a:pt x="17824" y="1688"/>
                  </a:lnTo>
                  <a:lnTo>
                    <a:pt x="17827" y="1696"/>
                  </a:lnTo>
                  <a:lnTo>
                    <a:pt x="17830" y="1702"/>
                  </a:lnTo>
                  <a:lnTo>
                    <a:pt x="17835" y="1709"/>
                  </a:lnTo>
                  <a:lnTo>
                    <a:pt x="17839" y="1713"/>
                  </a:lnTo>
                  <a:lnTo>
                    <a:pt x="17845" y="1718"/>
                  </a:lnTo>
                  <a:lnTo>
                    <a:pt x="17850" y="1722"/>
                  </a:lnTo>
                  <a:lnTo>
                    <a:pt x="17856" y="1726"/>
                  </a:lnTo>
                  <a:lnTo>
                    <a:pt x="17864" y="1728"/>
                  </a:lnTo>
                  <a:lnTo>
                    <a:pt x="17872" y="1730"/>
                  </a:lnTo>
                  <a:lnTo>
                    <a:pt x="17880" y="1732"/>
                  </a:lnTo>
                  <a:lnTo>
                    <a:pt x="17889" y="1732"/>
                  </a:lnTo>
                  <a:lnTo>
                    <a:pt x="17898" y="1734"/>
                  </a:lnTo>
                  <a:lnTo>
                    <a:pt x="18017" y="1734"/>
                  </a:lnTo>
                  <a:lnTo>
                    <a:pt x="18027" y="1732"/>
                  </a:lnTo>
                  <a:lnTo>
                    <a:pt x="18036" y="1732"/>
                  </a:lnTo>
                  <a:lnTo>
                    <a:pt x="18044" y="1730"/>
                  </a:lnTo>
                  <a:lnTo>
                    <a:pt x="18052" y="1728"/>
                  </a:lnTo>
                  <a:lnTo>
                    <a:pt x="18059" y="1726"/>
                  </a:lnTo>
                  <a:lnTo>
                    <a:pt x="18065" y="1722"/>
                  </a:lnTo>
                  <a:lnTo>
                    <a:pt x="18071" y="1718"/>
                  </a:lnTo>
                  <a:lnTo>
                    <a:pt x="18077" y="1713"/>
                  </a:lnTo>
                  <a:lnTo>
                    <a:pt x="18081" y="1709"/>
                  </a:lnTo>
                  <a:lnTo>
                    <a:pt x="18085" y="1702"/>
                  </a:lnTo>
                  <a:lnTo>
                    <a:pt x="18088" y="1696"/>
                  </a:lnTo>
                  <a:lnTo>
                    <a:pt x="18091" y="1688"/>
                  </a:lnTo>
                  <a:lnTo>
                    <a:pt x="18094" y="1682"/>
                  </a:lnTo>
                  <a:lnTo>
                    <a:pt x="18095" y="1673"/>
                  </a:lnTo>
                  <a:lnTo>
                    <a:pt x="18096" y="1663"/>
                  </a:lnTo>
                  <a:lnTo>
                    <a:pt x="18096" y="1654"/>
                  </a:lnTo>
                  <a:lnTo>
                    <a:pt x="18096" y="1340"/>
                  </a:lnTo>
                  <a:close/>
                  <a:moveTo>
                    <a:pt x="17820" y="520"/>
                  </a:moveTo>
                  <a:lnTo>
                    <a:pt x="17818" y="539"/>
                  </a:lnTo>
                  <a:lnTo>
                    <a:pt x="17815" y="556"/>
                  </a:lnTo>
                  <a:lnTo>
                    <a:pt x="17813" y="573"/>
                  </a:lnTo>
                  <a:lnTo>
                    <a:pt x="17809" y="590"/>
                  </a:lnTo>
                  <a:lnTo>
                    <a:pt x="17804" y="605"/>
                  </a:lnTo>
                  <a:lnTo>
                    <a:pt x="17798" y="620"/>
                  </a:lnTo>
                  <a:lnTo>
                    <a:pt x="17793" y="633"/>
                  </a:lnTo>
                  <a:lnTo>
                    <a:pt x="17785" y="646"/>
                  </a:lnTo>
                  <a:lnTo>
                    <a:pt x="17777" y="658"/>
                  </a:lnTo>
                  <a:lnTo>
                    <a:pt x="17768" y="668"/>
                  </a:lnTo>
                  <a:lnTo>
                    <a:pt x="17759" y="678"/>
                  </a:lnTo>
                  <a:lnTo>
                    <a:pt x="17748" y="689"/>
                  </a:lnTo>
                  <a:lnTo>
                    <a:pt x="17736" y="696"/>
                  </a:lnTo>
                  <a:lnTo>
                    <a:pt x="17724" y="704"/>
                  </a:lnTo>
                  <a:lnTo>
                    <a:pt x="17711" y="711"/>
                  </a:lnTo>
                  <a:lnTo>
                    <a:pt x="17697" y="718"/>
                  </a:lnTo>
                  <a:lnTo>
                    <a:pt x="17669" y="729"/>
                  </a:lnTo>
                  <a:lnTo>
                    <a:pt x="17642" y="739"/>
                  </a:lnTo>
                  <a:lnTo>
                    <a:pt x="17616" y="749"/>
                  </a:lnTo>
                  <a:lnTo>
                    <a:pt x="17591" y="755"/>
                  </a:lnTo>
                  <a:lnTo>
                    <a:pt x="17568" y="760"/>
                  </a:lnTo>
                  <a:lnTo>
                    <a:pt x="17544" y="763"/>
                  </a:lnTo>
                  <a:lnTo>
                    <a:pt x="17522" y="764"/>
                  </a:lnTo>
                  <a:lnTo>
                    <a:pt x="17501" y="764"/>
                  </a:lnTo>
                  <a:lnTo>
                    <a:pt x="17261" y="764"/>
                  </a:lnTo>
                  <a:lnTo>
                    <a:pt x="17252" y="764"/>
                  </a:lnTo>
                  <a:lnTo>
                    <a:pt x="17243" y="763"/>
                  </a:lnTo>
                  <a:lnTo>
                    <a:pt x="17234" y="762"/>
                  </a:lnTo>
                  <a:lnTo>
                    <a:pt x="17227" y="760"/>
                  </a:lnTo>
                  <a:lnTo>
                    <a:pt x="17219" y="756"/>
                  </a:lnTo>
                  <a:lnTo>
                    <a:pt x="17214" y="753"/>
                  </a:lnTo>
                  <a:lnTo>
                    <a:pt x="17207" y="750"/>
                  </a:lnTo>
                  <a:lnTo>
                    <a:pt x="17202" y="744"/>
                  </a:lnTo>
                  <a:lnTo>
                    <a:pt x="17198" y="739"/>
                  </a:lnTo>
                  <a:lnTo>
                    <a:pt x="17193" y="733"/>
                  </a:lnTo>
                  <a:lnTo>
                    <a:pt x="17190" y="726"/>
                  </a:lnTo>
                  <a:lnTo>
                    <a:pt x="17186" y="719"/>
                  </a:lnTo>
                  <a:lnTo>
                    <a:pt x="17185" y="711"/>
                  </a:lnTo>
                  <a:lnTo>
                    <a:pt x="17183" y="703"/>
                  </a:lnTo>
                  <a:lnTo>
                    <a:pt x="17182" y="693"/>
                  </a:lnTo>
                  <a:lnTo>
                    <a:pt x="17182" y="684"/>
                  </a:lnTo>
                  <a:lnTo>
                    <a:pt x="17182" y="595"/>
                  </a:lnTo>
                  <a:lnTo>
                    <a:pt x="17182" y="579"/>
                  </a:lnTo>
                  <a:lnTo>
                    <a:pt x="17183" y="562"/>
                  </a:lnTo>
                  <a:lnTo>
                    <a:pt x="17185" y="546"/>
                  </a:lnTo>
                  <a:lnTo>
                    <a:pt x="17188" y="530"/>
                  </a:lnTo>
                  <a:lnTo>
                    <a:pt x="17190" y="514"/>
                  </a:lnTo>
                  <a:lnTo>
                    <a:pt x="17193" y="499"/>
                  </a:lnTo>
                  <a:lnTo>
                    <a:pt x="17198" y="484"/>
                  </a:lnTo>
                  <a:lnTo>
                    <a:pt x="17203" y="469"/>
                  </a:lnTo>
                  <a:lnTo>
                    <a:pt x="17208" y="454"/>
                  </a:lnTo>
                  <a:lnTo>
                    <a:pt x="17215" y="441"/>
                  </a:lnTo>
                  <a:lnTo>
                    <a:pt x="17221" y="426"/>
                  </a:lnTo>
                  <a:lnTo>
                    <a:pt x="17229" y="413"/>
                  </a:lnTo>
                  <a:lnTo>
                    <a:pt x="17237" y="400"/>
                  </a:lnTo>
                  <a:lnTo>
                    <a:pt x="17245" y="387"/>
                  </a:lnTo>
                  <a:lnTo>
                    <a:pt x="17255" y="374"/>
                  </a:lnTo>
                  <a:lnTo>
                    <a:pt x="17266" y="362"/>
                  </a:lnTo>
                  <a:lnTo>
                    <a:pt x="17276" y="349"/>
                  </a:lnTo>
                  <a:lnTo>
                    <a:pt x="17287" y="338"/>
                  </a:lnTo>
                  <a:lnTo>
                    <a:pt x="17298" y="328"/>
                  </a:lnTo>
                  <a:lnTo>
                    <a:pt x="17311" y="318"/>
                  </a:lnTo>
                  <a:lnTo>
                    <a:pt x="17324" y="309"/>
                  </a:lnTo>
                  <a:lnTo>
                    <a:pt x="17337" y="299"/>
                  </a:lnTo>
                  <a:lnTo>
                    <a:pt x="17352" y="293"/>
                  </a:lnTo>
                  <a:lnTo>
                    <a:pt x="17365" y="286"/>
                  </a:lnTo>
                  <a:lnTo>
                    <a:pt x="17381" y="279"/>
                  </a:lnTo>
                  <a:lnTo>
                    <a:pt x="17396" y="275"/>
                  </a:lnTo>
                  <a:lnTo>
                    <a:pt x="17413" y="270"/>
                  </a:lnTo>
                  <a:lnTo>
                    <a:pt x="17428" y="266"/>
                  </a:lnTo>
                  <a:lnTo>
                    <a:pt x="17447" y="262"/>
                  </a:lnTo>
                  <a:lnTo>
                    <a:pt x="17464" y="260"/>
                  </a:lnTo>
                  <a:lnTo>
                    <a:pt x="17482" y="259"/>
                  </a:lnTo>
                  <a:lnTo>
                    <a:pt x="17501" y="258"/>
                  </a:lnTo>
                  <a:lnTo>
                    <a:pt x="17534" y="259"/>
                  </a:lnTo>
                  <a:lnTo>
                    <a:pt x="17565" y="262"/>
                  </a:lnTo>
                  <a:lnTo>
                    <a:pt x="17595" y="267"/>
                  </a:lnTo>
                  <a:lnTo>
                    <a:pt x="17624" y="273"/>
                  </a:lnTo>
                  <a:lnTo>
                    <a:pt x="17638" y="278"/>
                  </a:lnTo>
                  <a:lnTo>
                    <a:pt x="17651" y="283"/>
                  </a:lnTo>
                  <a:lnTo>
                    <a:pt x="17665" y="287"/>
                  </a:lnTo>
                  <a:lnTo>
                    <a:pt x="17677" y="293"/>
                  </a:lnTo>
                  <a:lnTo>
                    <a:pt x="17690" y="299"/>
                  </a:lnTo>
                  <a:lnTo>
                    <a:pt x="17702" y="306"/>
                  </a:lnTo>
                  <a:lnTo>
                    <a:pt x="17714" y="313"/>
                  </a:lnTo>
                  <a:lnTo>
                    <a:pt x="17726" y="321"/>
                  </a:lnTo>
                  <a:lnTo>
                    <a:pt x="17736" y="329"/>
                  </a:lnTo>
                  <a:lnTo>
                    <a:pt x="17746" y="338"/>
                  </a:lnTo>
                  <a:lnTo>
                    <a:pt x="17757" y="348"/>
                  </a:lnTo>
                  <a:lnTo>
                    <a:pt x="17766" y="358"/>
                  </a:lnTo>
                  <a:lnTo>
                    <a:pt x="17774" y="368"/>
                  </a:lnTo>
                  <a:lnTo>
                    <a:pt x="17781" y="380"/>
                  </a:lnTo>
                  <a:lnTo>
                    <a:pt x="17788" y="391"/>
                  </a:lnTo>
                  <a:lnTo>
                    <a:pt x="17794" y="404"/>
                  </a:lnTo>
                  <a:lnTo>
                    <a:pt x="17800" y="416"/>
                  </a:lnTo>
                  <a:lnTo>
                    <a:pt x="17804" y="430"/>
                  </a:lnTo>
                  <a:lnTo>
                    <a:pt x="17809" y="443"/>
                  </a:lnTo>
                  <a:lnTo>
                    <a:pt x="17812" y="458"/>
                  </a:lnTo>
                  <a:lnTo>
                    <a:pt x="17815" y="473"/>
                  </a:lnTo>
                  <a:lnTo>
                    <a:pt x="17818" y="488"/>
                  </a:lnTo>
                  <a:lnTo>
                    <a:pt x="17819" y="504"/>
                  </a:lnTo>
                  <a:lnTo>
                    <a:pt x="17820" y="5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4259" y="120"/>
              <a:ext cx="1391" cy="557"/>
            </a:xfrm>
            <a:custGeom>
              <a:avLst/>
              <a:gdLst>
                <a:gd name="T0" fmla="*/ 0 w 18094"/>
                <a:gd name="T1" fmla="*/ 0 h 7235"/>
                <a:gd name="T2" fmla="*/ 0 w 18094"/>
                <a:gd name="T3" fmla="*/ 0 h 7235"/>
                <a:gd name="T4" fmla="*/ 0 w 18094"/>
                <a:gd name="T5" fmla="*/ 0 h 7235"/>
                <a:gd name="T6" fmla="*/ 0 w 18094"/>
                <a:gd name="T7" fmla="*/ 0 h 7235"/>
                <a:gd name="T8" fmla="*/ 0 w 18094"/>
                <a:gd name="T9" fmla="*/ 0 h 7235"/>
                <a:gd name="T10" fmla="*/ 0 w 18094"/>
                <a:gd name="T11" fmla="*/ 0 h 7235"/>
                <a:gd name="T12" fmla="*/ 0 w 18094"/>
                <a:gd name="T13" fmla="*/ 0 h 7235"/>
                <a:gd name="T14" fmla="*/ 0 w 18094"/>
                <a:gd name="T15" fmla="*/ 0 h 7235"/>
                <a:gd name="T16" fmla="*/ 0 w 18094"/>
                <a:gd name="T17" fmla="*/ 0 h 7235"/>
                <a:gd name="T18" fmla="*/ 0 w 18094"/>
                <a:gd name="T19" fmla="*/ 0 h 7235"/>
                <a:gd name="T20" fmla="*/ 0 w 18094"/>
                <a:gd name="T21" fmla="*/ 0 h 7235"/>
                <a:gd name="T22" fmla="*/ 0 w 18094"/>
                <a:gd name="T23" fmla="*/ 0 h 7235"/>
                <a:gd name="T24" fmla="*/ 0 w 18094"/>
                <a:gd name="T25" fmla="*/ 0 h 7235"/>
                <a:gd name="T26" fmla="*/ 0 w 18094"/>
                <a:gd name="T27" fmla="*/ 0 h 7235"/>
                <a:gd name="T28" fmla="*/ 0 w 18094"/>
                <a:gd name="T29" fmla="*/ 0 h 7235"/>
                <a:gd name="T30" fmla="*/ 0 w 18094"/>
                <a:gd name="T31" fmla="*/ 0 h 7235"/>
                <a:gd name="T32" fmla="*/ 0 w 18094"/>
                <a:gd name="T33" fmla="*/ 0 h 7235"/>
                <a:gd name="T34" fmla="*/ 0 w 18094"/>
                <a:gd name="T35" fmla="*/ 0 h 7235"/>
                <a:gd name="T36" fmla="*/ 0 w 18094"/>
                <a:gd name="T37" fmla="*/ 0 h 7235"/>
                <a:gd name="T38" fmla="*/ 0 w 18094"/>
                <a:gd name="T39" fmla="*/ 0 h 7235"/>
                <a:gd name="T40" fmla="*/ 0 w 18094"/>
                <a:gd name="T41" fmla="*/ 0 h 7235"/>
                <a:gd name="T42" fmla="*/ 0 w 18094"/>
                <a:gd name="T43" fmla="*/ 0 h 7235"/>
                <a:gd name="T44" fmla="*/ 0 w 18094"/>
                <a:gd name="T45" fmla="*/ 0 h 7235"/>
                <a:gd name="T46" fmla="*/ 0 w 18094"/>
                <a:gd name="T47" fmla="*/ 0 h 7235"/>
                <a:gd name="T48" fmla="*/ 0 w 18094"/>
                <a:gd name="T49" fmla="*/ 0 h 7235"/>
                <a:gd name="T50" fmla="*/ 0 w 18094"/>
                <a:gd name="T51" fmla="*/ 0 h 7235"/>
                <a:gd name="T52" fmla="*/ 0 w 18094"/>
                <a:gd name="T53" fmla="*/ 0 h 7235"/>
                <a:gd name="T54" fmla="*/ 0 w 18094"/>
                <a:gd name="T55" fmla="*/ 0 h 7235"/>
                <a:gd name="T56" fmla="*/ 0 w 18094"/>
                <a:gd name="T57" fmla="*/ 0 h 7235"/>
                <a:gd name="T58" fmla="*/ 0 w 18094"/>
                <a:gd name="T59" fmla="*/ 0 h 7235"/>
                <a:gd name="T60" fmla="*/ 0 w 18094"/>
                <a:gd name="T61" fmla="*/ 0 h 7235"/>
                <a:gd name="T62" fmla="*/ 0 w 18094"/>
                <a:gd name="T63" fmla="*/ 0 h 7235"/>
                <a:gd name="T64" fmla="*/ 0 w 18094"/>
                <a:gd name="T65" fmla="*/ 0 h 7235"/>
                <a:gd name="T66" fmla="*/ 0 w 18094"/>
                <a:gd name="T67" fmla="*/ 0 h 7235"/>
                <a:gd name="T68" fmla="*/ 0 w 18094"/>
                <a:gd name="T69" fmla="*/ 0 h 7235"/>
                <a:gd name="T70" fmla="*/ 0 w 18094"/>
                <a:gd name="T71" fmla="*/ 0 h 7235"/>
                <a:gd name="T72" fmla="*/ 0 w 18094"/>
                <a:gd name="T73" fmla="*/ 0 h 7235"/>
                <a:gd name="T74" fmla="*/ 0 w 18094"/>
                <a:gd name="T75" fmla="*/ 0 h 7235"/>
                <a:gd name="T76" fmla="*/ 0 w 18094"/>
                <a:gd name="T77" fmla="*/ 0 h 7235"/>
                <a:gd name="T78" fmla="*/ 0 w 18094"/>
                <a:gd name="T79" fmla="*/ 0 h 7235"/>
                <a:gd name="T80" fmla="*/ 0 w 18094"/>
                <a:gd name="T81" fmla="*/ 0 h 7235"/>
                <a:gd name="T82" fmla="*/ 0 w 18094"/>
                <a:gd name="T83" fmla="*/ 0 h 7235"/>
                <a:gd name="T84" fmla="*/ 0 w 18094"/>
                <a:gd name="T85" fmla="*/ 0 h 7235"/>
                <a:gd name="T86" fmla="*/ 0 w 18094"/>
                <a:gd name="T87" fmla="*/ 0 h 7235"/>
                <a:gd name="T88" fmla="*/ 0 w 18094"/>
                <a:gd name="T89" fmla="*/ 0 h 7235"/>
                <a:gd name="T90" fmla="*/ 0 w 18094"/>
                <a:gd name="T91" fmla="*/ 0 h 7235"/>
                <a:gd name="T92" fmla="*/ 0 w 18094"/>
                <a:gd name="T93" fmla="*/ 0 h 7235"/>
                <a:gd name="T94" fmla="*/ 0 w 18094"/>
                <a:gd name="T95" fmla="*/ 0 h 7235"/>
                <a:gd name="T96" fmla="*/ 0 w 18094"/>
                <a:gd name="T97" fmla="*/ 0 h 7235"/>
                <a:gd name="T98" fmla="*/ 0 w 18094"/>
                <a:gd name="T99" fmla="*/ 0 h 7235"/>
                <a:gd name="T100" fmla="*/ 0 w 18094"/>
                <a:gd name="T101" fmla="*/ 0 h 723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8094"/>
                <a:gd name="T154" fmla="*/ 0 h 7235"/>
                <a:gd name="T155" fmla="*/ 18094 w 18094"/>
                <a:gd name="T156" fmla="*/ 7235 h 723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8094" h="7235">
                  <a:moveTo>
                    <a:pt x="7164" y="0"/>
                  </a:moveTo>
                  <a:lnTo>
                    <a:pt x="6784" y="36"/>
                  </a:lnTo>
                  <a:lnTo>
                    <a:pt x="6410" y="79"/>
                  </a:lnTo>
                  <a:lnTo>
                    <a:pt x="6044" y="128"/>
                  </a:lnTo>
                  <a:lnTo>
                    <a:pt x="5683" y="183"/>
                  </a:lnTo>
                  <a:lnTo>
                    <a:pt x="5331" y="244"/>
                  </a:lnTo>
                  <a:lnTo>
                    <a:pt x="4986" y="311"/>
                  </a:lnTo>
                  <a:lnTo>
                    <a:pt x="4650" y="383"/>
                  </a:lnTo>
                  <a:lnTo>
                    <a:pt x="4322" y="460"/>
                  </a:lnTo>
                  <a:lnTo>
                    <a:pt x="4003" y="544"/>
                  </a:lnTo>
                  <a:lnTo>
                    <a:pt x="3693" y="632"/>
                  </a:lnTo>
                  <a:lnTo>
                    <a:pt x="3392" y="726"/>
                  </a:lnTo>
                  <a:lnTo>
                    <a:pt x="3102" y="825"/>
                  </a:lnTo>
                  <a:lnTo>
                    <a:pt x="2823" y="927"/>
                  </a:lnTo>
                  <a:lnTo>
                    <a:pt x="2554" y="1035"/>
                  </a:lnTo>
                  <a:lnTo>
                    <a:pt x="2297" y="1147"/>
                  </a:lnTo>
                  <a:lnTo>
                    <a:pt x="2050" y="1263"/>
                  </a:lnTo>
                  <a:lnTo>
                    <a:pt x="1816" y="1383"/>
                  </a:lnTo>
                  <a:lnTo>
                    <a:pt x="1594" y="1508"/>
                  </a:lnTo>
                  <a:lnTo>
                    <a:pt x="1386" y="1635"/>
                  </a:lnTo>
                  <a:lnTo>
                    <a:pt x="1190" y="1768"/>
                  </a:lnTo>
                  <a:lnTo>
                    <a:pt x="1007" y="1903"/>
                  </a:lnTo>
                  <a:lnTo>
                    <a:pt x="838" y="2041"/>
                  </a:lnTo>
                  <a:lnTo>
                    <a:pt x="684" y="2183"/>
                  </a:lnTo>
                  <a:lnTo>
                    <a:pt x="545" y="2329"/>
                  </a:lnTo>
                  <a:lnTo>
                    <a:pt x="421" y="2476"/>
                  </a:lnTo>
                  <a:lnTo>
                    <a:pt x="311" y="2626"/>
                  </a:lnTo>
                  <a:lnTo>
                    <a:pt x="217" y="2779"/>
                  </a:lnTo>
                  <a:lnTo>
                    <a:pt x="140" y="2935"/>
                  </a:lnTo>
                  <a:lnTo>
                    <a:pt x="79" y="3092"/>
                  </a:lnTo>
                  <a:lnTo>
                    <a:pt x="35" y="3252"/>
                  </a:lnTo>
                  <a:lnTo>
                    <a:pt x="9" y="3413"/>
                  </a:lnTo>
                  <a:lnTo>
                    <a:pt x="0" y="3577"/>
                  </a:lnTo>
                  <a:lnTo>
                    <a:pt x="11" y="3765"/>
                  </a:lnTo>
                  <a:lnTo>
                    <a:pt x="46" y="3951"/>
                  </a:lnTo>
                  <a:lnTo>
                    <a:pt x="104" y="4133"/>
                  </a:lnTo>
                  <a:lnTo>
                    <a:pt x="184" y="4313"/>
                  </a:lnTo>
                  <a:lnTo>
                    <a:pt x="285" y="4490"/>
                  </a:lnTo>
                  <a:lnTo>
                    <a:pt x="408" y="4663"/>
                  </a:lnTo>
                  <a:lnTo>
                    <a:pt x="551" y="4833"/>
                  </a:lnTo>
                  <a:lnTo>
                    <a:pt x="713" y="4999"/>
                  </a:lnTo>
                  <a:lnTo>
                    <a:pt x="895" y="5161"/>
                  </a:lnTo>
                  <a:lnTo>
                    <a:pt x="1095" y="5318"/>
                  </a:lnTo>
                  <a:lnTo>
                    <a:pt x="1312" y="5472"/>
                  </a:lnTo>
                  <a:lnTo>
                    <a:pt x="1549" y="5620"/>
                  </a:lnTo>
                  <a:lnTo>
                    <a:pt x="1801" y="5764"/>
                  </a:lnTo>
                  <a:lnTo>
                    <a:pt x="2070" y="5902"/>
                  </a:lnTo>
                  <a:lnTo>
                    <a:pt x="2356" y="6034"/>
                  </a:lnTo>
                  <a:lnTo>
                    <a:pt x="2655" y="6162"/>
                  </a:lnTo>
                  <a:lnTo>
                    <a:pt x="2970" y="6283"/>
                  </a:lnTo>
                  <a:lnTo>
                    <a:pt x="3298" y="6398"/>
                  </a:lnTo>
                  <a:lnTo>
                    <a:pt x="3640" y="6507"/>
                  </a:lnTo>
                  <a:lnTo>
                    <a:pt x="3995" y="6608"/>
                  </a:lnTo>
                  <a:lnTo>
                    <a:pt x="4361" y="6705"/>
                  </a:lnTo>
                  <a:lnTo>
                    <a:pt x="4740" y="6793"/>
                  </a:lnTo>
                  <a:lnTo>
                    <a:pt x="5131" y="6873"/>
                  </a:lnTo>
                  <a:lnTo>
                    <a:pt x="5531" y="6947"/>
                  </a:lnTo>
                  <a:lnTo>
                    <a:pt x="5942" y="7012"/>
                  </a:lnTo>
                  <a:lnTo>
                    <a:pt x="6362" y="7070"/>
                  </a:lnTo>
                  <a:lnTo>
                    <a:pt x="6791" y="7120"/>
                  </a:lnTo>
                  <a:lnTo>
                    <a:pt x="7227" y="7160"/>
                  </a:lnTo>
                  <a:lnTo>
                    <a:pt x="7672" y="7193"/>
                  </a:lnTo>
                  <a:lnTo>
                    <a:pt x="8124" y="7216"/>
                  </a:lnTo>
                  <a:lnTo>
                    <a:pt x="8583" y="7231"/>
                  </a:lnTo>
                  <a:lnTo>
                    <a:pt x="9046" y="7235"/>
                  </a:lnTo>
                  <a:lnTo>
                    <a:pt x="9511" y="7231"/>
                  </a:lnTo>
                  <a:lnTo>
                    <a:pt x="9970" y="7216"/>
                  </a:lnTo>
                  <a:lnTo>
                    <a:pt x="10421" y="7193"/>
                  </a:lnTo>
                  <a:lnTo>
                    <a:pt x="10866" y="7160"/>
                  </a:lnTo>
                  <a:lnTo>
                    <a:pt x="11304" y="7120"/>
                  </a:lnTo>
                  <a:lnTo>
                    <a:pt x="11732" y="7070"/>
                  </a:lnTo>
                  <a:lnTo>
                    <a:pt x="12152" y="7012"/>
                  </a:lnTo>
                  <a:lnTo>
                    <a:pt x="12563" y="6947"/>
                  </a:lnTo>
                  <a:lnTo>
                    <a:pt x="12963" y="6873"/>
                  </a:lnTo>
                  <a:lnTo>
                    <a:pt x="13354" y="6793"/>
                  </a:lnTo>
                  <a:lnTo>
                    <a:pt x="13731" y="6705"/>
                  </a:lnTo>
                  <a:lnTo>
                    <a:pt x="14099" y="6608"/>
                  </a:lnTo>
                  <a:lnTo>
                    <a:pt x="14454" y="6507"/>
                  </a:lnTo>
                  <a:lnTo>
                    <a:pt x="14796" y="6398"/>
                  </a:lnTo>
                  <a:lnTo>
                    <a:pt x="15124" y="6283"/>
                  </a:lnTo>
                  <a:lnTo>
                    <a:pt x="15439" y="6162"/>
                  </a:lnTo>
                  <a:lnTo>
                    <a:pt x="15739" y="6034"/>
                  </a:lnTo>
                  <a:lnTo>
                    <a:pt x="16024" y="5902"/>
                  </a:lnTo>
                  <a:lnTo>
                    <a:pt x="16293" y="5764"/>
                  </a:lnTo>
                  <a:lnTo>
                    <a:pt x="16545" y="5620"/>
                  </a:lnTo>
                  <a:lnTo>
                    <a:pt x="16781" y="5472"/>
                  </a:lnTo>
                  <a:lnTo>
                    <a:pt x="16999" y="5318"/>
                  </a:lnTo>
                  <a:lnTo>
                    <a:pt x="17199" y="5161"/>
                  </a:lnTo>
                  <a:lnTo>
                    <a:pt x="17381" y="4999"/>
                  </a:lnTo>
                  <a:lnTo>
                    <a:pt x="17543" y="4833"/>
                  </a:lnTo>
                  <a:lnTo>
                    <a:pt x="17686" y="4663"/>
                  </a:lnTo>
                  <a:lnTo>
                    <a:pt x="17808" y="4490"/>
                  </a:lnTo>
                  <a:lnTo>
                    <a:pt x="17910" y="4313"/>
                  </a:lnTo>
                  <a:lnTo>
                    <a:pt x="17989" y="4133"/>
                  </a:lnTo>
                  <a:lnTo>
                    <a:pt x="18047" y="3951"/>
                  </a:lnTo>
                  <a:lnTo>
                    <a:pt x="18082" y="3765"/>
                  </a:lnTo>
                  <a:lnTo>
                    <a:pt x="18094" y="3577"/>
                  </a:lnTo>
                  <a:lnTo>
                    <a:pt x="18085" y="3413"/>
                  </a:lnTo>
                  <a:lnTo>
                    <a:pt x="18058" y="3252"/>
                  </a:lnTo>
                  <a:lnTo>
                    <a:pt x="18014" y="3092"/>
                  </a:lnTo>
                  <a:lnTo>
                    <a:pt x="17954" y="2935"/>
                  </a:lnTo>
                  <a:lnTo>
                    <a:pt x="17876" y="2779"/>
                  </a:lnTo>
                  <a:lnTo>
                    <a:pt x="17783" y="2626"/>
                  </a:lnTo>
                  <a:lnTo>
                    <a:pt x="17673" y="2476"/>
                  </a:lnTo>
                  <a:lnTo>
                    <a:pt x="17549" y="2329"/>
                  </a:lnTo>
                  <a:lnTo>
                    <a:pt x="17410" y="2183"/>
                  </a:lnTo>
                  <a:lnTo>
                    <a:pt x="17255" y="2041"/>
                  </a:lnTo>
                  <a:lnTo>
                    <a:pt x="17086" y="1903"/>
                  </a:lnTo>
                  <a:lnTo>
                    <a:pt x="16904" y="1768"/>
                  </a:lnTo>
                  <a:lnTo>
                    <a:pt x="16708" y="1637"/>
                  </a:lnTo>
                  <a:lnTo>
                    <a:pt x="16499" y="1508"/>
                  </a:lnTo>
                  <a:lnTo>
                    <a:pt x="16277" y="1383"/>
                  </a:lnTo>
                  <a:lnTo>
                    <a:pt x="16044" y="1263"/>
                  </a:lnTo>
                  <a:lnTo>
                    <a:pt x="15797" y="1147"/>
                  </a:lnTo>
                  <a:lnTo>
                    <a:pt x="15539" y="1035"/>
                  </a:lnTo>
                  <a:lnTo>
                    <a:pt x="15271" y="927"/>
                  </a:lnTo>
                  <a:lnTo>
                    <a:pt x="14992" y="825"/>
                  </a:lnTo>
                  <a:lnTo>
                    <a:pt x="14701" y="726"/>
                  </a:lnTo>
                  <a:lnTo>
                    <a:pt x="14401" y="632"/>
                  </a:lnTo>
                  <a:lnTo>
                    <a:pt x="14091" y="544"/>
                  </a:lnTo>
                  <a:lnTo>
                    <a:pt x="13772" y="461"/>
                  </a:lnTo>
                  <a:lnTo>
                    <a:pt x="13444" y="383"/>
                  </a:lnTo>
                  <a:lnTo>
                    <a:pt x="13108" y="311"/>
                  </a:lnTo>
                  <a:lnTo>
                    <a:pt x="12763" y="244"/>
                  </a:lnTo>
                  <a:lnTo>
                    <a:pt x="12410" y="183"/>
                  </a:lnTo>
                  <a:lnTo>
                    <a:pt x="12050" y="128"/>
                  </a:lnTo>
                  <a:lnTo>
                    <a:pt x="11684" y="79"/>
                  </a:lnTo>
                  <a:lnTo>
                    <a:pt x="11310" y="36"/>
                  </a:lnTo>
                  <a:lnTo>
                    <a:pt x="10930" y="0"/>
                  </a:lnTo>
                  <a:lnTo>
                    <a:pt x="10930" y="169"/>
                  </a:lnTo>
                  <a:lnTo>
                    <a:pt x="11126" y="195"/>
                  </a:lnTo>
                  <a:lnTo>
                    <a:pt x="11319" y="224"/>
                  </a:lnTo>
                  <a:lnTo>
                    <a:pt x="11508" y="258"/>
                  </a:lnTo>
                  <a:lnTo>
                    <a:pt x="11693" y="295"/>
                  </a:lnTo>
                  <a:lnTo>
                    <a:pt x="11874" y="336"/>
                  </a:lnTo>
                  <a:lnTo>
                    <a:pt x="12050" y="379"/>
                  </a:lnTo>
                  <a:lnTo>
                    <a:pt x="12222" y="426"/>
                  </a:lnTo>
                  <a:lnTo>
                    <a:pt x="12390" y="476"/>
                  </a:lnTo>
                  <a:lnTo>
                    <a:pt x="12551" y="529"/>
                  </a:lnTo>
                  <a:lnTo>
                    <a:pt x="12709" y="585"/>
                  </a:lnTo>
                  <a:lnTo>
                    <a:pt x="12861" y="644"/>
                  </a:lnTo>
                  <a:lnTo>
                    <a:pt x="13007" y="703"/>
                  </a:lnTo>
                  <a:lnTo>
                    <a:pt x="13149" y="766"/>
                  </a:lnTo>
                  <a:lnTo>
                    <a:pt x="13285" y="831"/>
                  </a:lnTo>
                  <a:lnTo>
                    <a:pt x="13415" y="897"/>
                  </a:lnTo>
                  <a:lnTo>
                    <a:pt x="13538" y="966"/>
                  </a:lnTo>
                  <a:lnTo>
                    <a:pt x="13656" y="1035"/>
                  </a:lnTo>
                  <a:lnTo>
                    <a:pt x="13767" y="1106"/>
                  </a:lnTo>
                  <a:lnTo>
                    <a:pt x="13872" y="1179"/>
                  </a:lnTo>
                  <a:lnTo>
                    <a:pt x="13969" y="1252"/>
                  </a:lnTo>
                  <a:lnTo>
                    <a:pt x="14061" y="1327"/>
                  </a:lnTo>
                  <a:lnTo>
                    <a:pt x="14144" y="1401"/>
                  </a:lnTo>
                  <a:lnTo>
                    <a:pt x="14221" y="1477"/>
                  </a:lnTo>
                  <a:lnTo>
                    <a:pt x="14290" y="1553"/>
                  </a:lnTo>
                  <a:lnTo>
                    <a:pt x="14353" y="1629"/>
                  </a:lnTo>
                  <a:lnTo>
                    <a:pt x="14407" y="1706"/>
                  </a:lnTo>
                  <a:lnTo>
                    <a:pt x="14453" y="1781"/>
                  </a:lnTo>
                  <a:lnTo>
                    <a:pt x="14492" y="1858"/>
                  </a:lnTo>
                  <a:lnTo>
                    <a:pt x="14521" y="1934"/>
                  </a:lnTo>
                  <a:lnTo>
                    <a:pt x="14543" y="2009"/>
                  </a:lnTo>
                  <a:lnTo>
                    <a:pt x="14556" y="2083"/>
                  </a:lnTo>
                  <a:lnTo>
                    <a:pt x="14561" y="2157"/>
                  </a:lnTo>
                  <a:lnTo>
                    <a:pt x="14554" y="2250"/>
                  </a:lnTo>
                  <a:lnTo>
                    <a:pt x="14533" y="2341"/>
                  </a:lnTo>
                  <a:lnTo>
                    <a:pt x="14497" y="2432"/>
                  </a:lnTo>
                  <a:lnTo>
                    <a:pt x="14449" y="2520"/>
                  </a:lnTo>
                  <a:lnTo>
                    <a:pt x="14387" y="2608"/>
                  </a:lnTo>
                  <a:lnTo>
                    <a:pt x="14312" y="2693"/>
                  </a:lnTo>
                  <a:lnTo>
                    <a:pt x="14225" y="2778"/>
                  </a:lnTo>
                  <a:lnTo>
                    <a:pt x="14126" y="2859"/>
                  </a:lnTo>
                  <a:lnTo>
                    <a:pt x="14015" y="2939"/>
                  </a:lnTo>
                  <a:lnTo>
                    <a:pt x="13893" y="3018"/>
                  </a:lnTo>
                  <a:lnTo>
                    <a:pt x="13761" y="3093"/>
                  </a:lnTo>
                  <a:lnTo>
                    <a:pt x="13617" y="3167"/>
                  </a:lnTo>
                  <a:lnTo>
                    <a:pt x="13462" y="3237"/>
                  </a:lnTo>
                  <a:lnTo>
                    <a:pt x="13299" y="3306"/>
                  </a:lnTo>
                  <a:lnTo>
                    <a:pt x="13125" y="3372"/>
                  </a:lnTo>
                  <a:lnTo>
                    <a:pt x="12943" y="3435"/>
                  </a:lnTo>
                  <a:lnTo>
                    <a:pt x="12751" y="3495"/>
                  </a:lnTo>
                  <a:lnTo>
                    <a:pt x="12550" y="3551"/>
                  </a:lnTo>
                  <a:lnTo>
                    <a:pt x="12342" y="3605"/>
                  </a:lnTo>
                  <a:lnTo>
                    <a:pt x="12126" y="3655"/>
                  </a:lnTo>
                  <a:lnTo>
                    <a:pt x="11902" y="3703"/>
                  </a:lnTo>
                  <a:lnTo>
                    <a:pt x="11671" y="3746"/>
                  </a:lnTo>
                  <a:lnTo>
                    <a:pt x="11434" y="3787"/>
                  </a:lnTo>
                  <a:lnTo>
                    <a:pt x="11189" y="3823"/>
                  </a:lnTo>
                  <a:lnTo>
                    <a:pt x="10939" y="3854"/>
                  </a:lnTo>
                  <a:lnTo>
                    <a:pt x="10684" y="3884"/>
                  </a:lnTo>
                  <a:lnTo>
                    <a:pt x="10422" y="3908"/>
                  </a:lnTo>
                  <a:lnTo>
                    <a:pt x="10155" y="3928"/>
                  </a:lnTo>
                  <a:lnTo>
                    <a:pt x="9885" y="3944"/>
                  </a:lnTo>
                  <a:lnTo>
                    <a:pt x="9609" y="3955"/>
                  </a:lnTo>
                  <a:lnTo>
                    <a:pt x="9329" y="3963"/>
                  </a:lnTo>
                  <a:lnTo>
                    <a:pt x="9046" y="3965"/>
                  </a:lnTo>
                  <a:lnTo>
                    <a:pt x="8764" y="3963"/>
                  </a:lnTo>
                  <a:lnTo>
                    <a:pt x="8484" y="3955"/>
                  </a:lnTo>
                  <a:lnTo>
                    <a:pt x="8209" y="3944"/>
                  </a:lnTo>
                  <a:lnTo>
                    <a:pt x="7938" y="3928"/>
                  </a:lnTo>
                  <a:lnTo>
                    <a:pt x="7672" y="3908"/>
                  </a:lnTo>
                  <a:lnTo>
                    <a:pt x="7411" y="3884"/>
                  </a:lnTo>
                  <a:lnTo>
                    <a:pt x="7155" y="3854"/>
                  </a:lnTo>
                  <a:lnTo>
                    <a:pt x="6904" y="3823"/>
                  </a:lnTo>
                  <a:lnTo>
                    <a:pt x="6660" y="3787"/>
                  </a:lnTo>
                  <a:lnTo>
                    <a:pt x="6423" y="3746"/>
                  </a:lnTo>
                  <a:lnTo>
                    <a:pt x="6191" y="3703"/>
                  </a:lnTo>
                  <a:lnTo>
                    <a:pt x="5968" y="3655"/>
                  </a:lnTo>
                  <a:lnTo>
                    <a:pt x="5752" y="3605"/>
                  </a:lnTo>
                  <a:lnTo>
                    <a:pt x="5543" y="3551"/>
                  </a:lnTo>
                  <a:lnTo>
                    <a:pt x="5342" y="3495"/>
                  </a:lnTo>
                  <a:lnTo>
                    <a:pt x="5151" y="3435"/>
                  </a:lnTo>
                  <a:lnTo>
                    <a:pt x="4968" y="3372"/>
                  </a:lnTo>
                  <a:lnTo>
                    <a:pt x="4795" y="3306"/>
                  </a:lnTo>
                  <a:lnTo>
                    <a:pt x="4631" y="3237"/>
                  </a:lnTo>
                  <a:lnTo>
                    <a:pt x="4477" y="3167"/>
                  </a:lnTo>
                  <a:lnTo>
                    <a:pt x="4333" y="3093"/>
                  </a:lnTo>
                  <a:lnTo>
                    <a:pt x="4200" y="3018"/>
                  </a:lnTo>
                  <a:lnTo>
                    <a:pt x="4079" y="2939"/>
                  </a:lnTo>
                  <a:lnTo>
                    <a:pt x="3968" y="2859"/>
                  </a:lnTo>
                  <a:lnTo>
                    <a:pt x="3868" y="2778"/>
                  </a:lnTo>
                  <a:lnTo>
                    <a:pt x="3782" y="2693"/>
                  </a:lnTo>
                  <a:lnTo>
                    <a:pt x="3708" y="2608"/>
                  </a:lnTo>
                  <a:lnTo>
                    <a:pt x="3645" y="2520"/>
                  </a:lnTo>
                  <a:lnTo>
                    <a:pt x="3597" y="2432"/>
                  </a:lnTo>
                  <a:lnTo>
                    <a:pt x="3562" y="2341"/>
                  </a:lnTo>
                  <a:lnTo>
                    <a:pt x="3540" y="2250"/>
                  </a:lnTo>
                  <a:lnTo>
                    <a:pt x="3533" y="2157"/>
                  </a:lnTo>
                  <a:lnTo>
                    <a:pt x="3538" y="2083"/>
                  </a:lnTo>
                  <a:lnTo>
                    <a:pt x="3550" y="2009"/>
                  </a:lnTo>
                  <a:lnTo>
                    <a:pt x="3572" y="1935"/>
                  </a:lnTo>
                  <a:lnTo>
                    <a:pt x="3602" y="1859"/>
                  </a:lnTo>
                  <a:lnTo>
                    <a:pt x="3641" y="1785"/>
                  </a:lnTo>
                  <a:lnTo>
                    <a:pt x="3687" y="1710"/>
                  </a:lnTo>
                  <a:lnTo>
                    <a:pt x="3741" y="1634"/>
                  </a:lnTo>
                  <a:lnTo>
                    <a:pt x="3803" y="1560"/>
                  </a:lnTo>
                  <a:lnTo>
                    <a:pt x="3873" y="1485"/>
                  </a:lnTo>
                  <a:lnTo>
                    <a:pt x="3950" y="1412"/>
                  </a:lnTo>
                  <a:lnTo>
                    <a:pt x="4033" y="1338"/>
                  </a:lnTo>
                  <a:lnTo>
                    <a:pt x="4124" y="1266"/>
                  </a:lnTo>
                  <a:lnTo>
                    <a:pt x="4222" y="1194"/>
                  </a:lnTo>
                  <a:lnTo>
                    <a:pt x="4326" y="1124"/>
                  </a:lnTo>
                  <a:lnTo>
                    <a:pt x="4438" y="1055"/>
                  </a:lnTo>
                  <a:lnTo>
                    <a:pt x="4556" y="987"/>
                  </a:lnTo>
                  <a:lnTo>
                    <a:pt x="4679" y="922"/>
                  </a:lnTo>
                  <a:lnTo>
                    <a:pt x="4809" y="857"/>
                  </a:lnTo>
                  <a:lnTo>
                    <a:pt x="4944" y="794"/>
                  </a:lnTo>
                  <a:lnTo>
                    <a:pt x="5086" y="734"/>
                  </a:lnTo>
                  <a:lnTo>
                    <a:pt x="5233" y="675"/>
                  </a:lnTo>
                  <a:lnTo>
                    <a:pt x="5384" y="619"/>
                  </a:lnTo>
                  <a:lnTo>
                    <a:pt x="5543" y="566"/>
                  </a:lnTo>
                  <a:lnTo>
                    <a:pt x="5704" y="513"/>
                  </a:lnTo>
                  <a:lnTo>
                    <a:pt x="5872" y="466"/>
                  </a:lnTo>
                  <a:lnTo>
                    <a:pt x="6044" y="420"/>
                  </a:lnTo>
                  <a:lnTo>
                    <a:pt x="6220" y="377"/>
                  </a:lnTo>
                  <a:lnTo>
                    <a:pt x="6400" y="337"/>
                  </a:lnTo>
                  <a:lnTo>
                    <a:pt x="6586" y="301"/>
                  </a:lnTo>
                  <a:lnTo>
                    <a:pt x="6775" y="268"/>
                  </a:lnTo>
                  <a:lnTo>
                    <a:pt x="6967" y="239"/>
                  </a:lnTo>
                  <a:lnTo>
                    <a:pt x="7164" y="213"/>
                  </a:lnTo>
                  <a:lnTo>
                    <a:pt x="716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4665" y="153"/>
              <a:ext cx="577" cy="206"/>
            </a:xfrm>
            <a:custGeom>
              <a:avLst/>
              <a:gdLst>
                <a:gd name="T0" fmla="*/ 0 w 7498"/>
                <a:gd name="T1" fmla="*/ 0 h 2667"/>
                <a:gd name="T2" fmla="*/ 0 w 7498"/>
                <a:gd name="T3" fmla="*/ 0 h 2667"/>
                <a:gd name="T4" fmla="*/ 0 w 7498"/>
                <a:gd name="T5" fmla="*/ 0 h 2667"/>
                <a:gd name="T6" fmla="*/ 0 w 7498"/>
                <a:gd name="T7" fmla="*/ 0 h 2667"/>
                <a:gd name="T8" fmla="*/ 0 w 7498"/>
                <a:gd name="T9" fmla="*/ 0 h 2667"/>
                <a:gd name="T10" fmla="*/ 0 w 7498"/>
                <a:gd name="T11" fmla="*/ 0 h 2667"/>
                <a:gd name="T12" fmla="*/ 0 w 7498"/>
                <a:gd name="T13" fmla="*/ 0 h 2667"/>
                <a:gd name="T14" fmla="*/ 0 w 7498"/>
                <a:gd name="T15" fmla="*/ 0 h 2667"/>
                <a:gd name="T16" fmla="*/ 0 w 7498"/>
                <a:gd name="T17" fmla="*/ 0 h 2667"/>
                <a:gd name="T18" fmla="*/ 0 w 7498"/>
                <a:gd name="T19" fmla="*/ 0 h 2667"/>
                <a:gd name="T20" fmla="*/ 0 w 7498"/>
                <a:gd name="T21" fmla="*/ 0 h 2667"/>
                <a:gd name="T22" fmla="*/ 0 w 7498"/>
                <a:gd name="T23" fmla="*/ 0 h 2667"/>
                <a:gd name="T24" fmla="*/ 0 w 7498"/>
                <a:gd name="T25" fmla="*/ 0 h 2667"/>
                <a:gd name="T26" fmla="*/ 0 w 7498"/>
                <a:gd name="T27" fmla="*/ 0 h 2667"/>
                <a:gd name="T28" fmla="*/ 0 w 7498"/>
                <a:gd name="T29" fmla="*/ 0 h 2667"/>
                <a:gd name="T30" fmla="*/ 0 w 7498"/>
                <a:gd name="T31" fmla="*/ 0 h 2667"/>
                <a:gd name="T32" fmla="*/ 0 w 7498"/>
                <a:gd name="T33" fmla="*/ 0 h 2667"/>
                <a:gd name="T34" fmla="*/ 0 w 7498"/>
                <a:gd name="T35" fmla="*/ 0 h 2667"/>
                <a:gd name="T36" fmla="*/ 0 w 7498"/>
                <a:gd name="T37" fmla="*/ 0 h 2667"/>
                <a:gd name="T38" fmla="*/ 0 w 7498"/>
                <a:gd name="T39" fmla="*/ 0 h 2667"/>
                <a:gd name="T40" fmla="*/ 0 w 7498"/>
                <a:gd name="T41" fmla="*/ 0 h 2667"/>
                <a:gd name="T42" fmla="*/ 0 w 7498"/>
                <a:gd name="T43" fmla="*/ 0 h 2667"/>
                <a:gd name="T44" fmla="*/ 0 w 7498"/>
                <a:gd name="T45" fmla="*/ 0 h 2667"/>
                <a:gd name="T46" fmla="*/ 0 w 7498"/>
                <a:gd name="T47" fmla="*/ 0 h 2667"/>
                <a:gd name="T48" fmla="*/ 0 w 7498"/>
                <a:gd name="T49" fmla="*/ 0 h 2667"/>
                <a:gd name="T50" fmla="*/ 0 w 7498"/>
                <a:gd name="T51" fmla="*/ 0 h 2667"/>
                <a:gd name="T52" fmla="*/ 0 w 7498"/>
                <a:gd name="T53" fmla="*/ 0 h 2667"/>
                <a:gd name="T54" fmla="*/ 0 w 7498"/>
                <a:gd name="T55" fmla="*/ 0 h 2667"/>
                <a:gd name="T56" fmla="*/ 0 w 7498"/>
                <a:gd name="T57" fmla="*/ 0 h 2667"/>
                <a:gd name="T58" fmla="*/ 0 w 7498"/>
                <a:gd name="T59" fmla="*/ 0 h 2667"/>
                <a:gd name="T60" fmla="*/ 0 w 7498"/>
                <a:gd name="T61" fmla="*/ 0 h 2667"/>
                <a:gd name="T62" fmla="*/ 0 w 7498"/>
                <a:gd name="T63" fmla="*/ 0 h 2667"/>
                <a:gd name="T64" fmla="*/ 0 w 7498"/>
                <a:gd name="T65" fmla="*/ 0 h 2667"/>
                <a:gd name="T66" fmla="*/ 0 w 7498"/>
                <a:gd name="T67" fmla="*/ 0 h 2667"/>
                <a:gd name="T68" fmla="*/ 0 w 7498"/>
                <a:gd name="T69" fmla="*/ 0 h 2667"/>
                <a:gd name="T70" fmla="*/ 0 w 7498"/>
                <a:gd name="T71" fmla="*/ 0 h 2667"/>
                <a:gd name="T72" fmla="*/ 0 w 7498"/>
                <a:gd name="T73" fmla="*/ 0 h 2667"/>
                <a:gd name="T74" fmla="*/ 0 w 7498"/>
                <a:gd name="T75" fmla="*/ 0 h 2667"/>
                <a:gd name="T76" fmla="*/ 0 w 7498"/>
                <a:gd name="T77" fmla="*/ 0 h 2667"/>
                <a:gd name="T78" fmla="*/ 0 w 7498"/>
                <a:gd name="T79" fmla="*/ 0 h 2667"/>
                <a:gd name="T80" fmla="*/ 0 w 7498"/>
                <a:gd name="T81" fmla="*/ 0 h 2667"/>
                <a:gd name="T82" fmla="*/ 0 w 7498"/>
                <a:gd name="T83" fmla="*/ 0 h 2667"/>
                <a:gd name="T84" fmla="*/ 0 w 7498"/>
                <a:gd name="T85" fmla="*/ 0 h 2667"/>
                <a:gd name="T86" fmla="*/ 0 w 7498"/>
                <a:gd name="T87" fmla="*/ 0 h 2667"/>
                <a:gd name="T88" fmla="*/ 0 w 7498"/>
                <a:gd name="T89" fmla="*/ 0 h 2667"/>
                <a:gd name="T90" fmla="*/ 0 w 7498"/>
                <a:gd name="T91" fmla="*/ 0 h 2667"/>
                <a:gd name="T92" fmla="*/ 0 w 7498"/>
                <a:gd name="T93" fmla="*/ 0 h 2667"/>
                <a:gd name="T94" fmla="*/ 0 w 7498"/>
                <a:gd name="T95" fmla="*/ 0 h 2667"/>
                <a:gd name="T96" fmla="*/ 0 w 7498"/>
                <a:gd name="T97" fmla="*/ 0 h 2667"/>
                <a:gd name="T98" fmla="*/ 0 w 7498"/>
                <a:gd name="T99" fmla="*/ 0 h 2667"/>
                <a:gd name="T100" fmla="*/ 0 w 7498"/>
                <a:gd name="T101" fmla="*/ 0 h 266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7498"/>
                <a:gd name="T154" fmla="*/ 0 h 2667"/>
                <a:gd name="T155" fmla="*/ 7498 w 7498"/>
                <a:gd name="T156" fmla="*/ 2667 h 266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7498" h="2667">
                  <a:moveTo>
                    <a:pt x="2968" y="0"/>
                  </a:moveTo>
                  <a:lnTo>
                    <a:pt x="2811" y="14"/>
                  </a:lnTo>
                  <a:lnTo>
                    <a:pt x="2656" y="30"/>
                  </a:lnTo>
                  <a:lnTo>
                    <a:pt x="2505" y="48"/>
                  </a:lnTo>
                  <a:lnTo>
                    <a:pt x="2355" y="67"/>
                  </a:lnTo>
                  <a:lnTo>
                    <a:pt x="2209" y="90"/>
                  </a:lnTo>
                  <a:lnTo>
                    <a:pt x="2067" y="114"/>
                  </a:lnTo>
                  <a:lnTo>
                    <a:pt x="1926" y="142"/>
                  </a:lnTo>
                  <a:lnTo>
                    <a:pt x="1791" y="170"/>
                  </a:lnTo>
                  <a:lnTo>
                    <a:pt x="1658" y="200"/>
                  </a:lnTo>
                  <a:lnTo>
                    <a:pt x="1530" y="233"/>
                  </a:lnTo>
                  <a:lnTo>
                    <a:pt x="1406" y="267"/>
                  </a:lnTo>
                  <a:lnTo>
                    <a:pt x="1286" y="303"/>
                  </a:lnTo>
                  <a:lnTo>
                    <a:pt x="1169" y="342"/>
                  </a:lnTo>
                  <a:lnTo>
                    <a:pt x="1059" y="381"/>
                  </a:lnTo>
                  <a:lnTo>
                    <a:pt x="951" y="423"/>
                  </a:lnTo>
                  <a:lnTo>
                    <a:pt x="849" y="465"/>
                  </a:lnTo>
                  <a:lnTo>
                    <a:pt x="752" y="510"/>
                  </a:lnTo>
                  <a:lnTo>
                    <a:pt x="660" y="556"/>
                  </a:lnTo>
                  <a:lnTo>
                    <a:pt x="574" y="603"/>
                  </a:lnTo>
                  <a:lnTo>
                    <a:pt x="493" y="652"/>
                  </a:lnTo>
                  <a:lnTo>
                    <a:pt x="417" y="701"/>
                  </a:lnTo>
                  <a:lnTo>
                    <a:pt x="347" y="752"/>
                  </a:lnTo>
                  <a:lnTo>
                    <a:pt x="284" y="804"/>
                  </a:lnTo>
                  <a:lnTo>
                    <a:pt x="226" y="859"/>
                  </a:lnTo>
                  <a:lnTo>
                    <a:pt x="174" y="913"/>
                  </a:lnTo>
                  <a:lnTo>
                    <a:pt x="129" y="968"/>
                  </a:lnTo>
                  <a:lnTo>
                    <a:pt x="90" y="1025"/>
                  </a:lnTo>
                  <a:lnTo>
                    <a:pt x="58" y="1081"/>
                  </a:lnTo>
                  <a:lnTo>
                    <a:pt x="32" y="1140"/>
                  </a:lnTo>
                  <a:lnTo>
                    <a:pt x="14" y="1199"/>
                  </a:lnTo>
                  <a:lnTo>
                    <a:pt x="3" y="1258"/>
                  </a:lnTo>
                  <a:lnTo>
                    <a:pt x="0" y="1319"/>
                  </a:lnTo>
                  <a:lnTo>
                    <a:pt x="4" y="1388"/>
                  </a:lnTo>
                  <a:lnTo>
                    <a:pt x="19" y="1456"/>
                  </a:lnTo>
                  <a:lnTo>
                    <a:pt x="43" y="1524"/>
                  </a:lnTo>
                  <a:lnTo>
                    <a:pt x="77" y="1589"/>
                  </a:lnTo>
                  <a:lnTo>
                    <a:pt x="118" y="1655"/>
                  </a:lnTo>
                  <a:lnTo>
                    <a:pt x="169" y="1718"/>
                  </a:lnTo>
                  <a:lnTo>
                    <a:pt x="228" y="1782"/>
                  </a:lnTo>
                  <a:lnTo>
                    <a:pt x="295" y="1843"/>
                  </a:lnTo>
                  <a:lnTo>
                    <a:pt x="371" y="1903"/>
                  </a:lnTo>
                  <a:lnTo>
                    <a:pt x="453" y="1960"/>
                  </a:lnTo>
                  <a:lnTo>
                    <a:pt x="544" y="2017"/>
                  </a:lnTo>
                  <a:lnTo>
                    <a:pt x="641" y="2071"/>
                  </a:lnTo>
                  <a:lnTo>
                    <a:pt x="746" y="2124"/>
                  </a:lnTo>
                  <a:lnTo>
                    <a:pt x="857" y="2175"/>
                  </a:lnTo>
                  <a:lnTo>
                    <a:pt x="976" y="2224"/>
                  </a:lnTo>
                  <a:lnTo>
                    <a:pt x="1100" y="2271"/>
                  </a:lnTo>
                  <a:lnTo>
                    <a:pt x="1231" y="2315"/>
                  </a:lnTo>
                  <a:lnTo>
                    <a:pt x="1366" y="2358"/>
                  </a:lnTo>
                  <a:lnTo>
                    <a:pt x="1508" y="2398"/>
                  </a:lnTo>
                  <a:lnTo>
                    <a:pt x="1655" y="2436"/>
                  </a:lnTo>
                  <a:lnTo>
                    <a:pt x="1808" y="2471"/>
                  </a:lnTo>
                  <a:lnTo>
                    <a:pt x="1965" y="2503"/>
                  </a:lnTo>
                  <a:lnTo>
                    <a:pt x="2126" y="2534"/>
                  </a:lnTo>
                  <a:lnTo>
                    <a:pt x="2292" y="2561"/>
                  </a:lnTo>
                  <a:lnTo>
                    <a:pt x="2463" y="2585"/>
                  </a:lnTo>
                  <a:lnTo>
                    <a:pt x="2636" y="2606"/>
                  </a:lnTo>
                  <a:lnTo>
                    <a:pt x="2813" y="2624"/>
                  </a:lnTo>
                  <a:lnTo>
                    <a:pt x="2996" y="2639"/>
                  </a:lnTo>
                  <a:lnTo>
                    <a:pt x="3179" y="2651"/>
                  </a:lnTo>
                  <a:lnTo>
                    <a:pt x="3367" y="2659"/>
                  </a:lnTo>
                  <a:lnTo>
                    <a:pt x="3557" y="2665"/>
                  </a:lnTo>
                  <a:lnTo>
                    <a:pt x="3749" y="2667"/>
                  </a:lnTo>
                  <a:lnTo>
                    <a:pt x="3941" y="2665"/>
                  </a:lnTo>
                  <a:lnTo>
                    <a:pt x="4131" y="2659"/>
                  </a:lnTo>
                  <a:lnTo>
                    <a:pt x="4319" y="2651"/>
                  </a:lnTo>
                  <a:lnTo>
                    <a:pt x="4503" y="2639"/>
                  </a:lnTo>
                  <a:lnTo>
                    <a:pt x="4685" y="2624"/>
                  </a:lnTo>
                  <a:lnTo>
                    <a:pt x="4862" y="2606"/>
                  </a:lnTo>
                  <a:lnTo>
                    <a:pt x="5035" y="2585"/>
                  </a:lnTo>
                  <a:lnTo>
                    <a:pt x="5206" y="2561"/>
                  </a:lnTo>
                  <a:lnTo>
                    <a:pt x="5373" y="2534"/>
                  </a:lnTo>
                  <a:lnTo>
                    <a:pt x="5533" y="2503"/>
                  </a:lnTo>
                  <a:lnTo>
                    <a:pt x="5690" y="2471"/>
                  </a:lnTo>
                  <a:lnTo>
                    <a:pt x="5843" y="2436"/>
                  </a:lnTo>
                  <a:lnTo>
                    <a:pt x="5990" y="2398"/>
                  </a:lnTo>
                  <a:lnTo>
                    <a:pt x="6132" y="2358"/>
                  </a:lnTo>
                  <a:lnTo>
                    <a:pt x="6267" y="2315"/>
                  </a:lnTo>
                  <a:lnTo>
                    <a:pt x="6398" y="2271"/>
                  </a:lnTo>
                  <a:lnTo>
                    <a:pt x="6522" y="2224"/>
                  </a:lnTo>
                  <a:lnTo>
                    <a:pt x="6641" y="2175"/>
                  </a:lnTo>
                  <a:lnTo>
                    <a:pt x="6752" y="2124"/>
                  </a:lnTo>
                  <a:lnTo>
                    <a:pt x="6857" y="2071"/>
                  </a:lnTo>
                  <a:lnTo>
                    <a:pt x="6954" y="2017"/>
                  </a:lnTo>
                  <a:lnTo>
                    <a:pt x="7045" y="1960"/>
                  </a:lnTo>
                  <a:lnTo>
                    <a:pt x="7127" y="1903"/>
                  </a:lnTo>
                  <a:lnTo>
                    <a:pt x="7203" y="1843"/>
                  </a:lnTo>
                  <a:lnTo>
                    <a:pt x="7270" y="1782"/>
                  </a:lnTo>
                  <a:lnTo>
                    <a:pt x="7329" y="1718"/>
                  </a:lnTo>
                  <a:lnTo>
                    <a:pt x="7380" y="1655"/>
                  </a:lnTo>
                  <a:lnTo>
                    <a:pt x="7421" y="1589"/>
                  </a:lnTo>
                  <a:lnTo>
                    <a:pt x="7455" y="1524"/>
                  </a:lnTo>
                  <a:lnTo>
                    <a:pt x="7479" y="1456"/>
                  </a:lnTo>
                  <a:lnTo>
                    <a:pt x="7494" y="1388"/>
                  </a:lnTo>
                  <a:lnTo>
                    <a:pt x="7498" y="1319"/>
                  </a:lnTo>
                  <a:lnTo>
                    <a:pt x="7495" y="1258"/>
                  </a:lnTo>
                  <a:lnTo>
                    <a:pt x="7484" y="1199"/>
                  </a:lnTo>
                  <a:lnTo>
                    <a:pt x="7466" y="1140"/>
                  </a:lnTo>
                  <a:lnTo>
                    <a:pt x="7440" y="1081"/>
                  </a:lnTo>
                  <a:lnTo>
                    <a:pt x="7408" y="1025"/>
                  </a:lnTo>
                  <a:lnTo>
                    <a:pt x="7369" y="968"/>
                  </a:lnTo>
                  <a:lnTo>
                    <a:pt x="7324" y="913"/>
                  </a:lnTo>
                  <a:lnTo>
                    <a:pt x="7272" y="859"/>
                  </a:lnTo>
                  <a:lnTo>
                    <a:pt x="7214" y="804"/>
                  </a:lnTo>
                  <a:lnTo>
                    <a:pt x="7151" y="752"/>
                  </a:lnTo>
                  <a:lnTo>
                    <a:pt x="7081" y="701"/>
                  </a:lnTo>
                  <a:lnTo>
                    <a:pt x="7005" y="652"/>
                  </a:lnTo>
                  <a:lnTo>
                    <a:pt x="6924" y="603"/>
                  </a:lnTo>
                  <a:lnTo>
                    <a:pt x="6838" y="556"/>
                  </a:lnTo>
                  <a:lnTo>
                    <a:pt x="6746" y="510"/>
                  </a:lnTo>
                  <a:lnTo>
                    <a:pt x="6649" y="465"/>
                  </a:lnTo>
                  <a:lnTo>
                    <a:pt x="6547" y="423"/>
                  </a:lnTo>
                  <a:lnTo>
                    <a:pt x="6439" y="381"/>
                  </a:lnTo>
                  <a:lnTo>
                    <a:pt x="6329" y="342"/>
                  </a:lnTo>
                  <a:lnTo>
                    <a:pt x="6213" y="303"/>
                  </a:lnTo>
                  <a:lnTo>
                    <a:pt x="6092" y="267"/>
                  </a:lnTo>
                  <a:lnTo>
                    <a:pt x="5968" y="233"/>
                  </a:lnTo>
                  <a:lnTo>
                    <a:pt x="5840" y="200"/>
                  </a:lnTo>
                  <a:lnTo>
                    <a:pt x="5707" y="170"/>
                  </a:lnTo>
                  <a:lnTo>
                    <a:pt x="5572" y="142"/>
                  </a:lnTo>
                  <a:lnTo>
                    <a:pt x="5431" y="114"/>
                  </a:lnTo>
                  <a:lnTo>
                    <a:pt x="5289" y="90"/>
                  </a:lnTo>
                  <a:lnTo>
                    <a:pt x="5143" y="67"/>
                  </a:lnTo>
                  <a:lnTo>
                    <a:pt x="4994" y="48"/>
                  </a:lnTo>
                  <a:lnTo>
                    <a:pt x="4842" y="30"/>
                  </a:lnTo>
                  <a:lnTo>
                    <a:pt x="4687" y="14"/>
                  </a:lnTo>
                  <a:lnTo>
                    <a:pt x="4530" y="0"/>
                  </a:lnTo>
                  <a:lnTo>
                    <a:pt x="4530" y="169"/>
                  </a:lnTo>
                  <a:lnTo>
                    <a:pt x="4611" y="178"/>
                  </a:lnTo>
                  <a:lnTo>
                    <a:pt x="4690" y="188"/>
                  </a:lnTo>
                  <a:lnTo>
                    <a:pt x="4770" y="199"/>
                  </a:lnTo>
                  <a:lnTo>
                    <a:pt x="4845" y="211"/>
                  </a:lnTo>
                  <a:lnTo>
                    <a:pt x="4921" y="223"/>
                  </a:lnTo>
                  <a:lnTo>
                    <a:pt x="4994" y="237"/>
                  </a:lnTo>
                  <a:lnTo>
                    <a:pt x="5065" y="250"/>
                  </a:lnTo>
                  <a:lnTo>
                    <a:pt x="5134" y="265"/>
                  </a:lnTo>
                  <a:lnTo>
                    <a:pt x="5202" y="281"/>
                  </a:lnTo>
                  <a:lnTo>
                    <a:pt x="5266" y="298"/>
                  </a:lnTo>
                  <a:lnTo>
                    <a:pt x="5330" y="315"/>
                  </a:lnTo>
                  <a:lnTo>
                    <a:pt x="5391" y="332"/>
                  </a:lnTo>
                  <a:lnTo>
                    <a:pt x="5449" y="351"/>
                  </a:lnTo>
                  <a:lnTo>
                    <a:pt x="5505" y="369"/>
                  </a:lnTo>
                  <a:lnTo>
                    <a:pt x="5559" y="389"/>
                  </a:lnTo>
                  <a:lnTo>
                    <a:pt x="5610" y="408"/>
                  </a:lnTo>
                  <a:lnTo>
                    <a:pt x="5659" y="430"/>
                  </a:lnTo>
                  <a:lnTo>
                    <a:pt x="5705" y="451"/>
                  </a:lnTo>
                  <a:lnTo>
                    <a:pt x="5748" y="473"/>
                  </a:lnTo>
                  <a:lnTo>
                    <a:pt x="5789" y="496"/>
                  </a:lnTo>
                  <a:lnTo>
                    <a:pt x="5826" y="518"/>
                  </a:lnTo>
                  <a:lnTo>
                    <a:pt x="5861" y="541"/>
                  </a:lnTo>
                  <a:lnTo>
                    <a:pt x="5893" y="565"/>
                  </a:lnTo>
                  <a:lnTo>
                    <a:pt x="5922" y="589"/>
                  </a:lnTo>
                  <a:lnTo>
                    <a:pt x="5948" y="613"/>
                  </a:lnTo>
                  <a:lnTo>
                    <a:pt x="5970" y="638"/>
                  </a:lnTo>
                  <a:lnTo>
                    <a:pt x="5989" y="664"/>
                  </a:lnTo>
                  <a:lnTo>
                    <a:pt x="6005" y="689"/>
                  </a:lnTo>
                  <a:lnTo>
                    <a:pt x="6017" y="715"/>
                  </a:lnTo>
                  <a:lnTo>
                    <a:pt x="6026" y="741"/>
                  </a:lnTo>
                  <a:lnTo>
                    <a:pt x="6032" y="768"/>
                  </a:lnTo>
                  <a:lnTo>
                    <a:pt x="6034" y="795"/>
                  </a:lnTo>
                  <a:lnTo>
                    <a:pt x="6031" y="829"/>
                  </a:lnTo>
                  <a:lnTo>
                    <a:pt x="6022" y="863"/>
                  </a:lnTo>
                  <a:lnTo>
                    <a:pt x="6007" y="896"/>
                  </a:lnTo>
                  <a:lnTo>
                    <a:pt x="5988" y="929"/>
                  </a:lnTo>
                  <a:lnTo>
                    <a:pt x="5962" y="962"/>
                  </a:lnTo>
                  <a:lnTo>
                    <a:pt x="5931" y="993"/>
                  </a:lnTo>
                  <a:lnTo>
                    <a:pt x="5895" y="1024"/>
                  </a:lnTo>
                  <a:lnTo>
                    <a:pt x="5855" y="1054"/>
                  </a:lnTo>
                  <a:lnTo>
                    <a:pt x="5808" y="1084"/>
                  </a:lnTo>
                  <a:lnTo>
                    <a:pt x="5757" y="1112"/>
                  </a:lnTo>
                  <a:lnTo>
                    <a:pt x="5703" y="1140"/>
                  </a:lnTo>
                  <a:lnTo>
                    <a:pt x="5643" y="1167"/>
                  </a:lnTo>
                  <a:lnTo>
                    <a:pt x="5580" y="1193"/>
                  </a:lnTo>
                  <a:lnTo>
                    <a:pt x="5512" y="1218"/>
                  </a:lnTo>
                  <a:lnTo>
                    <a:pt x="5439" y="1243"/>
                  </a:lnTo>
                  <a:lnTo>
                    <a:pt x="5364" y="1266"/>
                  </a:lnTo>
                  <a:lnTo>
                    <a:pt x="5284" y="1288"/>
                  </a:lnTo>
                  <a:lnTo>
                    <a:pt x="5201" y="1309"/>
                  </a:lnTo>
                  <a:lnTo>
                    <a:pt x="5115" y="1329"/>
                  </a:lnTo>
                  <a:lnTo>
                    <a:pt x="5025" y="1347"/>
                  </a:lnTo>
                  <a:lnTo>
                    <a:pt x="4932" y="1364"/>
                  </a:lnTo>
                  <a:lnTo>
                    <a:pt x="4836" y="1381"/>
                  </a:lnTo>
                  <a:lnTo>
                    <a:pt x="4738" y="1396"/>
                  </a:lnTo>
                  <a:lnTo>
                    <a:pt x="4637" y="1409"/>
                  </a:lnTo>
                  <a:lnTo>
                    <a:pt x="4533" y="1421"/>
                  </a:lnTo>
                  <a:lnTo>
                    <a:pt x="4427" y="1431"/>
                  </a:lnTo>
                  <a:lnTo>
                    <a:pt x="4319" y="1440"/>
                  </a:lnTo>
                  <a:lnTo>
                    <a:pt x="4208" y="1448"/>
                  </a:lnTo>
                  <a:lnTo>
                    <a:pt x="4096" y="1454"/>
                  </a:lnTo>
                  <a:lnTo>
                    <a:pt x="3982" y="1458"/>
                  </a:lnTo>
                  <a:lnTo>
                    <a:pt x="3867" y="1460"/>
                  </a:lnTo>
                  <a:lnTo>
                    <a:pt x="3749" y="1461"/>
                  </a:lnTo>
                  <a:lnTo>
                    <a:pt x="3631" y="1460"/>
                  </a:lnTo>
                  <a:lnTo>
                    <a:pt x="3516" y="1458"/>
                  </a:lnTo>
                  <a:lnTo>
                    <a:pt x="3402" y="1454"/>
                  </a:lnTo>
                  <a:lnTo>
                    <a:pt x="3290" y="1448"/>
                  </a:lnTo>
                  <a:lnTo>
                    <a:pt x="3179" y="1440"/>
                  </a:lnTo>
                  <a:lnTo>
                    <a:pt x="3071" y="1431"/>
                  </a:lnTo>
                  <a:lnTo>
                    <a:pt x="2965" y="1421"/>
                  </a:lnTo>
                  <a:lnTo>
                    <a:pt x="2861" y="1409"/>
                  </a:lnTo>
                  <a:lnTo>
                    <a:pt x="2760" y="1396"/>
                  </a:lnTo>
                  <a:lnTo>
                    <a:pt x="2662" y="1381"/>
                  </a:lnTo>
                  <a:lnTo>
                    <a:pt x="2566" y="1364"/>
                  </a:lnTo>
                  <a:lnTo>
                    <a:pt x="2473" y="1347"/>
                  </a:lnTo>
                  <a:lnTo>
                    <a:pt x="2383" y="1329"/>
                  </a:lnTo>
                  <a:lnTo>
                    <a:pt x="2297" y="1309"/>
                  </a:lnTo>
                  <a:lnTo>
                    <a:pt x="2214" y="1288"/>
                  </a:lnTo>
                  <a:lnTo>
                    <a:pt x="2135" y="1266"/>
                  </a:lnTo>
                  <a:lnTo>
                    <a:pt x="2059" y="1243"/>
                  </a:lnTo>
                  <a:lnTo>
                    <a:pt x="1987" y="1218"/>
                  </a:lnTo>
                  <a:lnTo>
                    <a:pt x="1918" y="1193"/>
                  </a:lnTo>
                  <a:lnTo>
                    <a:pt x="1855" y="1167"/>
                  </a:lnTo>
                  <a:lnTo>
                    <a:pt x="1795" y="1140"/>
                  </a:lnTo>
                  <a:lnTo>
                    <a:pt x="1741" y="1112"/>
                  </a:lnTo>
                  <a:lnTo>
                    <a:pt x="1690" y="1084"/>
                  </a:lnTo>
                  <a:lnTo>
                    <a:pt x="1644" y="1054"/>
                  </a:lnTo>
                  <a:lnTo>
                    <a:pt x="1603" y="1024"/>
                  </a:lnTo>
                  <a:lnTo>
                    <a:pt x="1567" y="993"/>
                  </a:lnTo>
                  <a:lnTo>
                    <a:pt x="1536" y="962"/>
                  </a:lnTo>
                  <a:lnTo>
                    <a:pt x="1510" y="929"/>
                  </a:lnTo>
                  <a:lnTo>
                    <a:pt x="1491" y="896"/>
                  </a:lnTo>
                  <a:lnTo>
                    <a:pt x="1476" y="863"/>
                  </a:lnTo>
                  <a:lnTo>
                    <a:pt x="1467" y="829"/>
                  </a:lnTo>
                  <a:lnTo>
                    <a:pt x="1464" y="795"/>
                  </a:lnTo>
                  <a:lnTo>
                    <a:pt x="1466" y="768"/>
                  </a:lnTo>
                  <a:lnTo>
                    <a:pt x="1472" y="741"/>
                  </a:lnTo>
                  <a:lnTo>
                    <a:pt x="1481" y="715"/>
                  </a:lnTo>
                  <a:lnTo>
                    <a:pt x="1493" y="689"/>
                  </a:lnTo>
                  <a:lnTo>
                    <a:pt x="1509" y="664"/>
                  </a:lnTo>
                  <a:lnTo>
                    <a:pt x="1528" y="638"/>
                  </a:lnTo>
                  <a:lnTo>
                    <a:pt x="1551" y="613"/>
                  </a:lnTo>
                  <a:lnTo>
                    <a:pt x="1576" y="589"/>
                  </a:lnTo>
                  <a:lnTo>
                    <a:pt x="1605" y="565"/>
                  </a:lnTo>
                  <a:lnTo>
                    <a:pt x="1637" y="541"/>
                  </a:lnTo>
                  <a:lnTo>
                    <a:pt x="1672" y="518"/>
                  </a:lnTo>
                  <a:lnTo>
                    <a:pt x="1709" y="496"/>
                  </a:lnTo>
                  <a:lnTo>
                    <a:pt x="1750" y="473"/>
                  </a:lnTo>
                  <a:lnTo>
                    <a:pt x="1793" y="451"/>
                  </a:lnTo>
                  <a:lnTo>
                    <a:pt x="1839" y="430"/>
                  </a:lnTo>
                  <a:lnTo>
                    <a:pt x="1888" y="408"/>
                  </a:lnTo>
                  <a:lnTo>
                    <a:pt x="1939" y="389"/>
                  </a:lnTo>
                  <a:lnTo>
                    <a:pt x="1993" y="369"/>
                  </a:lnTo>
                  <a:lnTo>
                    <a:pt x="2049" y="351"/>
                  </a:lnTo>
                  <a:lnTo>
                    <a:pt x="2107" y="332"/>
                  </a:lnTo>
                  <a:lnTo>
                    <a:pt x="2168" y="315"/>
                  </a:lnTo>
                  <a:lnTo>
                    <a:pt x="2232" y="298"/>
                  </a:lnTo>
                  <a:lnTo>
                    <a:pt x="2296" y="281"/>
                  </a:lnTo>
                  <a:lnTo>
                    <a:pt x="2364" y="265"/>
                  </a:lnTo>
                  <a:lnTo>
                    <a:pt x="2433" y="250"/>
                  </a:lnTo>
                  <a:lnTo>
                    <a:pt x="2505" y="237"/>
                  </a:lnTo>
                  <a:lnTo>
                    <a:pt x="2578" y="223"/>
                  </a:lnTo>
                  <a:lnTo>
                    <a:pt x="2653" y="211"/>
                  </a:lnTo>
                  <a:lnTo>
                    <a:pt x="2729" y="199"/>
                  </a:lnTo>
                  <a:lnTo>
                    <a:pt x="2808" y="188"/>
                  </a:lnTo>
                  <a:lnTo>
                    <a:pt x="2887" y="178"/>
                  </a:lnTo>
                  <a:lnTo>
                    <a:pt x="2968" y="169"/>
                  </a:lnTo>
                  <a:lnTo>
                    <a:pt x="296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4" name="Freeform 7"/>
            <p:cNvSpPr>
              <a:spLocks/>
            </p:cNvSpPr>
            <p:nvPr/>
          </p:nvSpPr>
          <p:spPr bwMode="auto">
            <a:xfrm>
              <a:off x="4460" y="939"/>
              <a:ext cx="14" cy="12"/>
            </a:xfrm>
            <a:custGeom>
              <a:avLst/>
              <a:gdLst>
                <a:gd name="T0" fmla="*/ 0 w 176"/>
                <a:gd name="T1" fmla="*/ 0 h 160"/>
                <a:gd name="T2" fmla="*/ 0 w 176"/>
                <a:gd name="T3" fmla="*/ 0 h 160"/>
                <a:gd name="T4" fmla="*/ 0 w 176"/>
                <a:gd name="T5" fmla="*/ 0 h 160"/>
                <a:gd name="T6" fmla="*/ 0 w 176"/>
                <a:gd name="T7" fmla="*/ 0 h 160"/>
                <a:gd name="T8" fmla="*/ 0 w 176"/>
                <a:gd name="T9" fmla="*/ 0 h 160"/>
                <a:gd name="T10" fmla="*/ 0 w 176"/>
                <a:gd name="T11" fmla="*/ 0 h 160"/>
                <a:gd name="T12" fmla="*/ 0 w 176"/>
                <a:gd name="T13" fmla="*/ 0 h 160"/>
                <a:gd name="T14" fmla="*/ 0 w 176"/>
                <a:gd name="T15" fmla="*/ 0 h 160"/>
                <a:gd name="T16" fmla="*/ 0 w 176"/>
                <a:gd name="T17" fmla="*/ 0 h 160"/>
                <a:gd name="T18" fmla="*/ 0 w 176"/>
                <a:gd name="T19" fmla="*/ 0 h 160"/>
                <a:gd name="T20" fmla="*/ 0 w 176"/>
                <a:gd name="T21" fmla="*/ 0 h 160"/>
                <a:gd name="T22" fmla="*/ 0 w 176"/>
                <a:gd name="T23" fmla="*/ 0 h 160"/>
                <a:gd name="T24" fmla="*/ 0 w 176"/>
                <a:gd name="T25" fmla="*/ 0 h 160"/>
                <a:gd name="T26" fmla="*/ 0 w 176"/>
                <a:gd name="T27" fmla="*/ 0 h 160"/>
                <a:gd name="T28" fmla="*/ 0 w 176"/>
                <a:gd name="T29" fmla="*/ 0 h 160"/>
                <a:gd name="T30" fmla="*/ 0 w 176"/>
                <a:gd name="T31" fmla="*/ 0 h 160"/>
                <a:gd name="T32" fmla="*/ 0 w 176"/>
                <a:gd name="T33" fmla="*/ 0 h 160"/>
                <a:gd name="T34" fmla="*/ 0 w 176"/>
                <a:gd name="T35" fmla="*/ 0 h 160"/>
                <a:gd name="T36" fmla="*/ 0 w 176"/>
                <a:gd name="T37" fmla="*/ 0 h 160"/>
                <a:gd name="T38" fmla="*/ 0 w 176"/>
                <a:gd name="T39" fmla="*/ 0 h 160"/>
                <a:gd name="T40" fmla="*/ 0 w 176"/>
                <a:gd name="T41" fmla="*/ 0 h 160"/>
                <a:gd name="T42" fmla="*/ 0 w 176"/>
                <a:gd name="T43" fmla="*/ 0 h 160"/>
                <a:gd name="T44" fmla="*/ 0 w 176"/>
                <a:gd name="T45" fmla="*/ 0 h 160"/>
                <a:gd name="T46" fmla="*/ 0 w 176"/>
                <a:gd name="T47" fmla="*/ 0 h 160"/>
                <a:gd name="T48" fmla="*/ 0 w 176"/>
                <a:gd name="T49" fmla="*/ 0 h 160"/>
                <a:gd name="T50" fmla="*/ 0 w 176"/>
                <a:gd name="T51" fmla="*/ 0 h 160"/>
                <a:gd name="T52" fmla="*/ 0 w 176"/>
                <a:gd name="T53" fmla="*/ 0 h 160"/>
                <a:gd name="T54" fmla="*/ 0 w 176"/>
                <a:gd name="T55" fmla="*/ 0 h 160"/>
                <a:gd name="T56" fmla="*/ 0 w 176"/>
                <a:gd name="T57" fmla="*/ 0 h 160"/>
                <a:gd name="T58" fmla="*/ 0 w 176"/>
                <a:gd name="T59" fmla="*/ 0 h 160"/>
                <a:gd name="T60" fmla="*/ 0 w 176"/>
                <a:gd name="T61" fmla="*/ 0 h 160"/>
                <a:gd name="T62" fmla="*/ 0 w 176"/>
                <a:gd name="T63" fmla="*/ 0 h 160"/>
                <a:gd name="T64" fmla="*/ 0 w 176"/>
                <a:gd name="T65" fmla="*/ 0 h 160"/>
                <a:gd name="T66" fmla="*/ 0 w 176"/>
                <a:gd name="T67" fmla="*/ 0 h 160"/>
                <a:gd name="T68" fmla="*/ 0 w 176"/>
                <a:gd name="T69" fmla="*/ 0 h 160"/>
                <a:gd name="T70" fmla="*/ 0 w 176"/>
                <a:gd name="T71" fmla="*/ 0 h 160"/>
                <a:gd name="T72" fmla="*/ 0 w 176"/>
                <a:gd name="T73" fmla="*/ 0 h 16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6"/>
                <a:gd name="T112" fmla="*/ 0 h 160"/>
                <a:gd name="T113" fmla="*/ 176 w 176"/>
                <a:gd name="T114" fmla="*/ 160 h 16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6" h="160">
                  <a:moveTo>
                    <a:pt x="176" y="54"/>
                  </a:moveTo>
                  <a:lnTo>
                    <a:pt x="175" y="42"/>
                  </a:lnTo>
                  <a:lnTo>
                    <a:pt x="172" y="31"/>
                  </a:lnTo>
                  <a:lnTo>
                    <a:pt x="168" y="22"/>
                  </a:lnTo>
                  <a:lnTo>
                    <a:pt x="163" y="15"/>
                  </a:lnTo>
                  <a:lnTo>
                    <a:pt x="155" y="8"/>
                  </a:lnTo>
                  <a:lnTo>
                    <a:pt x="147" y="4"/>
                  </a:lnTo>
                  <a:lnTo>
                    <a:pt x="137" y="1"/>
                  </a:lnTo>
                  <a:lnTo>
                    <a:pt x="125" y="0"/>
                  </a:lnTo>
                  <a:lnTo>
                    <a:pt x="50" y="0"/>
                  </a:lnTo>
                  <a:lnTo>
                    <a:pt x="38" y="1"/>
                  </a:lnTo>
                  <a:lnTo>
                    <a:pt x="28" y="4"/>
                  </a:lnTo>
                  <a:lnTo>
                    <a:pt x="20" y="8"/>
                  </a:lnTo>
                  <a:lnTo>
                    <a:pt x="13" y="15"/>
                  </a:lnTo>
                  <a:lnTo>
                    <a:pt x="7" y="22"/>
                  </a:lnTo>
                  <a:lnTo>
                    <a:pt x="3" y="31"/>
                  </a:lnTo>
                  <a:lnTo>
                    <a:pt x="0" y="42"/>
                  </a:lnTo>
                  <a:lnTo>
                    <a:pt x="0" y="54"/>
                  </a:lnTo>
                  <a:lnTo>
                    <a:pt x="0" y="105"/>
                  </a:lnTo>
                  <a:lnTo>
                    <a:pt x="0" y="118"/>
                  </a:lnTo>
                  <a:lnTo>
                    <a:pt x="3" y="128"/>
                  </a:lnTo>
                  <a:lnTo>
                    <a:pt x="7" y="137"/>
                  </a:lnTo>
                  <a:lnTo>
                    <a:pt x="13" y="145"/>
                  </a:lnTo>
                  <a:lnTo>
                    <a:pt x="20" y="151"/>
                  </a:lnTo>
                  <a:lnTo>
                    <a:pt x="28" y="155"/>
                  </a:lnTo>
                  <a:lnTo>
                    <a:pt x="38" y="159"/>
                  </a:lnTo>
                  <a:lnTo>
                    <a:pt x="50" y="160"/>
                  </a:lnTo>
                  <a:lnTo>
                    <a:pt x="125" y="160"/>
                  </a:lnTo>
                  <a:lnTo>
                    <a:pt x="137" y="159"/>
                  </a:lnTo>
                  <a:lnTo>
                    <a:pt x="147" y="155"/>
                  </a:lnTo>
                  <a:lnTo>
                    <a:pt x="155" y="151"/>
                  </a:lnTo>
                  <a:lnTo>
                    <a:pt x="163" y="145"/>
                  </a:lnTo>
                  <a:lnTo>
                    <a:pt x="168" y="137"/>
                  </a:lnTo>
                  <a:lnTo>
                    <a:pt x="172" y="128"/>
                  </a:lnTo>
                  <a:lnTo>
                    <a:pt x="175" y="118"/>
                  </a:lnTo>
                  <a:lnTo>
                    <a:pt x="176" y="105"/>
                  </a:lnTo>
                  <a:lnTo>
                    <a:pt x="176" y="5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5" name="Freeform 8"/>
            <p:cNvSpPr>
              <a:spLocks/>
            </p:cNvSpPr>
            <p:nvPr/>
          </p:nvSpPr>
          <p:spPr bwMode="auto">
            <a:xfrm>
              <a:off x="4786" y="939"/>
              <a:ext cx="13" cy="12"/>
            </a:xfrm>
            <a:custGeom>
              <a:avLst/>
              <a:gdLst>
                <a:gd name="T0" fmla="*/ 0 w 175"/>
                <a:gd name="T1" fmla="*/ 0 h 159"/>
                <a:gd name="T2" fmla="*/ 0 w 175"/>
                <a:gd name="T3" fmla="*/ 0 h 159"/>
                <a:gd name="T4" fmla="*/ 0 w 175"/>
                <a:gd name="T5" fmla="*/ 0 h 159"/>
                <a:gd name="T6" fmla="*/ 0 w 175"/>
                <a:gd name="T7" fmla="*/ 0 h 159"/>
                <a:gd name="T8" fmla="*/ 0 w 175"/>
                <a:gd name="T9" fmla="*/ 0 h 159"/>
                <a:gd name="T10" fmla="*/ 0 w 175"/>
                <a:gd name="T11" fmla="*/ 0 h 159"/>
                <a:gd name="T12" fmla="*/ 0 w 175"/>
                <a:gd name="T13" fmla="*/ 0 h 159"/>
                <a:gd name="T14" fmla="*/ 0 w 175"/>
                <a:gd name="T15" fmla="*/ 0 h 159"/>
                <a:gd name="T16" fmla="*/ 0 w 175"/>
                <a:gd name="T17" fmla="*/ 0 h 159"/>
                <a:gd name="T18" fmla="*/ 0 w 175"/>
                <a:gd name="T19" fmla="*/ 0 h 159"/>
                <a:gd name="T20" fmla="*/ 0 w 175"/>
                <a:gd name="T21" fmla="*/ 0 h 159"/>
                <a:gd name="T22" fmla="*/ 0 w 175"/>
                <a:gd name="T23" fmla="*/ 0 h 159"/>
                <a:gd name="T24" fmla="*/ 0 w 175"/>
                <a:gd name="T25" fmla="*/ 0 h 159"/>
                <a:gd name="T26" fmla="*/ 0 w 175"/>
                <a:gd name="T27" fmla="*/ 0 h 159"/>
                <a:gd name="T28" fmla="*/ 0 w 175"/>
                <a:gd name="T29" fmla="*/ 0 h 159"/>
                <a:gd name="T30" fmla="*/ 0 w 175"/>
                <a:gd name="T31" fmla="*/ 0 h 159"/>
                <a:gd name="T32" fmla="*/ 0 w 175"/>
                <a:gd name="T33" fmla="*/ 0 h 159"/>
                <a:gd name="T34" fmla="*/ 0 w 175"/>
                <a:gd name="T35" fmla="*/ 0 h 159"/>
                <a:gd name="T36" fmla="*/ 0 w 175"/>
                <a:gd name="T37" fmla="*/ 0 h 159"/>
                <a:gd name="T38" fmla="*/ 0 w 175"/>
                <a:gd name="T39" fmla="*/ 0 h 159"/>
                <a:gd name="T40" fmla="*/ 0 w 175"/>
                <a:gd name="T41" fmla="*/ 0 h 159"/>
                <a:gd name="T42" fmla="*/ 0 w 175"/>
                <a:gd name="T43" fmla="*/ 0 h 159"/>
                <a:gd name="T44" fmla="*/ 0 w 175"/>
                <a:gd name="T45" fmla="*/ 0 h 159"/>
                <a:gd name="T46" fmla="*/ 0 w 175"/>
                <a:gd name="T47" fmla="*/ 0 h 159"/>
                <a:gd name="T48" fmla="*/ 0 w 175"/>
                <a:gd name="T49" fmla="*/ 0 h 159"/>
                <a:gd name="T50" fmla="*/ 0 w 175"/>
                <a:gd name="T51" fmla="*/ 0 h 159"/>
                <a:gd name="T52" fmla="*/ 0 w 175"/>
                <a:gd name="T53" fmla="*/ 0 h 159"/>
                <a:gd name="T54" fmla="*/ 0 w 175"/>
                <a:gd name="T55" fmla="*/ 0 h 159"/>
                <a:gd name="T56" fmla="*/ 0 w 175"/>
                <a:gd name="T57" fmla="*/ 0 h 159"/>
                <a:gd name="T58" fmla="*/ 0 w 175"/>
                <a:gd name="T59" fmla="*/ 0 h 159"/>
                <a:gd name="T60" fmla="*/ 0 w 175"/>
                <a:gd name="T61" fmla="*/ 0 h 159"/>
                <a:gd name="T62" fmla="*/ 0 w 175"/>
                <a:gd name="T63" fmla="*/ 0 h 159"/>
                <a:gd name="T64" fmla="*/ 0 w 175"/>
                <a:gd name="T65" fmla="*/ 0 h 159"/>
                <a:gd name="T66" fmla="*/ 0 w 175"/>
                <a:gd name="T67" fmla="*/ 0 h 159"/>
                <a:gd name="T68" fmla="*/ 0 w 175"/>
                <a:gd name="T69" fmla="*/ 0 h 159"/>
                <a:gd name="T70" fmla="*/ 0 w 175"/>
                <a:gd name="T71" fmla="*/ 0 h 159"/>
                <a:gd name="T72" fmla="*/ 0 w 175"/>
                <a:gd name="T73" fmla="*/ 0 h 15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5"/>
                <a:gd name="T112" fmla="*/ 0 h 159"/>
                <a:gd name="T113" fmla="*/ 175 w 175"/>
                <a:gd name="T114" fmla="*/ 159 h 15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5" h="159">
                  <a:moveTo>
                    <a:pt x="175" y="54"/>
                  </a:moveTo>
                  <a:lnTo>
                    <a:pt x="175" y="42"/>
                  </a:lnTo>
                  <a:lnTo>
                    <a:pt x="172" y="32"/>
                  </a:lnTo>
                  <a:lnTo>
                    <a:pt x="169" y="23"/>
                  </a:lnTo>
                  <a:lnTo>
                    <a:pt x="163" y="15"/>
                  </a:lnTo>
                  <a:lnTo>
                    <a:pt x="156" y="8"/>
                  </a:lnTo>
                  <a:lnTo>
                    <a:pt x="147" y="4"/>
                  </a:lnTo>
                  <a:lnTo>
                    <a:pt x="137" y="1"/>
                  </a:lnTo>
                  <a:lnTo>
                    <a:pt x="126" y="0"/>
                  </a:lnTo>
                  <a:lnTo>
                    <a:pt x="50" y="0"/>
                  </a:lnTo>
                  <a:lnTo>
                    <a:pt x="39" y="1"/>
                  </a:lnTo>
                  <a:lnTo>
                    <a:pt x="28" y="4"/>
                  </a:lnTo>
                  <a:lnTo>
                    <a:pt x="19" y="8"/>
                  </a:lnTo>
                  <a:lnTo>
                    <a:pt x="13" y="15"/>
                  </a:lnTo>
                  <a:lnTo>
                    <a:pt x="7" y="23"/>
                  </a:lnTo>
                  <a:lnTo>
                    <a:pt x="4" y="32"/>
                  </a:lnTo>
                  <a:lnTo>
                    <a:pt x="1" y="42"/>
                  </a:lnTo>
                  <a:lnTo>
                    <a:pt x="0" y="54"/>
                  </a:lnTo>
                  <a:lnTo>
                    <a:pt x="0" y="106"/>
                  </a:lnTo>
                  <a:lnTo>
                    <a:pt x="1" y="118"/>
                  </a:lnTo>
                  <a:lnTo>
                    <a:pt x="4" y="129"/>
                  </a:lnTo>
                  <a:lnTo>
                    <a:pt x="7" y="138"/>
                  </a:lnTo>
                  <a:lnTo>
                    <a:pt x="13" y="145"/>
                  </a:lnTo>
                  <a:lnTo>
                    <a:pt x="19" y="150"/>
                  </a:lnTo>
                  <a:lnTo>
                    <a:pt x="28" y="155"/>
                  </a:lnTo>
                  <a:lnTo>
                    <a:pt x="39" y="158"/>
                  </a:lnTo>
                  <a:lnTo>
                    <a:pt x="50" y="159"/>
                  </a:lnTo>
                  <a:lnTo>
                    <a:pt x="126" y="159"/>
                  </a:lnTo>
                  <a:lnTo>
                    <a:pt x="137" y="158"/>
                  </a:lnTo>
                  <a:lnTo>
                    <a:pt x="147" y="155"/>
                  </a:lnTo>
                  <a:lnTo>
                    <a:pt x="156" y="150"/>
                  </a:lnTo>
                  <a:lnTo>
                    <a:pt x="163" y="145"/>
                  </a:lnTo>
                  <a:lnTo>
                    <a:pt x="169" y="138"/>
                  </a:lnTo>
                  <a:lnTo>
                    <a:pt x="172" y="129"/>
                  </a:lnTo>
                  <a:lnTo>
                    <a:pt x="175" y="118"/>
                  </a:lnTo>
                  <a:lnTo>
                    <a:pt x="175" y="106"/>
                  </a:lnTo>
                  <a:lnTo>
                    <a:pt x="175" y="5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6" name="Freeform 9"/>
            <p:cNvSpPr>
              <a:spLocks/>
            </p:cNvSpPr>
            <p:nvPr/>
          </p:nvSpPr>
          <p:spPr bwMode="auto">
            <a:xfrm>
              <a:off x="5109" y="939"/>
              <a:ext cx="14" cy="12"/>
            </a:xfrm>
            <a:custGeom>
              <a:avLst/>
              <a:gdLst>
                <a:gd name="T0" fmla="*/ 0 w 176"/>
                <a:gd name="T1" fmla="*/ 0 h 160"/>
                <a:gd name="T2" fmla="*/ 0 w 176"/>
                <a:gd name="T3" fmla="*/ 0 h 160"/>
                <a:gd name="T4" fmla="*/ 0 w 176"/>
                <a:gd name="T5" fmla="*/ 0 h 160"/>
                <a:gd name="T6" fmla="*/ 0 w 176"/>
                <a:gd name="T7" fmla="*/ 0 h 160"/>
                <a:gd name="T8" fmla="*/ 0 w 176"/>
                <a:gd name="T9" fmla="*/ 0 h 160"/>
                <a:gd name="T10" fmla="*/ 0 w 176"/>
                <a:gd name="T11" fmla="*/ 0 h 160"/>
                <a:gd name="T12" fmla="*/ 0 w 176"/>
                <a:gd name="T13" fmla="*/ 0 h 160"/>
                <a:gd name="T14" fmla="*/ 0 w 176"/>
                <a:gd name="T15" fmla="*/ 0 h 160"/>
                <a:gd name="T16" fmla="*/ 0 w 176"/>
                <a:gd name="T17" fmla="*/ 0 h 160"/>
                <a:gd name="T18" fmla="*/ 0 w 176"/>
                <a:gd name="T19" fmla="*/ 0 h 160"/>
                <a:gd name="T20" fmla="*/ 0 w 176"/>
                <a:gd name="T21" fmla="*/ 0 h 160"/>
                <a:gd name="T22" fmla="*/ 0 w 176"/>
                <a:gd name="T23" fmla="*/ 0 h 160"/>
                <a:gd name="T24" fmla="*/ 0 w 176"/>
                <a:gd name="T25" fmla="*/ 0 h 160"/>
                <a:gd name="T26" fmla="*/ 0 w 176"/>
                <a:gd name="T27" fmla="*/ 0 h 160"/>
                <a:gd name="T28" fmla="*/ 0 w 176"/>
                <a:gd name="T29" fmla="*/ 0 h 160"/>
                <a:gd name="T30" fmla="*/ 0 w 176"/>
                <a:gd name="T31" fmla="*/ 0 h 160"/>
                <a:gd name="T32" fmla="*/ 0 w 176"/>
                <a:gd name="T33" fmla="*/ 0 h 160"/>
                <a:gd name="T34" fmla="*/ 0 w 176"/>
                <a:gd name="T35" fmla="*/ 0 h 160"/>
                <a:gd name="T36" fmla="*/ 0 w 176"/>
                <a:gd name="T37" fmla="*/ 0 h 160"/>
                <a:gd name="T38" fmla="*/ 0 w 176"/>
                <a:gd name="T39" fmla="*/ 0 h 160"/>
                <a:gd name="T40" fmla="*/ 0 w 176"/>
                <a:gd name="T41" fmla="*/ 0 h 160"/>
                <a:gd name="T42" fmla="*/ 0 w 176"/>
                <a:gd name="T43" fmla="*/ 0 h 160"/>
                <a:gd name="T44" fmla="*/ 0 w 176"/>
                <a:gd name="T45" fmla="*/ 0 h 160"/>
                <a:gd name="T46" fmla="*/ 0 w 176"/>
                <a:gd name="T47" fmla="*/ 0 h 160"/>
                <a:gd name="T48" fmla="*/ 0 w 176"/>
                <a:gd name="T49" fmla="*/ 0 h 160"/>
                <a:gd name="T50" fmla="*/ 0 w 176"/>
                <a:gd name="T51" fmla="*/ 0 h 160"/>
                <a:gd name="T52" fmla="*/ 0 w 176"/>
                <a:gd name="T53" fmla="*/ 0 h 160"/>
                <a:gd name="T54" fmla="*/ 0 w 176"/>
                <a:gd name="T55" fmla="*/ 0 h 160"/>
                <a:gd name="T56" fmla="*/ 0 w 176"/>
                <a:gd name="T57" fmla="*/ 0 h 160"/>
                <a:gd name="T58" fmla="*/ 0 w 176"/>
                <a:gd name="T59" fmla="*/ 0 h 160"/>
                <a:gd name="T60" fmla="*/ 0 w 176"/>
                <a:gd name="T61" fmla="*/ 0 h 160"/>
                <a:gd name="T62" fmla="*/ 0 w 176"/>
                <a:gd name="T63" fmla="*/ 0 h 160"/>
                <a:gd name="T64" fmla="*/ 0 w 176"/>
                <a:gd name="T65" fmla="*/ 0 h 160"/>
                <a:gd name="T66" fmla="*/ 0 w 176"/>
                <a:gd name="T67" fmla="*/ 0 h 160"/>
                <a:gd name="T68" fmla="*/ 0 w 176"/>
                <a:gd name="T69" fmla="*/ 0 h 160"/>
                <a:gd name="T70" fmla="*/ 0 w 176"/>
                <a:gd name="T71" fmla="*/ 0 h 160"/>
                <a:gd name="T72" fmla="*/ 0 w 176"/>
                <a:gd name="T73" fmla="*/ 0 h 16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6"/>
                <a:gd name="T112" fmla="*/ 0 h 160"/>
                <a:gd name="T113" fmla="*/ 176 w 176"/>
                <a:gd name="T114" fmla="*/ 160 h 16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6" h="160">
                  <a:moveTo>
                    <a:pt x="176" y="55"/>
                  </a:moveTo>
                  <a:lnTo>
                    <a:pt x="176" y="42"/>
                  </a:lnTo>
                  <a:lnTo>
                    <a:pt x="173" y="32"/>
                  </a:lnTo>
                  <a:lnTo>
                    <a:pt x="169" y="22"/>
                  </a:lnTo>
                  <a:lnTo>
                    <a:pt x="163" y="15"/>
                  </a:lnTo>
                  <a:lnTo>
                    <a:pt x="156" y="8"/>
                  </a:lnTo>
                  <a:lnTo>
                    <a:pt x="147" y="5"/>
                  </a:lnTo>
                  <a:lnTo>
                    <a:pt x="137" y="2"/>
                  </a:lnTo>
                  <a:lnTo>
                    <a:pt x="126" y="0"/>
                  </a:lnTo>
                  <a:lnTo>
                    <a:pt x="50" y="0"/>
                  </a:lnTo>
                  <a:lnTo>
                    <a:pt x="39" y="2"/>
                  </a:lnTo>
                  <a:lnTo>
                    <a:pt x="29" y="5"/>
                  </a:lnTo>
                  <a:lnTo>
                    <a:pt x="20" y="8"/>
                  </a:lnTo>
                  <a:lnTo>
                    <a:pt x="13" y="15"/>
                  </a:lnTo>
                  <a:lnTo>
                    <a:pt x="7" y="22"/>
                  </a:lnTo>
                  <a:lnTo>
                    <a:pt x="4" y="32"/>
                  </a:lnTo>
                  <a:lnTo>
                    <a:pt x="1" y="42"/>
                  </a:lnTo>
                  <a:lnTo>
                    <a:pt x="0" y="55"/>
                  </a:lnTo>
                  <a:lnTo>
                    <a:pt x="0" y="107"/>
                  </a:lnTo>
                  <a:lnTo>
                    <a:pt x="1" y="118"/>
                  </a:lnTo>
                  <a:lnTo>
                    <a:pt x="4" y="129"/>
                  </a:lnTo>
                  <a:lnTo>
                    <a:pt x="7" y="138"/>
                  </a:lnTo>
                  <a:lnTo>
                    <a:pt x="13" y="145"/>
                  </a:lnTo>
                  <a:lnTo>
                    <a:pt x="20" y="151"/>
                  </a:lnTo>
                  <a:lnTo>
                    <a:pt x="29" y="155"/>
                  </a:lnTo>
                  <a:lnTo>
                    <a:pt x="39" y="159"/>
                  </a:lnTo>
                  <a:lnTo>
                    <a:pt x="50" y="160"/>
                  </a:lnTo>
                  <a:lnTo>
                    <a:pt x="126" y="160"/>
                  </a:lnTo>
                  <a:lnTo>
                    <a:pt x="137" y="159"/>
                  </a:lnTo>
                  <a:lnTo>
                    <a:pt x="147" y="155"/>
                  </a:lnTo>
                  <a:lnTo>
                    <a:pt x="156" y="151"/>
                  </a:lnTo>
                  <a:lnTo>
                    <a:pt x="163" y="145"/>
                  </a:lnTo>
                  <a:lnTo>
                    <a:pt x="169" y="138"/>
                  </a:lnTo>
                  <a:lnTo>
                    <a:pt x="173" y="129"/>
                  </a:lnTo>
                  <a:lnTo>
                    <a:pt x="176" y="118"/>
                  </a:lnTo>
                  <a:lnTo>
                    <a:pt x="176" y="107"/>
                  </a:lnTo>
                  <a:lnTo>
                    <a:pt x="176" y="5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7" name="Freeform 10"/>
            <p:cNvSpPr>
              <a:spLocks/>
            </p:cNvSpPr>
            <p:nvPr/>
          </p:nvSpPr>
          <p:spPr bwMode="auto">
            <a:xfrm>
              <a:off x="5433" y="939"/>
              <a:ext cx="13" cy="12"/>
            </a:xfrm>
            <a:custGeom>
              <a:avLst/>
              <a:gdLst>
                <a:gd name="T0" fmla="*/ 0 w 175"/>
                <a:gd name="T1" fmla="*/ 0 h 160"/>
                <a:gd name="T2" fmla="*/ 0 w 175"/>
                <a:gd name="T3" fmla="*/ 0 h 160"/>
                <a:gd name="T4" fmla="*/ 0 w 175"/>
                <a:gd name="T5" fmla="*/ 0 h 160"/>
                <a:gd name="T6" fmla="*/ 0 w 175"/>
                <a:gd name="T7" fmla="*/ 0 h 160"/>
                <a:gd name="T8" fmla="*/ 0 w 175"/>
                <a:gd name="T9" fmla="*/ 0 h 160"/>
                <a:gd name="T10" fmla="*/ 0 w 175"/>
                <a:gd name="T11" fmla="*/ 0 h 160"/>
                <a:gd name="T12" fmla="*/ 0 w 175"/>
                <a:gd name="T13" fmla="*/ 0 h 160"/>
                <a:gd name="T14" fmla="*/ 0 w 175"/>
                <a:gd name="T15" fmla="*/ 0 h 160"/>
                <a:gd name="T16" fmla="*/ 0 w 175"/>
                <a:gd name="T17" fmla="*/ 0 h 160"/>
                <a:gd name="T18" fmla="*/ 0 w 175"/>
                <a:gd name="T19" fmla="*/ 0 h 160"/>
                <a:gd name="T20" fmla="*/ 0 w 175"/>
                <a:gd name="T21" fmla="*/ 0 h 160"/>
                <a:gd name="T22" fmla="*/ 0 w 175"/>
                <a:gd name="T23" fmla="*/ 0 h 160"/>
                <a:gd name="T24" fmla="*/ 0 w 175"/>
                <a:gd name="T25" fmla="*/ 0 h 160"/>
                <a:gd name="T26" fmla="*/ 0 w 175"/>
                <a:gd name="T27" fmla="*/ 0 h 160"/>
                <a:gd name="T28" fmla="*/ 0 w 175"/>
                <a:gd name="T29" fmla="*/ 0 h 160"/>
                <a:gd name="T30" fmla="*/ 0 w 175"/>
                <a:gd name="T31" fmla="*/ 0 h 160"/>
                <a:gd name="T32" fmla="*/ 0 w 175"/>
                <a:gd name="T33" fmla="*/ 0 h 160"/>
                <a:gd name="T34" fmla="*/ 0 w 175"/>
                <a:gd name="T35" fmla="*/ 0 h 160"/>
                <a:gd name="T36" fmla="*/ 0 w 175"/>
                <a:gd name="T37" fmla="*/ 0 h 160"/>
                <a:gd name="T38" fmla="*/ 0 w 175"/>
                <a:gd name="T39" fmla="*/ 0 h 160"/>
                <a:gd name="T40" fmla="*/ 0 w 175"/>
                <a:gd name="T41" fmla="*/ 0 h 160"/>
                <a:gd name="T42" fmla="*/ 0 w 175"/>
                <a:gd name="T43" fmla="*/ 0 h 160"/>
                <a:gd name="T44" fmla="*/ 0 w 175"/>
                <a:gd name="T45" fmla="*/ 0 h 160"/>
                <a:gd name="T46" fmla="*/ 0 w 175"/>
                <a:gd name="T47" fmla="*/ 0 h 160"/>
                <a:gd name="T48" fmla="*/ 0 w 175"/>
                <a:gd name="T49" fmla="*/ 0 h 160"/>
                <a:gd name="T50" fmla="*/ 0 w 175"/>
                <a:gd name="T51" fmla="*/ 0 h 160"/>
                <a:gd name="T52" fmla="*/ 0 w 175"/>
                <a:gd name="T53" fmla="*/ 0 h 160"/>
                <a:gd name="T54" fmla="*/ 0 w 175"/>
                <a:gd name="T55" fmla="*/ 0 h 160"/>
                <a:gd name="T56" fmla="*/ 0 w 175"/>
                <a:gd name="T57" fmla="*/ 0 h 160"/>
                <a:gd name="T58" fmla="*/ 0 w 175"/>
                <a:gd name="T59" fmla="*/ 0 h 160"/>
                <a:gd name="T60" fmla="*/ 0 w 175"/>
                <a:gd name="T61" fmla="*/ 0 h 160"/>
                <a:gd name="T62" fmla="*/ 0 w 175"/>
                <a:gd name="T63" fmla="*/ 0 h 160"/>
                <a:gd name="T64" fmla="*/ 0 w 175"/>
                <a:gd name="T65" fmla="*/ 0 h 160"/>
                <a:gd name="T66" fmla="*/ 0 w 175"/>
                <a:gd name="T67" fmla="*/ 0 h 160"/>
                <a:gd name="T68" fmla="*/ 0 w 175"/>
                <a:gd name="T69" fmla="*/ 0 h 160"/>
                <a:gd name="T70" fmla="*/ 0 w 175"/>
                <a:gd name="T71" fmla="*/ 0 h 160"/>
                <a:gd name="T72" fmla="*/ 0 w 175"/>
                <a:gd name="T73" fmla="*/ 0 h 16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5"/>
                <a:gd name="T112" fmla="*/ 0 h 160"/>
                <a:gd name="T113" fmla="*/ 175 w 175"/>
                <a:gd name="T114" fmla="*/ 160 h 16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5" h="160">
                  <a:moveTo>
                    <a:pt x="175" y="54"/>
                  </a:moveTo>
                  <a:lnTo>
                    <a:pt x="174" y="42"/>
                  </a:lnTo>
                  <a:lnTo>
                    <a:pt x="172" y="31"/>
                  </a:lnTo>
                  <a:lnTo>
                    <a:pt x="169" y="22"/>
                  </a:lnTo>
                  <a:lnTo>
                    <a:pt x="163" y="15"/>
                  </a:lnTo>
                  <a:lnTo>
                    <a:pt x="156" y="8"/>
                  </a:lnTo>
                  <a:lnTo>
                    <a:pt x="147" y="3"/>
                  </a:lnTo>
                  <a:lnTo>
                    <a:pt x="137" y="1"/>
                  </a:lnTo>
                  <a:lnTo>
                    <a:pt x="126" y="0"/>
                  </a:lnTo>
                  <a:lnTo>
                    <a:pt x="50" y="0"/>
                  </a:lnTo>
                  <a:lnTo>
                    <a:pt x="39" y="1"/>
                  </a:lnTo>
                  <a:lnTo>
                    <a:pt x="28" y="3"/>
                  </a:lnTo>
                  <a:lnTo>
                    <a:pt x="19" y="8"/>
                  </a:lnTo>
                  <a:lnTo>
                    <a:pt x="12" y="15"/>
                  </a:lnTo>
                  <a:lnTo>
                    <a:pt x="7" y="22"/>
                  </a:lnTo>
                  <a:lnTo>
                    <a:pt x="3" y="31"/>
                  </a:lnTo>
                  <a:lnTo>
                    <a:pt x="1" y="42"/>
                  </a:lnTo>
                  <a:lnTo>
                    <a:pt x="0" y="54"/>
                  </a:lnTo>
                  <a:lnTo>
                    <a:pt x="0" y="105"/>
                  </a:lnTo>
                  <a:lnTo>
                    <a:pt x="1" y="118"/>
                  </a:lnTo>
                  <a:lnTo>
                    <a:pt x="3" y="128"/>
                  </a:lnTo>
                  <a:lnTo>
                    <a:pt x="7" y="137"/>
                  </a:lnTo>
                  <a:lnTo>
                    <a:pt x="12" y="145"/>
                  </a:lnTo>
                  <a:lnTo>
                    <a:pt x="19" y="150"/>
                  </a:lnTo>
                  <a:lnTo>
                    <a:pt x="28" y="155"/>
                  </a:lnTo>
                  <a:lnTo>
                    <a:pt x="39" y="158"/>
                  </a:lnTo>
                  <a:lnTo>
                    <a:pt x="50" y="160"/>
                  </a:lnTo>
                  <a:lnTo>
                    <a:pt x="126" y="160"/>
                  </a:lnTo>
                  <a:lnTo>
                    <a:pt x="137" y="158"/>
                  </a:lnTo>
                  <a:lnTo>
                    <a:pt x="147" y="155"/>
                  </a:lnTo>
                  <a:lnTo>
                    <a:pt x="156" y="150"/>
                  </a:lnTo>
                  <a:lnTo>
                    <a:pt x="163" y="145"/>
                  </a:lnTo>
                  <a:lnTo>
                    <a:pt x="169" y="137"/>
                  </a:lnTo>
                  <a:lnTo>
                    <a:pt x="172" y="128"/>
                  </a:lnTo>
                  <a:lnTo>
                    <a:pt x="174" y="118"/>
                  </a:lnTo>
                  <a:lnTo>
                    <a:pt x="175" y="105"/>
                  </a:lnTo>
                  <a:lnTo>
                    <a:pt x="175" y="5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73573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Shape 2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400" y="1029666"/>
            <a:ext cx="8501743" cy="5828333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Shape 205"/>
          <p:cNvSpPr txBox="1"/>
          <p:nvPr/>
        </p:nvSpPr>
        <p:spPr>
          <a:xfrm>
            <a:off x="685592" y="2185111"/>
            <a:ext cx="2168099" cy="637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</a:pPr>
            <a:r>
              <a:rPr lang="pt-BR" sz="1200" dirty="0" smtClean="0">
                <a:latin typeface="Calibri"/>
                <a:ea typeface="Calibri"/>
                <a:cs typeface="Calibri"/>
                <a:sym typeface="Calibri"/>
              </a:rPr>
              <a:t>LEV e-</a:t>
            </a:r>
            <a:r>
              <a:rPr lang="pt-BR" sz="1200" dirty="0" err="1" smtClean="0">
                <a:latin typeface="Calibri"/>
                <a:ea typeface="Calibri"/>
                <a:cs typeface="Calibri"/>
                <a:sym typeface="Calibri"/>
              </a:rPr>
              <a:t>reader</a:t>
            </a:r>
            <a:r>
              <a:rPr lang="pt-BR" sz="12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200" dirty="0">
                <a:latin typeface="Calibri"/>
                <a:ea typeface="Calibri"/>
                <a:cs typeface="Calibri"/>
                <a:sym typeface="Calibri"/>
              </a:rPr>
              <a:t>for Saraiva </a:t>
            </a:r>
            <a:r>
              <a:rPr lang="pt-BR" sz="1200" dirty="0" err="1" smtClean="0">
                <a:latin typeface="Calibri"/>
                <a:ea typeface="Calibri"/>
                <a:cs typeface="Calibri"/>
                <a:sym typeface="Calibri"/>
              </a:rPr>
              <a:t>Conception</a:t>
            </a:r>
            <a:r>
              <a:rPr lang="pt-BR" sz="12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pt-BR" sz="12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200" dirty="0" err="1">
                <a:latin typeface="Calibri"/>
                <a:ea typeface="Calibri"/>
                <a:cs typeface="Calibri"/>
                <a:sym typeface="Calibri"/>
              </a:rPr>
              <a:t>sourcing</a:t>
            </a:r>
            <a:r>
              <a:rPr lang="pt-BR" sz="1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200" dirty="0" err="1"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pt-BR" sz="1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200" dirty="0" err="1" smtClean="0">
                <a:latin typeface="Calibri"/>
                <a:ea typeface="Calibri"/>
                <a:cs typeface="Calibri"/>
                <a:sym typeface="Calibri"/>
              </a:rPr>
              <a:t>launching</a:t>
            </a:r>
            <a:endParaRPr lang="pt-BR"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045378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/>
          <p:nvPr/>
        </p:nvSpPr>
        <p:spPr>
          <a:xfrm>
            <a:off x="7707086" y="5559354"/>
            <a:ext cx="1285875" cy="8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pt-BR" sz="1200" b="1" dirty="0">
                <a:latin typeface="Calibri"/>
                <a:ea typeface="Calibri"/>
                <a:cs typeface="Calibri"/>
                <a:sym typeface="Calibri"/>
              </a:rPr>
              <a:t>Agribusiness: 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 sz="1200" dirty="0">
                <a:latin typeface="Calibri"/>
                <a:ea typeface="Calibri"/>
                <a:cs typeface="Calibri"/>
                <a:sym typeface="Calibri"/>
              </a:rPr>
              <a:t>Remote </a:t>
            </a:r>
            <a:r>
              <a:rPr lang="pt-BR" sz="1200" dirty="0" err="1">
                <a:latin typeface="Calibri"/>
                <a:ea typeface="Calibri"/>
                <a:cs typeface="Calibri"/>
                <a:sym typeface="Calibri"/>
              </a:rPr>
              <a:t>Monitoring</a:t>
            </a:r>
            <a:r>
              <a:rPr lang="pt-BR" sz="1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200" dirty="0" err="1">
                <a:latin typeface="Calibri"/>
                <a:ea typeface="Calibri"/>
                <a:cs typeface="Calibri"/>
                <a:sym typeface="Calibri"/>
              </a:rPr>
              <a:t>of</a:t>
            </a:r>
            <a:r>
              <a:rPr lang="pt-BR" sz="1200" dirty="0">
                <a:latin typeface="Calibri"/>
                <a:ea typeface="Calibri"/>
                <a:cs typeface="Calibri"/>
                <a:sym typeface="Calibri"/>
              </a:rPr>
              <a:t> Central </a:t>
            </a:r>
            <a:r>
              <a:rPr lang="pt-BR" sz="1200" dirty="0" err="1">
                <a:latin typeface="Calibri"/>
                <a:ea typeface="Calibri"/>
                <a:cs typeface="Calibri"/>
                <a:sym typeface="Calibri"/>
              </a:rPr>
              <a:t>Pivots</a:t>
            </a:r>
            <a:r>
              <a:rPr lang="pt-BR" sz="1200" dirty="0"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03" name="Shape 2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657" y="711200"/>
            <a:ext cx="7445829" cy="60089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42192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1" name="Shape 731"/>
          <p:cNvPicPr preferRelativeResize="0"/>
          <p:nvPr/>
        </p:nvPicPr>
        <p:blipFill rotWithShape="1">
          <a:blip r:embed="rId3">
            <a:alphaModFix/>
          </a:blip>
          <a:srcRect t="14706" b="31619"/>
          <a:stretch/>
        </p:blipFill>
        <p:spPr>
          <a:xfrm>
            <a:off x="0" y="1075035"/>
            <a:ext cx="9144000" cy="4907599"/>
          </a:xfrm>
          <a:prstGeom prst="rect">
            <a:avLst/>
          </a:prstGeom>
          <a:noFill/>
          <a:ln>
            <a:noFill/>
          </a:ln>
        </p:spPr>
      </p:pic>
      <p:sp>
        <p:nvSpPr>
          <p:cNvPr id="732" name="Shape 732"/>
          <p:cNvSpPr/>
          <p:nvPr/>
        </p:nvSpPr>
        <p:spPr>
          <a:xfrm>
            <a:off x="188682" y="186581"/>
            <a:ext cx="2576700" cy="728799"/>
          </a:xfrm>
          <a:prstGeom prst="rect">
            <a:avLst/>
          </a:prstGeom>
          <a:solidFill>
            <a:srgbClr val="FFFFFF">
              <a:alpha val="83260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33" name="Shape 733"/>
          <p:cNvSpPr/>
          <p:nvPr/>
        </p:nvSpPr>
        <p:spPr>
          <a:xfrm>
            <a:off x="0" y="4859200"/>
            <a:ext cx="3423000" cy="166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34" name="Shape 734"/>
          <p:cNvSpPr txBox="1"/>
          <p:nvPr/>
        </p:nvSpPr>
        <p:spPr>
          <a:xfrm>
            <a:off x="142803" y="5058333"/>
            <a:ext cx="3611099" cy="146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endParaRPr sz="1200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pt-BR" sz="1200"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CASE: </a:t>
            </a:r>
            <a:r>
              <a:rPr lang="pt-BR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Failure Prediction</a:t>
            </a:r>
          </a:p>
          <a:p>
            <a:pPr lvl="0" algn="ctr" rtl="0">
              <a:spcBef>
                <a:spcPts val="0"/>
              </a:spcBef>
              <a:buNone/>
            </a:pP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pt-BR" sz="1200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1. </a:t>
            </a:r>
            <a:r>
              <a:rPr lang="pt-BR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High dependability telecom devices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pt-BR" sz="1200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2. </a:t>
            </a:r>
            <a:r>
              <a:rPr lang="pt-BR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Minimum failure recovery time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pt-BR" sz="1200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3. </a:t>
            </a:r>
            <a:r>
              <a:rPr lang="pt-BR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Data oriented predictive maintenance</a:t>
            </a:r>
          </a:p>
          <a:p>
            <a:pPr lvl="0" rtl="0">
              <a:spcBef>
                <a:spcPts val="0"/>
              </a:spcBef>
              <a:buNone/>
            </a:pP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5" name="Shape 735"/>
          <p:cNvSpPr txBox="1"/>
          <p:nvPr/>
        </p:nvSpPr>
        <p:spPr>
          <a:xfrm>
            <a:off x="1129775" y="1473000"/>
            <a:ext cx="1189200" cy="118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36" name="Shape 736"/>
          <p:cNvSpPr txBox="1"/>
          <p:nvPr/>
        </p:nvSpPr>
        <p:spPr>
          <a:xfrm>
            <a:off x="188682" y="187979"/>
            <a:ext cx="2722500" cy="72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2400" b="1" dirty="0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Big Data </a:t>
            </a:r>
            <a:r>
              <a:rPr lang="pt-BR" sz="2400" b="1" dirty="0" err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Analysis</a:t>
            </a:r>
            <a:endParaRPr lang="pt-BR" sz="2400" b="1" dirty="0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37" name="Shape 7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28506" y="395448"/>
            <a:ext cx="1131151" cy="630371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Shape 738"/>
          <p:cNvSpPr txBox="1"/>
          <p:nvPr/>
        </p:nvSpPr>
        <p:spPr>
          <a:xfrm>
            <a:off x="6231553" y="1658000"/>
            <a:ext cx="2097899" cy="819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739" name="Shape 739"/>
          <p:cNvGrpSpPr/>
          <p:nvPr/>
        </p:nvGrpSpPr>
        <p:grpSpPr>
          <a:xfrm>
            <a:off x="8320878" y="6160495"/>
            <a:ext cx="573350" cy="455932"/>
            <a:chOff x="1564" y="973"/>
            <a:chExt cx="2578" cy="1548"/>
          </a:xfrm>
        </p:grpSpPr>
        <p:sp>
          <p:nvSpPr>
            <p:cNvPr id="740" name="Shape 740"/>
            <p:cNvSpPr/>
            <p:nvPr/>
          </p:nvSpPr>
          <p:spPr>
            <a:xfrm>
              <a:off x="1564" y="2264"/>
              <a:ext cx="2578" cy="257"/>
            </a:xfrm>
            <a:custGeom>
              <a:avLst/>
              <a:gdLst/>
              <a:ahLst/>
              <a:cxnLst/>
              <a:rect l="0" t="0" r="0" b="0"/>
              <a:pathLst>
                <a:path w="18096" h="1806" extrusionOk="0">
                  <a:moveTo>
                    <a:pt x="1129" y="1444"/>
                  </a:moveTo>
                  <a:lnTo>
                    <a:pt x="1133" y="1436"/>
                  </a:lnTo>
                  <a:lnTo>
                    <a:pt x="1137" y="1429"/>
                  </a:lnTo>
                  <a:lnTo>
                    <a:pt x="1139" y="1421"/>
                  </a:lnTo>
                  <a:lnTo>
                    <a:pt x="1140" y="1414"/>
                  </a:lnTo>
                  <a:lnTo>
                    <a:pt x="1141" y="1407"/>
                  </a:lnTo>
                  <a:lnTo>
                    <a:pt x="1141" y="1400"/>
                  </a:lnTo>
                  <a:lnTo>
                    <a:pt x="1140" y="1393"/>
                  </a:lnTo>
                  <a:lnTo>
                    <a:pt x="1139" y="1385"/>
                  </a:lnTo>
                  <a:lnTo>
                    <a:pt x="1137" y="1380"/>
                  </a:lnTo>
                  <a:lnTo>
                    <a:pt x="1133" y="1373"/>
                  </a:lnTo>
                  <a:lnTo>
                    <a:pt x="1129" y="1366"/>
                  </a:lnTo>
                  <a:lnTo>
                    <a:pt x="1124" y="1359"/>
                  </a:lnTo>
                  <a:lnTo>
                    <a:pt x="1117" y="1354"/>
                  </a:lnTo>
                  <a:lnTo>
                    <a:pt x="1112" y="1347"/>
                  </a:lnTo>
                  <a:lnTo>
                    <a:pt x="1104" y="1341"/>
                  </a:lnTo>
                  <a:lnTo>
                    <a:pt x="1096" y="1335"/>
                  </a:lnTo>
                  <a:lnTo>
                    <a:pt x="1013" y="1276"/>
                  </a:lnTo>
                  <a:lnTo>
                    <a:pt x="1005" y="1271"/>
                  </a:lnTo>
                  <a:lnTo>
                    <a:pt x="999" y="1268"/>
                  </a:lnTo>
                  <a:lnTo>
                    <a:pt x="991" y="1264"/>
                  </a:lnTo>
                  <a:lnTo>
                    <a:pt x="984" y="1262"/>
                  </a:lnTo>
                  <a:lnTo>
                    <a:pt x="977" y="1261"/>
                  </a:lnTo>
                  <a:lnTo>
                    <a:pt x="970" y="1261"/>
                  </a:lnTo>
                  <a:lnTo>
                    <a:pt x="964" y="1261"/>
                  </a:lnTo>
                  <a:lnTo>
                    <a:pt x="957" y="1263"/>
                  </a:lnTo>
                  <a:lnTo>
                    <a:pt x="950" y="1265"/>
                  </a:lnTo>
                  <a:lnTo>
                    <a:pt x="943" y="1268"/>
                  </a:lnTo>
                  <a:lnTo>
                    <a:pt x="938" y="1272"/>
                  </a:lnTo>
                  <a:lnTo>
                    <a:pt x="931" y="1277"/>
                  </a:lnTo>
                  <a:lnTo>
                    <a:pt x="924" y="1282"/>
                  </a:lnTo>
                  <a:lnTo>
                    <a:pt x="918" y="1289"/>
                  </a:lnTo>
                  <a:lnTo>
                    <a:pt x="912" y="1297"/>
                  </a:lnTo>
                  <a:lnTo>
                    <a:pt x="906" y="1305"/>
                  </a:lnTo>
                  <a:lnTo>
                    <a:pt x="902" y="1309"/>
                  </a:lnTo>
                  <a:lnTo>
                    <a:pt x="899" y="1315"/>
                  </a:lnTo>
                  <a:lnTo>
                    <a:pt x="896" y="1321"/>
                  </a:lnTo>
                  <a:lnTo>
                    <a:pt x="892" y="1328"/>
                  </a:lnTo>
                  <a:lnTo>
                    <a:pt x="888" y="1334"/>
                  </a:lnTo>
                  <a:lnTo>
                    <a:pt x="882" y="1341"/>
                  </a:lnTo>
                  <a:lnTo>
                    <a:pt x="878" y="1349"/>
                  </a:lnTo>
                  <a:lnTo>
                    <a:pt x="872" y="1357"/>
                  </a:lnTo>
                  <a:lnTo>
                    <a:pt x="866" y="1365"/>
                  </a:lnTo>
                  <a:lnTo>
                    <a:pt x="861" y="1374"/>
                  </a:lnTo>
                  <a:lnTo>
                    <a:pt x="854" y="1383"/>
                  </a:lnTo>
                  <a:lnTo>
                    <a:pt x="847" y="1391"/>
                  </a:lnTo>
                  <a:lnTo>
                    <a:pt x="839" y="1400"/>
                  </a:lnTo>
                  <a:lnTo>
                    <a:pt x="831" y="1409"/>
                  </a:lnTo>
                  <a:lnTo>
                    <a:pt x="822" y="1418"/>
                  </a:lnTo>
                  <a:lnTo>
                    <a:pt x="813" y="1427"/>
                  </a:lnTo>
                  <a:lnTo>
                    <a:pt x="804" y="1436"/>
                  </a:lnTo>
                  <a:lnTo>
                    <a:pt x="794" y="1445"/>
                  </a:lnTo>
                  <a:lnTo>
                    <a:pt x="784" y="1454"/>
                  </a:lnTo>
                  <a:lnTo>
                    <a:pt x="772" y="1462"/>
                  </a:lnTo>
                  <a:lnTo>
                    <a:pt x="761" y="1470"/>
                  </a:lnTo>
                  <a:lnTo>
                    <a:pt x="749" y="1477"/>
                  </a:lnTo>
                  <a:lnTo>
                    <a:pt x="736" y="1483"/>
                  </a:lnTo>
                  <a:lnTo>
                    <a:pt x="723" y="1488"/>
                  </a:lnTo>
                  <a:lnTo>
                    <a:pt x="709" y="1493"/>
                  </a:lnTo>
                  <a:lnTo>
                    <a:pt x="694" y="1497"/>
                  </a:lnTo>
                  <a:lnTo>
                    <a:pt x="680" y="1502"/>
                  </a:lnTo>
                  <a:lnTo>
                    <a:pt x="664" y="1504"/>
                  </a:lnTo>
                  <a:lnTo>
                    <a:pt x="648" y="1507"/>
                  </a:lnTo>
                  <a:lnTo>
                    <a:pt x="631" y="1509"/>
                  </a:lnTo>
                  <a:lnTo>
                    <a:pt x="613" y="1511"/>
                  </a:lnTo>
                  <a:lnTo>
                    <a:pt x="596" y="1511"/>
                  </a:lnTo>
                  <a:lnTo>
                    <a:pt x="577" y="1510"/>
                  </a:lnTo>
                  <a:lnTo>
                    <a:pt x="559" y="1509"/>
                  </a:lnTo>
                  <a:lnTo>
                    <a:pt x="540" y="1506"/>
                  </a:lnTo>
                  <a:lnTo>
                    <a:pt x="523" y="1503"/>
                  </a:lnTo>
                  <a:lnTo>
                    <a:pt x="507" y="1499"/>
                  </a:lnTo>
                  <a:lnTo>
                    <a:pt x="491" y="1495"/>
                  </a:lnTo>
                  <a:lnTo>
                    <a:pt x="476" y="1489"/>
                  </a:lnTo>
                  <a:lnTo>
                    <a:pt x="460" y="1483"/>
                  </a:lnTo>
                  <a:lnTo>
                    <a:pt x="445" y="1476"/>
                  </a:lnTo>
                  <a:lnTo>
                    <a:pt x="432" y="1468"/>
                  </a:lnTo>
                  <a:lnTo>
                    <a:pt x="418" y="1460"/>
                  </a:lnTo>
                  <a:lnTo>
                    <a:pt x="406" y="1450"/>
                  </a:lnTo>
                  <a:lnTo>
                    <a:pt x="393" y="1440"/>
                  </a:lnTo>
                  <a:lnTo>
                    <a:pt x="381" y="1429"/>
                  </a:lnTo>
                  <a:lnTo>
                    <a:pt x="370" y="1418"/>
                  </a:lnTo>
                  <a:lnTo>
                    <a:pt x="359" y="1406"/>
                  </a:lnTo>
                  <a:lnTo>
                    <a:pt x="349" y="1392"/>
                  </a:lnTo>
                  <a:lnTo>
                    <a:pt x="340" y="1380"/>
                  </a:lnTo>
                  <a:lnTo>
                    <a:pt x="331" y="1366"/>
                  </a:lnTo>
                  <a:lnTo>
                    <a:pt x="323" y="1352"/>
                  </a:lnTo>
                  <a:lnTo>
                    <a:pt x="315" y="1339"/>
                  </a:lnTo>
                  <a:lnTo>
                    <a:pt x="309" y="1325"/>
                  </a:lnTo>
                  <a:lnTo>
                    <a:pt x="303" y="1312"/>
                  </a:lnTo>
                  <a:lnTo>
                    <a:pt x="297" y="1297"/>
                  </a:lnTo>
                  <a:lnTo>
                    <a:pt x="293" y="1283"/>
                  </a:lnTo>
                  <a:lnTo>
                    <a:pt x="288" y="1269"/>
                  </a:lnTo>
                  <a:lnTo>
                    <a:pt x="285" y="1254"/>
                  </a:lnTo>
                  <a:lnTo>
                    <a:pt x="281" y="1238"/>
                  </a:lnTo>
                  <a:lnTo>
                    <a:pt x="279" y="1224"/>
                  </a:lnTo>
                  <a:lnTo>
                    <a:pt x="278" y="1208"/>
                  </a:lnTo>
                  <a:lnTo>
                    <a:pt x="277" y="1192"/>
                  </a:lnTo>
                  <a:lnTo>
                    <a:pt x="277" y="1176"/>
                  </a:lnTo>
                  <a:lnTo>
                    <a:pt x="277" y="592"/>
                  </a:lnTo>
                  <a:lnTo>
                    <a:pt x="277" y="577"/>
                  </a:lnTo>
                  <a:lnTo>
                    <a:pt x="278" y="560"/>
                  </a:lnTo>
                  <a:lnTo>
                    <a:pt x="279" y="544"/>
                  </a:lnTo>
                  <a:lnTo>
                    <a:pt x="281" y="528"/>
                  </a:lnTo>
                  <a:lnTo>
                    <a:pt x="285" y="512"/>
                  </a:lnTo>
                  <a:lnTo>
                    <a:pt x="288" y="497"/>
                  </a:lnTo>
                  <a:lnTo>
                    <a:pt x="293" y="483"/>
                  </a:lnTo>
                  <a:lnTo>
                    <a:pt x="297" y="468"/>
                  </a:lnTo>
                  <a:lnTo>
                    <a:pt x="303" y="453"/>
                  </a:lnTo>
                  <a:lnTo>
                    <a:pt x="309" y="440"/>
                  </a:lnTo>
                  <a:lnTo>
                    <a:pt x="315" y="425"/>
                  </a:lnTo>
                  <a:lnTo>
                    <a:pt x="323" y="411"/>
                  </a:lnTo>
                  <a:lnTo>
                    <a:pt x="331" y="399"/>
                  </a:lnTo>
                  <a:lnTo>
                    <a:pt x="340" y="385"/>
                  </a:lnTo>
                  <a:lnTo>
                    <a:pt x="349" y="373"/>
                  </a:lnTo>
                  <a:lnTo>
                    <a:pt x="359" y="361"/>
                  </a:lnTo>
                  <a:lnTo>
                    <a:pt x="370" y="348"/>
                  </a:lnTo>
                  <a:lnTo>
                    <a:pt x="381" y="337"/>
                  </a:lnTo>
                  <a:lnTo>
                    <a:pt x="393" y="327"/>
                  </a:lnTo>
                  <a:lnTo>
                    <a:pt x="406" y="316"/>
                  </a:lnTo>
                  <a:lnTo>
                    <a:pt x="418" y="307"/>
                  </a:lnTo>
                  <a:lnTo>
                    <a:pt x="432" y="299"/>
                  </a:lnTo>
                  <a:lnTo>
                    <a:pt x="445" y="292"/>
                  </a:lnTo>
                  <a:lnTo>
                    <a:pt x="460" y="285"/>
                  </a:lnTo>
                  <a:lnTo>
                    <a:pt x="476" y="279"/>
                  </a:lnTo>
                  <a:lnTo>
                    <a:pt x="491" y="275"/>
                  </a:lnTo>
                  <a:lnTo>
                    <a:pt x="507" y="269"/>
                  </a:lnTo>
                  <a:lnTo>
                    <a:pt x="523" y="266"/>
                  </a:lnTo>
                  <a:lnTo>
                    <a:pt x="540" y="262"/>
                  </a:lnTo>
                  <a:lnTo>
                    <a:pt x="559" y="260"/>
                  </a:lnTo>
                  <a:lnTo>
                    <a:pt x="577" y="259"/>
                  </a:lnTo>
                  <a:lnTo>
                    <a:pt x="596" y="258"/>
                  </a:lnTo>
                  <a:lnTo>
                    <a:pt x="614" y="258"/>
                  </a:lnTo>
                  <a:lnTo>
                    <a:pt x="632" y="259"/>
                  </a:lnTo>
                  <a:lnTo>
                    <a:pt x="649" y="261"/>
                  </a:lnTo>
                  <a:lnTo>
                    <a:pt x="666" y="263"/>
                  </a:lnTo>
                  <a:lnTo>
                    <a:pt x="682" y="266"/>
                  </a:lnTo>
                  <a:lnTo>
                    <a:pt x="698" y="270"/>
                  </a:lnTo>
                  <a:lnTo>
                    <a:pt x="714" y="275"/>
                  </a:lnTo>
                  <a:lnTo>
                    <a:pt x="727" y="279"/>
                  </a:lnTo>
                  <a:lnTo>
                    <a:pt x="741" y="287"/>
                  </a:lnTo>
                  <a:lnTo>
                    <a:pt x="753" y="294"/>
                  </a:lnTo>
                  <a:lnTo>
                    <a:pt x="766" y="302"/>
                  </a:lnTo>
                  <a:lnTo>
                    <a:pt x="777" y="310"/>
                  </a:lnTo>
                  <a:lnTo>
                    <a:pt x="788" y="318"/>
                  </a:lnTo>
                  <a:lnTo>
                    <a:pt x="798" y="326"/>
                  </a:lnTo>
                  <a:lnTo>
                    <a:pt x="807" y="333"/>
                  </a:lnTo>
                  <a:lnTo>
                    <a:pt x="818" y="342"/>
                  </a:lnTo>
                  <a:lnTo>
                    <a:pt x="827" y="350"/>
                  </a:lnTo>
                  <a:lnTo>
                    <a:pt x="835" y="358"/>
                  </a:lnTo>
                  <a:lnTo>
                    <a:pt x="843" y="367"/>
                  </a:lnTo>
                  <a:lnTo>
                    <a:pt x="850" y="375"/>
                  </a:lnTo>
                  <a:lnTo>
                    <a:pt x="857" y="384"/>
                  </a:lnTo>
                  <a:lnTo>
                    <a:pt x="864" y="393"/>
                  </a:lnTo>
                  <a:lnTo>
                    <a:pt x="870" y="402"/>
                  </a:lnTo>
                  <a:lnTo>
                    <a:pt x="875" y="413"/>
                  </a:lnTo>
                  <a:lnTo>
                    <a:pt x="881" y="421"/>
                  </a:lnTo>
                  <a:lnTo>
                    <a:pt x="886" y="427"/>
                  </a:lnTo>
                  <a:lnTo>
                    <a:pt x="890" y="435"/>
                  </a:lnTo>
                  <a:lnTo>
                    <a:pt x="895" y="443"/>
                  </a:lnTo>
                  <a:lnTo>
                    <a:pt x="898" y="450"/>
                  </a:lnTo>
                  <a:lnTo>
                    <a:pt x="900" y="458"/>
                  </a:lnTo>
                  <a:lnTo>
                    <a:pt x="904" y="465"/>
                  </a:lnTo>
                  <a:lnTo>
                    <a:pt x="906" y="471"/>
                  </a:lnTo>
                  <a:lnTo>
                    <a:pt x="912" y="478"/>
                  </a:lnTo>
                  <a:lnTo>
                    <a:pt x="917" y="485"/>
                  </a:lnTo>
                  <a:lnTo>
                    <a:pt x="923" y="491"/>
                  </a:lnTo>
                  <a:lnTo>
                    <a:pt x="930" y="495"/>
                  </a:lnTo>
                  <a:lnTo>
                    <a:pt x="935" y="500"/>
                  </a:lnTo>
                  <a:lnTo>
                    <a:pt x="942" y="502"/>
                  </a:lnTo>
                  <a:lnTo>
                    <a:pt x="949" y="504"/>
                  </a:lnTo>
                  <a:lnTo>
                    <a:pt x="956" y="506"/>
                  </a:lnTo>
                  <a:lnTo>
                    <a:pt x="962" y="506"/>
                  </a:lnTo>
                  <a:lnTo>
                    <a:pt x="969" y="506"/>
                  </a:lnTo>
                  <a:lnTo>
                    <a:pt x="976" y="506"/>
                  </a:lnTo>
                  <a:lnTo>
                    <a:pt x="983" y="504"/>
                  </a:lnTo>
                  <a:lnTo>
                    <a:pt x="991" y="502"/>
                  </a:lnTo>
                  <a:lnTo>
                    <a:pt x="998" y="499"/>
                  </a:lnTo>
                  <a:lnTo>
                    <a:pt x="1005" y="494"/>
                  </a:lnTo>
                  <a:lnTo>
                    <a:pt x="1013" y="490"/>
                  </a:lnTo>
                  <a:lnTo>
                    <a:pt x="1099" y="427"/>
                  </a:lnTo>
                  <a:lnTo>
                    <a:pt x="1107" y="421"/>
                  </a:lnTo>
                  <a:lnTo>
                    <a:pt x="1114" y="414"/>
                  </a:lnTo>
                  <a:lnTo>
                    <a:pt x="1120" y="407"/>
                  </a:lnTo>
                  <a:lnTo>
                    <a:pt x="1125" y="399"/>
                  </a:lnTo>
                  <a:lnTo>
                    <a:pt x="1130" y="391"/>
                  </a:lnTo>
                  <a:lnTo>
                    <a:pt x="1133" y="384"/>
                  </a:lnTo>
                  <a:lnTo>
                    <a:pt x="1136" y="375"/>
                  </a:lnTo>
                  <a:lnTo>
                    <a:pt x="1137" y="367"/>
                  </a:lnTo>
                  <a:lnTo>
                    <a:pt x="1137" y="361"/>
                  </a:lnTo>
                  <a:lnTo>
                    <a:pt x="1136" y="354"/>
                  </a:lnTo>
                  <a:lnTo>
                    <a:pt x="1134" y="347"/>
                  </a:lnTo>
                  <a:lnTo>
                    <a:pt x="1133" y="340"/>
                  </a:lnTo>
                  <a:lnTo>
                    <a:pt x="1131" y="335"/>
                  </a:lnTo>
                  <a:lnTo>
                    <a:pt x="1129" y="329"/>
                  </a:lnTo>
                  <a:lnTo>
                    <a:pt x="1125" y="322"/>
                  </a:lnTo>
                  <a:lnTo>
                    <a:pt x="1122" y="318"/>
                  </a:lnTo>
                  <a:lnTo>
                    <a:pt x="1116" y="301"/>
                  </a:lnTo>
                  <a:lnTo>
                    <a:pt x="1106" y="283"/>
                  </a:lnTo>
                  <a:lnTo>
                    <a:pt x="1094" y="262"/>
                  </a:lnTo>
                  <a:lnTo>
                    <a:pt x="1078" y="240"/>
                  </a:lnTo>
                  <a:lnTo>
                    <a:pt x="1059" y="216"/>
                  </a:lnTo>
                  <a:lnTo>
                    <a:pt x="1037" y="189"/>
                  </a:lnTo>
                  <a:lnTo>
                    <a:pt x="1012" y="160"/>
                  </a:lnTo>
                  <a:lnTo>
                    <a:pt x="984" y="131"/>
                  </a:lnTo>
                  <a:lnTo>
                    <a:pt x="969" y="117"/>
                  </a:lnTo>
                  <a:lnTo>
                    <a:pt x="953" y="104"/>
                  </a:lnTo>
                  <a:lnTo>
                    <a:pt x="935" y="91"/>
                  </a:lnTo>
                  <a:lnTo>
                    <a:pt x="917" y="80"/>
                  </a:lnTo>
                  <a:lnTo>
                    <a:pt x="897" y="69"/>
                  </a:lnTo>
                  <a:lnTo>
                    <a:pt x="875" y="57"/>
                  </a:lnTo>
                  <a:lnTo>
                    <a:pt x="853" y="47"/>
                  </a:lnTo>
                  <a:lnTo>
                    <a:pt x="830" y="37"/>
                  </a:lnTo>
                  <a:lnTo>
                    <a:pt x="804" y="28"/>
                  </a:lnTo>
                  <a:lnTo>
                    <a:pt x="778" y="20"/>
                  </a:lnTo>
                  <a:lnTo>
                    <a:pt x="751" y="14"/>
                  </a:lnTo>
                  <a:lnTo>
                    <a:pt x="721" y="9"/>
                  </a:lnTo>
                  <a:lnTo>
                    <a:pt x="692" y="5"/>
                  </a:lnTo>
                  <a:lnTo>
                    <a:pt x="660" y="2"/>
                  </a:lnTo>
                  <a:lnTo>
                    <a:pt x="629" y="0"/>
                  </a:lnTo>
                  <a:lnTo>
                    <a:pt x="596" y="0"/>
                  </a:lnTo>
                  <a:lnTo>
                    <a:pt x="562" y="1"/>
                  </a:lnTo>
                  <a:lnTo>
                    <a:pt x="530" y="3"/>
                  </a:lnTo>
                  <a:lnTo>
                    <a:pt x="499" y="7"/>
                  </a:lnTo>
                  <a:lnTo>
                    <a:pt x="468" y="12"/>
                  </a:lnTo>
                  <a:lnTo>
                    <a:pt x="439" y="19"/>
                  </a:lnTo>
                  <a:lnTo>
                    <a:pt x="409" y="27"/>
                  </a:lnTo>
                  <a:lnTo>
                    <a:pt x="381" y="36"/>
                  </a:lnTo>
                  <a:lnTo>
                    <a:pt x="354" y="46"/>
                  </a:lnTo>
                  <a:lnTo>
                    <a:pt x="328" y="57"/>
                  </a:lnTo>
                  <a:lnTo>
                    <a:pt x="302" y="71"/>
                  </a:lnTo>
                  <a:lnTo>
                    <a:pt x="277" y="86"/>
                  </a:lnTo>
                  <a:lnTo>
                    <a:pt x="253" y="100"/>
                  </a:lnTo>
                  <a:lnTo>
                    <a:pt x="230" y="119"/>
                  </a:lnTo>
                  <a:lnTo>
                    <a:pt x="208" y="137"/>
                  </a:lnTo>
                  <a:lnTo>
                    <a:pt x="186" y="156"/>
                  </a:lnTo>
                  <a:lnTo>
                    <a:pt x="166" y="177"/>
                  </a:lnTo>
                  <a:lnTo>
                    <a:pt x="146" y="199"/>
                  </a:lnTo>
                  <a:lnTo>
                    <a:pt x="128" y="221"/>
                  </a:lnTo>
                  <a:lnTo>
                    <a:pt x="109" y="244"/>
                  </a:lnTo>
                  <a:lnTo>
                    <a:pt x="94" y="268"/>
                  </a:lnTo>
                  <a:lnTo>
                    <a:pt x="79" y="292"/>
                  </a:lnTo>
                  <a:lnTo>
                    <a:pt x="65" y="316"/>
                  </a:lnTo>
                  <a:lnTo>
                    <a:pt x="53" y="342"/>
                  </a:lnTo>
                  <a:lnTo>
                    <a:pt x="42" y="367"/>
                  </a:lnTo>
                  <a:lnTo>
                    <a:pt x="31" y="394"/>
                  </a:lnTo>
                  <a:lnTo>
                    <a:pt x="23" y="422"/>
                  </a:lnTo>
                  <a:lnTo>
                    <a:pt x="17" y="449"/>
                  </a:lnTo>
                  <a:lnTo>
                    <a:pt x="10" y="477"/>
                  </a:lnTo>
                  <a:lnTo>
                    <a:pt x="5" y="505"/>
                  </a:lnTo>
                  <a:lnTo>
                    <a:pt x="3" y="535"/>
                  </a:lnTo>
                  <a:lnTo>
                    <a:pt x="1" y="564"/>
                  </a:lnTo>
                  <a:lnTo>
                    <a:pt x="0" y="595"/>
                  </a:lnTo>
                  <a:lnTo>
                    <a:pt x="0" y="1176"/>
                  </a:lnTo>
                  <a:lnTo>
                    <a:pt x="1" y="1205"/>
                  </a:lnTo>
                  <a:lnTo>
                    <a:pt x="3" y="1235"/>
                  </a:lnTo>
                  <a:lnTo>
                    <a:pt x="5" y="1264"/>
                  </a:lnTo>
                  <a:lnTo>
                    <a:pt x="10" y="1293"/>
                  </a:lnTo>
                  <a:lnTo>
                    <a:pt x="17" y="1321"/>
                  </a:lnTo>
                  <a:lnTo>
                    <a:pt x="23" y="1348"/>
                  </a:lnTo>
                  <a:lnTo>
                    <a:pt x="31" y="1374"/>
                  </a:lnTo>
                  <a:lnTo>
                    <a:pt x="42" y="1400"/>
                  </a:lnTo>
                  <a:lnTo>
                    <a:pt x="53" y="1426"/>
                  </a:lnTo>
                  <a:lnTo>
                    <a:pt x="64" y="1451"/>
                  </a:lnTo>
                  <a:lnTo>
                    <a:pt x="78" y="1476"/>
                  </a:lnTo>
                  <a:lnTo>
                    <a:pt x="94" y="1499"/>
                  </a:lnTo>
                  <a:lnTo>
                    <a:pt x="109" y="1523"/>
                  </a:lnTo>
                  <a:lnTo>
                    <a:pt x="126" y="1546"/>
                  </a:lnTo>
                  <a:lnTo>
                    <a:pt x="146" y="1568"/>
                  </a:lnTo>
                  <a:lnTo>
                    <a:pt x="165" y="1590"/>
                  </a:lnTo>
                  <a:lnTo>
                    <a:pt x="186" y="1611"/>
                  </a:lnTo>
                  <a:lnTo>
                    <a:pt x="208" y="1631"/>
                  </a:lnTo>
                  <a:lnTo>
                    <a:pt x="229" y="1650"/>
                  </a:lnTo>
                  <a:lnTo>
                    <a:pt x="253" y="1667"/>
                  </a:lnTo>
                  <a:lnTo>
                    <a:pt x="277" y="1683"/>
                  </a:lnTo>
                  <a:lnTo>
                    <a:pt x="302" y="1697"/>
                  </a:lnTo>
                  <a:lnTo>
                    <a:pt x="328" y="1711"/>
                  </a:lnTo>
                  <a:lnTo>
                    <a:pt x="354" y="1722"/>
                  </a:lnTo>
                  <a:lnTo>
                    <a:pt x="381" y="1734"/>
                  </a:lnTo>
                  <a:lnTo>
                    <a:pt x="409" y="1743"/>
                  </a:lnTo>
                  <a:lnTo>
                    <a:pt x="437" y="1751"/>
                  </a:lnTo>
                  <a:lnTo>
                    <a:pt x="468" y="1756"/>
                  </a:lnTo>
                  <a:lnTo>
                    <a:pt x="499" y="1762"/>
                  </a:lnTo>
                  <a:lnTo>
                    <a:pt x="529" y="1765"/>
                  </a:lnTo>
                  <a:lnTo>
                    <a:pt x="562" y="1769"/>
                  </a:lnTo>
                  <a:lnTo>
                    <a:pt x="595" y="1770"/>
                  </a:lnTo>
                  <a:lnTo>
                    <a:pt x="628" y="1768"/>
                  </a:lnTo>
                  <a:lnTo>
                    <a:pt x="659" y="1765"/>
                  </a:lnTo>
                  <a:lnTo>
                    <a:pt x="689" y="1762"/>
                  </a:lnTo>
                  <a:lnTo>
                    <a:pt x="719" y="1757"/>
                  </a:lnTo>
                  <a:lnTo>
                    <a:pt x="747" y="1751"/>
                  </a:lnTo>
                  <a:lnTo>
                    <a:pt x="775" y="1744"/>
                  </a:lnTo>
                  <a:lnTo>
                    <a:pt x="801" y="1736"/>
                  </a:lnTo>
                  <a:lnTo>
                    <a:pt x="826" y="1727"/>
                  </a:lnTo>
                  <a:lnTo>
                    <a:pt x="849" y="1717"/>
                  </a:lnTo>
                  <a:lnTo>
                    <a:pt x="872" y="1706"/>
                  </a:lnTo>
                  <a:lnTo>
                    <a:pt x="893" y="1696"/>
                  </a:lnTo>
                  <a:lnTo>
                    <a:pt x="914" y="1685"/>
                  </a:lnTo>
                  <a:lnTo>
                    <a:pt x="933" y="1674"/>
                  </a:lnTo>
                  <a:lnTo>
                    <a:pt x="951" y="1661"/>
                  </a:lnTo>
                  <a:lnTo>
                    <a:pt x="968" y="1649"/>
                  </a:lnTo>
                  <a:lnTo>
                    <a:pt x="984" y="1635"/>
                  </a:lnTo>
                  <a:lnTo>
                    <a:pt x="1000" y="1622"/>
                  </a:lnTo>
                  <a:lnTo>
                    <a:pt x="1016" y="1608"/>
                  </a:lnTo>
                  <a:lnTo>
                    <a:pt x="1029" y="1595"/>
                  </a:lnTo>
                  <a:lnTo>
                    <a:pt x="1042" y="1580"/>
                  </a:lnTo>
                  <a:lnTo>
                    <a:pt x="1054" y="1566"/>
                  </a:lnTo>
                  <a:lnTo>
                    <a:pt x="1065" y="1553"/>
                  </a:lnTo>
                  <a:lnTo>
                    <a:pt x="1076" y="1539"/>
                  </a:lnTo>
                  <a:lnTo>
                    <a:pt x="1085" y="1526"/>
                  </a:lnTo>
                  <a:lnTo>
                    <a:pt x="1093" y="1513"/>
                  </a:lnTo>
                  <a:lnTo>
                    <a:pt x="1099" y="1502"/>
                  </a:lnTo>
                  <a:lnTo>
                    <a:pt x="1106" y="1490"/>
                  </a:lnTo>
                  <a:lnTo>
                    <a:pt x="1112" y="1480"/>
                  </a:lnTo>
                  <a:lnTo>
                    <a:pt x="1117" y="1470"/>
                  </a:lnTo>
                  <a:lnTo>
                    <a:pt x="1122" y="1461"/>
                  </a:lnTo>
                  <a:lnTo>
                    <a:pt x="1125" y="1452"/>
                  </a:lnTo>
                  <a:lnTo>
                    <a:pt x="1129" y="1444"/>
                  </a:lnTo>
                  <a:close/>
                  <a:moveTo>
                    <a:pt x="5399" y="632"/>
                  </a:moveTo>
                  <a:lnTo>
                    <a:pt x="5397" y="601"/>
                  </a:lnTo>
                  <a:lnTo>
                    <a:pt x="5395" y="571"/>
                  </a:lnTo>
                  <a:lnTo>
                    <a:pt x="5392" y="543"/>
                  </a:lnTo>
                  <a:lnTo>
                    <a:pt x="5387" y="513"/>
                  </a:lnTo>
                  <a:lnTo>
                    <a:pt x="5382" y="485"/>
                  </a:lnTo>
                  <a:lnTo>
                    <a:pt x="5374" y="458"/>
                  </a:lnTo>
                  <a:lnTo>
                    <a:pt x="5366" y="431"/>
                  </a:lnTo>
                  <a:lnTo>
                    <a:pt x="5357" y="405"/>
                  </a:lnTo>
                  <a:lnTo>
                    <a:pt x="5345" y="379"/>
                  </a:lnTo>
                  <a:lnTo>
                    <a:pt x="5334" y="354"/>
                  </a:lnTo>
                  <a:lnTo>
                    <a:pt x="5321" y="329"/>
                  </a:lnTo>
                  <a:lnTo>
                    <a:pt x="5306" y="305"/>
                  </a:lnTo>
                  <a:lnTo>
                    <a:pt x="5291" y="281"/>
                  </a:lnTo>
                  <a:lnTo>
                    <a:pt x="5274" y="258"/>
                  </a:lnTo>
                  <a:lnTo>
                    <a:pt x="5256" y="236"/>
                  </a:lnTo>
                  <a:lnTo>
                    <a:pt x="5237" y="214"/>
                  </a:lnTo>
                  <a:lnTo>
                    <a:pt x="5216" y="193"/>
                  </a:lnTo>
                  <a:lnTo>
                    <a:pt x="5195" y="173"/>
                  </a:lnTo>
                  <a:lnTo>
                    <a:pt x="5173" y="155"/>
                  </a:lnTo>
                  <a:lnTo>
                    <a:pt x="5150" y="138"/>
                  </a:lnTo>
                  <a:lnTo>
                    <a:pt x="5126" y="122"/>
                  </a:lnTo>
                  <a:lnTo>
                    <a:pt x="5101" y="107"/>
                  </a:lnTo>
                  <a:lnTo>
                    <a:pt x="5076" y="95"/>
                  </a:lnTo>
                  <a:lnTo>
                    <a:pt x="5049" y="82"/>
                  </a:lnTo>
                  <a:lnTo>
                    <a:pt x="5022" y="72"/>
                  </a:lnTo>
                  <a:lnTo>
                    <a:pt x="4994" y="63"/>
                  </a:lnTo>
                  <a:lnTo>
                    <a:pt x="4964" y="55"/>
                  </a:lnTo>
                  <a:lnTo>
                    <a:pt x="4934" y="48"/>
                  </a:lnTo>
                  <a:lnTo>
                    <a:pt x="4902" y="44"/>
                  </a:lnTo>
                  <a:lnTo>
                    <a:pt x="4870" y="40"/>
                  </a:lnTo>
                  <a:lnTo>
                    <a:pt x="4837" y="37"/>
                  </a:lnTo>
                  <a:lnTo>
                    <a:pt x="4803" y="36"/>
                  </a:lnTo>
                  <a:lnTo>
                    <a:pt x="4771" y="37"/>
                  </a:lnTo>
                  <a:lnTo>
                    <a:pt x="4739" y="40"/>
                  </a:lnTo>
                  <a:lnTo>
                    <a:pt x="4707" y="44"/>
                  </a:lnTo>
                  <a:lnTo>
                    <a:pt x="4677" y="48"/>
                  </a:lnTo>
                  <a:lnTo>
                    <a:pt x="4647" y="55"/>
                  </a:lnTo>
                  <a:lnTo>
                    <a:pt x="4618" y="63"/>
                  </a:lnTo>
                  <a:lnTo>
                    <a:pt x="4591" y="72"/>
                  </a:lnTo>
                  <a:lnTo>
                    <a:pt x="4564" y="82"/>
                  </a:lnTo>
                  <a:lnTo>
                    <a:pt x="4536" y="95"/>
                  </a:lnTo>
                  <a:lnTo>
                    <a:pt x="4512" y="107"/>
                  </a:lnTo>
                  <a:lnTo>
                    <a:pt x="4487" y="122"/>
                  </a:lnTo>
                  <a:lnTo>
                    <a:pt x="4462" y="138"/>
                  </a:lnTo>
                  <a:lnTo>
                    <a:pt x="4439" y="155"/>
                  </a:lnTo>
                  <a:lnTo>
                    <a:pt x="4417" y="173"/>
                  </a:lnTo>
                  <a:lnTo>
                    <a:pt x="4395" y="193"/>
                  </a:lnTo>
                  <a:lnTo>
                    <a:pt x="4374" y="214"/>
                  </a:lnTo>
                  <a:lnTo>
                    <a:pt x="4354" y="236"/>
                  </a:lnTo>
                  <a:lnTo>
                    <a:pt x="4335" y="258"/>
                  </a:lnTo>
                  <a:lnTo>
                    <a:pt x="4318" y="281"/>
                  </a:lnTo>
                  <a:lnTo>
                    <a:pt x="4301" y="305"/>
                  </a:lnTo>
                  <a:lnTo>
                    <a:pt x="4286" y="329"/>
                  </a:lnTo>
                  <a:lnTo>
                    <a:pt x="4273" y="354"/>
                  </a:lnTo>
                  <a:lnTo>
                    <a:pt x="4260" y="379"/>
                  </a:lnTo>
                  <a:lnTo>
                    <a:pt x="4249" y="405"/>
                  </a:lnTo>
                  <a:lnTo>
                    <a:pt x="4240" y="431"/>
                  </a:lnTo>
                  <a:lnTo>
                    <a:pt x="4231" y="458"/>
                  </a:lnTo>
                  <a:lnTo>
                    <a:pt x="4224" y="485"/>
                  </a:lnTo>
                  <a:lnTo>
                    <a:pt x="4219" y="513"/>
                  </a:lnTo>
                  <a:lnTo>
                    <a:pt x="4214" y="543"/>
                  </a:lnTo>
                  <a:lnTo>
                    <a:pt x="4211" y="571"/>
                  </a:lnTo>
                  <a:lnTo>
                    <a:pt x="4208" y="601"/>
                  </a:lnTo>
                  <a:lnTo>
                    <a:pt x="4208" y="632"/>
                  </a:lnTo>
                  <a:lnTo>
                    <a:pt x="4208" y="1212"/>
                  </a:lnTo>
                  <a:lnTo>
                    <a:pt x="4208" y="1243"/>
                  </a:lnTo>
                  <a:lnTo>
                    <a:pt x="4211" y="1272"/>
                  </a:lnTo>
                  <a:lnTo>
                    <a:pt x="4214" y="1300"/>
                  </a:lnTo>
                  <a:lnTo>
                    <a:pt x="4219" y="1329"/>
                  </a:lnTo>
                  <a:lnTo>
                    <a:pt x="4224" y="1357"/>
                  </a:lnTo>
                  <a:lnTo>
                    <a:pt x="4231" y="1384"/>
                  </a:lnTo>
                  <a:lnTo>
                    <a:pt x="4240" y="1411"/>
                  </a:lnTo>
                  <a:lnTo>
                    <a:pt x="4249" y="1437"/>
                  </a:lnTo>
                  <a:lnTo>
                    <a:pt x="4260" y="1462"/>
                  </a:lnTo>
                  <a:lnTo>
                    <a:pt x="4273" y="1488"/>
                  </a:lnTo>
                  <a:lnTo>
                    <a:pt x="4286" y="1512"/>
                  </a:lnTo>
                  <a:lnTo>
                    <a:pt x="4301" y="1536"/>
                  </a:lnTo>
                  <a:lnTo>
                    <a:pt x="4318" y="1559"/>
                  </a:lnTo>
                  <a:lnTo>
                    <a:pt x="4335" y="1582"/>
                  </a:lnTo>
                  <a:lnTo>
                    <a:pt x="4354" y="1605"/>
                  </a:lnTo>
                  <a:lnTo>
                    <a:pt x="4374" y="1626"/>
                  </a:lnTo>
                  <a:lnTo>
                    <a:pt x="4395" y="1648"/>
                  </a:lnTo>
                  <a:lnTo>
                    <a:pt x="4417" y="1668"/>
                  </a:lnTo>
                  <a:lnTo>
                    <a:pt x="4439" y="1686"/>
                  </a:lnTo>
                  <a:lnTo>
                    <a:pt x="4462" y="1704"/>
                  </a:lnTo>
                  <a:lnTo>
                    <a:pt x="4487" y="1720"/>
                  </a:lnTo>
                  <a:lnTo>
                    <a:pt x="4512" y="1734"/>
                  </a:lnTo>
                  <a:lnTo>
                    <a:pt x="4536" y="1747"/>
                  </a:lnTo>
                  <a:lnTo>
                    <a:pt x="4564" y="1760"/>
                  </a:lnTo>
                  <a:lnTo>
                    <a:pt x="4591" y="1770"/>
                  </a:lnTo>
                  <a:lnTo>
                    <a:pt x="4618" y="1779"/>
                  </a:lnTo>
                  <a:lnTo>
                    <a:pt x="4647" y="1787"/>
                  </a:lnTo>
                  <a:lnTo>
                    <a:pt x="4677" y="1794"/>
                  </a:lnTo>
                  <a:lnTo>
                    <a:pt x="4707" y="1798"/>
                  </a:lnTo>
                  <a:lnTo>
                    <a:pt x="4739" y="1803"/>
                  </a:lnTo>
                  <a:lnTo>
                    <a:pt x="4771" y="1805"/>
                  </a:lnTo>
                  <a:lnTo>
                    <a:pt x="4803" y="1806"/>
                  </a:lnTo>
                  <a:lnTo>
                    <a:pt x="4832" y="1805"/>
                  </a:lnTo>
                  <a:lnTo>
                    <a:pt x="4859" y="1804"/>
                  </a:lnTo>
                  <a:lnTo>
                    <a:pt x="4886" y="1801"/>
                  </a:lnTo>
                  <a:lnTo>
                    <a:pt x="4912" y="1798"/>
                  </a:lnTo>
                  <a:lnTo>
                    <a:pt x="4937" y="1795"/>
                  </a:lnTo>
                  <a:lnTo>
                    <a:pt x="4962" y="1789"/>
                  </a:lnTo>
                  <a:lnTo>
                    <a:pt x="4986" y="1785"/>
                  </a:lnTo>
                  <a:lnTo>
                    <a:pt x="5009" y="1778"/>
                  </a:lnTo>
                  <a:lnTo>
                    <a:pt x="5032" y="1771"/>
                  </a:lnTo>
                  <a:lnTo>
                    <a:pt x="5054" y="1763"/>
                  </a:lnTo>
                  <a:lnTo>
                    <a:pt x="5075" y="1755"/>
                  </a:lnTo>
                  <a:lnTo>
                    <a:pt x="5095" y="1746"/>
                  </a:lnTo>
                  <a:lnTo>
                    <a:pt x="5116" y="1736"/>
                  </a:lnTo>
                  <a:lnTo>
                    <a:pt x="5135" y="1725"/>
                  </a:lnTo>
                  <a:lnTo>
                    <a:pt x="5154" y="1713"/>
                  </a:lnTo>
                  <a:lnTo>
                    <a:pt x="5172" y="1701"/>
                  </a:lnTo>
                  <a:lnTo>
                    <a:pt x="5189" y="1688"/>
                  </a:lnTo>
                  <a:lnTo>
                    <a:pt x="5206" y="1675"/>
                  </a:lnTo>
                  <a:lnTo>
                    <a:pt x="5222" y="1662"/>
                  </a:lnTo>
                  <a:lnTo>
                    <a:pt x="5238" y="1649"/>
                  </a:lnTo>
                  <a:lnTo>
                    <a:pt x="5253" y="1636"/>
                  </a:lnTo>
                  <a:lnTo>
                    <a:pt x="5266" y="1623"/>
                  </a:lnTo>
                  <a:lnTo>
                    <a:pt x="5279" y="1609"/>
                  </a:lnTo>
                  <a:lnTo>
                    <a:pt x="5291" y="1596"/>
                  </a:lnTo>
                  <a:lnTo>
                    <a:pt x="5302" y="1582"/>
                  </a:lnTo>
                  <a:lnTo>
                    <a:pt x="5314" y="1568"/>
                  </a:lnTo>
                  <a:lnTo>
                    <a:pt x="5324" y="1555"/>
                  </a:lnTo>
                  <a:lnTo>
                    <a:pt x="5334" y="1541"/>
                  </a:lnTo>
                  <a:lnTo>
                    <a:pt x="5344" y="1528"/>
                  </a:lnTo>
                  <a:lnTo>
                    <a:pt x="5353" y="1515"/>
                  </a:lnTo>
                  <a:lnTo>
                    <a:pt x="5362" y="1502"/>
                  </a:lnTo>
                  <a:lnTo>
                    <a:pt x="5370" y="1489"/>
                  </a:lnTo>
                  <a:lnTo>
                    <a:pt x="5375" y="1483"/>
                  </a:lnTo>
                  <a:lnTo>
                    <a:pt x="5378" y="1476"/>
                  </a:lnTo>
                  <a:lnTo>
                    <a:pt x="5382" y="1469"/>
                  </a:lnTo>
                  <a:lnTo>
                    <a:pt x="5384" y="1462"/>
                  </a:lnTo>
                  <a:lnTo>
                    <a:pt x="5386" y="1454"/>
                  </a:lnTo>
                  <a:lnTo>
                    <a:pt x="5387" y="1447"/>
                  </a:lnTo>
                  <a:lnTo>
                    <a:pt x="5388" y="1440"/>
                  </a:lnTo>
                  <a:lnTo>
                    <a:pt x="5388" y="1432"/>
                  </a:lnTo>
                  <a:lnTo>
                    <a:pt x="5387" y="1424"/>
                  </a:lnTo>
                  <a:lnTo>
                    <a:pt x="5385" y="1417"/>
                  </a:lnTo>
                  <a:lnTo>
                    <a:pt x="5382" y="1409"/>
                  </a:lnTo>
                  <a:lnTo>
                    <a:pt x="5378" y="1402"/>
                  </a:lnTo>
                  <a:lnTo>
                    <a:pt x="5373" y="1395"/>
                  </a:lnTo>
                  <a:lnTo>
                    <a:pt x="5367" y="1389"/>
                  </a:lnTo>
                  <a:lnTo>
                    <a:pt x="5359" y="1382"/>
                  </a:lnTo>
                  <a:lnTo>
                    <a:pt x="5351" y="1376"/>
                  </a:lnTo>
                  <a:lnTo>
                    <a:pt x="5272" y="1316"/>
                  </a:lnTo>
                  <a:lnTo>
                    <a:pt x="5266" y="1312"/>
                  </a:lnTo>
                  <a:lnTo>
                    <a:pt x="5259" y="1307"/>
                  </a:lnTo>
                  <a:lnTo>
                    <a:pt x="5253" y="1304"/>
                  </a:lnTo>
                  <a:lnTo>
                    <a:pt x="5246" y="1302"/>
                  </a:lnTo>
                  <a:lnTo>
                    <a:pt x="5240" y="1299"/>
                  </a:lnTo>
                  <a:lnTo>
                    <a:pt x="5233" y="1298"/>
                  </a:lnTo>
                  <a:lnTo>
                    <a:pt x="5227" y="1298"/>
                  </a:lnTo>
                  <a:lnTo>
                    <a:pt x="5219" y="1298"/>
                  </a:lnTo>
                  <a:lnTo>
                    <a:pt x="5211" y="1300"/>
                  </a:lnTo>
                  <a:lnTo>
                    <a:pt x="5203" y="1303"/>
                  </a:lnTo>
                  <a:lnTo>
                    <a:pt x="5196" y="1305"/>
                  </a:lnTo>
                  <a:lnTo>
                    <a:pt x="5188" y="1308"/>
                  </a:lnTo>
                  <a:lnTo>
                    <a:pt x="5181" y="1313"/>
                  </a:lnTo>
                  <a:lnTo>
                    <a:pt x="5176" y="1319"/>
                  </a:lnTo>
                  <a:lnTo>
                    <a:pt x="5170" y="1324"/>
                  </a:lnTo>
                  <a:lnTo>
                    <a:pt x="5164" y="1331"/>
                  </a:lnTo>
                  <a:lnTo>
                    <a:pt x="5153" y="1348"/>
                  </a:lnTo>
                  <a:lnTo>
                    <a:pt x="5139" y="1365"/>
                  </a:lnTo>
                  <a:lnTo>
                    <a:pt x="5125" y="1382"/>
                  </a:lnTo>
                  <a:lnTo>
                    <a:pt x="5109" y="1399"/>
                  </a:lnTo>
                  <a:lnTo>
                    <a:pt x="5092" y="1417"/>
                  </a:lnTo>
                  <a:lnTo>
                    <a:pt x="5074" y="1434"/>
                  </a:lnTo>
                  <a:lnTo>
                    <a:pt x="5055" y="1452"/>
                  </a:lnTo>
                  <a:lnTo>
                    <a:pt x="5033" y="1471"/>
                  </a:lnTo>
                  <a:lnTo>
                    <a:pt x="5022" y="1479"/>
                  </a:lnTo>
                  <a:lnTo>
                    <a:pt x="5011" y="1488"/>
                  </a:lnTo>
                  <a:lnTo>
                    <a:pt x="4998" y="1496"/>
                  </a:lnTo>
                  <a:lnTo>
                    <a:pt x="4986" y="1503"/>
                  </a:lnTo>
                  <a:lnTo>
                    <a:pt x="4972" y="1510"/>
                  </a:lnTo>
                  <a:lnTo>
                    <a:pt x="4958" y="1516"/>
                  </a:lnTo>
                  <a:lnTo>
                    <a:pt x="4945" y="1522"/>
                  </a:lnTo>
                  <a:lnTo>
                    <a:pt x="4931" y="1527"/>
                  </a:lnTo>
                  <a:lnTo>
                    <a:pt x="4917" y="1531"/>
                  </a:lnTo>
                  <a:lnTo>
                    <a:pt x="4901" y="1536"/>
                  </a:lnTo>
                  <a:lnTo>
                    <a:pt x="4886" y="1539"/>
                  </a:lnTo>
                  <a:lnTo>
                    <a:pt x="4870" y="1541"/>
                  </a:lnTo>
                  <a:lnTo>
                    <a:pt x="4853" y="1544"/>
                  </a:lnTo>
                  <a:lnTo>
                    <a:pt x="4836" y="1546"/>
                  </a:lnTo>
                  <a:lnTo>
                    <a:pt x="4819" y="1547"/>
                  </a:lnTo>
                  <a:lnTo>
                    <a:pt x="4802" y="1548"/>
                  </a:lnTo>
                  <a:lnTo>
                    <a:pt x="4783" y="1547"/>
                  </a:lnTo>
                  <a:lnTo>
                    <a:pt x="4765" y="1546"/>
                  </a:lnTo>
                  <a:lnTo>
                    <a:pt x="4748" y="1542"/>
                  </a:lnTo>
                  <a:lnTo>
                    <a:pt x="4731" y="1540"/>
                  </a:lnTo>
                  <a:lnTo>
                    <a:pt x="4714" y="1536"/>
                  </a:lnTo>
                  <a:lnTo>
                    <a:pt x="4698" y="1531"/>
                  </a:lnTo>
                  <a:lnTo>
                    <a:pt x="4682" y="1526"/>
                  </a:lnTo>
                  <a:lnTo>
                    <a:pt x="4668" y="1520"/>
                  </a:lnTo>
                  <a:lnTo>
                    <a:pt x="4653" y="1512"/>
                  </a:lnTo>
                  <a:lnTo>
                    <a:pt x="4639" y="1504"/>
                  </a:lnTo>
                  <a:lnTo>
                    <a:pt x="4626" y="1496"/>
                  </a:lnTo>
                  <a:lnTo>
                    <a:pt x="4613" y="1487"/>
                  </a:lnTo>
                  <a:lnTo>
                    <a:pt x="4601" y="1477"/>
                  </a:lnTo>
                  <a:lnTo>
                    <a:pt x="4590" y="1466"/>
                  </a:lnTo>
                  <a:lnTo>
                    <a:pt x="4578" y="1454"/>
                  </a:lnTo>
                  <a:lnTo>
                    <a:pt x="4567" y="1442"/>
                  </a:lnTo>
                  <a:lnTo>
                    <a:pt x="4557" y="1428"/>
                  </a:lnTo>
                  <a:lnTo>
                    <a:pt x="4548" y="1416"/>
                  </a:lnTo>
                  <a:lnTo>
                    <a:pt x="4539" y="1402"/>
                  </a:lnTo>
                  <a:lnTo>
                    <a:pt x="4531" y="1389"/>
                  </a:lnTo>
                  <a:lnTo>
                    <a:pt x="4524" y="1375"/>
                  </a:lnTo>
                  <a:lnTo>
                    <a:pt x="4517" y="1362"/>
                  </a:lnTo>
                  <a:lnTo>
                    <a:pt x="4510" y="1348"/>
                  </a:lnTo>
                  <a:lnTo>
                    <a:pt x="4505" y="1333"/>
                  </a:lnTo>
                  <a:lnTo>
                    <a:pt x="4500" y="1319"/>
                  </a:lnTo>
                  <a:lnTo>
                    <a:pt x="4496" y="1304"/>
                  </a:lnTo>
                  <a:lnTo>
                    <a:pt x="4492" y="1289"/>
                  </a:lnTo>
                  <a:lnTo>
                    <a:pt x="4490" y="1274"/>
                  </a:lnTo>
                  <a:lnTo>
                    <a:pt x="4488" y="1259"/>
                  </a:lnTo>
                  <a:lnTo>
                    <a:pt x="4486" y="1244"/>
                  </a:lnTo>
                  <a:lnTo>
                    <a:pt x="4486" y="1228"/>
                  </a:lnTo>
                  <a:lnTo>
                    <a:pt x="4484" y="1212"/>
                  </a:lnTo>
                  <a:lnTo>
                    <a:pt x="4484" y="1123"/>
                  </a:lnTo>
                  <a:lnTo>
                    <a:pt x="4486" y="1113"/>
                  </a:lnTo>
                  <a:lnTo>
                    <a:pt x="4486" y="1104"/>
                  </a:lnTo>
                  <a:lnTo>
                    <a:pt x="4488" y="1096"/>
                  </a:lnTo>
                  <a:lnTo>
                    <a:pt x="4490" y="1088"/>
                  </a:lnTo>
                  <a:lnTo>
                    <a:pt x="4492" y="1080"/>
                  </a:lnTo>
                  <a:lnTo>
                    <a:pt x="4496" y="1073"/>
                  </a:lnTo>
                  <a:lnTo>
                    <a:pt x="4500" y="1067"/>
                  </a:lnTo>
                  <a:lnTo>
                    <a:pt x="4505" y="1062"/>
                  </a:lnTo>
                  <a:lnTo>
                    <a:pt x="4510" y="1057"/>
                  </a:lnTo>
                  <a:lnTo>
                    <a:pt x="4516" y="1053"/>
                  </a:lnTo>
                  <a:lnTo>
                    <a:pt x="4523" y="1049"/>
                  </a:lnTo>
                  <a:lnTo>
                    <a:pt x="4530" y="1047"/>
                  </a:lnTo>
                  <a:lnTo>
                    <a:pt x="4538" y="1045"/>
                  </a:lnTo>
                  <a:lnTo>
                    <a:pt x="4546" y="1043"/>
                  </a:lnTo>
                  <a:lnTo>
                    <a:pt x="4555" y="1043"/>
                  </a:lnTo>
                  <a:lnTo>
                    <a:pt x="4565" y="1041"/>
                  </a:lnTo>
                  <a:lnTo>
                    <a:pt x="5240" y="1041"/>
                  </a:lnTo>
                  <a:lnTo>
                    <a:pt x="5258" y="1041"/>
                  </a:lnTo>
                  <a:lnTo>
                    <a:pt x="5276" y="1039"/>
                  </a:lnTo>
                  <a:lnTo>
                    <a:pt x="5292" y="1036"/>
                  </a:lnTo>
                  <a:lnTo>
                    <a:pt x="5308" y="1031"/>
                  </a:lnTo>
                  <a:lnTo>
                    <a:pt x="5322" y="1026"/>
                  </a:lnTo>
                  <a:lnTo>
                    <a:pt x="5335" y="1019"/>
                  </a:lnTo>
                  <a:lnTo>
                    <a:pt x="5347" y="1011"/>
                  </a:lnTo>
                  <a:lnTo>
                    <a:pt x="5357" y="1002"/>
                  </a:lnTo>
                  <a:lnTo>
                    <a:pt x="5367" y="991"/>
                  </a:lnTo>
                  <a:lnTo>
                    <a:pt x="5375" y="979"/>
                  </a:lnTo>
                  <a:lnTo>
                    <a:pt x="5382" y="966"/>
                  </a:lnTo>
                  <a:lnTo>
                    <a:pt x="5387" y="951"/>
                  </a:lnTo>
                  <a:lnTo>
                    <a:pt x="5392" y="935"/>
                  </a:lnTo>
                  <a:lnTo>
                    <a:pt x="5395" y="918"/>
                  </a:lnTo>
                  <a:lnTo>
                    <a:pt x="5397" y="900"/>
                  </a:lnTo>
                  <a:lnTo>
                    <a:pt x="5399" y="881"/>
                  </a:lnTo>
                  <a:lnTo>
                    <a:pt x="5399" y="632"/>
                  </a:lnTo>
                  <a:close/>
                  <a:moveTo>
                    <a:pt x="5123" y="720"/>
                  </a:moveTo>
                  <a:lnTo>
                    <a:pt x="5121" y="730"/>
                  </a:lnTo>
                  <a:lnTo>
                    <a:pt x="5121" y="739"/>
                  </a:lnTo>
                  <a:lnTo>
                    <a:pt x="5119" y="749"/>
                  </a:lnTo>
                  <a:lnTo>
                    <a:pt x="5117" y="755"/>
                  </a:lnTo>
                  <a:lnTo>
                    <a:pt x="5115" y="763"/>
                  </a:lnTo>
                  <a:lnTo>
                    <a:pt x="5111" y="770"/>
                  </a:lnTo>
                  <a:lnTo>
                    <a:pt x="5107" y="776"/>
                  </a:lnTo>
                  <a:lnTo>
                    <a:pt x="5102" y="781"/>
                  </a:lnTo>
                  <a:lnTo>
                    <a:pt x="5097" y="786"/>
                  </a:lnTo>
                  <a:lnTo>
                    <a:pt x="5091" y="790"/>
                  </a:lnTo>
                  <a:lnTo>
                    <a:pt x="5084" y="794"/>
                  </a:lnTo>
                  <a:lnTo>
                    <a:pt x="5077" y="796"/>
                  </a:lnTo>
                  <a:lnTo>
                    <a:pt x="5069" y="798"/>
                  </a:lnTo>
                  <a:lnTo>
                    <a:pt x="5061" y="801"/>
                  </a:lnTo>
                  <a:lnTo>
                    <a:pt x="5052" y="801"/>
                  </a:lnTo>
                  <a:lnTo>
                    <a:pt x="5042" y="802"/>
                  </a:lnTo>
                  <a:lnTo>
                    <a:pt x="4565" y="802"/>
                  </a:lnTo>
                  <a:lnTo>
                    <a:pt x="4555" y="801"/>
                  </a:lnTo>
                  <a:lnTo>
                    <a:pt x="4546" y="801"/>
                  </a:lnTo>
                  <a:lnTo>
                    <a:pt x="4538" y="798"/>
                  </a:lnTo>
                  <a:lnTo>
                    <a:pt x="4530" y="796"/>
                  </a:lnTo>
                  <a:lnTo>
                    <a:pt x="4523" y="794"/>
                  </a:lnTo>
                  <a:lnTo>
                    <a:pt x="4516" y="790"/>
                  </a:lnTo>
                  <a:lnTo>
                    <a:pt x="4510" y="786"/>
                  </a:lnTo>
                  <a:lnTo>
                    <a:pt x="4505" y="781"/>
                  </a:lnTo>
                  <a:lnTo>
                    <a:pt x="4500" y="776"/>
                  </a:lnTo>
                  <a:lnTo>
                    <a:pt x="4496" y="770"/>
                  </a:lnTo>
                  <a:lnTo>
                    <a:pt x="4492" y="763"/>
                  </a:lnTo>
                  <a:lnTo>
                    <a:pt x="4490" y="755"/>
                  </a:lnTo>
                  <a:lnTo>
                    <a:pt x="4488" y="749"/>
                  </a:lnTo>
                  <a:lnTo>
                    <a:pt x="4486" y="739"/>
                  </a:lnTo>
                  <a:lnTo>
                    <a:pt x="4486" y="730"/>
                  </a:lnTo>
                  <a:lnTo>
                    <a:pt x="4484" y="720"/>
                  </a:lnTo>
                  <a:lnTo>
                    <a:pt x="4484" y="632"/>
                  </a:lnTo>
                  <a:lnTo>
                    <a:pt x="4486" y="615"/>
                  </a:lnTo>
                  <a:lnTo>
                    <a:pt x="4486" y="598"/>
                  </a:lnTo>
                  <a:lnTo>
                    <a:pt x="4488" y="582"/>
                  </a:lnTo>
                  <a:lnTo>
                    <a:pt x="4490" y="566"/>
                  </a:lnTo>
                  <a:lnTo>
                    <a:pt x="4492" y="551"/>
                  </a:lnTo>
                  <a:lnTo>
                    <a:pt x="4497" y="536"/>
                  </a:lnTo>
                  <a:lnTo>
                    <a:pt x="4500" y="521"/>
                  </a:lnTo>
                  <a:lnTo>
                    <a:pt x="4506" y="506"/>
                  </a:lnTo>
                  <a:lnTo>
                    <a:pt x="4512" y="492"/>
                  </a:lnTo>
                  <a:lnTo>
                    <a:pt x="4517" y="477"/>
                  </a:lnTo>
                  <a:lnTo>
                    <a:pt x="4524" y="463"/>
                  </a:lnTo>
                  <a:lnTo>
                    <a:pt x="4532" y="450"/>
                  </a:lnTo>
                  <a:lnTo>
                    <a:pt x="4540" y="436"/>
                  </a:lnTo>
                  <a:lnTo>
                    <a:pt x="4549" y="424"/>
                  </a:lnTo>
                  <a:lnTo>
                    <a:pt x="4558" y="410"/>
                  </a:lnTo>
                  <a:lnTo>
                    <a:pt x="4568" y="398"/>
                  </a:lnTo>
                  <a:lnTo>
                    <a:pt x="4578" y="385"/>
                  </a:lnTo>
                  <a:lnTo>
                    <a:pt x="4590" y="374"/>
                  </a:lnTo>
                  <a:lnTo>
                    <a:pt x="4601" y="364"/>
                  </a:lnTo>
                  <a:lnTo>
                    <a:pt x="4613" y="354"/>
                  </a:lnTo>
                  <a:lnTo>
                    <a:pt x="4627" y="345"/>
                  </a:lnTo>
                  <a:lnTo>
                    <a:pt x="4641" y="337"/>
                  </a:lnTo>
                  <a:lnTo>
                    <a:pt x="4654" y="329"/>
                  </a:lnTo>
                  <a:lnTo>
                    <a:pt x="4669" y="322"/>
                  </a:lnTo>
                  <a:lnTo>
                    <a:pt x="4684" y="316"/>
                  </a:lnTo>
                  <a:lnTo>
                    <a:pt x="4699" y="311"/>
                  </a:lnTo>
                  <a:lnTo>
                    <a:pt x="4715" y="306"/>
                  </a:lnTo>
                  <a:lnTo>
                    <a:pt x="4732" y="303"/>
                  </a:lnTo>
                  <a:lnTo>
                    <a:pt x="4749" y="299"/>
                  </a:lnTo>
                  <a:lnTo>
                    <a:pt x="4766" y="297"/>
                  </a:lnTo>
                  <a:lnTo>
                    <a:pt x="4784" y="295"/>
                  </a:lnTo>
                  <a:lnTo>
                    <a:pt x="4803" y="295"/>
                  </a:lnTo>
                  <a:lnTo>
                    <a:pt x="4823" y="295"/>
                  </a:lnTo>
                  <a:lnTo>
                    <a:pt x="4841" y="297"/>
                  </a:lnTo>
                  <a:lnTo>
                    <a:pt x="4858" y="299"/>
                  </a:lnTo>
                  <a:lnTo>
                    <a:pt x="4875" y="303"/>
                  </a:lnTo>
                  <a:lnTo>
                    <a:pt x="4892" y="306"/>
                  </a:lnTo>
                  <a:lnTo>
                    <a:pt x="4908" y="311"/>
                  </a:lnTo>
                  <a:lnTo>
                    <a:pt x="4923" y="316"/>
                  </a:lnTo>
                  <a:lnTo>
                    <a:pt x="4938" y="322"/>
                  </a:lnTo>
                  <a:lnTo>
                    <a:pt x="4953" y="329"/>
                  </a:lnTo>
                  <a:lnTo>
                    <a:pt x="4966" y="337"/>
                  </a:lnTo>
                  <a:lnTo>
                    <a:pt x="4980" y="345"/>
                  </a:lnTo>
                  <a:lnTo>
                    <a:pt x="4994" y="354"/>
                  </a:lnTo>
                  <a:lnTo>
                    <a:pt x="5005" y="364"/>
                  </a:lnTo>
                  <a:lnTo>
                    <a:pt x="5017" y="374"/>
                  </a:lnTo>
                  <a:lnTo>
                    <a:pt x="5029" y="385"/>
                  </a:lnTo>
                  <a:lnTo>
                    <a:pt x="5039" y="398"/>
                  </a:lnTo>
                  <a:lnTo>
                    <a:pt x="5049" y="410"/>
                  </a:lnTo>
                  <a:lnTo>
                    <a:pt x="5058" y="424"/>
                  </a:lnTo>
                  <a:lnTo>
                    <a:pt x="5067" y="436"/>
                  </a:lnTo>
                  <a:lnTo>
                    <a:pt x="5075" y="450"/>
                  </a:lnTo>
                  <a:lnTo>
                    <a:pt x="5083" y="463"/>
                  </a:lnTo>
                  <a:lnTo>
                    <a:pt x="5090" y="477"/>
                  </a:lnTo>
                  <a:lnTo>
                    <a:pt x="5095" y="492"/>
                  </a:lnTo>
                  <a:lnTo>
                    <a:pt x="5101" y="506"/>
                  </a:lnTo>
                  <a:lnTo>
                    <a:pt x="5107" y="521"/>
                  </a:lnTo>
                  <a:lnTo>
                    <a:pt x="5110" y="536"/>
                  </a:lnTo>
                  <a:lnTo>
                    <a:pt x="5115" y="551"/>
                  </a:lnTo>
                  <a:lnTo>
                    <a:pt x="5117" y="566"/>
                  </a:lnTo>
                  <a:lnTo>
                    <a:pt x="5119" y="582"/>
                  </a:lnTo>
                  <a:lnTo>
                    <a:pt x="5121" y="598"/>
                  </a:lnTo>
                  <a:lnTo>
                    <a:pt x="5121" y="615"/>
                  </a:lnTo>
                  <a:lnTo>
                    <a:pt x="5123" y="632"/>
                  </a:lnTo>
                  <a:lnTo>
                    <a:pt x="5123" y="720"/>
                  </a:lnTo>
                  <a:close/>
                  <a:moveTo>
                    <a:pt x="9606" y="1219"/>
                  </a:moveTo>
                  <a:lnTo>
                    <a:pt x="9605" y="1187"/>
                  </a:lnTo>
                  <a:lnTo>
                    <a:pt x="9603" y="1157"/>
                  </a:lnTo>
                  <a:lnTo>
                    <a:pt x="9599" y="1127"/>
                  </a:lnTo>
                  <a:lnTo>
                    <a:pt x="9594" y="1099"/>
                  </a:lnTo>
                  <a:lnTo>
                    <a:pt x="9588" y="1072"/>
                  </a:lnTo>
                  <a:lnTo>
                    <a:pt x="9580" y="1045"/>
                  </a:lnTo>
                  <a:lnTo>
                    <a:pt x="9571" y="1020"/>
                  </a:lnTo>
                  <a:lnTo>
                    <a:pt x="9561" y="996"/>
                  </a:lnTo>
                  <a:lnTo>
                    <a:pt x="9548" y="972"/>
                  </a:lnTo>
                  <a:lnTo>
                    <a:pt x="9536" y="950"/>
                  </a:lnTo>
                  <a:lnTo>
                    <a:pt x="9521" y="929"/>
                  </a:lnTo>
                  <a:lnTo>
                    <a:pt x="9505" y="909"/>
                  </a:lnTo>
                  <a:lnTo>
                    <a:pt x="9488" y="890"/>
                  </a:lnTo>
                  <a:lnTo>
                    <a:pt x="9470" y="872"/>
                  </a:lnTo>
                  <a:lnTo>
                    <a:pt x="9451" y="855"/>
                  </a:lnTo>
                  <a:lnTo>
                    <a:pt x="9430" y="839"/>
                  </a:lnTo>
                  <a:lnTo>
                    <a:pt x="9408" y="824"/>
                  </a:lnTo>
                  <a:lnTo>
                    <a:pt x="9386" y="811"/>
                  </a:lnTo>
                  <a:lnTo>
                    <a:pt x="9363" y="798"/>
                  </a:lnTo>
                  <a:lnTo>
                    <a:pt x="9339" y="786"/>
                  </a:lnTo>
                  <a:lnTo>
                    <a:pt x="9315" y="775"/>
                  </a:lnTo>
                  <a:lnTo>
                    <a:pt x="9291" y="764"/>
                  </a:lnTo>
                  <a:lnTo>
                    <a:pt x="9266" y="755"/>
                  </a:lnTo>
                  <a:lnTo>
                    <a:pt x="9240" y="747"/>
                  </a:lnTo>
                  <a:lnTo>
                    <a:pt x="9214" y="739"/>
                  </a:lnTo>
                  <a:lnTo>
                    <a:pt x="9186" y="733"/>
                  </a:lnTo>
                  <a:lnTo>
                    <a:pt x="9158" y="727"/>
                  </a:lnTo>
                  <a:lnTo>
                    <a:pt x="9130" y="722"/>
                  </a:lnTo>
                  <a:lnTo>
                    <a:pt x="9100" y="718"/>
                  </a:lnTo>
                  <a:lnTo>
                    <a:pt x="9071" y="715"/>
                  </a:lnTo>
                  <a:lnTo>
                    <a:pt x="9042" y="712"/>
                  </a:lnTo>
                  <a:lnTo>
                    <a:pt x="9010" y="711"/>
                  </a:lnTo>
                  <a:lnTo>
                    <a:pt x="9005" y="711"/>
                  </a:lnTo>
                  <a:lnTo>
                    <a:pt x="8997" y="710"/>
                  </a:lnTo>
                  <a:lnTo>
                    <a:pt x="8985" y="708"/>
                  </a:lnTo>
                  <a:lnTo>
                    <a:pt x="8969" y="704"/>
                  </a:lnTo>
                  <a:lnTo>
                    <a:pt x="8949" y="699"/>
                  </a:lnTo>
                  <a:lnTo>
                    <a:pt x="8925" y="692"/>
                  </a:lnTo>
                  <a:lnTo>
                    <a:pt x="8898" y="684"/>
                  </a:lnTo>
                  <a:lnTo>
                    <a:pt x="8866" y="674"/>
                  </a:lnTo>
                  <a:lnTo>
                    <a:pt x="8852" y="668"/>
                  </a:lnTo>
                  <a:lnTo>
                    <a:pt x="8838" y="661"/>
                  </a:lnTo>
                  <a:lnTo>
                    <a:pt x="8826" y="654"/>
                  </a:lnTo>
                  <a:lnTo>
                    <a:pt x="8813" y="646"/>
                  </a:lnTo>
                  <a:lnTo>
                    <a:pt x="8801" y="637"/>
                  </a:lnTo>
                  <a:lnTo>
                    <a:pt x="8789" y="626"/>
                  </a:lnTo>
                  <a:lnTo>
                    <a:pt x="8779" y="615"/>
                  </a:lnTo>
                  <a:lnTo>
                    <a:pt x="8769" y="604"/>
                  </a:lnTo>
                  <a:lnTo>
                    <a:pt x="8758" y="592"/>
                  </a:lnTo>
                  <a:lnTo>
                    <a:pt x="8749" y="580"/>
                  </a:lnTo>
                  <a:lnTo>
                    <a:pt x="8740" y="566"/>
                  </a:lnTo>
                  <a:lnTo>
                    <a:pt x="8733" y="552"/>
                  </a:lnTo>
                  <a:lnTo>
                    <a:pt x="8728" y="536"/>
                  </a:lnTo>
                  <a:lnTo>
                    <a:pt x="8725" y="520"/>
                  </a:lnTo>
                  <a:lnTo>
                    <a:pt x="8723" y="502"/>
                  </a:lnTo>
                  <a:lnTo>
                    <a:pt x="8721" y="483"/>
                  </a:lnTo>
                  <a:lnTo>
                    <a:pt x="8723" y="466"/>
                  </a:lnTo>
                  <a:lnTo>
                    <a:pt x="8725" y="448"/>
                  </a:lnTo>
                  <a:lnTo>
                    <a:pt x="8730" y="430"/>
                  </a:lnTo>
                  <a:lnTo>
                    <a:pt x="8737" y="410"/>
                  </a:lnTo>
                  <a:lnTo>
                    <a:pt x="8745" y="392"/>
                  </a:lnTo>
                  <a:lnTo>
                    <a:pt x="8756" y="373"/>
                  </a:lnTo>
                  <a:lnTo>
                    <a:pt x="8769" y="355"/>
                  </a:lnTo>
                  <a:lnTo>
                    <a:pt x="8783" y="335"/>
                  </a:lnTo>
                  <a:lnTo>
                    <a:pt x="8792" y="326"/>
                  </a:lnTo>
                  <a:lnTo>
                    <a:pt x="8801" y="316"/>
                  </a:lnTo>
                  <a:lnTo>
                    <a:pt x="8810" y="309"/>
                  </a:lnTo>
                  <a:lnTo>
                    <a:pt x="8821" y="301"/>
                  </a:lnTo>
                  <a:lnTo>
                    <a:pt x="8832" y="294"/>
                  </a:lnTo>
                  <a:lnTo>
                    <a:pt x="8845" y="287"/>
                  </a:lnTo>
                  <a:lnTo>
                    <a:pt x="8857" y="281"/>
                  </a:lnTo>
                  <a:lnTo>
                    <a:pt x="8871" y="276"/>
                  </a:lnTo>
                  <a:lnTo>
                    <a:pt x="8885" y="271"/>
                  </a:lnTo>
                  <a:lnTo>
                    <a:pt x="8901" y="268"/>
                  </a:lnTo>
                  <a:lnTo>
                    <a:pt x="8917" y="263"/>
                  </a:lnTo>
                  <a:lnTo>
                    <a:pt x="8934" y="261"/>
                  </a:lnTo>
                  <a:lnTo>
                    <a:pt x="8952" y="258"/>
                  </a:lnTo>
                  <a:lnTo>
                    <a:pt x="8971" y="257"/>
                  </a:lnTo>
                  <a:lnTo>
                    <a:pt x="8991" y="255"/>
                  </a:lnTo>
                  <a:lnTo>
                    <a:pt x="9011" y="254"/>
                  </a:lnTo>
                  <a:lnTo>
                    <a:pt x="9028" y="254"/>
                  </a:lnTo>
                  <a:lnTo>
                    <a:pt x="9044" y="255"/>
                  </a:lnTo>
                  <a:lnTo>
                    <a:pt x="9061" y="258"/>
                  </a:lnTo>
                  <a:lnTo>
                    <a:pt x="9077" y="261"/>
                  </a:lnTo>
                  <a:lnTo>
                    <a:pt x="9093" y="264"/>
                  </a:lnTo>
                  <a:lnTo>
                    <a:pt x="9108" y="269"/>
                  </a:lnTo>
                  <a:lnTo>
                    <a:pt x="9123" y="273"/>
                  </a:lnTo>
                  <a:lnTo>
                    <a:pt x="9139" y="280"/>
                  </a:lnTo>
                  <a:lnTo>
                    <a:pt x="9154" y="287"/>
                  </a:lnTo>
                  <a:lnTo>
                    <a:pt x="9168" y="294"/>
                  </a:lnTo>
                  <a:lnTo>
                    <a:pt x="9183" y="303"/>
                  </a:lnTo>
                  <a:lnTo>
                    <a:pt x="9197" y="312"/>
                  </a:lnTo>
                  <a:lnTo>
                    <a:pt x="9211" y="322"/>
                  </a:lnTo>
                  <a:lnTo>
                    <a:pt x="9225" y="332"/>
                  </a:lnTo>
                  <a:lnTo>
                    <a:pt x="9240" y="344"/>
                  </a:lnTo>
                  <a:lnTo>
                    <a:pt x="9253" y="356"/>
                  </a:lnTo>
                  <a:lnTo>
                    <a:pt x="9260" y="362"/>
                  </a:lnTo>
                  <a:lnTo>
                    <a:pt x="9267" y="367"/>
                  </a:lnTo>
                  <a:lnTo>
                    <a:pt x="9274" y="372"/>
                  </a:lnTo>
                  <a:lnTo>
                    <a:pt x="9280" y="375"/>
                  </a:lnTo>
                  <a:lnTo>
                    <a:pt x="9287" y="379"/>
                  </a:lnTo>
                  <a:lnTo>
                    <a:pt x="9294" y="381"/>
                  </a:lnTo>
                  <a:lnTo>
                    <a:pt x="9302" y="382"/>
                  </a:lnTo>
                  <a:lnTo>
                    <a:pt x="9309" y="383"/>
                  </a:lnTo>
                  <a:lnTo>
                    <a:pt x="9315" y="384"/>
                  </a:lnTo>
                  <a:lnTo>
                    <a:pt x="9322" y="383"/>
                  </a:lnTo>
                  <a:lnTo>
                    <a:pt x="9330" y="382"/>
                  </a:lnTo>
                  <a:lnTo>
                    <a:pt x="9337" y="381"/>
                  </a:lnTo>
                  <a:lnTo>
                    <a:pt x="9344" y="379"/>
                  </a:lnTo>
                  <a:lnTo>
                    <a:pt x="9352" y="375"/>
                  </a:lnTo>
                  <a:lnTo>
                    <a:pt x="9358" y="372"/>
                  </a:lnTo>
                  <a:lnTo>
                    <a:pt x="9366" y="367"/>
                  </a:lnTo>
                  <a:lnTo>
                    <a:pt x="9452" y="304"/>
                  </a:lnTo>
                  <a:lnTo>
                    <a:pt x="9460" y="298"/>
                  </a:lnTo>
                  <a:lnTo>
                    <a:pt x="9466" y="293"/>
                  </a:lnTo>
                  <a:lnTo>
                    <a:pt x="9472" y="287"/>
                  </a:lnTo>
                  <a:lnTo>
                    <a:pt x="9477" y="280"/>
                  </a:lnTo>
                  <a:lnTo>
                    <a:pt x="9481" y="275"/>
                  </a:lnTo>
                  <a:lnTo>
                    <a:pt x="9484" y="268"/>
                  </a:lnTo>
                  <a:lnTo>
                    <a:pt x="9485" y="261"/>
                  </a:lnTo>
                  <a:lnTo>
                    <a:pt x="9486" y="254"/>
                  </a:lnTo>
                  <a:lnTo>
                    <a:pt x="9487" y="247"/>
                  </a:lnTo>
                  <a:lnTo>
                    <a:pt x="9486" y="241"/>
                  </a:lnTo>
                  <a:lnTo>
                    <a:pt x="9484" y="234"/>
                  </a:lnTo>
                  <a:lnTo>
                    <a:pt x="9482" y="226"/>
                  </a:lnTo>
                  <a:lnTo>
                    <a:pt x="9478" y="219"/>
                  </a:lnTo>
                  <a:lnTo>
                    <a:pt x="9474" y="211"/>
                  </a:lnTo>
                  <a:lnTo>
                    <a:pt x="9469" y="204"/>
                  </a:lnTo>
                  <a:lnTo>
                    <a:pt x="9462" y="197"/>
                  </a:lnTo>
                  <a:lnTo>
                    <a:pt x="9444" y="176"/>
                  </a:lnTo>
                  <a:lnTo>
                    <a:pt x="9424" y="157"/>
                  </a:lnTo>
                  <a:lnTo>
                    <a:pt x="9404" y="138"/>
                  </a:lnTo>
                  <a:lnTo>
                    <a:pt x="9381" y="120"/>
                  </a:lnTo>
                  <a:lnTo>
                    <a:pt x="9358" y="103"/>
                  </a:lnTo>
                  <a:lnTo>
                    <a:pt x="9335" y="86"/>
                  </a:lnTo>
                  <a:lnTo>
                    <a:pt x="9309" y="70"/>
                  </a:lnTo>
                  <a:lnTo>
                    <a:pt x="9283" y="55"/>
                  </a:lnTo>
                  <a:lnTo>
                    <a:pt x="9253" y="43"/>
                  </a:lnTo>
                  <a:lnTo>
                    <a:pt x="9224" y="33"/>
                  </a:lnTo>
                  <a:lnTo>
                    <a:pt x="9192" y="22"/>
                  </a:lnTo>
                  <a:lnTo>
                    <a:pt x="9158" y="16"/>
                  </a:lnTo>
                  <a:lnTo>
                    <a:pt x="9124" y="9"/>
                  </a:lnTo>
                  <a:lnTo>
                    <a:pt x="9088" y="4"/>
                  </a:lnTo>
                  <a:lnTo>
                    <a:pt x="9051" y="1"/>
                  </a:lnTo>
                  <a:lnTo>
                    <a:pt x="9011" y="0"/>
                  </a:lnTo>
                  <a:lnTo>
                    <a:pt x="8977" y="1"/>
                  </a:lnTo>
                  <a:lnTo>
                    <a:pt x="8944" y="3"/>
                  </a:lnTo>
                  <a:lnTo>
                    <a:pt x="8913" y="7"/>
                  </a:lnTo>
                  <a:lnTo>
                    <a:pt x="8882" y="11"/>
                  </a:lnTo>
                  <a:lnTo>
                    <a:pt x="8853" y="17"/>
                  </a:lnTo>
                  <a:lnTo>
                    <a:pt x="8824" y="24"/>
                  </a:lnTo>
                  <a:lnTo>
                    <a:pt x="8796" y="31"/>
                  </a:lnTo>
                  <a:lnTo>
                    <a:pt x="8770" y="40"/>
                  </a:lnTo>
                  <a:lnTo>
                    <a:pt x="8744" y="51"/>
                  </a:lnTo>
                  <a:lnTo>
                    <a:pt x="8720" y="62"/>
                  </a:lnTo>
                  <a:lnTo>
                    <a:pt x="8697" y="74"/>
                  </a:lnTo>
                  <a:lnTo>
                    <a:pt x="8675" y="88"/>
                  </a:lnTo>
                  <a:lnTo>
                    <a:pt x="8654" y="103"/>
                  </a:lnTo>
                  <a:lnTo>
                    <a:pt x="8633" y="119"/>
                  </a:lnTo>
                  <a:lnTo>
                    <a:pt x="8615" y="135"/>
                  </a:lnTo>
                  <a:lnTo>
                    <a:pt x="8597" y="154"/>
                  </a:lnTo>
                  <a:lnTo>
                    <a:pt x="8580" y="173"/>
                  </a:lnTo>
                  <a:lnTo>
                    <a:pt x="8563" y="191"/>
                  </a:lnTo>
                  <a:lnTo>
                    <a:pt x="8548" y="210"/>
                  </a:lnTo>
                  <a:lnTo>
                    <a:pt x="8535" y="231"/>
                  </a:lnTo>
                  <a:lnTo>
                    <a:pt x="8522" y="250"/>
                  </a:lnTo>
                  <a:lnTo>
                    <a:pt x="8511" y="270"/>
                  </a:lnTo>
                  <a:lnTo>
                    <a:pt x="8500" y="290"/>
                  </a:lnTo>
                  <a:lnTo>
                    <a:pt x="8491" y="311"/>
                  </a:lnTo>
                  <a:lnTo>
                    <a:pt x="8483" y="332"/>
                  </a:lnTo>
                  <a:lnTo>
                    <a:pt x="8476" y="353"/>
                  </a:lnTo>
                  <a:lnTo>
                    <a:pt x="8469" y="374"/>
                  </a:lnTo>
                  <a:lnTo>
                    <a:pt x="8465" y="396"/>
                  </a:lnTo>
                  <a:lnTo>
                    <a:pt x="8460" y="418"/>
                  </a:lnTo>
                  <a:lnTo>
                    <a:pt x="8458" y="441"/>
                  </a:lnTo>
                  <a:lnTo>
                    <a:pt x="8456" y="463"/>
                  </a:lnTo>
                  <a:lnTo>
                    <a:pt x="8456" y="486"/>
                  </a:lnTo>
                  <a:lnTo>
                    <a:pt x="8457" y="513"/>
                  </a:lnTo>
                  <a:lnTo>
                    <a:pt x="8459" y="539"/>
                  </a:lnTo>
                  <a:lnTo>
                    <a:pt x="8461" y="564"/>
                  </a:lnTo>
                  <a:lnTo>
                    <a:pt x="8466" y="589"/>
                  </a:lnTo>
                  <a:lnTo>
                    <a:pt x="8471" y="613"/>
                  </a:lnTo>
                  <a:lnTo>
                    <a:pt x="8477" y="637"/>
                  </a:lnTo>
                  <a:lnTo>
                    <a:pt x="8485" y="658"/>
                  </a:lnTo>
                  <a:lnTo>
                    <a:pt x="8493" y="680"/>
                  </a:lnTo>
                  <a:lnTo>
                    <a:pt x="8502" y="701"/>
                  </a:lnTo>
                  <a:lnTo>
                    <a:pt x="8513" y="721"/>
                  </a:lnTo>
                  <a:lnTo>
                    <a:pt x="8525" y="741"/>
                  </a:lnTo>
                  <a:lnTo>
                    <a:pt x="8537" y="759"/>
                  </a:lnTo>
                  <a:lnTo>
                    <a:pt x="8551" y="777"/>
                  </a:lnTo>
                  <a:lnTo>
                    <a:pt x="8565" y="794"/>
                  </a:lnTo>
                  <a:lnTo>
                    <a:pt x="8581" y="810"/>
                  </a:lnTo>
                  <a:lnTo>
                    <a:pt x="8598" y="825"/>
                  </a:lnTo>
                  <a:lnTo>
                    <a:pt x="8616" y="840"/>
                  </a:lnTo>
                  <a:lnTo>
                    <a:pt x="8635" y="854"/>
                  </a:lnTo>
                  <a:lnTo>
                    <a:pt x="8655" y="867"/>
                  </a:lnTo>
                  <a:lnTo>
                    <a:pt x="8676" y="880"/>
                  </a:lnTo>
                  <a:lnTo>
                    <a:pt x="8698" y="892"/>
                  </a:lnTo>
                  <a:lnTo>
                    <a:pt x="8721" y="902"/>
                  </a:lnTo>
                  <a:lnTo>
                    <a:pt x="8745" y="913"/>
                  </a:lnTo>
                  <a:lnTo>
                    <a:pt x="8771" y="923"/>
                  </a:lnTo>
                  <a:lnTo>
                    <a:pt x="8797" y="931"/>
                  </a:lnTo>
                  <a:lnTo>
                    <a:pt x="8824" y="939"/>
                  </a:lnTo>
                  <a:lnTo>
                    <a:pt x="8854" y="946"/>
                  </a:lnTo>
                  <a:lnTo>
                    <a:pt x="8883" y="952"/>
                  </a:lnTo>
                  <a:lnTo>
                    <a:pt x="8914" y="958"/>
                  </a:lnTo>
                  <a:lnTo>
                    <a:pt x="8945" y="963"/>
                  </a:lnTo>
                  <a:lnTo>
                    <a:pt x="8978" y="968"/>
                  </a:lnTo>
                  <a:lnTo>
                    <a:pt x="9012" y="970"/>
                  </a:lnTo>
                  <a:lnTo>
                    <a:pt x="9017" y="970"/>
                  </a:lnTo>
                  <a:lnTo>
                    <a:pt x="9026" y="971"/>
                  </a:lnTo>
                  <a:lnTo>
                    <a:pt x="9039" y="974"/>
                  </a:lnTo>
                  <a:lnTo>
                    <a:pt x="9057" y="976"/>
                  </a:lnTo>
                  <a:lnTo>
                    <a:pt x="9079" y="980"/>
                  </a:lnTo>
                  <a:lnTo>
                    <a:pt x="9105" y="986"/>
                  </a:lnTo>
                  <a:lnTo>
                    <a:pt x="9136" y="992"/>
                  </a:lnTo>
                  <a:lnTo>
                    <a:pt x="9171" y="1000"/>
                  </a:lnTo>
                  <a:lnTo>
                    <a:pt x="9186" y="1005"/>
                  </a:lnTo>
                  <a:lnTo>
                    <a:pt x="9201" y="1012"/>
                  </a:lnTo>
                  <a:lnTo>
                    <a:pt x="9216" y="1019"/>
                  </a:lnTo>
                  <a:lnTo>
                    <a:pt x="9231" y="1028"/>
                  </a:lnTo>
                  <a:lnTo>
                    <a:pt x="9244" y="1038"/>
                  </a:lnTo>
                  <a:lnTo>
                    <a:pt x="9258" y="1048"/>
                  </a:lnTo>
                  <a:lnTo>
                    <a:pt x="9271" y="1061"/>
                  </a:lnTo>
                  <a:lnTo>
                    <a:pt x="9284" y="1073"/>
                  </a:lnTo>
                  <a:lnTo>
                    <a:pt x="9295" y="1088"/>
                  </a:lnTo>
                  <a:lnTo>
                    <a:pt x="9304" y="1104"/>
                  </a:lnTo>
                  <a:lnTo>
                    <a:pt x="9312" y="1119"/>
                  </a:lnTo>
                  <a:lnTo>
                    <a:pt x="9319" y="1138"/>
                  </a:lnTo>
                  <a:lnTo>
                    <a:pt x="9323" y="1157"/>
                  </a:lnTo>
                  <a:lnTo>
                    <a:pt x="9327" y="1177"/>
                  </a:lnTo>
                  <a:lnTo>
                    <a:pt x="9329" y="1198"/>
                  </a:lnTo>
                  <a:lnTo>
                    <a:pt x="9330" y="1220"/>
                  </a:lnTo>
                  <a:lnTo>
                    <a:pt x="9329" y="1234"/>
                  </a:lnTo>
                  <a:lnTo>
                    <a:pt x="9329" y="1247"/>
                  </a:lnTo>
                  <a:lnTo>
                    <a:pt x="9327" y="1260"/>
                  </a:lnTo>
                  <a:lnTo>
                    <a:pt x="9326" y="1273"/>
                  </a:lnTo>
                  <a:lnTo>
                    <a:pt x="9322" y="1286"/>
                  </a:lnTo>
                  <a:lnTo>
                    <a:pt x="9320" y="1298"/>
                  </a:lnTo>
                  <a:lnTo>
                    <a:pt x="9315" y="1311"/>
                  </a:lnTo>
                  <a:lnTo>
                    <a:pt x="9312" y="1323"/>
                  </a:lnTo>
                  <a:lnTo>
                    <a:pt x="9302" y="1347"/>
                  </a:lnTo>
                  <a:lnTo>
                    <a:pt x="9289" y="1371"/>
                  </a:lnTo>
                  <a:lnTo>
                    <a:pt x="9275" y="1394"/>
                  </a:lnTo>
                  <a:lnTo>
                    <a:pt x="9258" y="1416"/>
                  </a:lnTo>
                  <a:lnTo>
                    <a:pt x="9249" y="1427"/>
                  </a:lnTo>
                  <a:lnTo>
                    <a:pt x="9238" y="1437"/>
                  </a:lnTo>
                  <a:lnTo>
                    <a:pt x="9227" y="1447"/>
                  </a:lnTo>
                  <a:lnTo>
                    <a:pt x="9215" y="1457"/>
                  </a:lnTo>
                  <a:lnTo>
                    <a:pt x="9202" y="1464"/>
                  </a:lnTo>
                  <a:lnTo>
                    <a:pt x="9189" y="1472"/>
                  </a:lnTo>
                  <a:lnTo>
                    <a:pt x="9175" y="1479"/>
                  </a:lnTo>
                  <a:lnTo>
                    <a:pt x="9160" y="1486"/>
                  </a:lnTo>
                  <a:lnTo>
                    <a:pt x="9145" y="1492"/>
                  </a:lnTo>
                  <a:lnTo>
                    <a:pt x="9128" y="1496"/>
                  </a:lnTo>
                  <a:lnTo>
                    <a:pt x="9111" y="1501"/>
                  </a:lnTo>
                  <a:lnTo>
                    <a:pt x="9093" y="1504"/>
                  </a:lnTo>
                  <a:lnTo>
                    <a:pt x="9073" y="1506"/>
                  </a:lnTo>
                  <a:lnTo>
                    <a:pt x="9053" y="1509"/>
                  </a:lnTo>
                  <a:lnTo>
                    <a:pt x="9033" y="1511"/>
                  </a:lnTo>
                  <a:lnTo>
                    <a:pt x="9012" y="1511"/>
                  </a:lnTo>
                  <a:lnTo>
                    <a:pt x="8996" y="1511"/>
                  </a:lnTo>
                  <a:lnTo>
                    <a:pt x="8982" y="1510"/>
                  </a:lnTo>
                  <a:lnTo>
                    <a:pt x="8967" y="1509"/>
                  </a:lnTo>
                  <a:lnTo>
                    <a:pt x="8952" y="1506"/>
                  </a:lnTo>
                  <a:lnTo>
                    <a:pt x="8938" y="1504"/>
                  </a:lnTo>
                  <a:lnTo>
                    <a:pt x="8923" y="1501"/>
                  </a:lnTo>
                  <a:lnTo>
                    <a:pt x="8909" y="1497"/>
                  </a:lnTo>
                  <a:lnTo>
                    <a:pt x="8896" y="1493"/>
                  </a:lnTo>
                  <a:lnTo>
                    <a:pt x="8882" y="1488"/>
                  </a:lnTo>
                  <a:lnTo>
                    <a:pt x="8869" y="1483"/>
                  </a:lnTo>
                  <a:lnTo>
                    <a:pt x="8856" y="1477"/>
                  </a:lnTo>
                  <a:lnTo>
                    <a:pt x="8844" y="1470"/>
                  </a:lnTo>
                  <a:lnTo>
                    <a:pt x="8831" y="1462"/>
                  </a:lnTo>
                  <a:lnTo>
                    <a:pt x="8819" y="1455"/>
                  </a:lnTo>
                  <a:lnTo>
                    <a:pt x="8806" y="1446"/>
                  </a:lnTo>
                  <a:lnTo>
                    <a:pt x="8795" y="1437"/>
                  </a:lnTo>
                  <a:lnTo>
                    <a:pt x="8772" y="1420"/>
                  </a:lnTo>
                  <a:lnTo>
                    <a:pt x="8751" y="1402"/>
                  </a:lnTo>
                  <a:lnTo>
                    <a:pt x="8732" y="1384"/>
                  </a:lnTo>
                  <a:lnTo>
                    <a:pt x="8711" y="1365"/>
                  </a:lnTo>
                  <a:lnTo>
                    <a:pt x="8693" y="1346"/>
                  </a:lnTo>
                  <a:lnTo>
                    <a:pt x="8675" y="1326"/>
                  </a:lnTo>
                  <a:lnTo>
                    <a:pt x="8658" y="1307"/>
                  </a:lnTo>
                  <a:lnTo>
                    <a:pt x="8642" y="1287"/>
                  </a:lnTo>
                  <a:lnTo>
                    <a:pt x="8638" y="1280"/>
                  </a:lnTo>
                  <a:lnTo>
                    <a:pt x="8632" y="1274"/>
                  </a:lnTo>
                  <a:lnTo>
                    <a:pt x="8628" y="1269"/>
                  </a:lnTo>
                  <a:lnTo>
                    <a:pt x="8622" y="1264"/>
                  </a:lnTo>
                  <a:lnTo>
                    <a:pt x="8616" y="1260"/>
                  </a:lnTo>
                  <a:lnTo>
                    <a:pt x="8609" y="1256"/>
                  </a:lnTo>
                  <a:lnTo>
                    <a:pt x="8604" y="1254"/>
                  </a:lnTo>
                  <a:lnTo>
                    <a:pt x="8597" y="1252"/>
                  </a:lnTo>
                  <a:lnTo>
                    <a:pt x="8591" y="1252"/>
                  </a:lnTo>
                  <a:lnTo>
                    <a:pt x="8583" y="1251"/>
                  </a:lnTo>
                  <a:lnTo>
                    <a:pt x="8577" y="1252"/>
                  </a:lnTo>
                  <a:lnTo>
                    <a:pt x="8570" y="1253"/>
                  </a:lnTo>
                  <a:lnTo>
                    <a:pt x="8562" y="1255"/>
                  </a:lnTo>
                  <a:lnTo>
                    <a:pt x="8555" y="1257"/>
                  </a:lnTo>
                  <a:lnTo>
                    <a:pt x="8547" y="1261"/>
                  </a:lnTo>
                  <a:lnTo>
                    <a:pt x="8539" y="1265"/>
                  </a:lnTo>
                  <a:lnTo>
                    <a:pt x="8456" y="1325"/>
                  </a:lnTo>
                  <a:lnTo>
                    <a:pt x="8448" y="1331"/>
                  </a:lnTo>
                  <a:lnTo>
                    <a:pt x="8442" y="1338"/>
                  </a:lnTo>
                  <a:lnTo>
                    <a:pt x="8435" y="1345"/>
                  </a:lnTo>
                  <a:lnTo>
                    <a:pt x="8431" y="1350"/>
                  </a:lnTo>
                  <a:lnTo>
                    <a:pt x="8426" y="1357"/>
                  </a:lnTo>
                  <a:lnTo>
                    <a:pt x="8423" y="1364"/>
                  </a:lnTo>
                  <a:lnTo>
                    <a:pt x="8420" y="1372"/>
                  </a:lnTo>
                  <a:lnTo>
                    <a:pt x="8418" y="1378"/>
                  </a:lnTo>
                  <a:lnTo>
                    <a:pt x="8417" y="1385"/>
                  </a:lnTo>
                  <a:lnTo>
                    <a:pt x="8417" y="1392"/>
                  </a:lnTo>
                  <a:lnTo>
                    <a:pt x="8418" y="1400"/>
                  </a:lnTo>
                  <a:lnTo>
                    <a:pt x="8419" y="1407"/>
                  </a:lnTo>
                  <a:lnTo>
                    <a:pt x="8422" y="1415"/>
                  </a:lnTo>
                  <a:lnTo>
                    <a:pt x="8424" y="1423"/>
                  </a:lnTo>
                  <a:lnTo>
                    <a:pt x="8428" y="1429"/>
                  </a:lnTo>
                  <a:lnTo>
                    <a:pt x="8433" y="1437"/>
                  </a:lnTo>
                  <a:lnTo>
                    <a:pt x="8450" y="1466"/>
                  </a:lnTo>
                  <a:lnTo>
                    <a:pt x="8470" y="1493"/>
                  </a:lnTo>
                  <a:lnTo>
                    <a:pt x="8492" y="1520"/>
                  </a:lnTo>
                  <a:lnTo>
                    <a:pt x="8517" y="1547"/>
                  </a:lnTo>
                  <a:lnTo>
                    <a:pt x="8544" y="1574"/>
                  </a:lnTo>
                  <a:lnTo>
                    <a:pt x="8573" y="1601"/>
                  </a:lnTo>
                  <a:lnTo>
                    <a:pt x="8605" y="1627"/>
                  </a:lnTo>
                  <a:lnTo>
                    <a:pt x="8639" y="1653"/>
                  </a:lnTo>
                  <a:lnTo>
                    <a:pt x="8657" y="1667"/>
                  </a:lnTo>
                  <a:lnTo>
                    <a:pt x="8675" y="1679"/>
                  </a:lnTo>
                  <a:lnTo>
                    <a:pt x="8694" y="1691"/>
                  </a:lnTo>
                  <a:lnTo>
                    <a:pt x="8715" y="1702"/>
                  </a:lnTo>
                  <a:lnTo>
                    <a:pt x="8736" y="1711"/>
                  </a:lnTo>
                  <a:lnTo>
                    <a:pt x="8758" y="1721"/>
                  </a:lnTo>
                  <a:lnTo>
                    <a:pt x="8779" y="1729"/>
                  </a:lnTo>
                  <a:lnTo>
                    <a:pt x="8802" y="1737"/>
                  </a:lnTo>
                  <a:lnTo>
                    <a:pt x="8826" y="1744"/>
                  </a:lnTo>
                  <a:lnTo>
                    <a:pt x="8850" y="1749"/>
                  </a:lnTo>
                  <a:lnTo>
                    <a:pt x="8875" y="1755"/>
                  </a:lnTo>
                  <a:lnTo>
                    <a:pt x="8901" y="1760"/>
                  </a:lnTo>
                  <a:lnTo>
                    <a:pt x="8927" y="1763"/>
                  </a:lnTo>
                  <a:lnTo>
                    <a:pt x="8954" y="1766"/>
                  </a:lnTo>
                  <a:lnTo>
                    <a:pt x="8983" y="1768"/>
                  </a:lnTo>
                  <a:lnTo>
                    <a:pt x="9011" y="1770"/>
                  </a:lnTo>
                  <a:lnTo>
                    <a:pt x="9046" y="1769"/>
                  </a:lnTo>
                  <a:lnTo>
                    <a:pt x="9080" y="1766"/>
                  </a:lnTo>
                  <a:lnTo>
                    <a:pt x="9113" y="1763"/>
                  </a:lnTo>
                  <a:lnTo>
                    <a:pt x="9146" y="1757"/>
                  </a:lnTo>
                  <a:lnTo>
                    <a:pt x="9176" y="1752"/>
                  </a:lnTo>
                  <a:lnTo>
                    <a:pt x="9207" y="1745"/>
                  </a:lnTo>
                  <a:lnTo>
                    <a:pt x="9235" y="1737"/>
                  </a:lnTo>
                  <a:lnTo>
                    <a:pt x="9263" y="1727"/>
                  </a:lnTo>
                  <a:lnTo>
                    <a:pt x="9291" y="1717"/>
                  </a:lnTo>
                  <a:lnTo>
                    <a:pt x="9317" y="1704"/>
                  </a:lnTo>
                  <a:lnTo>
                    <a:pt x="9341" y="1692"/>
                  </a:lnTo>
                  <a:lnTo>
                    <a:pt x="9365" y="1677"/>
                  </a:lnTo>
                  <a:lnTo>
                    <a:pt x="9388" y="1662"/>
                  </a:lnTo>
                  <a:lnTo>
                    <a:pt x="9410" y="1645"/>
                  </a:lnTo>
                  <a:lnTo>
                    <a:pt x="9431" y="1627"/>
                  </a:lnTo>
                  <a:lnTo>
                    <a:pt x="9451" y="1608"/>
                  </a:lnTo>
                  <a:lnTo>
                    <a:pt x="9469" y="1589"/>
                  </a:lnTo>
                  <a:lnTo>
                    <a:pt x="9487" y="1568"/>
                  </a:lnTo>
                  <a:lnTo>
                    <a:pt x="9504" y="1548"/>
                  </a:lnTo>
                  <a:lnTo>
                    <a:pt x="9519" y="1527"/>
                  </a:lnTo>
                  <a:lnTo>
                    <a:pt x="9533" y="1504"/>
                  </a:lnTo>
                  <a:lnTo>
                    <a:pt x="9546" y="1481"/>
                  </a:lnTo>
                  <a:lnTo>
                    <a:pt x="9558" y="1458"/>
                  </a:lnTo>
                  <a:lnTo>
                    <a:pt x="9568" y="1434"/>
                  </a:lnTo>
                  <a:lnTo>
                    <a:pt x="9577" y="1409"/>
                  </a:lnTo>
                  <a:lnTo>
                    <a:pt x="9585" y="1384"/>
                  </a:lnTo>
                  <a:lnTo>
                    <a:pt x="9591" y="1358"/>
                  </a:lnTo>
                  <a:lnTo>
                    <a:pt x="9597" y="1332"/>
                  </a:lnTo>
                  <a:lnTo>
                    <a:pt x="9601" y="1305"/>
                  </a:lnTo>
                  <a:lnTo>
                    <a:pt x="9604" y="1277"/>
                  </a:lnTo>
                  <a:lnTo>
                    <a:pt x="9606" y="1248"/>
                  </a:lnTo>
                  <a:lnTo>
                    <a:pt x="9606" y="1219"/>
                  </a:lnTo>
                  <a:close/>
                  <a:moveTo>
                    <a:pt x="13851" y="596"/>
                  </a:moveTo>
                  <a:lnTo>
                    <a:pt x="13850" y="565"/>
                  </a:lnTo>
                  <a:lnTo>
                    <a:pt x="13848" y="536"/>
                  </a:lnTo>
                  <a:lnTo>
                    <a:pt x="13844" y="506"/>
                  </a:lnTo>
                  <a:lnTo>
                    <a:pt x="13840" y="477"/>
                  </a:lnTo>
                  <a:lnTo>
                    <a:pt x="13834" y="449"/>
                  </a:lnTo>
                  <a:lnTo>
                    <a:pt x="13826" y="422"/>
                  </a:lnTo>
                  <a:lnTo>
                    <a:pt x="13818" y="394"/>
                  </a:lnTo>
                  <a:lnTo>
                    <a:pt x="13809" y="368"/>
                  </a:lnTo>
                  <a:lnTo>
                    <a:pt x="13798" y="342"/>
                  </a:lnTo>
                  <a:lnTo>
                    <a:pt x="13787" y="316"/>
                  </a:lnTo>
                  <a:lnTo>
                    <a:pt x="13773" y="293"/>
                  </a:lnTo>
                  <a:lnTo>
                    <a:pt x="13758" y="268"/>
                  </a:lnTo>
                  <a:lnTo>
                    <a:pt x="13742" y="244"/>
                  </a:lnTo>
                  <a:lnTo>
                    <a:pt x="13727" y="221"/>
                  </a:lnTo>
                  <a:lnTo>
                    <a:pt x="13709" y="199"/>
                  </a:lnTo>
                  <a:lnTo>
                    <a:pt x="13689" y="177"/>
                  </a:lnTo>
                  <a:lnTo>
                    <a:pt x="13669" y="156"/>
                  </a:lnTo>
                  <a:lnTo>
                    <a:pt x="13647" y="137"/>
                  </a:lnTo>
                  <a:lnTo>
                    <a:pt x="13626" y="119"/>
                  </a:lnTo>
                  <a:lnTo>
                    <a:pt x="13602" y="100"/>
                  </a:lnTo>
                  <a:lnTo>
                    <a:pt x="13578" y="86"/>
                  </a:lnTo>
                  <a:lnTo>
                    <a:pt x="13554" y="71"/>
                  </a:lnTo>
                  <a:lnTo>
                    <a:pt x="13529" y="57"/>
                  </a:lnTo>
                  <a:lnTo>
                    <a:pt x="13501" y="46"/>
                  </a:lnTo>
                  <a:lnTo>
                    <a:pt x="13474" y="36"/>
                  </a:lnTo>
                  <a:lnTo>
                    <a:pt x="13446" y="27"/>
                  </a:lnTo>
                  <a:lnTo>
                    <a:pt x="13417" y="19"/>
                  </a:lnTo>
                  <a:lnTo>
                    <a:pt x="13386" y="12"/>
                  </a:lnTo>
                  <a:lnTo>
                    <a:pt x="13354" y="7"/>
                  </a:lnTo>
                  <a:lnTo>
                    <a:pt x="13323" y="3"/>
                  </a:lnTo>
                  <a:lnTo>
                    <a:pt x="13290" y="1"/>
                  </a:lnTo>
                  <a:lnTo>
                    <a:pt x="13256" y="0"/>
                  </a:lnTo>
                  <a:lnTo>
                    <a:pt x="13223" y="1"/>
                  </a:lnTo>
                  <a:lnTo>
                    <a:pt x="13191" y="3"/>
                  </a:lnTo>
                  <a:lnTo>
                    <a:pt x="13160" y="7"/>
                  </a:lnTo>
                  <a:lnTo>
                    <a:pt x="13129" y="12"/>
                  </a:lnTo>
                  <a:lnTo>
                    <a:pt x="13100" y="19"/>
                  </a:lnTo>
                  <a:lnTo>
                    <a:pt x="13070" y="27"/>
                  </a:lnTo>
                  <a:lnTo>
                    <a:pt x="13043" y="36"/>
                  </a:lnTo>
                  <a:lnTo>
                    <a:pt x="13015" y="46"/>
                  </a:lnTo>
                  <a:lnTo>
                    <a:pt x="12989" y="57"/>
                  </a:lnTo>
                  <a:lnTo>
                    <a:pt x="12963" y="71"/>
                  </a:lnTo>
                  <a:lnTo>
                    <a:pt x="12938" y="86"/>
                  </a:lnTo>
                  <a:lnTo>
                    <a:pt x="12914" y="100"/>
                  </a:lnTo>
                  <a:lnTo>
                    <a:pt x="12892" y="119"/>
                  </a:lnTo>
                  <a:lnTo>
                    <a:pt x="12869" y="137"/>
                  </a:lnTo>
                  <a:lnTo>
                    <a:pt x="12848" y="156"/>
                  </a:lnTo>
                  <a:lnTo>
                    <a:pt x="12826" y="177"/>
                  </a:lnTo>
                  <a:lnTo>
                    <a:pt x="12807" y="199"/>
                  </a:lnTo>
                  <a:lnTo>
                    <a:pt x="12788" y="221"/>
                  </a:lnTo>
                  <a:lnTo>
                    <a:pt x="12769" y="244"/>
                  </a:lnTo>
                  <a:lnTo>
                    <a:pt x="12754" y="268"/>
                  </a:lnTo>
                  <a:lnTo>
                    <a:pt x="12739" y="293"/>
                  </a:lnTo>
                  <a:lnTo>
                    <a:pt x="12725" y="316"/>
                  </a:lnTo>
                  <a:lnTo>
                    <a:pt x="12713" y="342"/>
                  </a:lnTo>
                  <a:lnTo>
                    <a:pt x="12702" y="368"/>
                  </a:lnTo>
                  <a:lnTo>
                    <a:pt x="12693" y="394"/>
                  </a:lnTo>
                  <a:lnTo>
                    <a:pt x="12684" y="422"/>
                  </a:lnTo>
                  <a:lnTo>
                    <a:pt x="12677" y="449"/>
                  </a:lnTo>
                  <a:lnTo>
                    <a:pt x="12671" y="477"/>
                  </a:lnTo>
                  <a:lnTo>
                    <a:pt x="12667" y="506"/>
                  </a:lnTo>
                  <a:lnTo>
                    <a:pt x="12663" y="536"/>
                  </a:lnTo>
                  <a:lnTo>
                    <a:pt x="12661" y="565"/>
                  </a:lnTo>
                  <a:lnTo>
                    <a:pt x="12661" y="596"/>
                  </a:lnTo>
                  <a:lnTo>
                    <a:pt x="12661" y="1654"/>
                  </a:lnTo>
                  <a:lnTo>
                    <a:pt x="12661" y="1663"/>
                  </a:lnTo>
                  <a:lnTo>
                    <a:pt x="12662" y="1673"/>
                  </a:lnTo>
                  <a:lnTo>
                    <a:pt x="12663" y="1682"/>
                  </a:lnTo>
                  <a:lnTo>
                    <a:pt x="12665" y="1688"/>
                  </a:lnTo>
                  <a:lnTo>
                    <a:pt x="12668" y="1696"/>
                  </a:lnTo>
                  <a:lnTo>
                    <a:pt x="12671" y="1702"/>
                  </a:lnTo>
                  <a:lnTo>
                    <a:pt x="12676" y="1709"/>
                  </a:lnTo>
                  <a:lnTo>
                    <a:pt x="12680" y="1713"/>
                  </a:lnTo>
                  <a:lnTo>
                    <a:pt x="12686" y="1718"/>
                  </a:lnTo>
                  <a:lnTo>
                    <a:pt x="12691" y="1722"/>
                  </a:lnTo>
                  <a:lnTo>
                    <a:pt x="12698" y="1726"/>
                  </a:lnTo>
                  <a:lnTo>
                    <a:pt x="12705" y="1728"/>
                  </a:lnTo>
                  <a:lnTo>
                    <a:pt x="12713" y="1730"/>
                  </a:lnTo>
                  <a:lnTo>
                    <a:pt x="12721" y="1732"/>
                  </a:lnTo>
                  <a:lnTo>
                    <a:pt x="12730" y="1732"/>
                  </a:lnTo>
                  <a:lnTo>
                    <a:pt x="12739" y="1734"/>
                  </a:lnTo>
                  <a:lnTo>
                    <a:pt x="12858" y="1734"/>
                  </a:lnTo>
                  <a:lnTo>
                    <a:pt x="12868" y="1732"/>
                  </a:lnTo>
                  <a:lnTo>
                    <a:pt x="12877" y="1732"/>
                  </a:lnTo>
                  <a:lnTo>
                    <a:pt x="12885" y="1730"/>
                  </a:lnTo>
                  <a:lnTo>
                    <a:pt x="12893" y="1728"/>
                  </a:lnTo>
                  <a:lnTo>
                    <a:pt x="12900" y="1726"/>
                  </a:lnTo>
                  <a:lnTo>
                    <a:pt x="12906" y="1722"/>
                  </a:lnTo>
                  <a:lnTo>
                    <a:pt x="12912" y="1718"/>
                  </a:lnTo>
                  <a:lnTo>
                    <a:pt x="12918" y="1713"/>
                  </a:lnTo>
                  <a:lnTo>
                    <a:pt x="12922" y="1709"/>
                  </a:lnTo>
                  <a:lnTo>
                    <a:pt x="12926" y="1702"/>
                  </a:lnTo>
                  <a:lnTo>
                    <a:pt x="12929" y="1696"/>
                  </a:lnTo>
                  <a:lnTo>
                    <a:pt x="12932" y="1688"/>
                  </a:lnTo>
                  <a:lnTo>
                    <a:pt x="12935" y="1682"/>
                  </a:lnTo>
                  <a:lnTo>
                    <a:pt x="12936" y="1673"/>
                  </a:lnTo>
                  <a:lnTo>
                    <a:pt x="12937" y="1663"/>
                  </a:lnTo>
                  <a:lnTo>
                    <a:pt x="12937" y="1654"/>
                  </a:lnTo>
                  <a:lnTo>
                    <a:pt x="12937" y="1087"/>
                  </a:lnTo>
                  <a:lnTo>
                    <a:pt x="12937" y="1076"/>
                  </a:lnTo>
                  <a:lnTo>
                    <a:pt x="12938" y="1067"/>
                  </a:lnTo>
                  <a:lnTo>
                    <a:pt x="12940" y="1058"/>
                  </a:lnTo>
                  <a:lnTo>
                    <a:pt x="12943" y="1050"/>
                  </a:lnTo>
                  <a:lnTo>
                    <a:pt x="12945" y="1044"/>
                  </a:lnTo>
                  <a:lnTo>
                    <a:pt x="12948" y="1037"/>
                  </a:lnTo>
                  <a:lnTo>
                    <a:pt x="12953" y="1031"/>
                  </a:lnTo>
                  <a:lnTo>
                    <a:pt x="12957" y="1026"/>
                  </a:lnTo>
                  <a:lnTo>
                    <a:pt x="12962" y="1021"/>
                  </a:lnTo>
                  <a:lnTo>
                    <a:pt x="12969" y="1017"/>
                  </a:lnTo>
                  <a:lnTo>
                    <a:pt x="12974" y="1013"/>
                  </a:lnTo>
                  <a:lnTo>
                    <a:pt x="12982" y="1010"/>
                  </a:lnTo>
                  <a:lnTo>
                    <a:pt x="12990" y="1008"/>
                  </a:lnTo>
                  <a:lnTo>
                    <a:pt x="12998" y="1006"/>
                  </a:lnTo>
                  <a:lnTo>
                    <a:pt x="13007" y="1005"/>
                  </a:lnTo>
                  <a:lnTo>
                    <a:pt x="13016" y="1005"/>
                  </a:lnTo>
                  <a:lnTo>
                    <a:pt x="13495" y="1005"/>
                  </a:lnTo>
                  <a:lnTo>
                    <a:pt x="13505" y="1005"/>
                  </a:lnTo>
                  <a:lnTo>
                    <a:pt x="13514" y="1006"/>
                  </a:lnTo>
                  <a:lnTo>
                    <a:pt x="13522" y="1008"/>
                  </a:lnTo>
                  <a:lnTo>
                    <a:pt x="13530" y="1010"/>
                  </a:lnTo>
                  <a:lnTo>
                    <a:pt x="13537" y="1013"/>
                  </a:lnTo>
                  <a:lnTo>
                    <a:pt x="13543" y="1017"/>
                  </a:lnTo>
                  <a:lnTo>
                    <a:pt x="13549" y="1021"/>
                  </a:lnTo>
                  <a:lnTo>
                    <a:pt x="13555" y="1026"/>
                  </a:lnTo>
                  <a:lnTo>
                    <a:pt x="13559" y="1031"/>
                  </a:lnTo>
                  <a:lnTo>
                    <a:pt x="13564" y="1037"/>
                  </a:lnTo>
                  <a:lnTo>
                    <a:pt x="13567" y="1044"/>
                  </a:lnTo>
                  <a:lnTo>
                    <a:pt x="13569" y="1050"/>
                  </a:lnTo>
                  <a:lnTo>
                    <a:pt x="13572" y="1058"/>
                  </a:lnTo>
                  <a:lnTo>
                    <a:pt x="13574" y="1067"/>
                  </a:lnTo>
                  <a:lnTo>
                    <a:pt x="13574" y="1076"/>
                  </a:lnTo>
                  <a:lnTo>
                    <a:pt x="13575" y="1087"/>
                  </a:lnTo>
                  <a:lnTo>
                    <a:pt x="13575" y="1654"/>
                  </a:lnTo>
                  <a:lnTo>
                    <a:pt x="13575" y="1663"/>
                  </a:lnTo>
                  <a:lnTo>
                    <a:pt x="13576" y="1673"/>
                  </a:lnTo>
                  <a:lnTo>
                    <a:pt x="13577" y="1682"/>
                  </a:lnTo>
                  <a:lnTo>
                    <a:pt x="13580" y="1688"/>
                  </a:lnTo>
                  <a:lnTo>
                    <a:pt x="13582" y="1696"/>
                  </a:lnTo>
                  <a:lnTo>
                    <a:pt x="13585" y="1702"/>
                  </a:lnTo>
                  <a:lnTo>
                    <a:pt x="13590" y="1709"/>
                  </a:lnTo>
                  <a:lnTo>
                    <a:pt x="13594" y="1713"/>
                  </a:lnTo>
                  <a:lnTo>
                    <a:pt x="13600" y="1718"/>
                  </a:lnTo>
                  <a:lnTo>
                    <a:pt x="13606" y="1722"/>
                  </a:lnTo>
                  <a:lnTo>
                    <a:pt x="13612" y="1726"/>
                  </a:lnTo>
                  <a:lnTo>
                    <a:pt x="13619" y="1728"/>
                  </a:lnTo>
                  <a:lnTo>
                    <a:pt x="13627" y="1730"/>
                  </a:lnTo>
                  <a:lnTo>
                    <a:pt x="13635" y="1732"/>
                  </a:lnTo>
                  <a:lnTo>
                    <a:pt x="13644" y="1732"/>
                  </a:lnTo>
                  <a:lnTo>
                    <a:pt x="13653" y="1734"/>
                  </a:lnTo>
                  <a:lnTo>
                    <a:pt x="13772" y="1734"/>
                  </a:lnTo>
                  <a:lnTo>
                    <a:pt x="13782" y="1732"/>
                  </a:lnTo>
                  <a:lnTo>
                    <a:pt x="13791" y="1732"/>
                  </a:lnTo>
                  <a:lnTo>
                    <a:pt x="13799" y="1730"/>
                  </a:lnTo>
                  <a:lnTo>
                    <a:pt x="13807" y="1728"/>
                  </a:lnTo>
                  <a:lnTo>
                    <a:pt x="13814" y="1726"/>
                  </a:lnTo>
                  <a:lnTo>
                    <a:pt x="13821" y="1722"/>
                  </a:lnTo>
                  <a:lnTo>
                    <a:pt x="13826" y="1718"/>
                  </a:lnTo>
                  <a:lnTo>
                    <a:pt x="13832" y="1713"/>
                  </a:lnTo>
                  <a:lnTo>
                    <a:pt x="13836" y="1709"/>
                  </a:lnTo>
                  <a:lnTo>
                    <a:pt x="13840" y="1702"/>
                  </a:lnTo>
                  <a:lnTo>
                    <a:pt x="13843" y="1696"/>
                  </a:lnTo>
                  <a:lnTo>
                    <a:pt x="13847" y="1688"/>
                  </a:lnTo>
                  <a:lnTo>
                    <a:pt x="13849" y="1682"/>
                  </a:lnTo>
                  <a:lnTo>
                    <a:pt x="13850" y="1673"/>
                  </a:lnTo>
                  <a:lnTo>
                    <a:pt x="13851" y="1663"/>
                  </a:lnTo>
                  <a:lnTo>
                    <a:pt x="13851" y="1654"/>
                  </a:lnTo>
                  <a:lnTo>
                    <a:pt x="13851" y="596"/>
                  </a:lnTo>
                  <a:close/>
                  <a:moveTo>
                    <a:pt x="13575" y="684"/>
                  </a:moveTo>
                  <a:lnTo>
                    <a:pt x="13574" y="693"/>
                  </a:lnTo>
                  <a:lnTo>
                    <a:pt x="13574" y="703"/>
                  </a:lnTo>
                  <a:lnTo>
                    <a:pt x="13572" y="711"/>
                  </a:lnTo>
                  <a:lnTo>
                    <a:pt x="13569" y="719"/>
                  </a:lnTo>
                  <a:lnTo>
                    <a:pt x="13567" y="726"/>
                  </a:lnTo>
                  <a:lnTo>
                    <a:pt x="13564" y="733"/>
                  </a:lnTo>
                  <a:lnTo>
                    <a:pt x="13559" y="739"/>
                  </a:lnTo>
                  <a:lnTo>
                    <a:pt x="13555" y="744"/>
                  </a:lnTo>
                  <a:lnTo>
                    <a:pt x="13549" y="750"/>
                  </a:lnTo>
                  <a:lnTo>
                    <a:pt x="13543" y="753"/>
                  </a:lnTo>
                  <a:lnTo>
                    <a:pt x="13537" y="756"/>
                  </a:lnTo>
                  <a:lnTo>
                    <a:pt x="13530" y="760"/>
                  </a:lnTo>
                  <a:lnTo>
                    <a:pt x="13522" y="762"/>
                  </a:lnTo>
                  <a:lnTo>
                    <a:pt x="13514" y="763"/>
                  </a:lnTo>
                  <a:lnTo>
                    <a:pt x="13505" y="764"/>
                  </a:lnTo>
                  <a:lnTo>
                    <a:pt x="13495" y="764"/>
                  </a:lnTo>
                  <a:lnTo>
                    <a:pt x="13016" y="764"/>
                  </a:lnTo>
                  <a:lnTo>
                    <a:pt x="13007" y="764"/>
                  </a:lnTo>
                  <a:lnTo>
                    <a:pt x="12998" y="763"/>
                  </a:lnTo>
                  <a:lnTo>
                    <a:pt x="12990" y="762"/>
                  </a:lnTo>
                  <a:lnTo>
                    <a:pt x="12982" y="760"/>
                  </a:lnTo>
                  <a:lnTo>
                    <a:pt x="12974" y="756"/>
                  </a:lnTo>
                  <a:lnTo>
                    <a:pt x="12969" y="753"/>
                  </a:lnTo>
                  <a:lnTo>
                    <a:pt x="12962" y="750"/>
                  </a:lnTo>
                  <a:lnTo>
                    <a:pt x="12957" y="744"/>
                  </a:lnTo>
                  <a:lnTo>
                    <a:pt x="12953" y="739"/>
                  </a:lnTo>
                  <a:lnTo>
                    <a:pt x="12948" y="733"/>
                  </a:lnTo>
                  <a:lnTo>
                    <a:pt x="12945" y="726"/>
                  </a:lnTo>
                  <a:lnTo>
                    <a:pt x="12943" y="719"/>
                  </a:lnTo>
                  <a:lnTo>
                    <a:pt x="12940" y="711"/>
                  </a:lnTo>
                  <a:lnTo>
                    <a:pt x="12938" y="703"/>
                  </a:lnTo>
                  <a:lnTo>
                    <a:pt x="12937" y="693"/>
                  </a:lnTo>
                  <a:lnTo>
                    <a:pt x="12937" y="684"/>
                  </a:lnTo>
                  <a:lnTo>
                    <a:pt x="12937" y="595"/>
                  </a:lnTo>
                  <a:lnTo>
                    <a:pt x="12937" y="579"/>
                  </a:lnTo>
                  <a:lnTo>
                    <a:pt x="12938" y="562"/>
                  </a:lnTo>
                  <a:lnTo>
                    <a:pt x="12940" y="546"/>
                  </a:lnTo>
                  <a:lnTo>
                    <a:pt x="12943" y="530"/>
                  </a:lnTo>
                  <a:lnTo>
                    <a:pt x="12945" y="514"/>
                  </a:lnTo>
                  <a:lnTo>
                    <a:pt x="12949" y="499"/>
                  </a:lnTo>
                  <a:lnTo>
                    <a:pt x="12953" y="484"/>
                  </a:lnTo>
                  <a:lnTo>
                    <a:pt x="12958" y="469"/>
                  </a:lnTo>
                  <a:lnTo>
                    <a:pt x="12963" y="454"/>
                  </a:lnTo>
                  <a:lnTo>
                    <a:pt x="12970" y="441"/>
                  </a:lnTo>
                  <a:lnTo>
                    <a:pt x="12977" y="426"/>
                  </a:lnTo>
                  <a:lnTo>
                    <a:pt x="12984" y="413"/>
                  </a:lnTo>
                  <a:lnTo>
                    <a:pt x="12992" y="400"/>
                  </a:lnTo>
                  <a:lnTo>
                    <a:pt x="13001" y="387"/>
                  </a:lnTo>
                  <a:lnTo>
                    <a:pt x="13010" y="374"/>
                  </a:lnTo>
                  <a:lnTo>
                    <a:pt x="13021" y="362"/>
                  </a:lnTo>
                  <a:lnTo>
                    <a:pt x="13031" y="349"/>
                  </a:lnTo>
                  <a:lnTo>
                    <a:pt x="13042" y="338"/>
                  </a:lnTo>
                  <a:lnTo>
                    <a:pt x="13053" y="328"/>
                  </a:lnTo>
                  <a:lnTo>
                    <a:pt x="13066" y="318"/>
                  </a:lnTo>
                  <a:lnTo>
                    <a:pt x="13079" y="309"/>
                  </a:lnTo>
                  <a:lnTo>
                    <a:pt x="13092" y="299"/>
                  </a:lnTo>
                  <a:lnTo>
                    <a:pt x="13107" y="293"/>
                  </a:lnTo>
                  <a:lnTo>
                    <a:pt x="13121" y="286"/>
                  </a:lnTo>
                  <a:lnTo>
                    <a:pt x="13136" y="279"/>
                  </a:lnTo>
                  <a:lnTo>
                    <a:pt x="13152" y="275"/>
                  </a:lnTo>
                  <a:lnTo>
                    <a:pt x="13168" y="270"/>
                  </a:lnTo>
                  <a:lnTo>
                    <a:pt x="13184" y="266"/>
                  </a:lnTo>
                  <a:lnTo>
                    <a:pt x="13202" y="262"/>
                  </a:lnTo>
                  <a:lnTo>
                    <a:pt x="13219" y="260"/>
                  </a:lnTo>
                  <a:lnTo>
                    <a:pt x="13237" y="259"/>
                  </a:lnTo>
                  <a:lnTo>
                    <a:pt x="13256" y="258"/>
                  </a:lnTo>
                  <a:lnTo>
                    <a:pt x="13274" y="259"/>
                  </a:lnTo>
                  <a:lnTo>
                    <a:pt x="13293" y="260"/>
                  </a:lnTo>
                  <a:lnTo>
                    <a:pt x="13310" y="262"/>
                  </a:lnTo>
                  <a:lnTo>
                    <a:pt x="13327" y="266"/>
                  </a:lnTo>
                  <a:lnTo>
                    <a:pt x="13344" y="270"/>
                  </a:lnTo>
                  <a:lnTo>
                    <a:pt x="13360" y="275"/>
                  </a:lnTo>
                  <a:lnTo>
                    <a:pt x="13376" y="279"/>
                  </a:lnTo>
                  <a:lnTo>
                    <a:pt x="13391" y="286"/>
                  </a:lnTo>
                  <a:lnTo>
                    <a:pt x="13405" y="293"/>
                  </a:lnTo>
                  <a:lnTo>
                    <a:pt x="13419" y="299"/>
                  </a:lnTo>
                  <a:lnTo>
                    <a:pt x="13432" y="309"/>
                  </a:lnTo>
                  <a:lnTo>
                    <a:pt x="13445" y="318"/>
                  </a:lnTo>
                  <a:lnTo>
                    <a:pt x="13457" y="328"/>
                  </a:lnTo>
                  <a:lnTo>
                    <a:pt x="13470" y="338"/>
                  </a:lnTo>
                  <a:lnTo>
                    <a:pt x="13481" y="349"/>
                  </a:lnTo>
                  <a:lnTo>
                    <a:pt x="13491" y="362"/>
                  </a:lnTo>
                  <a:lnTo>
                    <a:pt x="13501" y="374"/>
                  </a:lnTo>
                  <a:lnTo>
                    <a:pt x="13511" y="387"/>
                  </a:lnTo>
                  <a:lnTo>
                    <a:pt x="13520" y="400"/>
                  </a:lnTo>
                  <a:lnTo>
                    <a:pt x="13528" y="413"/>
                  </a:lnTo>
                  <a:lnTo>
                    <a:pt x="13535" y="426"/>
                  </a:lnTo>
                  <a:lnTo>
                    <a:pt x="13542" y="441"/>
                  </a:lnTo>
                  <a:lnTo>
                    <a:pt x="13548" y="454"/>
                  </a:lnTo>
                  <a:lnTo>
                    <a:pt x="13554" y="469"/>
                  </a:lnTo>
                  <a:lnTo>
                    <a:pt x="13559" y="484"/>
                  </a:lnTo>
                  <a:lnTo>
                    <a:pt x="13563" y="499"/>
                  </a:lnTo>
                  <a:lnTo>
                    <a:pt x="13566" y="514"/>
                  </a:lnTo>
                  <a:lnTo>
                    <a:pt x="13569" y="530"/>
                  </a:lnTo>
                  <a:lnTo>
                    <a:pt x="13572" y="546"/>
                  </a:lnTo>
                  <a:lnTo>
                    <a:pt x="13573" y="562"/>
                  </a:lnTo>
                  <a:lnTo>
                    <a:pt x="13574" y="579"/>
                  </a:lnTo>
                  <a:lnTo>
                    <a:pt x="13575" y="595"/>
                  </a:lnTo>
                  <a:lnTo>
                    <a:pt x="13575" y="684"/>
                  </a:lnTo>
                  <a:close/>
                  <a:moveTo>
                    <a:pt x="18096" y="1340"/>
                  </a:moveTo>
                  <a:lnTo>
                    <a:pt x="18095" y="1299"/>
                  </a:lnTo>
                  <a:lnTo>
                    <a:pt x="18093" y="1261"/>
                  </a:lnTo>
                  <a:lnTo>
                    <a:pt x="18089" y="1224"/>
                  </a:lnTo>
                  <a:lnTo>
                    <a:pt x="18084" y="1190"/>
                  </a:lnTo>
                  <a:lnTo>
                    <a:pt x="18077" y="1157"/>
                  </a:lnTo>
                  <a:lnTo>
                    <a:pt x="18069" y="1126"/>
                  </a:lnTo>
                  <a:lnTo>
                    <a:pt x="18059" y="1098"/>
                  </a:lnTo>
                  <a:lnTo>
                    <a:pt x="18047" y="1072"/>
                  </a:lnTo>
                  <a:lnTo>
                    <a:pt x="18034" y="1048"/>
                  </a:lnTo>
                  <a:lnTo>
                    <a:pt x="18020" y="1027"/>
                  </a:lnTo>
                  <a:lnTo>
                    <a:pt x="18007" y="1008"/>
                  </a:lnTo>
                  <a:lnTo>
                    <a:pt x="17992" y="988"/>
                  </a:lnTo>
                  <a:lnTo>
                    <a:pt x="17977" y="971"/>
                  </a:lnTo>
                  <a:lnTo>
                    <a:pt x="17961" y="957"/>
                  </a:lnTo>
                  <a:lnTo>
                    <a:pt x="17944" y="942"/>
                  </a:lnTo>
                  <a:lnTo>
                    <a:pt x="17929" y="929"/>
                  </a:lnTo>
                  <a:lnTo>
                    <a:pt x="17918" y="919"/>
                  </a:lnTo>
                  <a:lnTo>
                    <a:pt x="17912" y="910"/>
                  </a:lnTo>
                  <a:lnTo>
                    <a:pt x="17909" y="905"/>
                  </a:lnTo>
                  <a:lnTo>
                    <a:pt x="17907" y="900"/>
                  </a:lnTo>
                  <a:lnTo>
                    <a:pt x="17906" y="896"/>
                  </a:lnTo>
                  <a:lnTo>
                    <a:pt x="17906" y="890"/>
                  </a:lnTo>
                  <a:lnTo>
                    <a:pt x="17906" y="885"/>
                  </a:lnTo>
                  <a:lnTo>
                    <a:pt x="17907" y="881"/>
                  </a:lnTo>
                  <a:lnTo>
                    <a:pt x="17909" y="876"/>
                  </a:lnTo>
                  <a:lnTo>
                    <a:pt x="17912" y="872"/>
                  </a:lnTo>
                  <a:lnTo>
                    <a:pt x="17918" y="862"/>
                  </a:lnTo>
                  <a:lnTo>
                    <a:pt x="17929" y="853"/>
                  </a:lnTo>
                  <a:lnTo>
                    <a:pt x="17940" y="846"/>
                  </a:lnTo>
                  <a:lnTo>
                    <a:pt x="17951" y="837"/>
                  </a:lnTo>
                  <a:lnTo>
                    <a:pt x="17964" y="825"/>
                  </a:lnTo>
                  <a:lnTo>
                    <a:pt x="17976" y="814"/>
                  </a:lnTo>
                  <a:lnTo>
                    <a:pt x="17990" y="799"/>
                  </a:lnTo>
                  <a:lnTo>
                    <a:pt x="18003" y="785"/>
                  </a:lnTo>
                  <a:lnTo>
                    <a:pt x="18017" y="768"/>
                  </a:lnTo>
                  <a:lnTo>
                    <a:pt x="18032" y="750"/>
                  </a:lnTo>
                  <a:lnTo>
                    <a:pt x="18039" y="739"/>
                  </a:lnTo>
                  <a:lnTo>
                    <a:pt x="18046" y="729"/>
                  </a:lnTo>
                  <a:lnTo>
                    <a:pt x="18053" y="718"/>
                  </a:lnTo>
                  <a:lnTo>
                    <a:pt x="18059" y="707"/>
                  </a:lnTo>
                  <a:lnTo>
                    <a:pt x="18064" y="694"/>
                  </a:lnTo>
                  <a:lnTo>
                    <a:pt x="18069" y="681"/>
                  </a:lnTo>
                  <a:lnTo>
                    <a:pt x="18075" y="668"/>
                  </a:lnTo>
                  <a:lnTo>
                    <a:pt x="18078" y="654"/>
                  </a:lnTo>
                  <a:lnTo>
                    <a:pt x="18086" y="624"/>
                  </a:lnTo>
                  <a:lnTo>
                    <a:pt x="18090" y="592"/>
                  </a:lnTo>
                  <a:lnTo>
                    <a:pt x="18094" y="557"/>
                  </a:lnTo>
                  <a:lnTo>
                    <a:pt x="18096" y="521"/>
                  </a:lnTo>
                  <a:lnTo>
                    <a:pt x="18095" y="491"/>
                  </a:lnTo>
                  <a:lnTo>
                    <a:pt x="18093" y="460"/>
                  </a:lnTo>
                  <a:lnTo>
                    <a:pt x="18089" y="432"/>
                  </a:lnTo>
                  <a:lnTo>
                    <a:pt x="18085" y="404"/>
                  </a:lnTo>
                  <a:lnTo>
                    <a:pt x="18078" y="376"/>
                  </a:lnTo>
                  <a:lnTo>
                    <a:pt x="18071" y="350"/>
                  </a:lnTo>
                  <a:lnTo>
                    <a:pt x="18062" y="324"/>
                  </a:lnTo>
                  <a:lnTo>
                    <a:pt x="18053" y="301"/>
                  </a:lnTo>
                  <a:lnTo>
                    <a:pt x="18042" y="277"/>
                  </a:lnTo>
                  <a:lnTo>
                    <a:pt x="18029" y="254"/>
                  </a:lnTo>
                  <a:lnTo>
                    <a:pt x="18016" y="232"/>
                  </a:lnTo>
                  <a:lnTo>
                    <a:pt x="18002" y="211"/>
                  </a:lnTo>
                  <a:lnTo>
                    <a:pt x="17985" y="191"/>
                  </a:lnTo>
                  <a:lnTo>
                    <a:pt x="17968" y="172"/>
                  </a:lnTo>
                  <a:lnTo>
                    <a:pt x="17950" y="154"/>
                  </a:lnTo>
                  <a:lnTo>
                    <a:pt x="17931" y="137"/>
                  </a:lnTo>
                  <a:lnTo>
                    <a:pt x="17909" y="120"/>
                  </a:lnTo>
                  <a:lnTo>
                    <a:pt x="17887" y="104"/>
                  </a:lnTo>
                  <a:lnTo>
                    <a:pt x="17863" y="90"/>
                  </a:lnTo>
                  <a:lnTo>
                    <a:pt x="17839" y="77"/>
                  </a:lnTo>
                  <a:lnTo>
                    <a:pt x="17815" y="64"/>
                  </a:lnTo>
                  <a:lnTo>
                    <a:pt x="17789" y="53"/>
                  </a:lnTo>
                  <a:lnTo>
                    <a:pt x="17765" y="43"/>
                  </a:lnTo>
                  <a:lnTo>
                    <a:pt x="17737" y="34"/>
                  </a:lnTo>
                  <a:lnTo>
                    <a:pt x="17710" y="26"/>
                  </a:lnTo>
                  <a:lnTo>
                    <a:pt x="17683" y="19"/>
                  </a:lnTo>
                  <a:lnTo>
                    <a:pt x="17654" y="13"/>
                  </a:lnTo>
                  <a:lnTo>
                    <a:pt x="17624" y="8"/>
                  </a:lnTo>
                  <a:lnTo>
                    <a:pt x="17595" y="4"/>
                  </a:lnTo>
                  <a:lnTo>
                    <a:pt x="17564" y="2"/>
                  </a:lnTo>
                  <a:lnTo>
                    <a:pt x="17533" y="0"/>
                  </a:lnTo>
                  <a:lnTo>
                    <a:pt x="17501" y="0"/>
                  </a:lnTo>
                  <a:lnTo>
                    <a:pt x="17468" y="1"/>
                  </a:lnTo>
                  <a:lnTo>
                    <a:pt x="17435" y="3"/>
                  </a:lnTo>
                  <a:lnTo>
                    <a:pt x="17405" y="7"/>
                  </a:lnTo>
                  <a:lnTo>
                    <a:pt x="17374" y="12"/>
                  </a:lnTo>
                  <a:lnTo>
                    <a:pt x="17345" y="19"/>
                  </a:lnTo>
                  <a:lnTo>
                    <a:pt x="17315" y="27"/>
                  </a:lnTo>
                  <a:lnTo>
                    <a:pt x="17287" y="36"/>
                  </a:lnTo>
                  <a:lnTo>
                    <a:pt x="17260" y="46"/>
                  </a:lnTo>
                  <a:lnTo>
                    <a:pt x="17234" y="57"/>
                  </a:lnTo>
                  <a:lnTo>
                    <a:pt x="17208" y="71"/>
                  </a:lnTo>
                  <a:lnTo>
                    <a:pt x="17183" y="86"/>
                  </a:lnTo>
                  <a:lnTo>
                    <a:pt x="17159" y="100"/>
                  </a:lnTo>
                  <a:lnTo>
                    <a:pt x="17137" y="119"/>
                  </a:lnTo>
                  <a:lnTo>
                    <a:pt x="17114" y="137"/>
                  </a:lnTo>
                  <a:lnTo>
                    <a:pt x="17092" y="156"/>
                  </a:lnTo>
                  <a:lnTo>
                    <a:pt x="17071" y="177"/>
                  </a:lnTo>
                  <a:lnTo>
                    <a:pt x="17051" y="199"/>
                  </a:lnTo>
                  <a:lnTo>
                    <a:pt x="17033" y="221"/>
                  </a:lnTo>
                  <a:lnTo>
                    <a:pt x="17014" y="244"/>
                  </a:lnTo>
                  <a:lnTo>
                    <a:pt x="16999" y="268"/>
                  </a:lnTo>
                  <a:lnTo>
                    <a:pt x="16984" y="293"/>
                  </a:lnTo>
                  <a:lnTo>
                    <a:pt x="16970" y="316"/>
                  </a:lnTo>
                  <a:lnTo>
                    <a:pt x="16958" y="342"/>
                  </a:lnTo>
                  <a:lnTo>
                    <a:pt x="16947" y="368"/>
                  </a:lnTo>
                  <a:lnTo>
                    <a:pt x="16937" y="394"/>
                  </a:lnTo>
                  <a:lnTo>
                    <a:pt x="16928" y="422"/>
                  </a:lnTo>
                  <a:lnTo>
                    <a:pt x="16922" y="449"/>
                  </a:lnTo>
                  <a:lnTo>
                    <a:pt x="16916" y="477"/>
                  </a:lnTo>
                  <a:lnTo>
                    <a:pt x="16911" y="506"/>
                  </a:lnTo>
                  <a:lnTo>
                    <a:pt x="16908" y="536"/>
                  </a:lnTo>
                  <a:lnTo>
                    <a:pt x="16906" y="565"/>
                  </a:lnTo>
                  <a:lnTo>
                    <a:pt x="16906" y="596"/>
                  </a:lnTo>
                  <a:lnTo>
                    <a:pt x="16906" y="1654"/>
                  </a:lnTo>
                  <a:lnTo>
                    <a:pt x="16906" y="1663"/>
                  </a:lnTo>
                  <a:lnTo>
                    <a:pt x="16907" y="1673"/>
                  </a:lnTo>
                  <a:lnTo>
                    <a:pt x="16908" y="1682"/>
                  </a:lnTo>
                  <a:lnTo>
                    <a:pt x="16910" y="1688"/>
                  </a:lnTo>
                  <a:lnTo>
                    <a:pt x="16913" y="1696"/>
                  </a:lnTo>
                  <a:lnTo>
                    <a:pt x="16916" y="1702"/>
                  </a:lnTo>
                  <a:lnTo>
                    <a:pt x="16921" y="1709"/>
                  </a:lnTo>
                  <a:lnTo>
                    <a:pt x="16925" y="1713"/>
                  </a:lnTo>
                  <a:lnTo>
                    <a:pt x="16931" y="1718"/>
                  </a:lnTo>
                  <a:lnTo>
                    <a:pt x="16936" y="1722"/>
                  </a:lnTo>
                  <a:lnTo>
                    <a:pt x="16942" y="1726"/>
                  </a:lnTo>
                  <a:lnTo>
                    <a:pt x="16950" y="1728"/>
                  </a:lnTo>
                  <a:lnTo>
                    <a:pt x="16958" y="1730"/>
                  </a:lnTo>
                  <a:lnTo>
                    <a:pt x="16966" y="1732"/>
                  </a:lnTo>
                  <a:lnTo>
                    <a:pt x="16975" y="1732"/>
                  </a:lnTo>
                  <a:lnTo>
                    <a:pt x="16984" y="1734"/>
                  </a:lnTo>
                  <a:lnTo>
                    <a:pt x="17103" y="1734"/>
                  </a:lnTo>
                  <a:lnTo>
                    <a:pt x="17113" y="1732"/>
                  </a:lnTo>
                  <a:lnTo>
                    <a:pt x="17122" y="1732"/>
                  </a:lnTo>
                  <a:lnTo>
                    <a:pt x="17130" y="1730"/>
                  </a:lnTo>
                  <a:lnTo>
                    <a:pt x="17138" y="1728"/>
                  </a:lnTo>
                  <a:lnTo>
                    <a:pt x="17145" y="1726"/>
                  </a:lnTo>
                  <a:lnTo>
                    <a:pt x="17151" y="1722"/>
                  </a:lnTo>
                  <a:lnTo>
                    <a:pt x="17157" y="1718"/>
                  </a:lnTo>
                  <a:lnTo>
                    <a:pt x="17163" y="1713"/>
                  </a:lnTo>
                  <a:lnTo>
                    <a:pt x="17167" y="1709"/>
                  </a:lnTo>
                  <a:lnTo>
                    <a:pt x="17171" y="1702"/>
                  </a:lnTo>
                  <a:lnTo>
                    <a:pt x="17174" y="1696"/>
                  </a:lnTo>
                  <a:lnTo>
                    <a:pt x="17177" y="1688"/>
                  </a:lnTo>
                  <a:lnTo>
                    <a:pt x="17180" y="1682"/>
                  </a:lnTo>
                  <a:lnTo>
                    <a:pt x="17181" y="1673"/>
                  </a:lnTo>
                  <a:lnTo>
                    <a:pt x="17182" y="1663"/>
                  </a:lnTo>
                  <a:lnTo>
                    <a:pt x="17182" y="1654"/>
                  </a:lnTo>
                  <a:lnTo>
                    <a:pt x="17182" y="1087"/>
                  </a:lnTo>
                  <a:lnTo>
                    <a:pt x="17182" y="1076"/>
                  </a:lnTo>
                  <a:lnTo>
                    <a:pt x="17183" y="1067"/>
                  </a:lnTo>
                  <a:lnTo>
                    <a:pt x="17185" y="1058"/>
                  </a:lnTo>
                  <a:lnTo>
                    <a:pt x="17186" y="1050"/>
                  </a:lnTo>
                  <a:lnTo>
                    <a:pt x="17190" y="1044"/>
                  </a:lnTo>
                  <a:lnTo>
                    <a:pt x="17193" y="1037"/>
                  </a:lnTo>
                  <a:lnTo>
                    <a:pt x="17198" y="1031"/>
                  </a:lnTo>
                  <a:lnTo>
                    <a:pt x="17202" y="1026"/>
                  </a:lnTo>
                  <a:lnTo>
                    <a:pt x="17207" y="1021"/>
                  </a:lnTo>
                  <a:lnTo>
                    <a:pt x="17214" y="1017"/>
                  </a:lnTo>
                  <a:lnTo>
                    <a:pt x="17219" y="1013"/>
                  </a:lnTo>
                  <a:lnTo>
                    <a:pt x="17227" y="1010"/>
                  </a:lnTo>
                  <a:lnTo>
                    <a:pt x="17234" y="1008"/>
                  </a:lnTo>
                  <a:lnTo>
                    <a:pt x="17243" y="1006"/>
                  </a:lnTo>
                  <a:lnTo>
                    <a:pt x="17252" y="1005"/>
                  </a:lnTo>
                  <a:lnTo>
                    <a:pt x="17261" y="1005"/>
                  </a:lnTo>
                  <a:lnTo>
                    <a:pt x="17501" y="1005"/>
                  </a:lnTo>
                  <a:lnTo>
                    <a:pt x="17519" y="1006"/>
                  </a:lnTo>
                  <a:lnTo>
                    <a:pt x="17537" y="1008"/>
                  </a:lnTo>
                  <a:lnTo>
                    <a:pt x="17555" y="1010"/>
                  </a:lnTo>
                  <a:lnTo>
                    <a:pt x="17572" y="1013"/>
                  </a:lnTo>
                  <a:lnTo>
                    <a:pt x="17589" y="1017"/>
                  </a:lnTo>
                  <a:lnTo>
                    <a:pt x="17605" y="1021"/>
                  </a:lnTo>
                  <a:lnTo>
                    <a:pt x="17621" y="1027"/>
                  </a:lnTo>
                  <a:lnTo>
                    <a:pt x="17636" y="1032"/>
                  </a:lnTo>
                  <a:lnTo>
                    <a:pt x="17650" y="1039"/>
                  </a:lnTo>
                  <a:lnTo>
                    <a:pt x="17664" y="1047"/>
                  </a:lnTo>
                  <a:lnTo>
                    <a:pt x="17677" y="1055"/>
                  </a:lnTo>
                  <a:lnTo>
                    <a:pt x="17690" y="1064"/>
                  </a:lnTo>
                  <a:lnTo>
                    <a:pt x="17702" y="1074"/>
                  </a:lnTo>
                  <a:lnTo>
                    <a:pt x="17715" y="1084"/>
                  </a:lnTo>
                  <a:lnTo>
                    <a:pt x="17726" y="1096"/>
                  </a:lnTo>
                  <a:lnTo>
                    <a:pt x="17736" y="1108"/>
                  </a:lnTo>
                  <a:lnTo>
                    <a:pt x="17746" y="1121"/>
                  </a:lnTo>
                  <a:lnTo>
                    <a:pt x="17755" y="1133"/>
                  </a:lnTo>
                  <a:lnTo>
                    <a:pt x="17765" y="1147"/>
                  </a:lnTo>
                  <a:lnTo>
                    <a:pt x="17772" y="1159"/>
                  </a:lnTo>
                  <a:lnTo>
                    <a:pt x="17780" y="1173"/>
                  </a:lnTo>
                  <a:lnTo>
                    <a:pt x="17787" y="1187"/>
                  </a:lnTo>
                  <a:lnTo>
                    <a:pt x="17793" y="1201"/>
                  </a:lnTo>
                  <a:lnTo>
                    <a:pt x="17798" y="1216"/>
                  </a:lnTo>
                  <a:lnTo>
                    <a:pt x="17803" y="1230"/>
                  </a:lnTo>
                  <a:lnTo>
                    <a:pt x="17807" y="1245"/>
                  </a:lnTo>
                  <a:lnTo>
                    <a:pt x="17811" y="1261"/>
                  </a:lnTo>
                  <a:lnTo>
                    <a:pt x="17814" y="1276"/>
                  </a:lnTo>
                  <a:lnTo>
                    <a:pt x="17817" y="1291"/>
                  </a:lnTo>
                  <a:lnTo>
                    <a:pt x="17818" y="1307"/>
                  </a:lnTo>
                  <a:lnTo>
                    <a:pt x="17819" y="1324"/>
                  </a:lnTo>
                  <a:lnTo>
                    <a:pt x="17820" y="1340"/>
                  </a:lnTo>
                  <a:lnTo>
                    <a:pt x="17820" y="1654"/>
                  </a:lnTo>
                  <a:lnTo>
                    <a:pt x="17820" y="1663"/>
                  </a:lnTo>
                  <a:lnTo>
                    <a:pt x="17821" y="1673"/>
                  </a:lnTo>
                  <a:lnTo>
                    <a:pt x="17822" y="1682"/>
                  </a:lnTo>
                  <a:lnTo>
                    <a:pt x="17824" y="1688"/>
                  </a:lnTo>
                  <a:lnTo>
                    <a:pt x="17827" y="1696"/>
                  </a:lnTo>
                  <a:lnTo>
                    <a:pt x="17830" y="1702"/>
                  </a:lnTo>
                  <a:lnTo>
                    <a:pt x="17835" y="1709"/>
                  </a:lnTo>
                  <a:lnTo>
                    <a:pt x="17839" y="1713"/>
                  </a:lnTo>
                  <a:lnTo>
                    <a:pt x="17845" y="1718"/>
                  </a:lnTo>
                  <a:lnTo>
                    <a:pt x="17850" y="1722"/>
                  </a:lnTo>
                  <a:lnTo>
                    <a:pt x="17856" y="1726"/>
                  </a:lnTo>
                  <a:lnTo>
                    <a:pt x="17864" y="1728"/>
                  </a:lnTo>
                  <a:lnTo>
                    <a:pt x="17872" y="1730"/>
                  </a:lnTo>
                  <a:lnTo>
                    <a:pt x="17880" y="1732"/>
                  </a:lnTo>
                  <a:lnTo>
                    <a:pt x="17889" y="1732"/>
                  </a:lnTo>
                  <a:lnTo>
                    <a:pt x="17898" y="1734"/>
                  </a:lnTo>
                  <a:lnTo>
                    <a:pt x="18017" y="1734"/>
                  </a:lnTo>
                  <a:lnTo>
                    <a:pt x="18027" y="1732"/>
                  </a:lnTo>
                  <a:lnTo>
                    <a:pt x="18036" y="1732"/>
                  </a:lnTo>
                  <a:lnTo>
                    <a:pt x="18044" y="1730"/>
                  </a:lnTo>
                  <a:lnTo>
                    <a:pt x="18052" y="1728"/>
                  </a:lnTo>
                  <a:lnTo>
                    <a:pt x="18059" y="1726"/>
                  </a:lnTo>
                  <a:lnTo>
                    <a:pt x="18065" y="1722"/>
                  </a:lnTo>
                  <a:lnTo>
                    <a:pt x="18071" y="1718"/>
                  </a:lnTo>
                  <a:lnTo>
                    <a:pt x="18077" y="1713"/>
                  </a:lnTo>
                  <a:lnTo>
                    <a:pt x="18081" y="1709"/>
                  </a:lnTo>
                  <a:lnTo>
                    <a:pt x="18085" y="1702"/>
                  </a:lnTo>
                  <a:lnTo>
                    <a:pt x="18088" y="1696"/>
                  </a:lnTo>
                  <a:lnTo>
                    <a:pt x="18091" y="1688"/>
                  </a:lnTo>
                  <a:lnTo>
                    <a:pt x="18094" y="1682"/>
                  </a:lnTo>
                  <a:lnTo>
                    <a:pt x="18095" y="1673"/>
                  </a:lnTo>
                  <a:lnTo>
                    <a:pt x="18096" y="1663"/>
                  </a:lnTo>
                  <a:lnTo>
                    <a:pt x="18096" y="1654"/>
                  </a:lnTo>
                  <a:lnTo>
                    <a:pt x="18096" y="1340"/>
                  </a:lnTo>
                  <a:close/>
                  <a:moveTo>
                    <a:pt x="17820" y="520"/>
                  </a:moveTo>
                  <a:lnTo>
                    <a:pt x="17818" y="539"/>
                  </a:lnTo>
                  <a:lnTo>
                    <a:pt x="17815" y="556"/>
                  </a:lnTo>
                  <a:lnTo>
                    <a:pt x="17813" y="573"/>
                  </a:lnTo>
                  <a:lnTo>
                    <a:pt x="17809" y="590"/>
                  </a:lnTo>
                  <a:lnTo>
                    <a:pt x="17804" y="605"/>
                  </a:lnTo>
                  <a:lnTo>
                    <a:pt x="17798" y="620"/>
                  </a:lnTo>
                  <a:lnTo>
                    <a:pt x="17793" y="633"/>
                  </a:lnTo>
                  <a:lnTo>
                    <a:pt x="17785" y="646"/>
                  </a:lnTo>
                  <a:lnTo>
                    <a:pt x="17777" y="658"/>
                  </a:lnTo>
                  <a:lnTo>
                    <a:pt x="17768" y="668"/>
                  </a:lnTo>
                  <a:lnTo>
                    <a:pt x="17759" y="678"/>
                  </a:lnTo>
                  <a:lnTo>
                    <a:pt x="17748" y="689"/>
                  </a:lnTo>
                  <a:lnTo>
                    <a:pt x="17736" y="696"/>
                  </a:lnTo>
                  <a:lnTo>
                    <a:pt x="17724" y="704"/>
                  </a:lnTo>
                  <a:lnTo>
                    <a:pt x="17711" y="711"/>
                  </a:lnTo>
                  <a:lnTo>
                    <a:pt x="17697" y="718"/>
                  </a:lnTo>
                  <a:lnTo>
                    <a:pt x="17669" y="729"/>
                  </a:lnTo>
                  <a:lnTo>
                    <a:pt x="17642" y="739"/>
                  </a:lnTo>
                  <a:lnTo>
                    <a:pt x="17616" y="749"/>
                  </a:lnTo>
                  <a:lnTo>
                    <a:pt x="17591" y="755"/>
                  </a:lnTo>
                  <a:lnTo>
                    <a:pt x="17568" y="760"/>
                  </a:lnTo>
                  <a:lnTo>
                    <a:pt x="17544" y="763"/>
                  </a:lnTo>
                  <a:lnTo>
                    <a:pt x="17522" y="764"/>
                  </a:lnTo>
                  <a:lnTo>
                    <a:pt x="17501" y="764"/>
                  </a:lnTo>
                  <a:lnTo>
                    <a:pt x="17261" y="764"/>
                  </a:lnTo>
                  <a:lnTo>
                    <a:pt x="17252" y="764"/>
                  </a:lnTo>
                  <a:lnTo>
                    <a:pt x="17243" y="763"/>
                  </a:lnTo>
                  <a:lnTo>
                    <a:pt x="17234" y="762"/>
                  </a:lnTo>
                  <a:lnTo>
                    <a:pt x="17227" y="760"/>
                  </a:lnTo>
                  <a:lnTo>
                    <a:pt x="17219" y="756"/>
                  </a:lnTo>
                  <a:lnTo>
                    <a:pt x="17214" y="753"/>
                  </a:lnTo>
                  <a:lnTo>
                    <a:pt x="17207" y="750"/>
                  </a:lnTo>
                  <a:lnTo>
                    <a:pt x="17202" y="744"/>
                  </a:lnTo>
                  <a:lnTo>
                    <a:pt x="17198" y="739"/>
                  </a:lnTo>
                  <a:lnTo>
                    <a:pt x="17193" y="733"/>
                  </a:lnTo>
                  <a:lnTo>
                    <a:pt x="17190" y="726"/>
                  </a:lnTo>
                  <a:lnTo>
                    <a:pt x="17186" y="719"/>
                  </a:lnTo>
                  <a:lnTo>
                    <a:pt x="17185" y="711"/>
                  </a:lnTo>
                  <a:lnTo>
                    <a:pt x="17183" y="703"/>
                  </a:lnTo>
                  <a:lnTo>
                    <a:pt x="17182" y="693"/>
                  </a:lnTo>
                  <a:lnTo>
                    <a:pt x="17182" y="684"/>
                  </a:lnTo>
                  <a:lnTo>
                    <a:pt x="17182" y="595"/>
                  </a:lnTo>
                  <a:lnTo>
                    <a:pt x="17182" y="579"/>
                  </a:lnTo>
                  <a:lnTo>
                    <a:pt x="17183" y="562"/>
                  </a:lnTo>
                  <a:lnTo>
                    <a:pt x="17185" y="546"/>
                  </a:lnTo>
                  <a:lnTo>
                    <a:pt x="17188" y="530"/>
                  </a:lnTo>
                  <a:lnTo>
                    <a:pt x="17190" y="514"/>
                  </a:lnTo>
                  <a:lnTo>
                    <a:pt x="17193" y="499"/>
                  </a:lnTo>
                  <a:lnTo>
                    <a:pt x="17198" y="484"/>
                  </a:lnTo>
                  <a:lnTo>
                    <a:pt x="17203" y="469"/>
                  </a:lnTo>
                  <a:lnTo>
                    <a:pt x="17208" y="454"/>
                  </a:lnTo>
                  <a:lnTo>
                    <a:pt x="17215" y="441"/>
                  </a:lnTo>
                  <a:lnTo>
                    <a:pt x="17221" y="426"/>
                  </a:lnTo>
                  <a:lnTo>
                    <a:pt x="17229" y="413"/>
                  </a:lnTo>
                  <a:lnTo>
                    <a:pt x="17237" y="400"/>
                  </a:lnTo>
                  <a:lnTo>
                    <a:pt x="17245" y="387"/>
                  </a:lnTo>
                  <a:lnTo>
                    <a:pt x="17255" y="374"/>
                  </a:lnTo>
                  <a:lnTo>
                    <a:pt x="17266" y="362"/>
                  </a:lnTo>
                  <a:lnTo>
                    <a:pt x="17276" y="349"/>
                  </a:lnTo>
                  <a:lnTo>
                    <a:pt x="17287" y="338"/>
                  </a:lnTo>
                  <a:lnTo>
                    <a:pt x="17298" y="328"/>
                  </a:lnTo>
                  <a:lnTo>
                    <a:pt x="17311" y="318"/>
                  </a:lnTo>
                  <a:lnTo>
                    <a:pt x="17324" y="309"/>
                  </a:lnTo>
                  <a:lnTo>
                    <a:pt x="17337" y="299"/>
                  </a:lnTo>
                  <a:lnTo>
                    <a:pt x="17352" y="293"/>
                  </a:lnTo>
                  <a:lnTo>
                    <a:pt x="17365" y="286"/>
                  </a:lnTo>
                  <a:lnTo>
                    <a:pt x="17381" y="279"/>
                  </a:lnTo>
                  <a:lnTo>
                    <a:pt x="17396" y="275"/>
                  </a:lnTo>
                  <a:lnTo>
                    <a:pt x="17413" y="270"/>
                  </a:lnTo>
                  <a:lnTo>
                    <a:pt x="17428" y="266"/>
                  </a:lnTo>
                  <a:lnTo>
                    <a:pt x="17447" y="262"/>
                  </a:lnTo>
                  <a:lnTo>
                    <a:pt x="17464" y="260"/>
                  </a:lnTo>
                  <a:lnTo>
                    <a:pt x="17482" y="259"/>
                  </a:lnTo>
                  <a:lnTo>
                    <a:pt x="17501" y="258"/>
                  </a:lnTo>
                  <a:lnTo>
                    <a:pt x="17534" y="259"/>
                  </a:lnTo>
                  <a:lnTo>
                    <a:pt x="17565" y="262"/>
                  </a:lnTo>
                  <a:lnTo>
                    <a:pt x="17595" y="267"/>
                  </a:lnTo>
                  <a:lnTo>
                    <a:pt x="17624" y="273"/>
                  </a:lnTo>
                  <a:lnTo>
                    <a:pt x="17638" y="278"/>
                  </a:lnTo>
                  <a:lnTo>
                    <a:pt x="17651" y="283"/>
                  </a:lnTo>
                  <a:lnTo>
                    <a:pt x="17665" y="287"/>
                  </a:lnTo>
                  <a:lnTo>
                    <a:pt x="17677" y="293"/>
                  </a:lnTo>
                  <a:lnTo>
                    <a:pt x="17690" y="299"/>
                  </a:lnTo>
                  <a:lnTo>
                    <a:pt x="17702" y="306"/>
                  </a:lnTo>
                  <a:lnTo>
                    <a:pt x="17714" y="313"/>
                  </a:lnTo>
                  <a:lnTo>
                    <a:pt x="17726" y="321"/>
                  </a:lnTo>
                  <a:lnTo>
                    <a:pt x="17736" y="329"/>
                  </a:lnTo>
                  <a:lnTo>
                    <a:pt x="17746" y="338"/>
                  </a:lnTo>
                  <a:lnTo>
                    <a:pt x="17757" y="348"/>
                  </a:lnTo>
                  <a:lnTo>
                    <a:pt x="17766" y="358"/>
                  </a:lnTo>
                  <a:lnTo>
                    <a:pt x="17774" y="368"/>
                  </a:lnTo>
                  <a:lnTo>
                    <a:pt x="17781" y="380"/>
                  </a:lnTo>
                  <a:lnTo>
                    <a:pt x="17788" y="391"/>
                  </a:lnTo>
                  <a:lnTo>
                    <a:pt x="17794" y="404"/>
                  </a:lnTo>
                  <a:lnTo>
                    <a:pt x="17800" y="416"/>
                  </a:lnTo>
                  <a:lnTo>
                    <a:pt x="17804" y="430"/>
                  </a:lnTo>
                  <a:lnTo>
                    <a:pt x="17809" y="443"/>
                  </a:lnTo>
                  <a:lnTo>
                    <a:pt x="17812" y="458"/>
                  </a:lnTo>
                  <a:lnTo>
                    <a:pt x="17815" y="473"/>
                  </a:lnTo>
                  <a:lnTo>
                    <a:pt x="17818" y="488"/>
                  </a:lnTo>
                  <a:lnTo>
                    <a:pt x="17819" y="504"/>
                  </a:lnTo>
                  <a:lnTo>
                    <a:pt x="17820" y="520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741" name="Shape 741"/>
            <p:cNvSpPr/>
            <p:nvPr/>
          </p:nvSpPr>
          <p:spPr>
            <a:xfrm>
              <a:off x="1564" y="973"/>
              <a:ext cx="2578" cy="1030"/>
            </a:xfrm>
            <a:custGeom>
              <a:avLst/>
              <a:gdLst/>
              <a:ahLst/>
              <a:cxnLst/>
              <a:rect l="0" t="0" r="0" b="0"/>
              <a:pathLst>
                <a:path w="18094" h="7235" extrusionOk="0">
                  <a:moveTo>
                    <a:pt x="7164" y="0"/>
                  </a:moveTo>
                  <a:lnTo>
                    <a:pt x="6784" y="36"/>
                  </a:lnTo>
                  <a:lnTo>
                    <a:pt x="6410" y="79"/>
                  </a:lnTo>
                  <a:lnTo>
                    <a:pt x="6044" y="128"/>
                  </a:lnTo>
                  <a:lnTo>
                    <a:pt x="5683" y="183"/>
                  </a:lnTo>
                  <a:lnTo>
                    <a:pt x="5331" y="244"/>
                  </a:lnTo>
                  <a:lnTo>
                    <a:pt x="4986" y="311"/>
                  </a:lnTo>
                  <a:lnTo>
                    <a:pt x="4650" y="383"/>
                  </a:lnTo>
                  <a:lnTo>
                    <a:pt x="4322" y="460"/>
                  </a:lnTo>
                  <a:lnTo>
                    <a:pt x="4003" y="544"/>
                  </a:lnTo>
                  <a:lnTo>
                    <a:pt x="3693" y="632"/>
                  </a:lnTo>
                  <a:lnTo>
                    <a:pt x="3392" y="726"/>
                  </a:lnTo>
                  <a:lnTo>
                    <a:pt x="3102" y="825"/>
                  </a:lnTo>
                  <a:lnTo>
                    <a:pt x="2823" y="927"/>
                  </a:lnTo>
                  <a:lnTo>
                    <a:pt x="2554" y="1035"/>
                  </a:lnTo>
                  <a:lnTo>
                    <a:pt x="2297" y="1147"/>
                  </a:lnTo>
                  <a:lnTo>
                    <a:pt x="2050" y="1263"/>
                  </a:lnTo>
                  <a:lnTo>
                    <a:pt x="1816" y="1383"/>
                  </a:lnTo>
                  <a:lnTo>
                    <a:pt x="1594" y="1508"/>
                  </a:lnTo>
                  <a:lnTo>
                    <a:pt x="1386" y="1635"/>
                  </a:lnTo>
                  <a:lnTo>
                    <a:pt x="1190" y="1768"/>
                  </a:lnTo>
                  <a:lnTo>
                    <a:pt x="1007" y="1903"/>
                  </a:lnTo>
                  <a:lnTo>
                    <a:pt x="838" y="2041"/>
                  </a:lnTo>
                  <a:lnTo>
                    <a:pt x="684" y="2183"/>
                  </a:lnTo>
                  <a:lnTo>
                    <a:pt x="545" y="2329"/>
                  </a:lnTo>
                  <a:lnTo>
                    <a:pt x="421" y="2476"/>
                  </a:lnTo>
                  <a:lnTo>
                    <a:pt x="311" y="2626"/>
                  </a:lnTo>
                  <a:lnTo>
                    <a:pt x="217" y="2779"/>
                  </a:lnTo>
                  <a:lnTo>
                    <a:pt x="140" y="2935"/>
                  </a:lnTo>
                  <a:lnTo>
                    <a:pt x="79" y="3092"/>
                  </a:lnTo>
                  <a:lnTo>
                    <a:pt x="35" y="3252"/>
                  </a:lnTo>
                  <a:lnTo>
                    <a:pt x="9" y="3413"/>
                  </a:lnTo>
                  <a:lnTo>
                    <a:pt x="0" y="3577"/>
                  </a:lnTo>
                  <a:lnTo>
                    <a:pt x="11" y="3765"/>
                  </a:lnTo>
                  <a:lnTo>
                    <a:pt x="46" y="3951"/>
                  </a:lnTo>
                  <a:lnTo>
                    <a:pt x="104" y="4133"/>
                  </a:lnTo>
                  <a:lnTo>
                    <a:pt x="184" y="4313"/>
                  </a:lnTo>
                  <a:lnTo>
                    <a:pt x="285" y="4490"/>
                  </a:lnTo>
                  <a:lnTo>
                    <a:pt x="408" y="4663"/>
                  </a:lnTo>
                  <a:lnTo>
                    <a:pt x="551" y="4833"/>
                  </a:lnTo>
                  <a:lnTo>
                    <a:pt x="713" y="4999"/>
                  </a:lnTo>
                  <a:lnTo>
                    <a:pt x="895" y="5161"/>
                  </a:lnTo>
                  <a:lnTo>
                    <a:pt x="1095" y="5318"/>
                  </a:lnTo>
                  <a:lnTo>
                    <a:pt x="1312" y="5472"/>
                  </a:lnTo>
                  <a:lnTo>
                    <a:pt x="1549" y="5620"/>
                  </a:lnTo>
                  <a:lnTo>
                    <a:pt x="1801" y="5764"/>
                  </a:lnTo>
                  <a:lnTo>
                    <a:pt x="2070" y="5902"/>
                  </a:lnTo>
                  <a:lnTo>
                    <a:pt x="2356" y="6034"/>
                  </a:lnTo>
                  <a:lnTo>
                    <a:pt x="2655" y="6162"/>
                  </a:lnTo>
                  <a:lnTo>
                    <a:pt x="2970" y="6283"/>
                  </a:lnTo>
                  <a:lnTo>
                    <a:pt x="3298" y="6398"/>
                  </a:lnTo>
                  <a:lnTo>
                    <a:pt x="3640" y="6507"/>
                  </a:lnTo>
                  <a:lnTo>
                    <a:pt x="3995" y="6608"/>
                  </a:lnTo>
                  <a:lnTo>
                    <a:pt x="4361" y="6705"/>
                  </a:lnTo>
                  <a:lnTo>
                    <a:pt x="4740" y="6793"/>
                  </a:lnTo>
                  <a:lnTo>
                    <a:pt x="5131" y="6873"/>
                  </a:lnTo>
                  <a:lnTo>
                    <a:pt x="5531" y="6947"/>
                  </a:lnTo>
                  <a:lnTo>
                    <a:pt x="5942" y="7012"/>
                  </a:lnTo>
                  <a:lnTo>
                    <a:pt x="6362" y="7070"/>
                  </a:lnTo>
                  <a:lnTo>
                    <a:pt x="6791" y="7120"/>
                  </a:lnTo>
                  <a:lnTo>
                    <a:pt x="7227" y="7160"/>
                  </a:lnTo>
                  <a:lnTo>
                    <a:pt x="7672" y="7193"/>
                  </a:lnTo>
                  <a:lnTo>
                    <a:pt x="8124" y="7216"/>
                  </a:lnTo>
                  <a:lnTo>
                    <a:pt x="8583" y="7231"/>
                  </a:lnTo>
                  <a:lnTo>
                    <a:pt x="9046" y="7235"/>
                  </a:lnTo>
                  <a:lnTo>
                    <a:pt x="9511" y="7231"/>
                  </a:lnTo>
                  <a:lnTo>
                    <a:pt x="9970" y="7216"/>
                  </a:lnTo>
                  <a:lnTo>
                    <a:pt x="10421" y="7193"/>
                  </a:lnTo>
                  <a:lnTo>
                    <a:pt x="10866" y="7160"/>
                  </a:lnTo>
                  <a:lnTo>
                    <a:pt x="11304" y="7120"/>
                  </a:lnTo>
                  <a:lnTo>
                    <a:pt x="11732" y="7070"/>
                  </a:lnTo>
                  <a:lnTo>
                    <a:pt x="12152" y="7012"/>
                  </a:lnTo>
                  <a:lnTo>
                    <a:pt x="12563" y="6947"/>
                  </a:lnTo>
                  <a:lnTo>
                    <a:pt x="12963" y="6873"/>
                  </a:lnTo>
                  <a:lnTo>
                    <a:pt x="13354" y="6793"/>
                  </a:lnTo>
                  <a:lnTo>
                    <a:pt x="13731" y="6705"/>
                  </a:lnTo>
                  <a:lnTo>
                    <a:pt x="14099" y="6608"/>
                  </a:lnTo>
                  <a:lnTo>
                    <a:pt x="14454" y="6507"/>
                  </a:lnTo>
                  <a:lnTo>
                    <a:pt x="14796" y="6398"/>
                  </a:lnTo>
                  <a:lnTo>
                    <a:pt x="15124" y="6283"/>
                  </a:lnTo>
                  <a:lnTo>
                    <a:pt x="15439" y="6162"/>
                  </a:lnTo>
                  <a:lnTo>
                    <a:pt x="15739" y="6034"/>
                  </a:lnTo>
                  <a:lnTo>
                    <a:pt x="16024" y="5902"/>
                  </a:lnTo>
                  <a:lnTo>
                    <a:pt x="16293" y="5764"/>
                  </a:lnTo>
                  <a:lnTo>
                    <a:pt x="16545" y="5620"/>
                  </a:lnTo>
                  <a:lnTo>
                    <a:pt x="16781" y="5472"/>
                  </a:lnTo>
                  <a:lnTo>
                    <a:pt x="16999" y="5318"/>
                  </a:lnTo>
                  <a:lnTo>
                    <a:pt x="17199" y="5161"/>
                  </a:lnTo>
                  <a:lnTo>
                    <a:pt x="17381" y="4999"/>
                  </a:lnTo>
                  <a:lnTo>
                    <a:pt x="17543" y="4833"/>
                  </a:lnTo>
                  <a:lnTo>
                    <a:pt x="17686" y="4663"/>
                  </a:lnTo>
                  <a:lnTo>
                    <a:pt x="17808" y="4490"/>
                  </a:lnTo>
                  <a:lnTo>
                    <a:pt x="17910" y="4313"/>
                  </a:lnTo>
                  <a:lnTo>
                    <a:pt x="17989" y="4133"/>
                  </a:lnTo>
                  <a:lnTo>
                    <a:pt x="18047" y="3951"/>
                  </a:lnTo>
                  <a:lnTo>
                    <a:pt x="18082" y="3765"/>
                  </a:lnTo>
                  <a:lnTo>
                    <a:pt x="18094" y="3577"/>
                  </a:lnTo>
                  <a:lnTo>
                    <a:pt x="18085" y="3413"/>
                  </a:lnTo>
                  <a:lnTo>
                    <a:pt x="18058" y="3252"/>
                  </a:lnTo>
                  <a:lnTo>
                    <a:pt x="18014" y="3092"/>
                  </a:lnTo>
                  <a:lnTo>
                    <a:pt x="17954" y="2935"/>
                  </a:lnTo>
                  <a:lnTo>
                    <a:pt x="17876" y="2779"/>
                  </a:lnTo>
                  <a:lnTo>
                    <a:pt x="17783" y="2626"/>
                  </a:lnTo>
                  <a:lnTo>
                    <a:pt x="17673" y="2476"/>
                  </a:lnTo>
                  <a:lnTo>
                    <a:pt x="17549" y="2329"/>
                  </a:lnTo>
                  <a:lnTo>
                    <a:pt x="17410" y="2183"/>
                  </a:lnTo>
                  <a:lnTo>
                    <a:pt x="17255" y="2041"/>
                  </a:lnTo>
                  <a:lnTo>
                    <a:pt x="17086" y="1903"/>
                  </a:lnTo>
                  <a:lnTo>
                    <a:pt x="16904" y="1768"/>
                  </a:lnTo>
                  <a:lnTo>
                    <a:pt x="16708" y="1637"/>
                  </a:lnTo>
                  <a:lnTo>
                    <a:pt x="16499" y="1508"/>
                  </a:lnTo>
                  <a:lnTo>
                    <a:pt x="16277" y="1383"/>
                  </a:lnTo>
                  <a:lnTo>
                    <a:pt x="16044" y="1263"/>
                  </a:lnTo>
                  <a:lnTo>
                    <a:pt x="15797" y="1147"/>
                  </a:lnTo>
                  <a:lnTo>
                    <a:pt x="15539" y="1035"/>
                  </a:lnTo>
                  <a:lnTo>
                    <a:pt x="15271" y="927"/>
                  </a:lnTo>
                  <a:lnTo>
                    <a:pt x="14992" y="825"/>
                  </a:lnTo>
                  <a:lnTo>
                    <a:pt x="14701" y="726"/>
                  </a:lnTo>
                  <a:lnTo>
                    <a:pt x="14401" y="632"/>
                  </a:lnTo>
                  <a:lnTo>
                    <a:pt x="14091" y="544"/>
                  </a:lnTo>
                  <a:lnTo>
                    <a:pt x="13772" y="461"/>
                  </a:lnTo>
                  <a:lnTo>
                    <a:pt x="13444" y="383"/>
                  </a:lnTo>
                  <a:lnTo>
                    <a:pt x="13108" y="311"/>
                  </a:lnTo>
                  <a:lnTo>
                    <a:pt x="12763" y="244"/>
                  </a:lnTo>
                  <a:lnTo>
                    <a:pt x="12410" y="183"/>
                  </a:lnTo>
                  <a:lnTo>
                    <a:pt x="12050" y="128"/>
                  </a:lnTo>
                  <a:lnTo>
                    <a:pt x="11684" y="79"/>
                  </a:lnTo>
                  <a:lnTo>
                    <a:pt x="11310" y="36"/>
                  </a:lnTo>
                  <a:lnTo>
                    <a:pt x="10930" y="0"/>
                  </a:lnTo>
                  <a:lnTo>
                    <a:pt x="10930" y="169"/>
                  </a:lnTo>
                  <a:lnTo>
                    <a:pt x="11126" y="195"/>
                  </a:lnTo>
                  <a:lnTo>
                    <a:pt x="11319" y="224"/>
                  </a:lnTo>
                  <a:lnTo>
                    <a:pt x="11508" y="258"/>
                  </a:lnTo>
                  <a:lnTo>
                    <a:pt x="11693" y="295"/>
                  </a:lnTo>
                  <a:lnTo>
                    <a:pt x="11874" y="336"/>
                  </a:lnTo>
                  <a:lnTo>
                    <a:pt x="12050" y="379"/>
                  </a:lnTo>
                  <a:lnTo>
                    <a:pt x="12222" y="426"/>
                  </a:lnTo>
                  <a:lnTo>
                    <a:pt x="12390" y="476"/>
                  </a:lnTo>
                  <a:lnTo>
                    <a:pt x="12551" y="529"/>
                  </a:lnTo>
                  <a:lnTo>
                    <a:pt x="12709" y="585"/>
                  </a:lnTo>
                  <a:lnTo>
                    <a:pt x="12861" y="644"/>
                  </a:lnTo>
                  <a:lnTo>
                    <a:pt x="13007" y="703"/>
                  </a:lnTo>
                  <a:lnTo>
                    <a:pt x="13149" y="766"/>
                  </a:lnTo>
                  <a:lnTo>
                    <a:pt x="13285" y="831"/>
                  </a:lnTo>
                  <a:lnTo>
                    <a:pt x="13415" y="897"/>
                  </a:lnTo>
                  <a:lnTo>
                    <a:pt x="13538" y="966"/>
                  </a:lnTo>
                  <a:lnTo>
                    <a:pt x="13656" y="1035"/>
                  </a:lnTo>
                  <a:lnTo>
                    <a:pt x="13767" y="1106"/>
                  </a:lnTo>
                  <a:lnTo>
                    <a:pt x="13872" y="1179"/>
                  </a:lnTo>
                  <a:lnTo>
                    <a:pt x="13969" y="1252"/>
                  </a:lnTo>
                  <a:lnTo>
                    <a:pt x="14061" y="1327"/>
                  </a:lnTo>
                  <a:lnTo>
                    <a:pt x="14144" y="1401"/>
                  </a:lnTo>
                  <a:lnTo>
                    <a:pt x="14221" y="1477"/>
                  </a:lnTo>
                  <a:lnTo>
                    <a:pt x="14290" y="1553"/>
                  </a:lnTo>
                  <a:lnTo>
                    <a:pt x="14353" y="1629"/>
                  </a:lnTo>
                  <a:lnTo>
                    <a:pt x="14407" y="1706"/>
                  </a:lnTo>
                  <a:lnTo>
                    <a:pt x="14453" y="1781"/>
                  </a:lnTo>
                  <a:lnTo>
                    <a:pt x="14492" y="1858"/>
                  </a:lnTo>
                  <a:lnTo>
                    <a:pt x="14521" y="1934"/>
                  </a:lnTo>
                  <a:lnTo>
                    <a:pt x="14543" y="2009"/>
                  </a:lnTo>
                  <a:lnTo>
                    <a:pt x="14556" y="2083"/>
                  </a:lnTo>
                  <a:lnTo>
                    <a:pt x="14561" y="2157"/>
                  </a:lnTo>
                  <a:lnTo>
                    <a:pt x="14554" y="2250"/>
                  </a:lnTo>
                  <a:lnTo>
                    <a:pt x="14533" y="2341"/>
                  </a:lnTo>
                  <a:lnTo>
                    <a:pt x="14497" y="2432"/>
                  </a:lnTo>
                  <a:lnTo>
                    <a:pt x="14449" y="2520"/>
                  </a:lnTo>
                  <a:lnTo>
                    <a:pt x="14387" y="2608"/>
                  </a:lnTo>
                  <a:lnTo>
                    <a:pt x="14312" y="2693"/>
                  </a:lnTo>
                  <a:lnTo>
                    <a:pt x="14225" y="2778"/>
                  </a:lnTo>
                  <a:lnTo>
                    <a:pt x="14126" y="2859"/>
                  </a:lnTo>
                  <a:lnTo>
                    <a:pt x="14015" y="2939"/>
                  </a:lnTo>
                  <a:lnTo>
                    <a:pt x="13893" y="3018"/>
                  </a:lnTo>
                  <a:lnTo>
                    <a:pt x="13761" y="3093"/>
                  </a:lnTo>
                  <a:lnTo>
                    <a:pt x="13617" y="3167"/>
                  </a:lnTo>
                  <a:lnTo>
                    <a:pt x="13462" y="3237"/>
                  </a:lnTo>
                  <a:lnTo>
                    <a:pt x="13299" y="3306"/>
                  </a:lnTo>
                  <a:lnTo>
                    <a:pt x="13125" y="3372"/>
                  </a:lnTo>
                  <a:lnTo>
                    <a:pt x="12943" y="3435"/>
                  </a:lnTo>
                  <a:lnTo>
                    <a:pt x="12751" y="3495"/>
                  </a:lnTo>
                  <a:lnTo>
                    <a:pt x="12550" y="3551"/>
                  </a:lnTo>
                  <a:lnTo>
                    <a:pt x="12342" y="3605"/>
                  </a:lnTo>
                  <a:lnTo>
                    <a:pt x="12126" y="3655"/>
                  </a:lnTo>
                  <a:lnTo>
                    <a:pt x="11902" y="3703"/>
                  </a:lnTo>
                  <a:lnTo>
                    <a:pt x="11671" y="3746"/>
                  </a:lnTo>
                  <a:lnTo>
                    <a:pt x="11434" y="3787"/>
                  </a:lnTo>
                  <a:lnTo>
                    <a:pt x="11189" y="3823"/>
                  </a:lnTo>
                  <a:lnTo>
                    <a:pt x="10939" y="3854"/>
                  </a:lnTo>
                  <a:lnTo>
                    <a:pt x="10684" y="3884"/>
                  </a:lnTo>
                  <a:lnTo>
                    <a:pt x="10422" y="3908"/>
                  </a:lnTo>
                  <a:lnTo>
                    <a:pt x="10155" y="3928"/>
                  </a:lnTo>
                  <a:lnTo>
                    <a:pt x="9885" y="3944"/>
                  </a:lnTo>
                  <a:lnTo>
                    <a:pt x="9609" y="3955"/>
                  </a:lnTo>
                  <a:lnTo>
                    <a:pt x="9329" y="3963"/>
                  </a:lnTo>
                  <a:lnTo>
                    <a:pt x="9046" y="3965"/>
                  </a:lnTo>
                  <a:lnTo>
                    <a:pt x="8764" y="3963"/>
                  </a:lnTo>
                  <a:lnTo>
                    <a:pt x="8484" y="3955"/>
                  </a:lnTo>
                  <a:lnTo>
                    <a:pt x="8209" y="3944"/>
                  </a:lnTo>
                  <a:lnTo>
                    <a:pt x="7938" y="3928"/>
                  </a:lnTo>
                  <a:lnTo>
                    <a:pt x="7672" y="3908"/>
                  </a:lnTo>
                  <a:lnTo>
                    <a:pt x="7411" y="3884"/>
                  </a:lnTo>
                  <a:lnTo>
                    <a:pt x="7155" y="3854"/>
                  </a:lnTo>
                  <a:lnTo>
                    <a:pt x="6904" y="3823"/>
                  </a:lnTo>
                  <a:lnTo>
                    <a:pt x="6660" y="3787"/>
                  </a:lnTo>
                  <a:lnTo>
                    <a:pt x="6423" y="3746"/>
                  </a:lnTo>
                  <a:lnTo>
                    <a:pt x="6191" y="3703"/>
                  </a:lnTo>
                  <a:lnTo>
                    <a:pt x="5968" y="3655"/>
                  </a:lnTo>
                  <a:lnTo>
                    <a:pt x="5752" y="3605"/>
                  </a:lnTo>
                  <a:lnTo>
                    <a:pt x="5543" y="3551"/>
                  </a:lnTo>
                  <a:lnTo>
                    <a:pt x="5342" y="3495"/>
                  </a:lnTo>
                  <a:lnTo>
                    <a:pt x="5151" y="3435"/>
                  </a:lnTo>
                  <a:lnTo>
                    <a:pt x="4968" y="3372"/>
                  </a:lnTo>
                  <a:lnTo>
                    <a:pt x="4795" y="3306"/>
                  </a:lnTo>
                  <a:lnTo>
                    <a:pt x="4631" y="3237"/>
                  </a:lnTo>
                  <a:lnTo>
                    <a:pt x="4477" y="3167"/>
                  </a:lnTo>
                  <a:lnTo>
                    <a:pt x="4333" y="3093"/>
                  </a:lnTo>
                  <a:lnTo>
                    <a:pt x="4200" y="3018"/>
                  </a:lnTo>
                  <a:lnTo>
                    <a:pt x="4079" y="2939"/>
                  </a:lnTo>
                  <a:lnTo>
                    <a:pt x="3968" y="2859"/>
                  </a:lnTo>
                  <a:lnTo>
                    <a:pt x="3868" y="2778"/>
                  </a:lnTo>
                  <a:lnTo>
                    <a:pt x="3782" y="2693"/>
                  </a:lnTo>
                  <a:lnTo>
                    <a:pt x="3708" y="2608"/>
                  </a:lnTo>
                  <a:lnTo>
                    <a:pt x="3645" y="2520"/>
                  </a:lnTo>
                  <a:lnTo>
                    <a:pt x="3597" y="2432"/>
                  </a:lnTo>
                  <a:lnTo>
                    <a:pt x="3562" y="2341"/>
                  </a:lnTo>
                  <a:lnTo>
                    <a:pt x="3540" y="2250"/>
                  </a:lnTo>
                  <a:lnTo>
                    <a:pt x="3533" y="2157"/>
                  </a:lnTo>
                  <a:lnTo>
                    <a:pt x="3538" y="2083"/>
                  </a:lnTo>
                  <a:lnTo>
                    <a:pt x="3550" y="2009"/>
                  </a:lnTo>
                  <a:lnTo>
                    <a:pt x="3572" y="1935"/>
                  </a:lnTo>
                  <a:lnTo>
                    <a:pt x="3602" y="1859"/>
                  </a:lnTo>
                  <a:lnTo>
                    <a:pt x="3641" y="1785"/>
                  </a:lnTo>
                  <a:lnTo>
                    <a:pt x="3687" y="1710"/>
                  </a:lnTo>
                  <a:lnTo>
                    <a:pt x="3741" y="1634"/>
                  </a:lnTo>
                  <a:lnTo>
                    <a:pt x="3803" y="1560"/>
                  </a:lnTo>
                  <a:lnTo>
                    <a:pt x="3873" y="1485"/>
                  </a:lnTo>
                  <a:lnTo>
                    <a:pt x="3950" y="1412"/>
                  </a:lnTo>
                  <a:lnTo>
                    <a:pt x="4033" y="1338"/>
                  </a:lnTo>
                  <a:lnTo>
                    <a:pt x="4124" y="1266"/>
                  </a:lnTo>
                  <a:lnTo>
                    <a:pt x="4222" y="1194"/>
                  </a:lnTo>
                  <a:lnTo>
                    <a:pt x="4326" y="1124"/>
                  </a:lnTo>
                  <a:lnTo>
                    <a:pt x="4438" y="1055"/>
                  </a:lnTo>
                  <a:lnTo>
                    <a:pt x="4556" y="987"/>
                  </a:lnTo>
                  <a:lnTo>
                    <a:pt x="4679" y="922"/>
                  </a:lnTo>
                  <a:lnTo>
                    <a:pt x="4809" y="857"/>
                  </a:lnTo>
                  <a:lnTo>
                    <a:pt x="4944" y="794"/>
                  </a:lnTo>
                  <a:lnTo>
                    <a:pt x="5086" y="734"/>
                  </a:lnTo>
                  <a:lnTo>
                    <a:pt x="5233" y="675"/>
                  </a:lnTo>
                  <a:lnTo>
                    <a:pt x="5384" y="619"/>
                  </a:lnTo>
                  <a:lnTo>
                    <a:pt x="5543" y="566"/>
                  </a:lnTo>
                  <a:lnTo>
                    <a:pt x="5704" y="513"/>
                  </a:lnTo>
                  <a:lnTo>
                    <a:pt x="5872" y="466"/>
                  </a:lnTo>
                  <a:lnTo>
                    <a:pt x="6044" y="420"/>
                  </a:lnTo>
                  <a:lnTo>
                    <a:pt x="6220" y="377"/>
                  </a:lnTo>
                  <a:lnTo>
                    <a:pt x="6400" y="337"/>
                  </a:lnTo>
                  <a:lnTo>
                    <a:pt x="6586" y="301"/>
                  </a:lnTo>
                  <a:lnTo>
                    <a:pt x="6775" y="268"/>
                  </a:lnTo>
                  <a:lnTo>
                    <a:pt x="6967" y="239"/>
                  </a:lnTo>
                  <a:lnTo>
                    <a:pt x="7164" y="213"/>
                  </a:lnTo>
                  <a:lnTo>
                    <a:pt x="7164" y="0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742" name="Shape 742"/>
            <p:cNvSpPr/>
            <p:nvPr/>
          </p:nvSpPr>
          <p:spPr>
            <a:xfrm>
              <a:off x="2319" y="1035"/>
              <a:ext cx="1068" cy="380"/>
            </a:xfrm>
            <a:custGeom>
              <a:avLst/>
              <a:gdLst/>
              <a:ahLst/>
              <a:cxnLst/>
              <a:rect l="0" t="0" r="0" b="0"/>
              <a:pathLst>
                <a:path w="7498" h="2667" extrusionOk="0">
                  <a:moveTo>
                    <a:pt x="2968" y="0"/>
                  </a:moveTo>
                  <a:lnTo>
                    <a:pt x="2811" y="14"/>
                  </a:lnTo>
                  <a:lnTo>
                    <a:pt x="2656" y="30"/>
                  </a:lnTo>
                  <a:lnTo>
                    <a:pt x="2505" y="48"/>
                  </a:lnTo>
                  <a:lnTo>
                    <a:pt x="2355" y="67"/>
                  </a:lnTo>
                  <a:lnTo>
                    <a:pt x="2209" y="90"/>
                  </a:lnTo>
                  <a:lnTo>
                    <a:pt x="2067" y="114"/>
                  </a:lnTo>
                  <a:lnTo>
                    <a:pt x="1926" y="142"/>
                  </a:lnTo>
                  <a:lnTo>
                    <a:pt x="1791" y="170"/>
                  </a:lnTo>
                  <a:lnTo>
                    <a:pt x="1658" y="200"/>
                  </a:lnTo>
                  <a:lnTo>
                    <a:pt x="1530" y="233"/>
                  </a:lnTo>
                  <a:lnTo>
                    <a:pt x="1406" y="267"/>
                  </a:lnTo>
                  <a:lnTo>
                    <a:pt x="1286" y="303"/>
                  </a:lnTo>
                  <a:lnTo>
                    <a:pt x="1169" y="342"/>
                  </a:lnTo>
                  <a:lnTo>
                    <a:pt x="1059" y="381"/>
                  </a:lnTo>
                  <a:lnTo>
                    <a:pt x="951" y="423"/>
                  </a:lnTo>
                  <a:lnTo>
                    <a:pt x="849" y="465"/>
                  </a:lnTo>
                  <a:lnTo>
                    <a:pt x="752" y="510"/>
                  </a:lnTo>
                  <a:lnTo>
                    <a:pt x="660" y="556"/>
                  </a:lnTo>
                  <a:lnTo>
                    <a:pt x="574" y="603"/>
                  </a:lnTo>
                  <a:lnTo>
                    <a:pt x="493" y="652"/>
                  </a:lnTo>
                  <a:lnTo>
                    <a:pt x="417" y="701"/>
                  </a:lnTo>
                  <a:lnTo>
                    <a:pt x="347" y="752"/>
                  </a:lnTo>
                  <a:lnTo>
                    <a:pt x="284" y="804"/>
                  </a:lnTo>
                  <a:lnTo>
                    <a:pt x="226" y="859"/>
                  </a:lnTo>
                  <a:lnTo>
                    <a:pt x="174" y="913"/>
                  </a:lnTo>
                  <a:lnTo>
                    <a:pt x="129" y="968"/>
                  </a:lnTo>
                  <a:lnTo>
                    <a:pt x="90" y="1025"/>
                  </a:lnTo>
                  <a:lnTo>
                    <a:pt x="58" y="1081"/>
                  </a:lnTo>
                  <a:lnTo>
                    <a:pt x="32" y="1140"/>
                  </a:lnTo>
                  <a:lnTo>
                    <a:pt x="14" y="1199"/>
                  </a:lnTo>
                  <a:lnTo>
                    <a:pt x="3" y="1258"/>
                  </a:lnTo>
                  <a:lnTo>
                    <a:pt x="0" y="1319"/>
                  </a:lnTo>
                  <a:lnTo>
                    <a:pt x="4" y="1388"/>
                  </a:lnTo>
                  <a:lnTo>
                    <a:pt x="19" y="1456"/>
                  </a:lnTo>
                  <a:lnTo>
                    <a:pt x="43" y="1524"/>
                  </a:lnTo>
                  <a:lnTo>
                    <a:pt x="77" y="1589"/>
                  </a:lnTo>
                  <a:lnTo>
                    <a:pt x="118" y="1655"/>
                  </a:lnTo>
                  <a:lnTo>
                    <a:pt x="169" y="1718"/>
                  </a:lnTo>
                  <a:lnTo>
                    <a:pt x="228" y="1782"/>
                  </a:lnTo>
                  <a:lnTo>
                    <a:pt x="295" y="1843"/>
                  </a:lnTo>
                  <a:lnTo>
                    <a:pt x="371" y="1903"/>
                  </a:lnTo>
                  <a:lnTo>
                    <a:pt x="453" y="1960"/>
                  </a:lnTo>
                  <a:lnTo>
                    <a:pt x="544" y="2017"/>
                  </a:lnTo>
                  <a:lnTo>
                    <a:pt x="641" y="2071"/>
                  </a:lnTo>
                  <a:lnTo>
                    <a:pt x="746" y="2124"/>
                  </a:lnTo>
                  <a:lnTo>
                    <a:pt x="857" y="2175"/>
                  </a:lnTo>
                  <a:lnTo>
                    <a:pt x="976" y="2224"/>
                  </a:lnTo>
                  <a:lnTo>
                    <a:pt x="1100" y="2271"/>
                  </a:lnTo>
                  <a:lnTo>
                    <a:pt x="1231" y="2315"/>
                  </a:lnTo>
                  <a:lnTo>
                    <a:pt x="1366" y="2358"/>
                  </a:lnTo>
                  <a:lnTo>
                    <a:pt x="1508" y="2398"/>
                  </a:lnTo>
                  <a:lnTo>
                    <a:pt x="1655" y="2436"/>
                  </a:lnTo>
                  <a:lnTo>
                    <a:pt x="1808" y="2471"/>
                  </a:lnTo>
                  <a:lnTo>
                    <a:pt x="1965" y="2503"/>
                  </a:lnTo>
                  <a:lnTo>
                    <a:pt x="2126" y="2534"/>
                  </a:lnTo>
                  <a:lnTo>
                    <a:pt x="2292" y="2561"/>
                  </a:lnTo>
                  <a:lnTo>
                    <a:pt x="2463" y="2585"/>
                  </a:lnTo>
                  <a:lnTo>
                    <a:pt x="2636" y="2606"/>
                  </a:lnTo>
                  <a:lnTo>
                    <a:pt x="2813" y="2624"/>
                  </a:lnTo>
                  <a:lnTo>
                    <a:pt x="2996" y="2639"/>
                  </a:lnTo>
                  <a:lnTo>
                    <a:pt x="3179" y="2651"/>
                  </a:lnTo>
                  <a:lnTo>
                    <a:pt x="3367" y="2659"/>
                  </a:lnTo>
                  <a:lnTo>
                    <a:pt x="3557" y="2665"/>
                  </a:lnTo>
                  <a:lnTo>
                    <a:pt x="3749" y="2667"/>
                  </a:lnTo>
                  <a:lnTo>
                    <a:pt x="3941" y="2665"/>
                  </a:lnTo>
                  <a:lnTo>
                    <a:pt x="4131" y="2659"/>
                  </a:lnTo>
                  <a:lnTo>
                    <a:pt x="4319" y="2651"/>
                  </a:lnTo>
                  <a:lnTo>
                    <a:pt x="4503" y="2639"/>
                  </a:lnTo>
                  <a:lnTo>
                    <a:pt x="4685" y="2624"/>
                  </a:lnTo>
                  <a:lnTo>
                    <a:pt x="4862" y="2606"/>
                  </a:lnTo>
                  <a:lnTo>
                    <a:pt x="5035" y="2585"/>
                  </a:lnTo>
                  <a:lnTo>
                    <a:pt x="5206" y="2561"/>
                  </a:lnTo>
                  <a:lnTo>
                    <a:pt x="5373" y="2534"/>
                  </a:lnTo>
                  <a:lnTo>
                    <a:pt x="5533" y="2503"/>
                  </a:lnTo>
                  <a:lnTo>
                    <a:pt x="5690" y="2471"/>
                  </a:lnTo>
                  <a:lnTo>
                    <a:pt x="5843" y="2436"/>
                  </a:lnTo>
                  <a:lnTo>
                    <a:pt x="5990" y="2398"/>
                  </a:lnTo>
                  <a:lnTo>
                    <a:pt x="6132" y="2358"/>
                  </a:lnTo>
                  <a:lnTo>
                    <a:pt x="6267" y="2315"/>
                  </a:lnTo>
                  <a:lnTo>
                    <a:pt x="6398" y="2271"/>
                  </a:lnTo>
                  <a:lnTo>
                    <a:pt x="6522" y="2224"/>
                  </a:lnTo>
                  <a:lnTo>
                    <a:pt x="6641" y="2175"/>
                  </a:lnTo>
                  <a:lnTo>
                    <a:pt x="6752" y="2124"/>
                  </a:lnTo>
                  <a:lnTo>
                    <a:pt x="6857" y="2071"/>
                  </a:lnTo>
                  <a:lnTo>
                    <a:pt x="6954" y="2017"/>
                  </a:lnTo>
                  <a:lnTo>
                    <a:pt x="7045" y="1960"/>
                  </a:lnTo>
                  <a:lnTo>
                    <a:pt x="7127" y="1903"/>
                  </a:lnTo>
                  <a:lnTo>
                    <a:pt x="7203" y="1843"/>
                  </a:lnTo>
                  <a:lnTo>
                    <a:pt x="7270" y="1782"/>
                  </a:lnTo>
                  <a:lnTo>
                    <a:pt x="7329" y="1718"/>
                  </a:lnTo>
                  <a:lnTo>
                    <a:pt x="7380" y="1655"/>
                  </a:lnTo>
                  <a:lnTo>
                    <a:pt x="7421" y="1589"/>
                  </a:lnTo>
                  <a:lnTo>
                    <a:pt x="7455" y="1524"/>
                  </a:lnTo>
                  <a:lnTo>
                    <a:pt x="7479" y="1456"/>
                  </a:lnTo>
                  <a:lnTo>
                    <a:pt x="7494" y="1388"/>
                  </a:lnTo>
                  <a:lnTo>
                    <a:pt x="7498" y="1319"/>
                  </a:lnTo>
                  <a:lnTo>
                    <a:pt x="7495" y="1258"/>
                  </a:lnTo>
                  <a:lnTo>
                    <a:pt x="7484" y="1199"/>
                  </a:lnTo>
                  <a:lnTo>
                    <a:pt x="7466" y="1140"/>
                  </a:lnTo>
                  <a:lnTo>
                    <a:pt x="7440" y="1081"/>
                  </a:lnTo>
                  <a:lnTo>
                    <a:pt x="7408" y="1025"/>
                  </a:lnTo>
                  <a:lnTo>
                    <a:pt x="7369" y="968"/>
                  </a:lnTo>
                  <a:lnTo>
                    <a:pt x="7324" y="913"/>
                  </a:lnTo>
                  <a:lnTo>
                    <a:pt x="7272" y="859"/>
                  </a:lnTo>
                  <a:lnTo>
                    <a:pt x="7214" y="804"/>
                  </a:lnTo>
                  <a:lnTo>
                    <a:pt x="7151" y="752"/>
                  </a:lnTo>
                  <a:lnTo>
                    <a:pt x="7081" y="701"/>
                  </a:lnTo>
                  <a:lnTo>
                    <a:pt x="7005" y="652"/>
                  </a:lnTo>
                  <a:lnTo>
                    <a:pt x="6924" y="603"/>
                  </a:lnTo>
                  <a:lnTo>
                    <a:pt x="6838" y="556"/>
                  </a:lnTo>
                  <a:lnTo>
                    <a:pt x="6746" y="510"/>
                  </a:lnTo>
                  <a:lnTo>
                    <a:pt x="6649" y="465"/>
                  </a:lnTo>
                  <a:lnTo>
                    <a:pt x="6547" y="423"/>
                  </a:lnTo>
                  <a:lnTo>
                    <a:pt x="6439" y="381"/>
                  </a:lnTo>
                  <a:lnTo>
                    <a:pt x="6329" y="342"/>
                  </a:lnTo>
                  <a:lnTo>
                    <a:pt x="6213" y="303"/>
                  </a:lnTo>
                  <a:lnTo>
                    <a:pt x="6092" y="267"/>
                  </a:lnTo>
                  <a:lnTo>
                    <a:pt x="5968" y="233"/>
                  </a:lnTo>
                  <a:lnTo>
                    <a:pt x="5840" y="200"/>
                  </a:lnTo>
                  <a:lnTo>
                    <a:pt x="5707" y="170"/>
                  </a:lnTo>
                  <a:lnTo>
                    <a:pt x="5572" y="142"/>
                  </a:lnTo>
                  <a:lnTo>
                    <a:pt x="5431" y="114"/>
                  </a:lnTo>
                  <a:lnTo>
                    <a:pt x="5289" y="90"/>
                  </a:lnTo>
                  <a:lnTo>
                    <a:pt x="5143" y="67"/>
                  </a:lnTo>
                  <a:lnTo>
                    <a:pt x="4994" y="48"/>
                  </a:lnTo>
                  <a:lnTo>
                    <a:pt x="4842" y="30"/>
                  </a:lnTo>
                  <a:lnTo>
                    <a:pt x="4687" y="14"/>
                  </a:lnTo>
                  <a:lnTo>
                    <a:pt x="4530" y="0"/>
                  </a:lnTo>
                  <a:lnTo>
                    <a:pt x="4530" y="169"/>
                  </a:lnTo>
                  <a:lnTo>
                    <a:pt x="4611" y="178"/>
                  </a:lnTo>
                  <a:lnTo>
                    <a:pt x="4690" y="188"/>
                  </a:lnTo>
                  <a:lnTo>
                    <a:pt x="4770" y="199"/>
                  </a:lnTo>
                  <a:lnTo>
                    <a:pt x="4845" y="211"/>
                  </a:lnTo>
                  <a:lnTo>
                    <a:pt x="4921" y="223"/>
                  </a:lnTo>
                  <a:lnTo>
                    <a:pt x="4994" y="237"/>
                  </a:lnTo>
                  <a:lnTo>
                    <a:pt x="5065" y="250"/>
                  </a:lnTo>
                  <a:lnTo>
                    <a:pt x="5134" y="265"/>
                  </a:lnTo>
                  <a:lnTo>
                    <a:pt x="5202" y="281"/>
                  </a:lnTo>
                  <a:lnTo>
                    <a:pt x="5266" y="298"/>
                  </a:lnTo>
                  <a:lnTo>
                    <a:pt x="5330" y="315"/>
                  </a:lnTo>
                  <a:lnTo>
                    <a:pt x="5391" y="332"/>
                  </a:lnTo>
                  <a:lnTo>
                    <a:pt x="5449" y="351"/>
                  </a:lnTo>
                  <a:lnTo>
                    <a:pt x="5505" y="369"/>
                  </a:lnTo>
                  <a:lnTo>
                    <a:pt x="5559" y="389"/>
                  </a:lnTo>
                  <a:lnTo>
                    <a:pt x="5610" y="408"/>
                  </a:lnTo>
                  <a:lnTo>
                    <a:pt x="5659" y="430"/>
                  </a:lnTo>
                  <a:lnTo>
                    <a:pt x="5705" y="451"/>
                  </a:lnTo>
                  <a:lnTo>
                    <a:pt x="5748" y="473"/>
                  </a:lnTo>
                  <a:lnTo>
                    <a:pt x="5789" y="496"/>
                  </a:lnTo>
                  <a:lnTo>
                    <a:pt x="5826" y="518"/>
                  </a:lnTo>
                  <a:lnTo>
                    <a:pt x="5861" y="541"/>
                  </a:lnTo>
                  <a:lnTo>
                    <a:pt x="5893" y="565"/>
                  </a:lnTo>
                  <a:lnTo>
                    <a:pt x="5922" y="589"/>
                  </a:lnTo>
                  <a:lnTo>
                    <a:pt x="5948" y="613"/>
                  </a:lnTo>
                  <a:lnTo>
                    <a:pt x="5970" y="638"/>
                  </a:lnTo>
                  <a:lnTo>
                    <a:pt x="5989" y="664"/>
                  </a:lnTo>
                  <a:lnTo>
                    <a:pt x="6005" y="689"/>
                  </a:lnTo>
                  <a:lnTo>
                    <a:pt x="6017" y="715"/>
                  </a:lnTo>
                  <a:lnTo>
                    <a:pt x="6026" y="741"/>
                  </a:lnTo>
                  <a:lnTo>
                    <a:pt x="6032" y="768"/>
                  </a:lnTo>
                  <a:lnTo>
                    <a:pt x="6034" y="795"/>
                  </a:lnTo>
                  <a:lnTo>
                    <a:pt x="6031" y="829"/>
                  </a:lnTo>
                  <a:lnTo>
                    <a:pt x="6022" y="863"/>
                  </a:lnTo>
                  <a:lnTo>
                    <a:pt x="6007" y="896"/>
                  </a:lnTo>
                  <a:lnTo>
                    <a:pt x="5988" y="929"/>
                  </a:lnTo>
                  <a:lnTo>
                    <a:pt x="5962" y="962"/>
                  </a:lnTo>
                  <a:lnTo>
                    <a:pt x="5931" y="993"/>
                  </a:lnTo>
                  <a:lnTo>
                    <a:pt x="5895" y="1024"/>
                  </a:lnTo>
                  <a:lnTo>
                    <a:pt x="5855" y="1054"/>
                  </a:lnTo>
                  <a:lnTo>
                    <a:pt x="5808" y="1084"/>
                  </a:lnTo>
                  <a:lnTo>
                    <a:pt x="5757" y="1112"/>
                  </a:lnTo>
                  <a:lnTo>
                    <a:pt x="5703" y="1140"/>
                  </a:lnTo>
                  <a:lnTo>
                    <a:pt x="5643" y="1167"/>
                  </a:lnTo>
                  <a:lnTo>
                    <a:pt x="5580" y="1193"/>
                  </a:lnTo>
                  <a:lnTo>
                    <a:pt x="5512" y="1218"/>
                  </a:lnTo>
                  <a:lnTo>
                    <a:pt x="5439" y="1243"/>
                  </a:lnTo>
                  <a:lnTo>
                    <a:pt x="5364" y="1266"/>
                  </a:lnTo>
                  <a:lnTo>
                    <a:pt x="5284" y="1288"/>
                  </a:lnTo>
                  <a:lnTo>
                    <a:pt x="5201" y="1309"/>
                  </a:lnTo>
                  <a:lnTo>
                    <a:pt x="5115" y="1329"/>
                  </a:lnTo>
                  <a:lnTo>
                    <a:pt x="5025" y="1347"/>
                  </a:lnTo>
                  <a:lnTo>
                    <a:pt x="4932" y="1364"/>
                  </a:lnTo>
                  <a:lnTo>
                    <a:pt x="4836" y="1381"/>
                  </a:lnTo>
                  <a:lnTo>
                    <a:pt x="4738" y="1396"/>
                  </a:lnTo>
                  <a:lnTo>
                    <a:pt x="4637" y="1409"/>
                  </a:lnTo>
                  <a:lnTo>
                    <a:pt x="4533" y="1421"/>
                  </a:lnTo>
                  <a:lnTo>
                    <a:pt x="4427" y="1431"/>
                  </a:lnTo>
                  <a:lnTo>
                    <a:pt x="4319" y="1440"/>
                  </a:lnTo>
                  <a:lnTo>
                    <a:pt x="4208" y="1448"/>
                  </a:lnTo>
                  <a:lnTo>
                    <a:pt x="4096" y="1454"/>
                  </a:lnTo>
                  <a:lnTo>
                    <a:pt x="3982" y="1458"/>
                  </a:lnTo>
                  <a:lnTo>
                    <a:pt x="3867" y="1460"/>
                  </a:lnTo>
                  <a:lnTo>
                    <a:pt x="3749" y="1461"/>
                  </a:lnTo>
                  <a:lnTo>
                    <a:pt x="3631" y="1460"/>
                  </a:lnTo>
                  <a:lnTo>
                    <a:pt x="3516" y="1458"/>
                  </a:lnTo>
                  <a:lnTo>
                    <a:pt x="3402" y="1454"/>
                  </a:lnTo>
                  <a:lnTo>
                    <a:pt x="3290" y="1448"/>
                  </a:lnTo>
                  <a:lnTo>
                    <a:pt x="3179" y="1440"/>
                  </a:lnTo>
                  <a:lnTo>
                    <a:pt x="3071" y="1431"/>
                  </a:lnTo>
                  <a:lnTo>
                    <a:pt x="2965" y="1421"/>
                  </a:lnTo>
                  <a:lnTo>
                    <a:pt x="2861" y="1409"/>
                  </a:lnTo>
                  <a:lnTo>
                    <a:pt x="2760" y="1396"/>
                  </a:lnTo>
                  <a:lnTo>
                    <a:pt x="2662" y="1381"/>
                  </a:lnTo>
                  <a:lnTo>
                    <a:pt x="2566" y="1364"/>
                  </a:lnTo>
                  <a:lnTo>
                    <a:pt x="2473" y="1347"/>
                  </a:lnTo>
                  <a:lnTo>
                    <a:pt x="2383" y="1329"/>
                  </a:lnTo>
                  <a:lnTo>
                    <a:pt x="2297" y="1309"/>
                  </a:lnTo>
                  <a:lnTo>
                    <a:pt x="2214" y="1288"/>
                  </a:lnTo>
                  <a:lnTo>
                    <a:pt x="2135" y="1266"/>
                  </a:lnTo>
                  <a:lnTo>
                    <a:pt x="2059" y="1243"/>
                  </a:lnTo>
                  <a:lnTo>
                    <a:pt x="1987" y="1218"/>
                  </a:lnTo>
                  <a:lnTo>
                    <a:pt x="1918" y="1193"/>
                  </a:lnTo>
                  <a:lnTo>
                    <a:pt x="1855" y="1167"/>
                  </a:lnTo>
                  <a:lnTo>
                    <a:pt x="1795" y="1140"/>
                  </a:lnTo>
                  <a:lnTo>
                    <a:pt x="1741" y="1112"/>
                  </a:lnTo>
                  <a:lnTo>
                    <a:pt x="1690" y="1084"/>
                  </a:lnTo>
                  <a:lnTo>
                    <a:pt x="1644" y="1054"/>
                  </a:lnTo>
                  <a:lnTo>
                    <a:pt x="1603" y="1024"/>
                  </a:lnTo>
                  <a:lnTo>
                    <a:pt x="1567" y="993"/>
                  </a:lnTo>
                  <a:lnTo>
                    <a:pt x="1536" y="962"/>
                  </a:lnTo>
                  <a:lnTo>
                    <a:pt x="1510" y="929"/>
                  </a:lnTo>
                  <a:lnTo>
                    <a:pt x="1491" y="896"/>
                  </a:lnTo>
                  <a:lnTo>
                    <a:pt x="1476" y="863"/>
                  </a:lnTo>
                  <a:lnTo>
                    <a:pt x="1467" y="829"/>
                  </a:lnTo>
                  <a:lnTo>
                    <a:pt x="1464" y="795"/>
                  </a:lnTo>
                  <a:lnTo>
                    <a:pt x="1466" y="768"/>
                  </a:lnTo>
                  <a:lnTo>
                    <a:pt x="1472" y="741"/>
                  </a:lnTo>
                  <a:lnTo>
                    <a:pt x="1481" y="715"/>
                  </a:lnTo>
                  <a:lnTo>
                    <a:pt x="1493" y="689"/>
                  </a:lnTo>
                  <a:lnTo>
                    <a:pt x="1509" y="664"/>
                  </a:lnTo>
                  <a:lnTo>
                    <a:pt x="1528" y="638"/>
                  </a:lnTo>
                  <a:lnTo>
                    <a:pt x="1551" y="613"/>
                  </a:lnTo>
                  <a:lnTo>
                    <a:pt x="1576" y="589"/>
                  </a:lnTo>
                  <a:lnTo>
                    <a:pt x="1605" y="565"/>
                  </a:lnTo>
                  <a:lnTo>
                    <a:pt x="1637" y="541"/>
                  </a:lnTo>
                  <a:lnTo>
                    <a:pt x="1672" y="518"/>
                  </a:lnTo>
                  <a:lnTo>
                    <a:pt x="1709" y="496"/>
                  </a:lnTo>
                  <a:lnTo>
                    <a:pt x="1750" y="473"/>
                  </a:lnTo>
                  <a:lnTo>
                    <a:pt x="1793" y="451"/>
                  </a:lnTo>
                  <a:lnTo>
                    <a:pt x="1839" y="430"/>
                  </a:lnTo>
                  <a:lnTo>
                    <a:pt x="1888" y="408"/>
                  </a:lnTo>
                  <a:lnTo>
                    <a:pt x="1939" y="389"/>
                  </a:lnTo>
                  <a:lnTo>
                    <a:pt x="1993" y="369"/>
                  </a:lnTo>
                  <a:lnTo>
                    <a:pt x="2049" y="351"/>
                  </a:lnTo>
                  <a:lnTo>
                    <a:pt x="2107" y="332"/>
                  </a:lnTo>
                  <a:lnTo>
                    <a:pt x="2168" y="315"/>
                  </a:lnTo>
                  <a:lnTo>
                    <a:pt x="2232" y="298"/>
                  </a:lnTo>
                  <a:lnTo>
                    <a:pt x="2296" y="281"/>
                  </a:lnTo>
                  <a:lnTo>
                    <a:pt x="2364" y="265"/>
                  </a:lnTo>
                  <a:lnTo>
                    <a:pt x="2433" y="250"/>
                  </a:lnTo>
                  <a:lnTo>
                    <a:pt x="2505" y="237"/>
                  </a:lnTo>
                  <a:lnTo>
                    <a:pt x="2578" y="223"/>
                  </a:lnTo>
                  <a:lnTo>
                    <a:pt x="2653" y="211"/>
                  </a:lnTo>
                  <a:lnTo>
                    <a:pt x="2729" y="199"/>
                  </a:lnTo>
                  <a:lnTo>
                    <a:pt x="2808" y="188"/>
                  </a:lnTo>
                  <a:lnTo>
                    <a:pt x="2887" y="178"/>
                  </a:lnTo>
                  <a:lnTo>
                    <a:pt x="2968" y="169"/>
                  </a:lnTo>
                  <a:lnTo>
                    <a:pt x="2968" y="0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743" name="Shape 743"/>
            <p:cNvSpPr/>
            <p:nvPr/>
          </p:nvSpPr>
          <p:spPr>
            <a:xfrm>
              <a:off x="1939" y="2496"/>
              <a:ext cx="25" cy="21"/>
            </a:xfrm>
            <a:custGeom>
              <a:avLst/>
              <a:gdLst/>
              <a:ahLst/>
              <a:cxnLst/>
              <a:rect l="0" t="0" r="0" b="0"/>
              <a:pathLst>
                <a:path w="176" h="160" extrusionOk="0">
                  <a:moveTo>
                    <a:pt x="176" y="54"/>
                  </a:moveTo>
                  <a:lnTo>
                    <a:pt x="175" y="42"/>
                  </a:lnTo>
                  <a:lnTo>
                    <a:pt x="172" y="31"/>
                  </a:lnTo>
                  <a:lnTo>
                    <a:pt x="168" y="22"/>
                  </a:lnTo>
                  <a:lnTo>
                    <a:pt x="163" y="15"/>
                  </a:lnTo>
                  <a:lnTo>
                    <a:pt x="155" y="8"/>
                  </a:lnTo>
                  <a:lnTo>
                    <a:pt x="147" y="4"/>
                  </a:lnTo>
                  <a:lnTo>
                    <a:pt x="137" y="1"/>
                  </a:lnTo>
                  <a:lnTo>
                    <a:pt x="125" y="0"/>
                  </a:lnTo>
                  <a:lnTo>
                    <a:pt x="50" y="0"/>
                  </a:lnTo>
                  <a:lnTo>
                    <a:pt x="38" y="1"/>
                  </a:lnTo>
                  <a:lnTo>
                    <a:pt x="28" y="4"/>
                  </a:lnTo>
                  <a:lnTo>
                    <a:pt x="20" y="8"/>
                  </a:lnTo>
                  <a:lnTo>
                    <a:pt x="13" y="15"/>
                  </a:lnTo>
                  <a:lnTo>
                    <a:pt x="7" y="22"/>
                  </a:lnTo>
                  <a:lnTo>
                    <a:pt x="3" y="31"/>
                  </a:lnTo>
                  <a:lnTo>
                    <a:pt x="0" y="42"/>
                  </a:lnTo>
                  <a:lnTo>
                    <a:pt x="0" y="54"/>
                  </a:lnTo>
                  <a:lnTo>
                    <a:pt x="0" y="105"/>
                  </a:lnTo>
                  <a:lnTo>
                    <a:pt x="0" y="118"/>
                  </a:lnTo>
                  <a:lnTo>
                    <a:pt x="3" y="128"/>
                  </a:lnTo>
                  <a:lnTo>
                    <a:pt x="7" y="137"/>
                  </a:lnTo>
                  <a:lnTo>
                    <a:pt x="13" y="145"/>
                  </a:lnTo>
                  <a:lnTo>
                    <a:pt x="20" y="151"/>
                  </a:lnTo>
                  <a:lnTo>
                    <a:pt x="28" y="155"/>
                  </a:lnTo>
                  <a:lnTo>
                    <a:pt x="38" y="159"/>
                  </a:lnTo>
                  <a:lnTo>
                    <a:pt x="50" y="160"/>
                  </a:lnTo>
                  <a:lnTo>
                    <a:pt x="125" y="160"/>
                  </a:lnTo>
                  <a:lnTo>
                    <a:pt x="137" y="159"/>
                  </a:lnTo>
                  <a:lnTo>
                    <a:pt x="147" y="155"/>
                  </a:lnTo>
                  <a:lnTo>
                    <a:pt x="155" y="151"/>
                  </a:lnTo>
                  <a:lnTo>
                    <a:pt x="163" y="145"/>
                  </a:lnTo>
                  <a:lnTo>
                    <a:pt x="168" y="137"/>
                  </a:lnTo>
                  <a:lnTo>
                    <a:pt x="172" y="128"/>
                  </a:lnTo>
                  <a:lnTo>
                    <a:pt x="175" y="118"/>
                  </a:lnTo>
                  <a:lnTo>
                    <a:pt x="176" y="105"/>
                  </a:lnTo>
                  <a:lnTo>
                    <a:pt x="176" y="54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744" name="Shape 744"/>
            <p:cNvSpPr/>
            <p:nvPr/>
          </p:nvSpPr>
          <p:spPr>
            <a:xfrm>
              <a:off x="2542" y="2496"/>
              <a:ext cx="25" cy="21"/>
            </a:xfrm>
            <a:custGeom>
              <a:avLst/>
              <a:gdLst/>
              <a:ahLst/>
              <a:cxnLst/>
              <a:rect l="0" t="0" r="0" b="0"/>
              <a:pathLst>
                <a:path w="175" h="159" extrusionOk="0">
                  <a:moveTo>
                    <a:pt x="175" y="54"/>
                  </a:moveTo>
                  <a:lnTo>
                    <a:pt x="175" y="42"/>
                  </a:lnTo>
                  <a:lnTo>
                    <a:pt x="172" y="32"/>
                  </a:lnTo>
                  <a:lnTo>
                    <a:pt x="169" y="23"/>
                  </a:lnTo>
                  <a:lnTo>
                    <a:pt x="163" y="15"/>
                  </a:lnTo>
                  <a:lnTo>
                    <a:pt x="156" y="8"/>
                  </a:lnTo>
                  <a:lnTo>
                    <a:pt x="147" y="4"/>
                  </a:lnTo>
                  <a:lnTo>
                    <a:pt x="137" y="1"/>
                  </a:lnTo>
                  <a:lnTo>
                    <a:pt x="126" y="0"/>
                  </a:lnTo>
                  <a:lnTo>
                    <a:pt x="50" y="0"/>
                  </a:lnTo>
                  <a:lnTo>
                    <a:pt x="39" y="1"/>
                  </a:lnTo>
                  <a:lnTo>
                    <a:pt x="28" y="4"/>
                  </a:lnTo>
                  <a:lnTo>
                    <a:pt x="19" y="8"/>
                  </a:lnTo>
                  <a:lnTo>
                    <a:pt x="13" y="15"/>
                  </a:lnTo>
                  <a:lnTo>
                    <a:pt x="7" y="23"/>
                  </a:lnTo>
                  <a:lnTo>
                    <a:pt x="4" y="32"/>
                  </a:lnTo>
                  <a:lnTo>
                    <a:pt x="1" y="42"/>
                  </a:lnTo>
                  <a:lnTo>
                    <a:pt x="0" y="54"/>
                  </a:lnTo>
                  <a:lnTo>
                    <a:pt x="0" y="106"/>
                  </a:lnTo>
                  <a:lnTo>
                    <a:pt x="1" y="118"/>
                  </a:lnTo>
                  <a:lnTo>
                    <a:pt x="4" y="129"/>
                  </a:lnTo>
                  <a:lnTo>
                    <a:pt x="7" y="138"/>
                  </a:lnTo>
                  <a:lnTo>
                    <a:pt x="13" y="145"/>
                  </a:lnTo>
                  <a:lnTo>
                    <a:pt x="19" y="150"/>
                  </a:lnTo>
                  <a:lnTo>
                    <a:pt x="28" y="155"/>
                  </a:lnTo>
                  <a:lnTo>
                    <a:pt x="39" y="158"/>
                  </a:lnTo>
                  <a:lnTo>
                    <a:pt x="50" y="159"/>
                  </a:lnTo>
                  <a:lnTo>
                    <a:pt x="126" y="159"/>
                  </a:lnTo>
                  <a:lnTo>
                    <a:pt x="137" y="158"/>
                  </a:lnTo>
                  <a:lnTo>
                    <a:pt x="147" y="155"/>
                  </a:lnTo>
                  <a:lnTo>
                    <a:pt x="156" y="150"/>
                  </a:lnTo>
                  <a:lnTo>
                    <a:pt x="163" y="145"/>
                  </a:lnTo>
                  <a:lnTo>
                    <a:pt x="169" y="138"/>
                  </a:lnTo>
                  <a:lnTo>
                    <a:pt x="172" y="129"/>
                  </a:lnTo>
                  <a:lnTo>
                    <a:pt x="175" y="118"/>
                  </a:lnTo>
                  <a:lnTo>
                    <a:pt x="175" y="106"/>
                  </a:lnTo>
                  <a:lnTo>
                    <a:pt x="175" y="54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745" name="Shape 745"/>
            <p:cNvSpPr/>
            <p:nvPr/>
          </p:nvSpPr>
          <p:spPr>
            <a:xfrm>
              <a:off x="3144" y="2496"/>
              <a:ext cx="25" cy="21"/>
            </a:xfrm>
            <a:custGeom>
              <a:avLst/>
              <a:gdLst/>
              <a:ahLst/>
              <a:cxnLst/>
              <a:rect l="0" t="0" r="0" b="0"/>
              <a:pathLst>
                <a:path w="176" h="160" extrusionOk="0">
                  <a:moveTo>
                    <a:pt x="176" y="55"/>
                  </a:moveTo>
                  <a:lnTo>
                    <a:pt x="176" y="42"/>
                  </a:lnTo>
                  <a:lnTo>
                    <a:pt x="173" y="32"/>
                  </a:lnTo>
                  <a:lnTo>
                    <a:pt x="169" y="22"/>
                  </a:lnTo>
                  <a:lnTo>
                    <a:pt x="163" y="15"/>
                  </a:lnTo>
                  <a:lnTo>
                    <a:pt x="156" y="8"/>
                  </a:lnTo>
                  <a:lnTo>
                    <a:pt x="147" y="5"/>
                  </a:lnTo>
                  <a:lnTo>
                    <a:pt x="137" y="2"/>
                  </a:lnTo>
                  <a:lnTo>
                    <a:pt x="126" y="0"/>
                  </a:lnTo>
                  <a:lnTo>
                    <a:pt x="50" y="0"/>
                  </a:lnTo>
                  <a:lnTo>
                    <a:pt x="39" y="2"/>
                  </a:lnTo>
                  <a:lnTo>
                    <a:pt x="29" y="5"/>
                  </a:lnTo>
                  <a:lnTo>
                    <a:pt x="20" y="8"/>
                  </a:lnTo>
                  <a:lnTo>
                    <a:pt x="13" y="15"/>
                  </a:lnTo>
                  <a:lnTo>
                    <a:pt x="7" y="22"/>
                  </a:lnTo>
                  <a:lnTo>
                    <a:pt x="4" y="32"/>
                  </a:lnTo>
                  <a:lnTo>
                    <a:pt x="1" y="42"/>
                  </a:lnTo>
                  <a:lnTo>
                    <a:pt x="0" y="55"/>
                  </a:lnTo>
                  <a:lnTo>
                    <a:pt x="0" y="107"/>
                  </a:lnTo>
                  <a:lnTo>
                    <a:pt x="1" y="118"/>
                  </a:lnTo>
                  <a:lnTo>
                    <a:pt x="4" y="129"/>
                  </a:lnTo>
                  <a:lnTo>
                    <a:pt x="7" y="138"/>
                  </a:lnTo>
                  <a:lnTo>
                    <a:pt x="13" y="145"/>
                  </a:lnTo>
                  <a:lnTo>
                    <a:pt x="20" y="151"/>
                  </a:lnTo>
                  <a:lnTo>
                    <a:pt x="29" y="155"/>
                  </a:lnTo>
                  <a:lnTo>
                    <a:pt x="39" y="159"/>
                  </a:lnTo>
                  <a:lnTo>
                    <a:pt x="50" y="160"/>
                  </a:lnTo>
                  <a:lnTo>
                    <a:pt x="126" y="160"/>
                  </a:lnTo>
                  <a:lnTo>
                    <a:pt x="137" y="159"/>
                  </a:lnTo>
                  <a:lnTo>
                    <a:pt x="147" y="155"/>
                  </a:lnTo>
                  <a:lnTo>
                    <a:pt x="156" y="151"/>
                  </a:lnTo>
                  <a:lnTo>
                    <a:pt x="163" y="145"/>
                  </a:lnTo>
                  <a:lnTo>
                    <a:pt x="169" y="138"/>
                  </a:lnTo>
                  <a:lnTo>
                    <a:pt x="173" y="129"/>
                  </a:lnTo>
                  <a:lnTo>
                    <a:pt x="176" y="118"/>
                  </a:lnTo>
                  <a:lnTo>
                    <a:pt x="176" y="107"/>
                  </a:lnTo>
                  <a:lnTo>
                    <a:pt x="176" y="55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746" name="Shape 746"/>
            <p:cNvSpPr/>
            <p:nvPr/>
          </p:nvSpPr>
          <p:spPr>
            <a:xfrm>
              <a:off x="3745" y="2496"/>
              <a:ext cx="25" cy="21"/>
            </a:xfrm>
            <a:custGeom>
              <a:avLst/>
              <a:gdLst/>
              <a:ahLst/>
              <a:cxnLst/>
              <a:rect l="0" t="0" r="0" b="0"/>
              <a:pathLst>
                <a:path w="175" h="160" extrusionOk="0">
                  <a:moveTo>
                    <a:pt x="175" y="54"/>
                  </a:moveTo>
                  <a:lnTo>
                    <a:pt x="174" y="42"/>
                  </a:lnTo>
                  <a:lnTo>
                    <a:pt x="172" y="31"/>
                  </a:lnTo>
                  <a:lnTo>
                    <a:pt x="169" y="22"/>
                  </a:lnTo>
                  <a:lnTo>
                    <a:pt x="163" y="15"/>
                  </a:lnTo>
                  <a:lnTo>
                    <a:pt x="156" y="8"/>
                  </a:lnTo>
                  <a:lnTo>
                    <a:pt x="147" y="3"/>
                  </a:lnTo>
                  <a:lnTo>
                    <a:pt x="137" y="1"/>
                  </a:lnTo>
                  <a:lnTo>
                    <a:pt x="126" y="0"/>
                  </a:lnTo>
                  <a:lnTo>
                    <a:pt x="50" y="0"/>
                  </a:lnTo>
                  <a:lnTo>
                    <a:pt x="39" y="1"/>
                  </a:lnTo>
                  <a:lnTo>
                    <a:pt x="28" y="3"/>
                  </a:lnTo>
                  <a:lnTo>
                    <a:pt x="19" y="8"/>
                  </a:lnTo>
                  <a:lnTo>
                    <a:pt x="12" y="15"/>
                  </a:lnTo>
                  <a:lnTo>
                    <a:pt x="7" y="22"/>
                  </a:lnTo>
                  <a:lnTo>
                    <a:pt x="3" y="31"/>
                  </a:lnTo>
                  <a:lnTo>
                    <a:pt x="1" y="42"/>
                  </a:lnTo>
                  <a:lnTo>
                    <a:pt x="0" y="54"/>
                  </a:lnTo>
                  <a:lnTo>
                    <a:pt x="0" y="105"/>
                  </a:lnTo>
                  <a:lnTo>
                    <a:pt x="1" y="118"/>
                  </a:lnTo>
                  <a:lnTo>
                    <a:pt x="3" y="128"/>
                  </a:lnTo>
                  <a:lnTo>
                    <a:pt x="7" y="137"/>
                  </a:lnTo>
                  <a:lnTo>
                    <a:pt x="12" y="145"/>
                  </a:lnTo>
                  <a:lnTo>
                    <a:pt x="19" y="150"/>
                  </a:lnTo>
                  <a:lnTo>
                    <a:pt x="28" y="155"/>
                  </a:lnTo>
                  <a:lnTo>
                    <a:pt x="39" y="158"/>
                  </a:lnTo>
                  <a:lnTo>
                    <a:pt x="50" y="160"/>
                  </a:lnTo>
                  <a:lnTo>
                    <a:pt x="126" y="160"/>
                  </a:lnTo>
                  <a:lnTo>
                    <a:pt x="137" y="158"/>
                  </a:lnTo>
                  <a:lnTo>
                    <a:pt x="147" y="155"/>
                  </a:lnTo>
                  <a:lnTo>
                    <a:pt x="156" y="150"/>
                  </a:lnTo>
                  <a:lnTo>
                    <a:pt x="163" y="145"/>
                  </a:lnTo>
                  <a:lnTo>
                    <a:pt x="169" y="137"/>
                  </a:lnTo>
                  <a:lnTo>
                    <a:pt x="172" y="128"/>
                  </a:lnTo>
                  <a:lnTo>
                    <a:pt x="174" y="118"/>
                  </a:lnTo>
                  <a:lnTo>
                    <a:pt x="175" y="105"/>
                  </a:lnTo>
                  <a:lnTo>
                    <a:pt x="175" y="54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685236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" name="Shape 768"/>
          <p:cNvPicPr preferRelativeResize="0"/>
          <p:nvPr/>
        </p:nvPicPr>
        <p:blipFill rotWithShape="1">
          <a:blip r:embed="rId3">
            <a:alphaModFix/>
          </a:blip>
          <a:srcRect t="29165" b="17330"/>
          <a:stretch/>
        </p:blipFill>
        <p:spPr>
          <a:xfrm>
            <a:off x="0" y="1332569"/>
            <a:ext cx="9144000" cy="4735599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Shape 769"/>
          <p:cNvSpPr/>
          <p:nvPr/>
        </p:nvSpPr>
        <p:spPr>
          <a:xfrm>
            <a:off x="0" y="346235"/>
            <a:ext cx="5601300" cy="728799"/>
          </a:xfrm>
          <a:prstGeom prst="rect">
            <a:avLst/>
          </a:prstGeom>
          <a:solidFill>
            <a:srgbClr val="FFFFFF">
              <a:alpha val="83260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70" name="Shape 770"/>
          <p:cNvSpPr txBox="1"/>
          <p:nvPr/>
        </p:nvSpPr>
        <p:spPr>
          <a:xfrm>
            <a:off x="1" y="347633"/>
            <a:ext cx="5784299" cy="72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2400"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Virtual and 3D Printing Bio-Modelling</a:t>
            </a:r>
          </a:p>
        </p:txBody>
      </p:sp>
      <p:sp>
        <p:nvSpPr>
          <p:cNvPr id="771" name="Shape 771"/>
          <p:cNvSpPr/>
          <p:nvPr/>
        </p:nvSpPr>
        <p:spPr>
          <a:xfrm>
            <a:off x="0" y="5129045"/>
            <a:ext cx="3414000" cy="117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72" name="Shape 772"/>
          <p:cNvSpPr txBox="1"/>
          <p:nvPr/>
        </p:nvSpPr>
        <p:spPr>
          <a:xfrm>
            <a:off x="115352" y="5165652"/>
            <a:ext cx="3454199" cy="132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1200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pt-BR" sz="1200"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CASE: </a:t>
            </a:r>
            <a:r>
              <a:rPr lang="pt-BR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Biomodelling</a:t>
            </a:r>
          </a:p>
          <a:p>
            <a:pPr lvl="0" rtl="0">
              <a:spcBef>
                <a:spcPts val="0"/>
              </a:spcBef>
              <a:buNone/>
            </a:pP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pt-BR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Biomodels and prostesis prototyping through virtual modelling and 3D printing</a:t>
            </a:r>
          </a:p>
          <a:p>
            <a:pPr lvl="0" rtl="0">
              <a:spcBef>
                <a:spcPts val="0"/>
              </a:spcBef>
              <a:buNone/>
            </a:pP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73" name="Shape 773"/>
          <p:cNvPicPr preferRelativeResize="0"/>
          <p:nvPr/>
        </p:nvPicPr>
        <p:blipFill rotWithShape="1">
          <a:blip r:embed="rId4">
            <a:alphaModFix/>
          </a:blip>
          <a:srcRect t="6358"/>
          <a:stretch/>
        </p:blipFill>
        <p:spPr>
          <a:xfrm>
            <a:off x="7962903" y="180433"/>
            <a:ext cx="979499" cy="1060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4" name="Shape 774"/>
          <p:cNvGrpSpPr/>
          <p:nvPr/>
        </p:nvGrpSpPr>
        <p:grpSpPr>
          <a:xfrm>
            <a:off x="8320878" y="6160495"/>
            <a:ext cx="573350" cy="455932"/>
            <a:chOff x="1564" y="973"/>
            <a:chExt cx="2578" cy="1548"/>
          </a:xfrm>
        </p:grpSpPr>
        <p:sp>
          <p:nvSpPr>
            <p:cNvPr id="775" name="Shape 775"/>
            <p:cNvSpPr/>
            <p:nvPr/>
          </p:nvSpPr>
          <p:spPr>
            <a:xfrm>
              <a:off x="1564" y="2264"/>
              <a:ext cx="2578" cy="257"/>
            </a:xfrm>
            <a:custGeom>
              <a:avLst/>
              <a:gdLst/>
              <a:ahLst/>
              <a:cxnLst/>
              <a:rect l="0" t="0" r="0" b="0"/>
              <a:pathLst>
                <a:path w="18096" h="1806" extrusionOk="0">
                  <a:moveTo>
                    <a:pt x="1129" y="1444"/>
                  </a:moveTo>
                  <a:lnTo>
                    <a:pt x="1133" y="1436"/>
                  </a:lnTo>
                  <a:lnTo>
                    <a:pt x="1137" y="1429"/>
                  </a:lnTo>
                  <a:lnTo>
                    <a:pt x="1139" y="1421"/>
                  </a:lnTo>
                  <a:lnTo>
                    <a:pt x="1140" y="1414"/>
                  </a:lnTo>
                  <a:lnTo>
                    <a:pt x="1141" y="1407"/>
                  </a:lnTo>
                  <a:lnTo>
                    <a:pt x="1141" y="1400"/>
                  </a:lnTo>
                  <a:lnTo>
                    <a:pt x="1140" y="1393"/>
                  </a:lnTo>
                  <a:lnTo>
                    <a:pt x="1139" y="1385"/>
                  </a:lnTo>
                  <a:lnTo>
                    <a:pt x="1137" y="1380"/>
                  </a:lnTo>
                  <a:lnTo>
                    <a:pt x="1133" y="1373"/>
                  </a:lnTo>
                  <a:lnTo>
                    <a:pt x="1129" y="1366"/>
                  </a:lnTo>
                  <a:lnTo>
                    <a:pt x="1124" y="1359"/>
                  </a:lnTo>
                  <a:lnTo>
                    <a:pt x="1117" y="1354"/>
                  </a:lnTo>
                  <a:lnTo>
                    <a:pt x="1112" y="1347"/>
                  </a:lnTo>
                  <a:lnTo>
                    <a:pt x="1104" y="1341"/>
                  </a:lnTo>
                  <a:lnTo>
                    <a:pt x="1096" y="1335"/>
                  </a:lnTo>
                  <a:lnTo>
                    <a:pt x="1013" y="1276"/>
                  </a:lnTo>
                  <a:lnTo>
                    <a:pt x="1005" y="1271"/>
                  </a:lnTo>
                  <a:lnTo>
                    <a:pt x="999" y="1268"/>
                  </a:lnTo>
                  <a:lnTo>
                    <a:pt x="991" y="1264"/>
                  </a:lnTo>
                  <a:lnTo>
                    <a:pt x="984" y="1262"/>
                  </a:lnTo>
                  <a:lnTo>
                    <a:pt x="977" y="1261"/>
                  </a:lnTo>
                  <a:lnTo>
                    <a:pt x="970" y="1261"/>
                  </a:lnTo>
                  <a:lnTo>
                    <a:pt x="964" y="1261"/>
                  </a:lnTo>
                  <a:lnTo>
                    <a:pt x="957" y="1263"/>
                  </a:lnTo>
                  <a:lnTo>
                    <a:pt x="950" y="1265"/>
                  </a:lnTo>
                  <a:lnTo>
                    <a:pt x="943" y="1268"/>
                  </a:lnTo>
                  <a:lnTo>
                    <a:pt x="938" y="1272"/>
                  </a:lnTo>
                  <a:lnTo>
                    <a:pt x="931" y="1277"/>
                  </a:lnTo>
                  <a:lnTo>
                    <a:pt x="924" y="1282"/>
                  </a:lnTo>
                  <a:lnTo>
                    <a:pt x="918" y="1289"/>
                  </a:lnTo>
                  <a:lnTo>
                    <a:pt x="912" y="1297"/>
                  </a:lnTo>
                  <a:lnTo>
                    <a:pt x="906" y="1305"/>
                  </a:lnTo>
                  <a:lnTo>
                    <a:pt x="902" y="1309"/>
                  </a:lnTo>
                  <a:lnTo>
                    <a:pt x="899" y="1315"/>
                  </a:lnTo>
                  <a:lnTo>
                    <a:pt x="896" y="1321"/>
                  </a:lnTo>
                  <a:lnTo>
                    <a:pt x="892" y="1328"/>
                  </a:lnTo>
                  <a:lnTo>
                    <a:pt x="888" y="1334"/>
                  </a:lnTo>
                  <a:lnTo>
                    <a:pt x="882" y="1341"/>
                  </a:lnTo>
                  <a:lnTo>
                    <a:pt x="878" y="1349"/>
                  </a:lnTo>
                  <a:lnTo>
                    <a:pt x="872" y="1357"/>
                  </a:lnTo>
                  <a:lnTo>
                    <a:pt x="866" y="1365"/>
                  </a:lnTo>
                  <a:lnTo>
                    <a:pt x="861" y="1374"/>
                  </a:lnTo>
                  <a:lnTo>
                    <a:pt x="854" y="1383"/>
                  </a:lnTo>
                  <a:lnTo>
                    <a:pt x="847" y="1391"/>
                  </a:lnTo>
                  <a:lnTo>
                    <a:pt x="839" y="1400"/>
                  </a:lnTo>
                  <a:lnTo>
                    <a:pt x="831" y="1409"/>
                  </a:lnTo>
                  <a:lnTo>
                    <a:pt x="822" y="1418"/>
                  </a:lnTo>
                  <a:lnTo>
                    <a:pt x="813" y="1427"/>
                  </a:lnTo>
                  <a:lnTo>
                    <a:pt x="804" y="1436"/>
                  </a:lnTo>
                  <a:lnTo>
                    <a:pt x="794" y="1445"/>
                  </a:lnTo>
                  <a:lnTo>
                    <a:pt x="784" y="1454"/>
                  </a:lnTo>
                  <a:lnTo>
                    <a:pt x="772" y="1462"/>
                  </a:lnTo>
                  <a:lnTo>
                    <a:pt x="761" y="1470"/>
                  </a:lnTo>
                  <a:lnTo>
                    <a:pt x="749" y="1477"/>
                  </a:lnTo>
                  <a:lnTo>
                    <a:pt x="736" y="1483"/>
                  </a:lnTo>
                  <a:lnTo>
                    <a:pt x="723" y="1488"/>
                  </a:lnTo>
                  <a:lnTo>
                    <a:pt x="709" y="1493"/>
                  </a:lnTo>
                  <a:lnTo>
                    <a:pt x="694" y="1497"/>
                  </a:lnTo>
                  <a:lnTo>
                    <a:pt x="680" y="1502"/>
                  </a:lnTo>
                  <a:lnTo>
                    <a:pt x="664" y="1504"/>
                  </a:lnTo>
                  <a:lnTo>
                    <a:pt x="648" y="1507"/>
                  </a:lnTo>
                  <a:lnTo>
                    <a:pt x="631" y="1509"/>
                  </a:lnTo>
                  <a:lnTo>
                    <a:pt x="613" y="1511"/>
                  </a:lnTo>
                  <a:lnTo>
                    <a:pt x="596" y="1511"/>
                  </a:lnTo>
                  <a:lnTo>
                    <a:pt x="577" y="1510"/>
                  </a:lnTo>
                  <a:lnTo>
                    <a:pt x="559" y="1509"/>
                  </a:lnTo>
                  <a:lnTo>
                    <a:pt x="540" y="1506"/>
                  </a:lnTo>
                  <a:lnTo>
                    <a:pt x="523" y="1503"/>
                  </a:lnTo>
                  <a:lnTo>
                    <a:pt x="507" y="1499"/>
                  </a:lnTo>
                  <a:lnTo>
                    <a:pt x="491" y="1495"/>
                  </a:lnTo>
                  <a:lnTo>
                    <a:pt x="476" y="1489"/>
                  </a:lnTo>
                  <a:lnTo>
                    <a:pt x="460" y="1483"/>
                  </a:lnTo>
                  <a:lnTo>
                    <a:pt x="445" y="1476"/>
                  </a:lnTo>
                  <a:lnTo>
                    <a:pt x="432" y="1468"/>
                  </a:lnTo>
                  <a:lnTo>
                    <a:pt x="418" y="1460"/>
                  </a:lnTo>
                  <a:lnTo>
                    <a:pt x="406" y="1450"/>
                  </a:lnTo>
                  <a:lnTo>
                    <a:pt x="393" y="1440"/>
                  </a:lnTo>
                  <a:lnTo>
                    <a:pt x="381" y="1429"/>
                  </a:lnTo>
                  <a:lnTo>
                    <a:pt x="370" y="1418"/>
                  </a:lnTo>
                  <a:lnTo>
                    <a:pt x="359" y="1406"/>
                  </a:lnTo>
                  <a:lnTo>
                    <a:pt x="349" y="1392"/>
                  </a:lnTo>
                  <a:lnTo>
                    <a:pt x="340" y="1380"/>
                  </a:lnTo>
                  <a:lnTo>
                    <a:pt x="331" y="1366"/>
                  </a:lnTo>
                  <a:lnTo>
                    <a:pt x="323" y="1352"/>
                  </a:lnTo>
                  <a:lnTo>
                    <a:pt x="315" y="1339"/>
                  </a:lnTo>
                  <a:lnTo>
                    <a:pt x="309" y="1325"/>
                  </a:lnTo>
                  <a:lnTo>
                    <a:pt x="303" y="1312"/>
                  </a:lnTo>
                  <a:lnTo>
                    <a:pt x="297" y="1297"/>
                  </a:lnTo>
                  <a:lnTo>
                    <a:pt x="293" y="1283"/>
                  </a:lnTo>
                  <a:lnTo>
                    <a:pt x="288" y="1269"/>
                  </a:lnTo>
                  <a:lnTo>
                    <a:pt x="285" y="1254"/>
                  </a:lnTo>
                  <a:lnTo>
                    <a:pt x="281" y="1238"/>
                  </a:lnTo>
                  <a:lnTo>
                    <a:pt x="279" y="1224"/>
                  </a:lnTo>
                  <a:lnTo>
                    <a:pt x="278" y="1208"/>
                  </a:lnTo>
                  <a:lnTo>
                    <a:pt x="277" y="1192"/>
                  </a:lnTo>
                  <a:lnTo>
                    <a:pt x="277" y="1176"/>
                  </a:lnTo>
                  <a:lnTo>
                    <a:pt x="277" y="592"/>
                  </a:lnTo>
                  <a:lnTo>
                    <a:pt x="277" y="577"/>
                  </a:lnTo>
                  <a:lnTo>
                    <a:pt x="278" y="560"/>
                  </a:lnTo>
                  <a:lnTo>
                    <a:pt x="279" y="544"/>
                  </a:lnTo>
                  <a:lnTo>
                    <a:pt x="281" y="528"/>
                  </a:lnTo>
                  <a:lnTo>
                    <a:pt x="285" y="512"/>
                  </a:lnTo>
                  <a:lnTo>
                    <a:pt x="288" y="497"/>
                  </a:lnTo>
                  <a:lnTo>
                    <a:pt x="293" y="483"/>
                  </a:lnTo>
                  <a:lnTo>
                    <a:pt x="297" y="468"/>
                  </a:lnTo>
                  <a:lnTo>
                    <a:pt x="303" y="453"/>
                  </a:lnTo>
                  <a:lnTo>
                    <a:pt x="309" y="440"/>
                  </a:lnTo>
                  <a:lnTo>
                    <a:pt x="315" y="425"/>
                  </a:lnTo>
                  <a:lnTo>
                    <a:pt x="323" y="411"/>
                  </a:lnTo>
                  <a:lnTo>
                    <a:pt x="331" y="399"/>
                  </a:lnTo>
                  <a:lnTo>
                    <a:pt x="340" y="385"/>
                  </a:lnTo>
                  <a:lnTo>
                    <a:pt x="349" y="373"/>
                  </a:lnTo>
                  <a:lnTo>
                    <a:pt x="359" y="361"/>
                  </a:lnTo>
                  <a:lnTo>
                    <a:pt x="370" y="348"/>
                  </a:lnTo>
                  <a:lnTo>
                    <a:pt x="381" y="337"/>
                  </a:lnTo>
                  <a:lnTo>
                    <a:pt x="393" y="327"/>
                  </a:lnTo>
                  <a:lnTo>
                    <a:pt x="406" y="316"/>
                  </a:lnTo>
                  <a:lnTo>
                    <a:pt x="418" y="307"/>
                  </a:lnTo>
                  <a:lnTo>
                    <a:pt x="432" y="299"/>
                  </a:lnTo>
                  <a:lnTo>
                    <a:pt x="445" y="292"/>
                  </a:lnTo>
                  <a:lnTo>
                    <a:pt x="460" y="285"/>
                  </a:lnTo>
                  <a:lnTo>
                    <a:pt x="476" y="279"/>
                  </a:lnTo>
                  <a:lnTo>
                    <a:pt x="491" y="275"/>
                  </a:lnTo>
                  <a:lnTo>
                    <a:pt x="507" y="269"/>
                  </a:lnTo>
                  <a:lnTo>
                    <a:pt x="523" y="266"/>
                  </a:lnTo>
                  <a:lnTo>
                    <a:pt x="540" y="262"/>
                  </a:lnTo>
                  <a:lnTo>
                    <a:pt x="559" y="260"/>
                  </a:lnTo>
                  <a:lnTo>
                    <a:pt x="577" y="259"/>
                  </a:lnTo>
                  <a:lnTo>
                    <a:pt x="596" y="258"/>
                  </a:lnTo>
                  <a:lnTo>
                    <a:pt x="614" y="258"/>
                  </a:lnTo>
                  <a:lnTo>
                    <a:pt x="632" y="259"/>
                  </a:lnTo>
                  <a:lnTo>
                    <a:pt x="649" y="261"/>
                  </a:lnTo>
                  <a:lnTo>
                    <a:pt x="666" y="263"/>
                  </a:lnTo>
                  <a:lnTo>
                    <a:pt x="682" y="266"/>
                  </a:lnTo>
                  <a:lnTo>
                    <a:pt x="698" y="270"/>
                  </a:lnTo>
                  <a:lnTo>
                    <a:pt x="714" y="275"/>
                  </a:lnTo>
                  <a:lnTo>
                    <a:pt x="727" y="279"/>
                  </a:lnTo>
                  <a:lnTo>
                    <a:pt x="741" y="287"/>
                  </a:lnTo>
                  <a:lnTo>
                    <a:pt x="753" y="294"/>
                  </a:lnTo>
                  <a:lnTo>
                    <a:pt x="766" y="302"/>
                  </a:lnTo>
                  <a:lnTo>
                    <a:pt x="777" y="310"/>
                  </a:lnTo>
                  <a:lnTo>
                    <a:pt x="788" y="318"/>
                  </a:lnTo>
                  <a:lnTo>
                    <a:pt x="798" y="326"/>
                  </a:lnTo>
                  <a:lnTo>
                    <a:pt x="807" y="333"/>
                  </a:lnTo>
                  <a:lnTo>
                    <a:pt x="818" y="342"/>
                  </a:lnTo>
                  <a:lnTo>
                    <a:pt x="827" y="350"/>
                  </a:lnTo>
                  <a:lnTo>
                    <a:pt x="835" y="358"/>
                  </a:lnTo>
                  <a:lnTo>
                    <a:pt x="843" y="367"/>
                  </a:lnTo>
                  <a:lnTo>
                    <a:pt x="850" y="375"/>
                  </a:lnTo>
                  <a:lnTo>
                    <a:pt x="857" y="384"/>
                  </a:lnTo>
                  <a:lnTo>
                    <a:pt x="864" y="393"/>
                  </a:lnTo>
                  <a:lnTo>
                    <a:pt x="870" y="402"/>
                  </a:lnTo>
                  <a:lnTo>
                    <a:pt x="875" y="413"/>
                  </a:lnTo>
                  <a:lnTo>
                    <a:pt x="881" y="421"/>
                  </a:lnTo>
                  <a:lnTo>
                    <a:pt x="886" y="427"/>
                  </a:lnTo>
                  <a:lnTo>
                    <a:pt x="890" y="435"/>
                  </a:lnTo>
                  <a:lnTo>
                    <a:pt x="895" y="443"/>
                  </a:lnTo>
                  <a:lnTo>
                    <a:pt x="898" y="450"/>
                  </a:lnTo>
                  <a:lnTo>
                    <a:pt x="900" y="458"/>
                  </a:lnTo>
                  <a:lnTo>
                    <a:pt x="904" y="465"/>
                  </a:lnTo>
                  <a:lnTo>
                    <a:pt x="906" y="471"/>
                  </a:lnTo>
                  <a:lnTo>
                    <a:pt x="912" y="478"/>
                  </a:lnTo>
                  <a:lnTo>
                    <a:pt x="917" y="485"/>
                  </a:lnTo>
                  <a:lnTo>
                    <a:pt x="923" y="491"/>
                  </a:lnTo>
                  <a:lnTo>
                    <a:pt x="930" y="495"/>
                  </a:lnTo>
                  <a:lnTo>
                    <a:pt x="935" y="500"/>
                  </a:lnTo>
                  <a:lnTo>
                    <a:pt x="942" y="502"/>
                  </a:lnTo>
                  <a:lnTo>
                    <a:pt x="949" y="504"/>
                  </a:lnTo>
                  <a:lnTo>
                    <a:pt x="956" y="506"/>
                  </a:lnTo>
                  <a:lnTo>
                    <a:pt x="962" y="506"/>
                  </a:lnTo>
                  <a:lnTo>
                    <a:pt x="969" y="506"/>
                  </a:lnTo>
                  <a:lnTo>
                    <a:pt x="976" y="506"/>
                  </a:lnTo>
                  <a:lnTo>
                    <a:pt x="983" y="504"/>
                  </a:lnTo>
                  <a:lnTo>
                    <a:pt x="991" y="502"/>
                  </a:lnTo>
                  <a:lnTo>
                    <a:pt x="998" y="499"/>
                  </a:lnTo>
                  <a:lnTo>
                    <a:pt x="1005" y="494"/>
                  </a:lnTo>
                  <a:lnTo>
                    <a:pt x="1013" y="490"/>
                  </a:lnTo>
                  <a:lnTo>
                    <a:pt x="1099" y="427"/>
                  </a:lnTo>
                  <a:lnTo>
                    <a:pt x="1107" y="421"/>
                  </a:lnTo>
                  <a:lnTo>
                    <a:pt x="1114" y="414"/>
                  </a:lnTo>
                  <a:lnTo>
                    <a:pt x="1120" y="407"/>
                  </a:lnTo>
                  <a:lnTo>
                    <a:pt x="1125" y="399"/>
                  </a:lnTo>
                  <a:lnTo>
                    <a:pt x="1130" y="391"/>
                  </a:lnTo>
                  <a:lnTo>
                    <a:pt x="1133" y="384"/>
                  </a:lnTo>
                  <a:lnTo>
                    <a:pt x="1136" y="375"/>
                  </a:lnTo>
                  <a:lnTo>
                    <a:pt x="1137" y="367"/>
                  </a:lnTo>
                  <a:lnTo>
                    <a:pt x="1137" y="361"/>
                  </a:lnTo>
                  <a:lnTo>
                    <a:pt x="1136" y="354"/>
                  </a:lnTo>
                  <a:lnTo>
                    <a:pt x="1134" y="347"/>
                  </a:lnTo>
                  <a:lnTo>
                    <a:pt x="1133" y="340"/>
                  </a:lnTo>
                  <a:lnTo>
                    <a:pt x="1131" y="335"/>
                  </a:lnTo>
                  <a:lnTo>
                    <a:pt x="1129" y="329"/>
                  </a:lnTo>
                  <a:lnTo>
                    <a:pt x="1125" y="322"/>
                  </a:lnTo>
                  <a:lnTo>
                    <a:pt x="1122" y="318"/>
                  </a:lnTo>
                  <a:lnTo>
                    <a:pt x="1116" y="301"/>
                  </a:lnTo>
                  <a:lnTo>
                    <a:pt x="1106" y="283"/>
                  </a:lnTo>
                  <a:lnTo>
                    <a:pt x="1094" y="262"/>
                  </a:lnTo>
                  <a:lnTo>
                    <a:pt x="1078" y="240"/>
                  </a:lnTo>
                  <a:lnTo>
                    <a:pt x="1059" y="216"/>
                  </a:lnTo>
                  <a:lnTo>
                    <a:pt x="1037" y="189"/>
                  </a:lnTo>
                  <a:lnTo>
                    <a:pt x="1012" y="160"/>
                  </a:lnTo>
                  <a:lnTo>
                    <a:pt x="984" y="131"/>
                  </a:lnTo>
                  <a:lnTo>
                    <a:pt x="969" y="117"/>
                  </a:lnTo>
                  <a:lnTo>
                    <a:pt x="953" y="104"/>
                  </a:lnTo>
                  <a:lnTo>
                    <a:pt x="935" y="91"/>
                  </a:lnTo>
                  <a:lnTo>
                    <a:pt x="917" y="80"/>
                  </a:lnTo>
                  <a:lnTo>
                    <a:pt x="897" y="69"/>
                  </a:lnTo>
                  <a:lnTo>
                    <a:pt x="875" y="57"/>
                  </a:lnTo>
                  <a:lnTo>
                    <a:pt x="853" y="47"/>
                  </a:lnTo>
                  <a:lnTo>
                    <a:pt x="830" y="37"/>
                  </a:lnTo>
                  <a:lnTo>
                    <a:pt x="804" y="28"/>
                  </a:lnTo>
                  <a:lnTo>
                    <a:pt x="778" y="20"/>
                  </a:lnTo>
                  <a:lnTo>
                    <a:pt x="751" y="14"/>
                  </a:lnTo>
                  <a:lnTo>
                    <a:pt x="721" y="9"/>
                  </a:lnTo>
                  <a:lnTo>
                    <a:pt x="692" y="5"/>
                  </a:lnTo>
                  <a:lnTo>
                    <a:pt x="660" y="2"/>
                  </a:lnTo>
                  <a:lnTo>
                    <a:pt x="629" y="0"/>
                  </a:lnTo>
                  <a:lnTo>
                    <a:pt x="596" y="0"/>
                  </a:lnTo>
                  <a:lnTo>
                    <a:pt x="562" y="1"/>
                  </a:lnTo>
                  <a:lnTo>
                    <a:pt x="530" y="3"/>
                  </a:lnTo>
                  <a:lnTo>
                    <a:pt x="499" y="7"/>
                  </a:lnTo>
                  <a:lnTo>
                    <a:pt x="468" y="12"/>
                  </a:lnTo>
                  <a:lnTo>
                    <a:pt x="439" y="19"/>
                  </a:lnTo>
                  <a:lnTo>
                    <a:pt x="409" y="27"/>
                  </a:lnTo>
                  <a:lnTo>
                    <a:pt x="381" y="36"/>
                  </a:lnTo>
                  <a:lnTo>
                    <a:pt x="354" y="46"/>
                  </a:lnTo>
                  <a:lnTo>
                    <a:pt x="328" y="57"/>
                  </a:lnTo>
                  <a:lnTo>
                    <a:pt x="302" y="71"/>
                  </a:lnTo>
                  <a:lnTo>
                    <a:pt x="277" y="86"/>
                  </a:lnTo>
                  <a:lnTo>
                    <a:pt x="253" y="100"/>
                  </a:lnTo>
                  <a:lnTo>
                    <a:pt x="230" y="119"/>
                  </a:lnTo>
                  <a:lnTo>
                    <a:pt x="208" y="137"/>
                  </a:lnTo>
                  <a:lnTo>
                    <a:pt x="186" y="156"/>
                  </a:lnTo>
                  <a:lnTo>
                    <a:pt x="166" y="177"/>
                  </a:lnTo>
                  <a:lnTo>
                    <a:pt x="146" y="199"/>
                  </a:lnTo>
                  <a:lnTo>
                    <a:pt x="128" y="221"/>
                  </a:lnTo>
                  <a:lnTo>
                    <a:pt x="109" y="244"/>
                  </a:lnTo>
                  <a:lnTo>
                    <a:pt x="94" y="268"/>
                  </a:lnTo>
                  <a:lnTo>
                    <a:pt x="79" y="292"/>
                  </a:lnTo>
                  <a:lnTo>
                    <a:pt x="65" y="316"/>
                  </a:lnTo>
                  <a:lnTo>
                    <a:pt x="53" y="342"/>
                  </a:lnTo>
                  <a:lnTo>
                    <a:pt x="42" y="367"/>
                  </a:lnTo>
                  <a:lnTo>
                    <a:pt x="31" y="394"/>
                  </a:lnTo>
                  <a:lnTo>
                    <a:pt x="23" y="422"/>
                  </a:lnTo>
                  <a:lnTo>
                    <a:pt x="17" y="449"/>
                  </a:lnTo>
                  <a:lnTo>
                    <a:pt x="10" y="477"/>
                  </a:lnTo>
                  <a:lnTo>
                    <a:pt x="5" y="505"/>
                  </a:lnTo>
                  <a:lnTo>
                    <a:pt x="3" y="535"/>
                  </a:lnTo>
                  <a:lnTo>
                    <a:pt x="1" y="564"/>
                  </a:lnTo>
                  <a:lnTo>
                    <a:pt x="0" y="595"/>
                  </a:lnTo>
                  <a:lnTo>
                    <a:pt x="0" y="1176"/>
                  </a:lnTo>
                  <a:lnTo>
                    <a:pt x="1" y="1205"/>
                  </a:lnTo>
                  <a:lnTo>
                    <a:pt x="3" y="1235"/>
                  </a:lnTo>
                  <a:lnTo>
                    <a:pt x="5" y="1264"/>
                  </a:lnTo>
                  <a:lnTo>
                    <a:pt x="10" y="1293"/>
                  </a:lnTo>
                  <a:lnTo>
                    <a:pt x="17" y="1321"/>
                  </a:lnTo>
                  <a:lnTo>
                    <a:pt x="23" y="1348"/>
                  </a:lnTo>
                  <a:lnTo>
                    <a:pt x="31" y="1374"/>
                  </a:lnTo>
                  <a:lnTo>
                    <a:pt x="42" y="1400"/>
                  </a:lnTo>
                  <a:lnTo>
                    <a:pt x="53" y="1426"/>
                  </a:lnTo>
                  <a:lnTo>
                    <a:pt x="64" y="1451"/>
                  </a:lnTo>
                  <a:lnTo>
                    <a:pt x="78" y="1476"/>
                  </a:lnTo>
                  <a:lnTo>
                    <a:pt x="94" y="1499"/>
                  </a:lnTo>
                  <a:lnTo>
                    <a:pt x="109" y="1523"/>
                  </a:lnTo>
                  <a:lnTo>
                    <a:pt x="126" y="1546"/>
                  </a:lnTo>
                  <a:lnTo>
                    <a:pt x="146" y="1568"/>
                  </a:lnTo>
                  <a:lnTo>
                    <a:pt x="165" y="1590"/>
                  </a:lnTo>
                  <a:lnTo>
                    <a:pt x="186" y="1611"/>
                  </a:lnTo>
                  <a:lnTo>
                    <a:pt x="208" y="1631"/>
                  </a:lnTo>
                  <a:lnTo>
                    <a:pt x="229" y="1650"/>
                  </a:lnTo>
                  <a:lnTo>
                    <a:pt x="253" y="1667"/>
                  </a:lnTo>
                  <a:lnTo>
                    <a:pt x="277" y="1683"/>
                  </a:lnTo>
                  <a:lnTo>
                    <a:pt x="302" y="1697"/>
                  </a:lnTo>
                  <a:lnTo>
                    <a:pt x="328" y="1711"/>
                  </a:lnTo>
                  <a:lnTo>
                    <a:pt x="354" y="1722"/>
                  </a:lnTo>
                  <a:lnTo>
                    <a:pt x="381" y="1734"/>
                  </a:lnTo>
                  <a:lnTo>
                    <a:pt x="409" y="1743"/>
                  </a:lnTo>
                  <a:lnTo>
                    <a:pt x="437" y="1751"/>
                  </a:lnTo>
                  <a:lnTo>
                    <a:pt x="468" y="1756"/>
                  </a:lnTo>
                  <a:lnTo>
                    <a:pt x="499" y="1762"/>
                  </a:lnTo>
                  <a:lnTo>
                    <a:pt x="529" y="1765"/>
                  </a:lnTo>
                  <a:lnTo>
                    <a:pt x="562" y="1769"/>
                  </a:lnTo>
                  <a:lnTo>
                    <a:pt x="595" y="1770"/>
                  </a:lnTo>
                  <a:lnTo>
                    <a:pt x="628" y="1768"/>
                  </a:lnTo>
                  <a:lnTo>
                    <a:pt x="659" y="1765"/>
                  </a:lnTo>
                  <a:lnTo>
                    <a:pt x="689" y="1762"/>
                  </a:lnTo>
                  <a:lnTo>
                    <a:pt x="719" y="1757"/>
                  </a:lnTo>
                  <a:lnTo>
                    <a:pt x="747" y="1751"/>
                  </a:lnTo>
                  <a:lnTo>
                    <a:pt x="775" y="1744"/>
                  </a:lnTo>
                  <a:lnTo>
                    <a:pt x="801" y="1736"/>
                  </a:lnTo>
                  <a:lnTo>
                    <a:pt x="826" y="1727"/>
                  </a:lnTo>
                  <a:lnTo>
                    <a:pt x="849" y="1717"/>
                  </a:lnTo>
                  <a:lnTo>
                    <a:pt x="872" y="1706"/>
                  </a:lnTo>
                  <a:lnTo>
                    <a:pt x="893" y="1696"/>
                  </a:lnTo>
                  <a:lnTo>
                    <a:pt x="914" y="1685"/>
                  </a:lnTo>
                  <a:lnTo>
                    <a:pt x="933" y="1674"/>
                  </a:lnTo>
                  <a:lnTo>
                    <a:pt x="951" y="1661"/>
                  </a:lnTo>
                  <a:lnTo>
                    <a:pt x="968" y="1649"/>
                  </a:lnTo>
                  <a:lnTo>
                    <a:pt x="984" y="1635"/>
                  </a:lnTo>
                  <a:lnTo>
                    <a:pt x="1000" y="1622"/>
                  </a:lnTo>
                  <a:lnTo>
                    <a:pt x="1016" y="1608"/>
                  </a:lnTo>
                  <a:lnTo>
                    <a:pt x="1029" y="1595"/>
                  </a:lnTo>
                  <a:lnTo>
                    <a:pt x="1042" y="1580"/>
                  </a:lnTo>
                  <a:lnTo>
                    <a:pt x="1054" y="1566"/>
                  </a:lnTo>
                  <a:lnTo>
                    <a:pt x="1065" y="1553"/>
                  </a:lnTo>
                  <a:lnTo>
                    <a:pt x="1076" y="1539"/>
                  </a:lnTo>
                  <a:lnTo>
                    <a:pt x="1085" y="1526"/>
                  </a:lnTo>
                  <a:lnTo>
                    <a:pt x="1093" y="1513"/>
                  </a:lnTo>
                  <a:lnTo>
                    <a:pt x="1099" y="1502"/>
                  </a:lnTo>
                  <a:lnTo>
                    <a:pt x="1106" y="1490"/>
                  </a:lnTo>
                  <a:lnTo>
                    <a:pt x="1112" y="1480"/>
                  </a:lnTo>
                  <a:lnTo>
                    <a:pt x="1117" y="1470"/>
                  </a:lnTo>
                  <a:lnTo>
                    <a:pt x="1122" y="1461"/>
                  </a:lnTo>
                  <a:lnTo>
                    <a:pt x="1125" y="1452"/>
                  </a:lnTo>
                  <a:lnTo>
                    <a:pt x="1129" y="1444"/>
                  </a:lnTo>
                  <a:close/>
                  <a:moveTo>
                    <a:pt x="5399" y="632"/>
                  </a:moveTo>
                  <a:lnTo>
                    <a:pt x="5397" y="601"/>
                  </a:lnTo>
                  <a:lnTo>
                    <a:pt x="5395" y="571"/>
                  </a:lnTo>
                  <a:lnTo>
                    <a:pt x="5392" y="543"/>
                  </a:lnTo>
                  <a:lnTo>
                    <a:pt x="5387" y="513"/>
                  </a:lnTo>
                  <a:lnTo>
                    <a:pt x="5382" y="485"/>
                  </a:lnTo>
                  <a:lnTo>
                    <a:pt x="5374" y="458"/>
                  </a:lnTo>
                  <a:lnTo>
                    <a:pt x="5366" y="431"/>
                  </a:lnTo>
                  <a:lnTo>
                    <a:pt x="5357" y="405"/>
                  </a:lnTo>
                  <a:lnTo>
                    <a:pt x="5345" y="379"/>
                  </a:lnTo>
                  <a:lnTo>
                    <a:pt x="5334" y="354"/>
                  </a:lnTo>
                  <a:lnTo>
                    <a:pt x="5321" y="329"/>
                  </a:lnTo>
                  <a:lnTo>
                    <a:pt x="5306" y="305"/>
                  </a:lnTo>
                  <a:lnTo>
                    <a:pt x="5291" y="281"/>
                  </a:lnTo>
                  <a:lnTo>
                    <a:pt x="5274" y="258"/>
                  </a:lnTo>
                  <a:lnTo>
                    <a:pt x="5256" y="236"/>
                  </a:lnTo>
                  <a:lnTo>
                    <a:pt x="5237" y="214"/>
                  </a:lnTo>
                  <a:lnTo>
                    <a:pt x="5216" y="193"/>
                  </a:lnTo>
                  <a:lnTo>
                    <a:pt x="5195" y="173"/>
                  </a:lnTo>
                  <a:lnTo>
                    <a:pt x="5173" y="155"/>
                  </a:lnTo>
                  <a:lnTo>
                    <a:pt x="5150" y="138"/>
                  </a:lnTo>
                  <a:lnTo>
                    <a:pt x="5126" y="122"/>
                  </a:lnTo>
                  <a:lnTo>
                    <a:pt x="5101" y="107"/>
                  </a:lnTo>
                  <a:lnTo>
                    <a:pt x="5076" y="95"/>
                  </a:lnTo>
                  <a:lnTo>
                    <a:pt x="5049" y="82"/>
                  </a:lnTo>
                  <a:lnTo>
                    <a:pt x="5022" y="72"/>
                  </a:lnTo>
                  <a:lnTo>
                    <a:pt x="4994" y="63"/>
                  </a:lnTo>
                  <a:lnTo>
                    <a:pt x="4964" y="55"/>
                  </a:lnTo>
                  <a:lnTo>
                    <a:pt x="4934" y="48"/>
                  </a:lnTo>
                  <a:lnTo>
                    <a:pt x="4902" y="44"/>
                  </a:lnTo>
                  <a:lnTo>
                    <a:pt x="4870" y="40"/>
                  </a:lnTo>
                  <a:lnTo>
                    <a:pt x="4837" y="37"/>
                  </a:lnTo>
                  <a:lnTo>
                    <a:pt x="4803" y="36"/>
                  </a:lnTo>
                  <a:lnTo>
                    <a:pt x="4771" y="37"/>
                  </a:lnTo>
                  <a:lnTo>
                    <a:pt x="4739" y="40"/>
                  </a:lnTo>
                  <a:lnTo>
                    <a:pt x="4707" y="44"/>
                  </a:lnTo>
                  <a:lnTo>
                    <a:pt x="4677" y="48"/>
                  </a:lnTo>
                  <a:lnTo>
                    <a:pt x="4647" y="55"/>
                  </a:lnTo>
                  <a:lnTo>
                    <a:pt x="4618" y="63"/>
                  </a:lnTo>
                  <a:lnTo>
                    <a:pt x="4591" y="72"/>
                  </a:lnTo>
                  <a:lnTo>
                    <a:pt x="4564" y="82"/>
                  </a:lnTo>
                  <a:lnTo>
                    <a:pt x="4536" y="95"/>
                  </a:lnTo>
                  <a:lnTo>
                    <a:pt x="4512" y="107"/>
                  </a:lnTo>
                  <a:lnTo>
                    <a:pt x="4487" y="122"/>
                  </a:lnTo>
                  <a:lnTo>
                    <a:pt x="4462" y="138"/>
                  </a:lnTo>
                  <a:lnTo>
                    <a:pt x="4439" y="155"/>
                  </a:lnTo>
                  <a:lnTo>
                    <a:pt x="4417" y="173"/>
                  </a:lnTo>
                  <a:lnTo>
                    <a:pt x="4395" y="193"/>
                  </a:lnTo>
                  <a:lnTo>
                    <a:pt x="4374" y="214"/>
                  </a:lnTo>
                  <a:lnTo>
                    <a:pt x="4354" y="236"/>
                  </a:lnTo>
                  <a:lnTo>
                    <a:pt x="4335" y="258"/>
                  </a:lnTo>
                  <a:lnTo>
                    <a:pt x="4318" y="281"/>
                  </a:lnTo>
                  <a:lnTo>
                    <a:pt x="4301" y="305"/>
                  </a:lnTo>
                  <a:lnTo>
                    <a:pt x="4286" y="329"/>
                  </a:lnTo>
                  <a:lnTo>
                    <a:pt x="4273" y="354"/>
                  </a:lnTo>
                  <a:lnTo>
                    <a:pt x="4260" y="379"/>
                  </a:lnTo>
                  <a:lnTo>
                    <a:pt x="4249" y="405"/>
                  </a:lnTo>
                  <a:lnTo>
                    <a:pt x="4240" y="431"/>
                  </a:lnTo>
                  <a:lnTo>
                    <a:pt x="4231" y="458"/>
                  </a:lnTo>
                  <a:lnTo>
                    <a:pt x="4224" y="485"/>
                  </a:lnTo>
                  <a:lnTo>
                    <a:pt x="4219" y="513"/>
                  </a:lnTo>
                  <a:lnTo>
                    <a:pt x="4214" y="543"/>
                  </a:lnTo>
                  <a:lnTo>
                    <a:pt x="4211" y="571"/>
                  </a:lnTo>
                  <a:lnTo>
                    <a:pt x="4208" y="601"/>
                  </a:lnTo>
                  <a:lnTo>
                    <a:pt x="4208" y="632"/>
                  </a:lnTo>
                  <a:lnTo>
                    <a:pt x="4208" y="1212"/>
                  </a:lnTo>
                  <a:lnTo>
                    <a:pt x="4208" y="1243"/>
                  </a:lnTo>
                  <a:lnTo>
                    <a:pt x="4211" y="1272"/>
                  </a:lnTo>
                  <a:lnTo>
                    <a:pt x="4214" y="1300"/>
                  </a:lnTo>
                  <a:lnTo>
                    <a:pt x="4219" y="1329"/>
                  </a:lnTo>
                  <a:lnTo>
                    <a:pt x="4224" y="1357"/>
                  </a:lnTo>
                  <a:lnTo>
                    <a:pt x="4231" y="1384"/>
                  </a:lnTo>
                  <a:lnTo>
                    <a:pt x="4240" y="1411"/>
                  </a:lnTo>
                  <a:lnTo>
                    <a:pt x="4249" y="1437"/>
                  </a:lnTo>
                  <a:lnTo>
                    <a:pt x="4260" y="1462"/>
                  </a:lnTo>
                  <a:lnTo>
                    <a:pt x="4273" y="1488"/>
                  </a:lnTo>
                  <a:lnTo>
                    <a:pt x="4286" y="1512"/>
                  </a:lnTo>
                  <a:lnTo>
                    <a:pt x="4301" y="1536"/>
                  </a:lnTo>
                  <a:lnTo>
                    <a:pt x="4318" y="1559"/>
                  </a:lnTo>
                  <a:lnTo>
                    <a:pt x="4335" y="1582"/>
                  </a:lnTo>
                  <a:lnTo>
                    <a:pt x="4354" y="1605"/>
                  </a:lnTo>
                  <a:lnTo>
                    <a:pt x="4374" y="1626"/>
                  </a:lnTo>
                  <a:lnTo>
                    <a:pt x="4395" y="1648"/>
                  </a:lnTo>
                  <a:lnTo>
                    <a:pt x="4417" y="1668"/>
                  </a:lnTo>
                  <a:lnTo>
                    <a:pt x="4439" y="1686"/>
                  </a:lnTo>
                  <a:lnTo>
                    <a:pt x="4462" y="1704"/>
                  </a:lnTo>
                  <a:lnTo>
                    <a:pt x="4487" y="1720"/>
                  </a:lnTo>
                  <a:lnTo>
                    <a:pt x="4512" y="1734"/>
                  </a:lnTo>
                  <a:lnTo>
                    <a:pt x="4536" y="1747"/>
                  </a:lnTo>
                  <a:lnTo>
                    <a:pt x="4564" y="1760"/>
                  </a:lnTo>
                  <a:lnTo>
                    <a:pt x="4591" y="1770"/>
                  </a:lnTo>
                  <a:lnTo>
                    <a:pt x="4618" y="1779"/>
                  </a:lnTo>
                  <a:lnTo>
                    <a:pt x="4647" y="1787"/>
                  </a:lnTo>
                  <a:lnTo>
                    <a:pt x="4677" y="1794"/>
                  </a:lnTo>
                  <a:lnTo>
                    <a:pt x="4707" y="1798"/>
                  </a:lnTo>
                  <a:lnTo>
                    <a:pt x="4739" y="1803"/>
                  </a:lnTo>
                  <a:lnTo>
                    <a:pt x="4771" y="1805"/>
                  </a:lnTo>
                  <a:lnTo>
                    <a:pt x="4803" y="1806"/>
                  </a:lnTo>
                  <a:lnTo>
                    <a:pt x="4832" y="1805"/>
                  </a:lnTo>
                  <a:lnTo>
                    <a:pt x="4859" y="1804"/>
                  </a:lnTo>
                  <a:lnTo>
                    <a:pt x="4886" y="1801"/>
                  </a:lnTo>
                  <a:lnTo>
                    <a:pt x="4912" y="1798"/>
                  </a:lnTo>
                  <a:lnTo>
                    <a:pt x="4937" y="1795"/>
                  </a:lnTo>
                  <a:lnTo>
                    <a:pt x="4962" y="1789"/>
                  </a:lnTo>
                  <a:lnTo>
                    <a:pt x="4986" y="1785"/>
                  </a:lnTo>
                  <a:lnTo>
                    <a:pt x="5009" y="1778"/>
                  </a:lnTo>
                  <a:lnTo>
                    <a:pt x="5032" y="1771"/>
                  </a:lnTo>
                  <a:lnTo>
                    <a:pt x="5054" y="1763"/>
                  </a:lnTo>
                  <a:lnTo>
                    <a:pt x="5075" y="1755"/>
                  </a:lnTo>
                  <a:lnTo>
                    <a:pt x="5095" y="1746"/>
                  </a:lnTo>
                  <a:lnTo>
                    <a:pt x="5116" y="1736"/>
                  </a:lnTo>
                  <a:lnTo>
                    <a:pt x="5135" y="1725"/>
                  </a:lnTo>
                  <a:lnTo>
                    <a:pt x="5154" y="1713"/>
                  </a:lnTo>
                  <a:lnTo>
                    <a:pt x="5172" y="1701"/>
                  </a:lnTo>
                  <a:lnTo>
                    <a:pt x="5189" y="1688"/>
                  </a:lnTo>
                  <a:lnTo>
                    <a:pt x="5206" y="1675"/>
                  </a:lnTo>
                  <a:lnTo>
                    <a:pt x="5222" y="1662"/>
                  </a:lnTo>
                  <a:lnTo>
                    <a:pt x="5238" y="1649"/>
                  </a:lnTo>
                  <a:lnTo>
                    <a:pt x="5253" y="1636"/>
                  </a:lnTo>
                  <a:lnTo>
                    <a:pt x="5266" y="1623"/>
                  </a:lnTo>
                  <a:lnTo>
                    <a:pt x="5279" y="1609"/>
                  </a:lnTo>
                  <a:lnTo>
                    <a:pt x="5291" y="1596"/>
                  </a:lnTo>
                  <a:lnTo>
                    <a:pt x="5302" y="1582"/>
                  </a:lnTo>
                  <a:lnTo>
                    <a:pt x="5314" y="1568"/>
                  </a:lnTo>
                  <a:lnTo>
                    <a:pt x="5324" y="1555"/>
                  </a:lnTo>
                  <a:lnTo>
                    <a:pt x="5334" y="1541"/>
                  </a:lnTo>
                  <a:lnTo>
                    <a:pt x="5344" y="1528"/>
                  </a:lnTo>
                  <a:lnTo>
                    <a:pt x="5353" y="1515"/>
                  </a:lnTo>
                  <a:lnTo>
                    <a:pt x="5362" y="1502"/>
                  </a:lnTo>
                  <a:lnTo>
                    <a:pt x="5370" y="1489"/>
                  </a:lnTo>
                  <a:lnTo>
                    <a:pt x="5375" y="1483"/>
                  </a:lnTo>
                  <a:lnTo>
                    <a:pt x="5378" y="1476"/>
                  </a:lnTo>
                  <a:lnTo>
                    <a:pt x="5382" y="1469"/>
                  </a:lnTo>
                  <a:lnTo>
                    <a:pt x="5384" y="1462"/>
                  </a:lnTo>
                  <a:lnTo>
                    <a:pt x="5386" y="1454"/>
                  </a:lnTo>
                  <a:lnTo>
                    <a:pt x="5387" y="1447"/>
                  </a:lnTo>
                  <a:lnTo>
                    <a:pt x="5388" y="1440"/>
                  </a:lnTo>
                  <a:lnTo>
                    <a:pt x="5388" y="1432"/>
                  </a:lnTo>
                  <a:lnTo>
                    <a:pt x="5387" y="1424"/>
                  </a:lnTo>
                  <a:lnTo>
                    <a:pt x="5385" y="1417"/>
                  </a:lnTo>
                  <a:lnTo>
                    <a:pt x="5382" y="1409"/>
                  </a:lnTo>
                  <a:lnTo>
                    <a:pt x="5378" y="1402"/>
                  </a:lnTo>
                  <a:lnTo>
                    <a:pt x="5373" y="1395"/>
                  </a:lnTo>
                  <a:lnTo>
                    <a:pt x="5367" y="1389"/>
                  </a:lnTo>
                  <a:lnTo>
                    <a:pt x="5359" y="1382"/>
                  </a:lnTo>
                  <a:lnTo>
                    <a:pt x="5351" y="1376"/>
                  </a:lnTo>
                  <a:lnTo>
                    <a:pt x="5272" y="1316"/>
                  </a:lnTo>
                  <a:lnTo>
                    <a:pt x="5266" y="1312"/>
                  </a:lnTo>
                  <a:lnTo>
                    <a:pt x="5259" y="1307"/>
                  </a:lnTo>
                  <a:lnTo>
                    <a:pt x="5253" y="1304"/>
                  </a:lnTo>
                  <a:lnTo>
                    <a:pt x="5246" y="1302"/>
                  </a:lnTo>
                  <a:lnTo>
                    <a:pt x="5240" y="1299"/>
                  </a:lnTo>
                  <a:lnTo>
                    <a:pt x="5233" y="1298"/>
                  </a:lnTo>
                  <a:lnTo>
                    <a:pt x="5227" y="1298"/>
                  </a:lnTo>
                  <a:lnTo>
                    <a:pt x="5219" y="1298"/>
                  </a:lnTo>
                  <a:lnTo>
                    <a:pt x="5211" y="1300"/>
                  </a:lnTo>
                  <a:lnTo>
                    <a:pt x="5203" y="1303"/>
                  </a:lnTo>
                  <a:lnTo>
                    <a:pt x="5196" y="1305"/>
                  </a:lnTo>
                  <a:lnTo>
                    <a:pt x="5188" y="1308"/>
                  </a:lnTo>
                  <a:lnTo>
                    <a:pt x="5181" y="1313"/>
                  </a:lnTo>
                  <a:lnTo>
                    <a:pt x="5176" y="1319"/>
                  </a:lnTo>
                  <a:lnTo>
                    <a:pt x="5170" y="1324"/>
                  </a:lnTo>
                  <a:lnTo>
                    <a:pt x="5164" y="1331"/>
                  </a:lnTo>
                  <a:lnTo>
                    <a:pt x="5153" y="1348"/>
                  </a:lnTo>
                  <a:lnTo>
                    <a:pt x="5139" y="1365"/>
                  </a:lnTo>
                  <a:lnTo>
                    <a:pt x="5125" y="1382"/>
                  </a:lnTo>
                  <a:lnTo>
                    <a:pt x="5109" y="1399"/>
                  </a:lnTo>
                  <a:lnTo>
                    <a:pt x="5092" y="1417"/>
                  </a:lnTo>
                  <a:lnTo>
                    <a:pt x="5074" y="1434"/>
                  </a:lnTo>
                  <a:lnTo>
                    <a:pt x="5055" y="1452"/>
                  </a:lnTo>
                  <a:lnTo>
                    <a:pt x="5033" y="1471"/>
                  </a:lnTo>
                  <a:lnTo>
                    <a:pt x="5022" y="1479"/>
                  </a:lnTo>
                  <a:lnTo>
                    <a:pt x="5011" y="1488"/>
                  </a:lnTo>
                  <a:lnTo>
                    <a:pt x="4998" y="1496"/>
                  </a:lnTo>
                  <a:lnTo>
                    <a:pt x="4986" y="1503"/>
                  </a:lnTo>
                  <a:lnTo>
                    <a:pt x="4972" y="1510"/>
                  </a:lnTo>
                  <a:lnTo>
                    <a:pt x="4958" y="1516"/>
                  </a:lnTo>
                  <a:lnTo>
                    <a:pt x="4945" y="1522"/>
                  </a:lnTo>
                  <a:lnTo>
                    <a:pt x="4931" y="1527"/>
                  </a:lnTo>
                  <a:lnTo>
                    <a:pt x="4917" y="1531"/>
                  </a:lnTo>
                  <a:lnTo>
                    <a:pt x="4901" y="1536"/>
                  </a:lnTo>
                  <a:lnTo>
                    <a:pt x="4886" y="1539"/>
                  </a:lnTo>
                  <a:lnTo>
                    <a:pt x="4870" y="1541"/>
                  </a:lnTo>
                  <a:lnTo>
                    <a:pt x="4853" y="1544"/>
                  </a:lnTo>
                  <a:lnTo>
                    <a:pt x="4836" y="1546"/>
                  </a:lnTo>
                  <a:lnTo>
                    <a:pt x="4819" y="1547"/>
                  </a:lnTo>
                  <a:lnTo>
                    <a:pt x="4802" y="1548"/>
                  </a:lnTo>
                  <a:lnTo>
                    <a:pt x="4783" y="1547"/>
                  </a:lnTo>
                  <a:lnTo>
                    <a:pt x="4765" y="1546"/>
                  </a:lnTo>
                  <a:lnTo>
                    <a:pt x="4748" y="1542"/>
                  </a:lnTo>
                  <a:lnTo>
                    <a:pt x="4731" y="1540"/>
                  </a:lnTo>
                  <a:lnTo>
                    <a:pt x="4714" y="1536"/>
                  </a:lnTo>
                  <a:lnTo>
                    <a:pt x="4698" y="1531"/>
                  </a:lnTo>
                  <a:lnTo>
                    <a:pt x="4682" y="1526"/>
                  </a:lnTo>
                  <a:lnTo>
                    <a:pt x="4668" y="1520"/>
                  </a:lnTo>
                  <a:lnTo>
                    <a:pt x="4653" y="1512"/>
                  </a:lnTo>
                  <a:lnTo>
                    <a:pt x="4639" y="1504"/>
                  </a:lnTo>
                  <a:lnTo>
                    <a:pt x="4626" y="1496"/>
                  </a:lnTo>
                  <a:lnTo>
                    <a:pt x="4613" y="1487"/>
                  </a:lnTo>
                  <a:lnTo>
                    <a:pt x="4601" y="1477"/>
                  </a:lnTo>
                  <a:lnTo>
                    <a:pt x="4590" y="1466"/>
                  </a:lnTo>
                  <a:lnTo>
                    <a:pt x="4578" y="1454"/>
                  </a:lnTo>
                  <a:lnTo>
                    <a:pt x="4567" y="1442"/>
                  </a:lnTo>
                  <a:lnTo>
                    <a:pt x="4557" y="1428"/>
                  </a:lnTo>
                  <a:lnTo>
                    <a:pt x="4548" y="1416"/>
                  </a:lnTo>
                  <a:lnTo>
                    <a:pt x="4539" y="1402"/>
                  </a:lnTo>
                  <a:lnTo>
                    <a:pt x="4531" y="1389"/>
                  </a:lnTo>
                  <a:lnTo>
                    <a:pt x="4524" y="1375"/>
                  </a:lnTo>
                  <a:lnTo>
                    <a:pt x="4517" y="1362"/>
                  </a:lnTo>
                  <a:lnTo>
                    <a:pt x="4510" y="1348"/>
                  </a:lnTo>
                  <a:lnTo>
                    <a:pt x="4505" y="1333"/>
                  </a:lnTo>
                  <a:lnTo>
                    <a:pt x="4500" y="1319"/>
                  </a:lnTo>
                  <a:lnTo>
                    <a:pt x="4496" y="1304"/>
                  </a:lnTo>
                  <a:lnTo>
                    <a:pt x="4492" y="1289"/>
                  </a:lnTo>
                  <a:lnTo>
                    <a:pt x="4490" y="1274"/>
                  </a:lnTo>
                  <a:lnTo>
                    <a:pt x="4488" y="1259"/>
                  </a:lnTo>
                  <a:lnTo>
                    <a:pt x="4486" y="1244"/>
                  </a:lnTo>
                  <a:lnTo>
                    <a:pt x="4486" y="1228"/>
                  </a:lnTo>
                  <a:lnTo>
                    <a:pt x="4484" y="1212"/>
                  </a:lnTo>
                  <a:lnTo>
                    <a:pt x="4484" y="1123"/>
                  </a:lnTo>
                  <a:lnTo>
                    <a:pt x="4486" y="1113"/>
                  </a:lnTo>
                  <a:lnTo>
                    <a:pt x="4486" y="1104"/>
                  </a:lnTo>
                  <a:lnTo>
                    <a:pt x="4488" y="1096"/>
                  </a:lnTo>
                  <a:lnTo>
                    <a:pt x="4490" y="1088"/>
                  </a:lnTo>
                  <a:lnTo>
                    <a:pt x="4492" y="1080"/>
                  </a:lnTo>
                  <a:lnTo>
                    <a:pt x="4496" y="1073"/>
                  </a:lnTo>
                  <a:lnTo>
                    <a:pt x="4500" y="1067"/>
                  </a:lnTo>
                  <a:lnTo>
                    <a:pt x="4505" y="1062"/>
                  </a:lnTo>
                  <a:lnTo>
                    <a:pt x="4510" y="1057"/>
                  </a:lnTo>
                  <a:lnTo>
                    <a:pt x="4516" y="1053"/>
                  </a:lnTo>
                  <a:lnTo>
                    <a:pt x="4523" y="1049"/>
                  </a:lnTo>
                  <a:lnTo>
                    <a:pt x="4530" y="1047"/>
                  </a:lnTo>
                  <a:lnTo>
                    <a:pt x="4538" y="1045"/>
                  </a:lnTo>
                  <a:lnTo>
                    <a:pt x="4546" y="1043"/>
                  </a:lnTo>
                  <a:lnTo>
                    <a:pt x="4555" y="1043"/>
                  </a:lnTo>
                  <a:lnTo>
                    <a:pt x="4565" y="1041"/>
                  </a:lnTo>
                  <a:lnTo>
                    <a:pt x="5240" y="1041"/>
                  </a:lnTo>
                  <a:lnTo>
                    <a:pt x="5258" y="1041"/>
                  </a:lnTo>
                  <a:lnTo>
                    <a:pt x="5276" y="1039"/>
                  </a:lnTo>
                  <a:lnTo>
                    <a:pt x="5292" y="1036"/>
                  </a:lnTo>
                  <a:lnTo>
                    <a:pt x="5308" y="1031"/>
                  </a:lnTo>
                  <a:lnTo>
                    <a:pt x="5322" y="1026"/>
                  </a:lnTo>
                  <a:lnTo>
                    <a:pt x="5335" y="1019"/>
                  </a:lnTo>
                  <a:lnTo>
                    <a:pt x="5347" y="1011"/>
                  </a:lnTo>
                  <a:lnTo>
                    <a:pt x="5357" y="1002"/>
                  </a:lnTo>
                  <a:lnTo>
                    <a:pt x="5367" y="991"/>
                  </a:lnTo>
                  <a:lnTo>
                    <a:pt x="5375" y="979"/>
                  </a:lnTo>
                  <a:lnTo>
                    <a:pt x="5382" y="966"/>
                  </a:lnTo>
                  <a:lnTo>
                    <a:pt x="5387" y="951"/>
                  </a:lnTo>
                  <a:lnTo>
                    <a:pt x="5392" y="935"/>
                  </a:lnTo>
                  <a:lnTo>
                    <a:pt x="5395" y="918"/>
                  </a:lnTo>
                  <a:lnTo>
                    <a:pt x="5397" y="900"/>
                  </a:lnTo>
                  <a:lnTo>
                    <a:pt x="5399" y="881"/>
                  </a:lnTo>
                  <a:lnTo>
                    <a:pt x="5399" y="632"/>
                  </a:lnTo>
                  <a:close/>
                  <a:moveTo>
                    <a:pt x="5123" y="720"/>
                  </a:moveTo>
                  <a:lnTo>
                    <a:pt x="5121" y="730"/>
                  </a:lnTo>
                  <a:lnTo>
                    <a:pt x="5121" y="739"/>
                  </a:lnTo>
                  <a:lnTo>
                    <a:pt x="5119" y="749"/>
                  </a:lnTo>
                  <a:lnTo>
                    <a:pt x="5117" y="755"/>
                  </a:lnTo>
                  <a:lnTo>
                    <a:pt x="5115" y="763"/>
                  </a:lnTo>
                  <a:lnTo>
                    <a:pt x="5111" y="770"/>
                  </a:lnTo>
                  <a:lnTo>
                    <a:pt x="5107" y="776"/>
                  </a:lnTo>
                  <a:lnTo>
                    <a:pt x="5102" y="781"/>
                  </a:lnTo>
                  <a:lnTo>
                    <a:pt x="5097" y="786"/>
                  </a:lnTo>
                  <a:lnTo>
                    <a:pt x="5091" y="790"/>
                  </a:lnTo>
                  <a:lnTo>
                    <a:pt x="5084" y="794"/>
                  </a:lnTo>
                  <a:lnTo>
                    <a:pt x="5077" y="796"/>
                  </a:lnTo>
                  <a:lnTo>
                    <a:pt x="5069" y="798"/>
                  </a:lnTo>
                  <a:lnTo>
                    <a:pt x="5061" y="801"/>
                  </a:lnTo>
                  <a:lnTo>
                    <a:pt x="5052" y="801"/>
                  </a:lnTo>
                  <a:lnTo>
                    <a:pt x="5042" y="802"/>
                  </a:lnTo>
                  <a:lnTo>
                    <a:pt x="4565" y="802"/>
                  </a:lnTo>
                  <a:lnTo>
                    <a:pt x="4555" y="801"/>
                  </a:lnTo>
                  <a:lnTo>
                    <a:pt x="4546" y="801"/>
                  </a:lnTo>
                  <a:lnTo>
                    <a:pt x="4538" y="798"/>
                  </a:lnTo>
                  <a:lnTo>
                    <a:pt x="4530" y="796"/>
                  </a:lnTo>
                  <a:lnTo>
                    <a:pt x="4523" y="794"/>
                  </a:lnTo>
                  <a:lnTo>
                    <a:pt x="4516" y="790"/>
                  </a:lnTo>
                  <a:lnTo>
                    <a:pt x="4510" y="786"/>
                  </a:lnTo>
                  <a:lnTo>
                    <a:pt x="4505" y="781"/>
                  </a:lnTo>
                  <a:lnTo>
                    <a:pt x="4500" y="776"/>
                  </a:lnTo>
                  <a:lnTo>
                    <a:pt x="4496" y="770"/>
                  </a:lnTo>
                  <a:lnTo>
                    <a:pt x="4492" y="763"/>
                  </a:lnTo>
                  <a:lnTo>
                    <a:pt x="4490" y="755"/>
                  </a:lnTo>
                  <a:lnTo>
                    <a:pt x="4488" y="749"/>
                  </a:lnTo>
                  <a:lnTo>
                    <a:pt x="4486" y="739"/>
                  </a:lnTo>
                  <a:lnTo>
                    <a:pt x="4486" y="730"/>
                  </a:lnTo>
                  <a:lnTo>
                    <a:pt x="4484" y="720"/>
                  </a:lnTo>
                  <a:lnTo>
                    <a:pt x="4484" y="632"/>
                  </a:lnTo>
                  <a:lnTo>
                    <a:pt x="4486" y="615"/>
                  </a:lnTo>
                  <a:lnTo>
                    <a:pt x="4486" y="598"/>
                  </a:lnTo>
                  <a:lnTo>
                    <a:pt x="4488" y="582"/>
                  </a:lnTo>
                  <a:lnTo>
                    <a:pt x="4490" y="566"/>
                  </a:lnTo>
                  <a:lnTo>
                    <a:pt x="4492" y="551"/>
                  </a:lnTo>
                  <a:lnTo>
                    <a:pt x="4497" y="536"/>
                  </a:lnTo>
                  <a:lnTo>
                    <a:pt x="4500" y="521"/>
                  </a:lnTo>
                  <a:lnTo>
                    <a:pt x="4506" y="506"/>
                  </a:lnTo>
                  <a:lnTo>
                    <a:pt x="4512" y="492"/>
                  </a:lnTo>
                  <a:lnTo>
                    <a:pt x="4517" y="477"/>
                  </a:lnTo>
                  <a:lnTo>
                    <a:pt x="4524" y="463"/>
                  </a:lnTo>
                  <a:lnTo>
                    <a:pt x="4532" y="450"/>
                  </a:lnTo>
                  <a:lnTo>
                    <a:pt x="4540" y="436"/>
                  </a:lnTo>
                  <a:lnTo>
                    <a:pt x="4549" y="424"/>
                  </a:lnTo>
                  <a:lnTo>
                    <a:pt x="4558" y="410"/>
                  </a:lnTo>
                  <a:lnTo>
                    <a:pt x="4568" y="398"/>
                  </a:lnTo>
                  <a:lnTo>
                    <a:pt x="4578" y="385"/>
                  </a:lnTo>
                  <a:lnTo>
                    <a:pt x="4590" y="374"/>
                  </a:lnTo>
                  <a:lnTo>
                    <a:pt x="4601" y="364"/>
                  </a:lnTo>
                  <a:lnTo>
                    <a:pt x="4613" y="354"/>
                  </a:lnTo>
                  <a:lnTo>
                    <a:pt x="4627" y="345"/>
                  </a:lnTo>
                  <a:lnTo>
                    <a:pt x="4641" y="337"/>
                  </a:lnTo>
                  <a:lnTo>
                    <a:pt x="4654" y="329"/>
                  </a:lnTo>
                  <a:lnTo>
                    <a:pt x="4669" y="322"/>
                  </a:lnTo>
                  <a:lnTo>
                    <a:pt x="4684" y="316"/>
                  </a:lnTo>
                  <a:lnTo>
                    <a:pt x="4699" y="311"/>
                  </a:lnTo>
                  <a:lnTo>
                    <a:pt x="4715" y="306"/>
                  </a:lnTo>
                  <a:lnTo>
                    <a:pt x="4732" y="303"/>
                  </a:lnTo>
                  <a:lnTo>
                    <a:pt x="4749" y="299"/>
                  </a:lnTo>
                  <a:lnTo>
                    <a:pt x="4766" y="297"/>
                  </a:lnTo>
                  <a:lnTo>
                    <a:pt x="4784" y="295"/>
                  </a:lnTo>
                  <a:lnTo>
                    <a:pt x="4803" y="295"/>
                  </a:lnTo>
                  <a:lnTo>
                    <a:pt x="4823" y="295"/>
                  </a:lnTo>
                  <a:lnTo>
                    <a:pt x="4841" y="297"/>
                  </a:lnTo>
                  <a:lnTo>
                    <a:pt x="4858" y="299"/>
                  </a:lnTo>
                  <a:lnTo>
                    <a:pt x="4875" y="303"/>
                  </a:lnTo>
                  <a:lnTo>
                    <a:pt x="4892" y="306"/>
                  </a:lnTo>
                  <a:lnTo>
                    <a:pt x="4908" y="311"/>
                  </a:lnTo>
                  <a:lnTo>
                    <a:pt x="4923" y="316"/>
                  </a:lnTo>
                  <a:lnTo>
                    <a:pt x="4938" y="322"/>
                  </a:lnTo>
                  <a:lnTo>
                    <a:pt x="4953" y="329"/>
                  </a:lnTo>
                  <a:lnTo>
                    <a:pt x="4966" y="337"/>
                  </a:lnTo>
                  <a:lnTo>
                    <a:pt x="4980" y="345"/>
                  </a:lnTo>
                  <a:lnTo>
                    <a:pt x="4994" y="354"/>
                  </a:lnTo>
                  <a:lnTo>
                    <a:pt x="5005" y="364"/>
                  </a:lnTo>
                  <a:lnTo>
                    <a:pt x="5017" y="374"/>
                  </a:lnTo>
                  <a:lnTo>
                    <a:pt x="5029" y="385"/>
                  </a:lnTo>
                  <a:lnTo>
                    <a:pt x="5039" y="398"/>
                  </a:lnTo>
                  <a:lnTo>
                    <a:pt x="5049" y="410"/>
                  </a:lnTo>
                  <a:lnTo>
                    <a:pt x="5058" y="424"/>
                  </a:lnTo>
                  <a:lnTo>
                    <a:pt x="5067" y="436"/>
                  </a:lnTo>
                  <a:lnTo>
                    <a:pt x="5075" y="450"/>
                  </a:lnTo>
                  <a:lnTo>
                    <a:pt x="5083" y="463"/>
                  </a:lnTo>
                  <a:lnTo>
                    <a:pt x="5090" y="477"/>
                  </a:lnTo>
                  <a:lnTo>
                    <a:pt x="5095" y="492"/>
                  </a:lnTo>
                  <a:lnTo>
                    <a:pt x="5101" y="506"/>
                  </a:lnTo>
                  <a:lnTo>
                    <a:pt x="5107" y="521"/>
                  </a:lnTo>
                  <a:lnTo>
                    <a:pt x="5110" y="536"/>
                  </a:lnTo>
                  <a:lnTo>
                    <a:pt x="5115" y="551"/>
                  </a:lnTo>
                  <a:lnTo>
                    <a:pt x="5117" y="566"/>
                  </a:lnTo>
                  <a:lnTo>
                    <a:pt x="5119" y="582"/>
                  </a:lnTo>
                  <a:lnTo>
                    <a:pt x="5121" y="598"/>
                  </a:lnTo>
                  <a:lnTo>
                    <a:pt x="5121" y="615"/>
                  </a:lnTo>
                  <a:lnTo>
                    <a:pt x="5123" y="632"/>
                  </a:lnTo>
                  <a:lnTo>
                    <a:pt x="5123" y="720"/>
                  </a:lnTo>
                  <a:close/>
                  <a:moveTo>
                    <a:pt x="9606" y="1219"/>
                  </a:moveTo>
                  <a:lnTo>
                    <a:pt x="9605" y="1187"/>
                  </a:lnTo>
                  <a:lnTo>
                    <a:pt x="9603" y="1157"/>
                  </a:lnTo>
                  <a:lnTo>
                    <a:pt x="9599" y="1127"/>
                  </a:lnTo>
                  <a:lnTo>
                    <a:pt x="9594" y="1099"/>
                  </a:lnTo>
                  <a:lnTo>
                    <a:pt x="9588" y="1072"/>
                  </a:lnTo>
                  <a:lnTo>
                    <a:pt x="9580" y="1045"/>
                  </a:lnTo>
                  <a:lnTo>
                    <a:pt x="9571" y="1020"/>
                  </a:lnTo>
                  <a:lnTo>
                    <a:pt x="9561" y="996"/>
                  </a:lnTo>
                  <a:lnTo>
                    <a:pt x="9548" y="972"/>
                  </a:lnTo>
                  <a:lnTo>
                    <a:pt x="9536" y="950"/>
                  </a:lnTo>
                  <a:lnTo>
                    <a:pt x="9521" y="929"/>
                  </a:lnTo>
                  <a:lnTo>
                    <a:pt x="9505" y="909"/>
                  </a:lnTo>
                  <a:lnTo>
                    <a:pt x="9488" y="890"/>
                  </a:lnTo>
                  <a:lnTo>
                    <a:pt x="9470" y="872"/>
                  </a:lnTo>
                  <a:lnTo>
                    <a:pt x="9451" y="855"/>
                  </a:lnTo>
                  <a:lnTo>
                    <a:pt x="9430" y="839"/>
                  </a:lnTo>
                  <a:lnTo>
                    <a:pt x="9408" y="824"/>
                  </a:lnTo>
                  <a:lnTo>
                    <a:pt x="9386" y="811"/>
                  </a:lnTo>
                  <a:lnTo>
                    <a:pt x="9363" y="798"/>
                  </a:lnTo>
                  <a:lnTo>
                    <a:pt x="9339" y="786"/>
                  </a:lnTo>
                  <a:lnTo>
                    <a:pt x="9315" y="775"/>
                  </a:lnTo>
                  <a:lnTo>
                    <a:pt x="9291" y="764"/>
                  </a:lnTo>
                  <a:lnTo>
                    <a:pt x="9266" y="755"/>
                  </a:lnTo>
                  <a:lnTo>
                    <a:pt x="9240" y="747"/>
                  </a:lnTo>
                  <a:lnTo>
                    <a:pt x="9214" y="739"/>
                  </a:lnTo>
                  <a:lnTo>
                    <a:pt x="9186" y="733"/>
                  </a:lnTo>
                  <a:lnTo>
                    <a:pt x="9158" y="727"/>
                  </a:lnTo>
                  <a:lnTo>
                    <a:pt x="9130" y="722"/>
                  </a:lnTo>
                  <a:lnTo>
                    <a:pt x="9100" y="718"/>
                  </a:lnTo>
                  <a:lnTo>
                    <a:pt x="9071" y="715"/>
                  </a:lnTo>
                  <a:lnTo>
                    <a:pt x="9042" y="712"/>
                  </a:lnTo>
                  <a:lnTo>
                    <a:pt x="9010" y="711"/>
                  </a:lnTo>
                  <a:lnTo>
                    <a:pt x="9005" y="711"/>
                  </a:lnTo>
                  <a:lnTo>
                    <a:pt x="8997" y="710"/>
                  </a:lnTo>
                  <a:lnTo>
                    <a:pt x="8985" y="708"/>
                  </a:lnTo>
                  <a:lnTo>
                    <a:pt x="8969" y="704"/>
                  </a:lnTo>
                  <a:lnTo>
                    <a:pt x="8949" y="699"/>
                  </a:lnTo>
                  <a:lnTo>
                    <a:pt x="8925" y="692"/>
                  </a:lnTo>
                  <a:lnTo>
                    <a:pt x="8898" y="684"/>
                  </a:lnTo>
                  <a:lnTo>
                    <a:pt x="8866" y="674"/>
                  </a:lnTo>
                  <a:lnTo>
                    <a:pt x="8852" y="668"/>
                  </a:lnTo>
                  <a:lnTo>
                    <a:pt x="8838" y="661"/>
                  </a:lnTo>
                  <a:lnTo>
                    <a:pt x="8826" y="654"/>
                  </a:lnTo>
                  <a:lnTo>
                    <a:pt x="8813" y="646"/>
                  </a:lnTo>
                  <a:lnTo>
                    <a:pt x="8801" y="637"/>
                  </a:lnTo>
                  <a:lnTo>
                    <a:pt x="8789" y="626"/>
                  </a:lnTo>
                  <a:lnTo>
                    <a:pt x="8779" y="615"/>
                  </a:lnTo>
                  <a:lnTo>
                    <a:pt x="8769" y="604"/>
                  </a:lnTo>
                  <a:lnTo>
                    <a:pt x="8758" y="592"/>
                  </a:lnTo>
                  <a:lnTo>
                    <a:pt x="8749" y="580"/>
                  </a:lnTo>
                  <a:lnTo>
                    <a:pt x="8740" y="566"/>
                  </a:lnTo>
                  <a:lnTo>
                    <a:pt x="8733" y="552"/>
                  </a:lnTo>
                  <a:lnTo>
                    <a:pt x="8728" y="536"/>
                  </a:lnTo>
                  <a:lnTo>
                    <a:pt x="8725" y="520"/>
                  </a:lnTo>
                  <a:lnTo>
                    <a:pt x="8723" y="502"/>
                  </a:lnTo>
                  <a:lnTo>
                    <a:pt x="8721" y="483"/>
                  </a:lnTo>
                  <a:lnTo>
                    <a:pt x="8723" y="466"/>
                  </a:lnTo>
                  <a:lnTo>
                    <a:pt x="8725" y="448"/>
                  </a:lnTo>
                  <a:lnTo>
                    <a:pt x="8730" y="430"/>
                  </a:lnTo>
                  <a:lnTo>
                    <a:pt x="8737" y="410"/>
                  </a:lnTo>
                  <a:lnTo>
                    <a:pt x="8745" y="392"/>
                  </a:lnTo>
                  <a:lnTo>
                    <a:pt x="8756" y="373"/>
                  </a:lnTo>
                  <a:lnTo>
                    <a:pt x="8769" y="355"/>
                  </a:lnTo>
                  <a:lnTo>
                    <a:pt x="8783" y="335"/>
                  </a:lnTo>
                  <a:lnTo>
                    <a:pt x="8792" y="326"/>
                  </a:lnTo>
                  <a:lnTo>
                    <a:pt x="8801" y="316"/>
                  </a:lnTo>
                  <a:lnTo>
                    <a:pt x="8810" y="309"/>
                  </a:lnTo>
                  <a:lnTo>
                    <a:pt x="8821" y="301"/>
                  </a:lnTo>
                  <a:lnTo>
                    <a:pt x="8832" y="294"/>
                  </a:lnTo>
                  <a:lnTo>
                    <a:pt x="8845" y="287"/>
                  </a:lnTo>
                  <a:lnTo>
                    <a:pt x="8857" y="281"/>
                  </a:lnTo>
                  <a:lnTo>
                    <a:pt x="8871" y="276"/>
                  </a:lnTo>
                  <a:lnTo>
                    <a:pt x="8885" y="271"/>
                  </a:lnTo>
                  <a:lnTo>
                    <a:pt x="8901" y="268"/>
                  </a:lnTo>
                  <a:lnTo>
                    <a:pt x="8917" y="263"/>
                  </a:lnTo>
                  <a:lnTo>
                    <a:pt x="8934" y="261"/>
                  </a:lnTo>
                  <a:lnTo>
                    <a:pt x="8952" y="258"/>
                  </a:lnTo>
                  <a:lnTo>
                    <a:pt x="8971" y="257"/>
                  </a:lnTo>
                  <a:lnTo>
                    <a:pt x="8991" y="255"/>
                  </a:lnTo>
                  <a:lnTo>
                    <a:pt x="9011" y="254"/>
                  </a:lnTo>
                  <a:lnTo>
                    <a:pt x="9028" y="254"/>
                  </a:lnTo>
                  <a:lnTo>
                    <a:pt x="9044" y="255"/>
                  </a:lnTo>
                  <a:lnTo>
                    <a:pt x="9061" y="258"/>
                  </a:lnTo>
                  <a:lnTo>
                    <a:pt x="9077" y="261"/>
                  </a:lnTo>
                  <a:lnTo>
                    <a:pt x="9093" y="264"/>
                  </a:lnTo>
                  <a:lnTo>
                    <a:pt x="9108" y="269"/>
                  </a:lnTo>
                  <a:lnTo>
                    <a:pt x="9123" y="273"/>
                  </a:lnTo>
                  <a:lnTo>
                    <a:pt x="9139" y="280"/>
                  </a:lnTo>
                  <a:lnTo>
                    <a:pt x="9154" y="287"/>
                  </a:lnTo>
                  <a:lnTo>
                    <a:pt x="9168" y="294"/>
                  </a:lnTo>
                  <a:lnTo>
                    <a:pt x="9183" y="303"/>
                  </a:lnTo>
                  <a:lnTo>
                    <a:pt x="9197" y="312"/>
                  </a:lnTo>
                  <a:lnTo>
                    <a:pt x="9211" y="322"/>
                  </a:lnTo>
                  <a:lnTo>
                    <a:pt x="9225" y="332"/>
                  </a:lnTo>
                  <a:lnTo>
                    <a:pt x="9240" y="344"/>
                  </a:lnTo>
                  <a:lnTo>
                    <a:pt x="9253" y="356"/>
                  </a:lnTo>
                  <a:lnTo>
                    <a:pt x="9260" y="362"/>
                  </a:lnTo>
                  <a:lnTo>
                    <a:pt x="9267" y="367"/>
                  </a:lnTo>
                  <a:lnTo>
                    <a:pt x="9274" y="372"/>
                  </a:lnTo>
                  <a:lnTo>
                    <a:pt x="9280" y="375"/>
                  </a:lnTo>
                  <a:lnTo>
                    <a:pt x="9287" y="379"/>
                  </a:lnTo>
                  <a:lnTo>
                    <a:pt x="9294" y="381"/>
                  </a:lnTo>
                  <a:lnTo>
                    <a:pt x="9302" y="382"/>
                  </a:lnTo>
                  <a:lnTo>
                    <a:pt x="9309" y="383"/>
                  </a:lnTo>
                  <a:lnTo>
                    <a:pt x="9315" y="384"/>
                  </a:lnTo>
                  <a:lnTo>
                    <a:pt x="9322" y="383"/>
                  </a:lnTo>
                  <a:lnTo>
                    <a:pt x="9330" y="382"/>
                  </a:lnTo>
                  <a:lnTo>
                    <a:pt x="9337" y="381"/>
                  </a:lnTo>
                  <a:lnTo>
                    <a:pt x="9344" y="379"/>
                  </a:lnTo>
                  <a:lnTo>
                    <a:pt x="9352" y="375"/>
                  </a:lnTo>
                  <a:lnTo>
                    <a:pt x="9358" y="372"/>
                  </a:lnTo>
                  <a:lnTo>
                    <a:pt x="9366" y="367"/>
                  </a:lnTo>
                  <a:lnTo>
                    <a:pt x="9452" y="304"/>
                  </a:lnTo>
                  <a:lnTo>
                    <a:pt x="9460" y="298"/>
                  </a:lnTo>
                  <a:lnTo>
                    <a:pt x="9466" y="293"/>
                  </a:lnTo>
                  <a:lnTo>
                    <a:pt x="9472" y="287"/>
                  </a:lnTo>
                  <a:lnTo>
                    <a:pt x="9477" y="280"/>
                  </a:lnTo>
                  <a:lnTo>
                    <a:pt x="9481" y="275"/>
                  </a:lnTo>
                  <a:lnTo>
                    <a:pt x="9484" y="268"/>
                  </a:lnTo>
                  <a:lnTo>
                    <a:pt x="9485" y="261"/>
                  </a:lnTo>
                  <a:lnTo>
                    <a:pt x="9486" y="254"/>
                  </a:lnTo>
                  <a:lnTo>
                    <a:pt x="9487" y="247"/>
                  </a:lnTo>
                  <a:lnTo>
                    <a:pt x="9486" y="241"/>
                  </a:lnTo>
                  <a:lnTo>
                    <a:pt x="9484" y="234"/>
                  </a:lnTo>
                  <a:lnTo>
                    <a:pt x="9482" y="226"/>
                  </a:lnTo>
                  <a:lnTo>
                    <a:pt x="9478" y="219"/>
                  </a:lnTo>
                  <a:lnTo>
                    <a:pt x="9474" y="211"/>
                  </a:lnTo>
                  <a:lnTo>
                    <a:pt x="9469" y="204"/>
                  </a:lnTo>
                  <a:lnTo>
                    <a:pt x="9462" y="197"/>
                  </a:lnTo>
                  <a:lnTo>
                    <a:pt x="9444" y="176"/>
                  </a:lnTo>
                  <a:lnTo>
                    <a:pt x="9424" y="157"/>
                  </a:lnTo>
                  <a:lnTo>
                    <a:pt x="9404" y="138"/>
                  </a:lnTo>
                  <a:lnTo>
                    <a:pt x="9381" y="120"/>
                  </a:lnTo>
                  <a:lnTo>
                    <a:pt x="9358" y="103"/>
                  </a:lnTo>
                  <a:lnTo>
                    <a:pt x="9335" y="86"/>
                  </a:lnTo>
                  <a:lnTo>
                    <a:pt x="9309" y="70"/>
                  </a:lnTo>
                  <a:lnTo>
                    <a:pt x="9283" y="55"/>
                  </a:lnTo>
                  <a:lnTo>
                    <a:pt x="9253" y="43"/>
                  </a:lnTo>
                  <a:lnTo>
                    <a:pt x="9224" y="33"/>
                  </a:lnTo>
                  <a:lnTo>
                    <a:pt x="9192" y="22"/>
                  </a:lnTo>
                  <a:lnTo>
                    <a:pt x="9158" y="16"/>
                  </a:lnTo>
                  <a:lnTo>
                    <a:pt x="9124" y="9"/>
                  </a:lnTo>
                  <a:lnTo>
                    <a:pt x="9088" y="4"/>
                  </a:lnTo>
                  <a:lnTo>
                    <a:pt x="9051" y="1"/>
                  </a:lnTo>
                  <a:lnTo>
                    <a:pt x="9011" y="0"/>
                  </a:lnTo>
                  <a:lnTo>
                    <a:pt x="8977" y="1"/>
                  </a:lnTo>
                  <a:lnTo>
                    <a:pt x="8944" y="3"/>
                  </a:lnTo>
                  <a:lnTo>
                    <a:pt x="8913" y="7"/>
                  </a:lnTo>
                  <a:lnTo>
                    <a:pt x="8882" y="11"/>
                  </a:lnTo>
                  <a:lnTo>
                    <a:pt x="8853" y="17"/>
                  </a:lnTo>
                  <a:lnTo>
                    <a:pt x="8824" y="24"/>
                  </a:lnTo>
                  <a:lnTo>
                    <a:pt x="8796" y="31"/>
                  </a:lnTo>
                  <a:lnTo>
                    <a:pt x="8770" y="40"/>
                  </a:lnTo>
                  <a:lnTo>
                    <a:pt x="8744" y="51"/>
                  </a:lnTo>
                  <a:lnTo>
                    <a:pt x="8720" y="62"/>
                  </a:lnTo>
                  <a:lnTo>
                    <a:pt x="8697" y="74"/>
                  </a:lnTo>
                  <a:lnTo>
                    <a:pt x="8675" y="88"/>
                  </a:lnTo>
                  <a:lnTo>
                    <a:pt x="8654" y="103"/>
                  </a:lnTo>
                  <a:lnTo>
                    <a:pt x="8633" y="119"/>
                  </a:lnTo>
                  <a:lnTo>
                    <a:pt x="8615" y="135"/>
                  </a:lnTo>
                  <a:lnTo>
                    <a:pt x="8597" y="154"/>
                  </a:lnTo>
                  <a:lnTo>
                    <a:pt x="8580" y="173"/>
                  </a:lnTo>
                  <a:lnTo>
                    <a:pt x="8563" y="191"/>
                  </a:lnTo>
                  <a:lnTo>
                    <a:pt x="8548" y="210"/>
                  </a:lnTo>
                  <a:lnTo>
                    <a:pt x="8535" y="231"/>
                  </a:lnTo>
                  <a:lnTo>
                    <a:pt x="8522" y="250"/>
                  </a:lnTo>
                  <a:lnTo>
                    <a:pt x="8511" y="270"/>
                  </a:lnTo>
                  <a:lnTo>
                    <a:pt x="8500" y="290"/>
                  </a:lnTo>
                  <a:lnTo>
                    <a:pt x="8491" y="311"/>
                  </a:lnTo>
                  <a:lnTo>
                    <a:pt x="8483" y="332"/>
                  </a:lnTo>
                  <a:lnTo>
                    <a:pt x="8476" y="353"/>
                  </a:lnTo>
                  <a:lnTo>
                    <a:pt x="8469" y="374"/>
                  </a:lnTo>
                  <a:lnTo>
                    <a:pt x="8465" y="396"/>
                  </a:lnTo>
                  <a:lnTo>
                    <a:pt x="8460" y="418"/>
                  </a:lnTo>
                  <a:lnTo>
                    <a:pt x="8458" y="441"/>
                  </a:lnTo>
                  <a:lnTo>
                    <a:pt x="8456" y="463"/>
                  </a:lnTo>
                  <a:lnTo>
                    <a:pt x="8456" y="486"/>
                  </a:lnTo>
                  <a:lnTo>
                    <a:pt x="8457" y="513"/>
                  </a:lnTo>
                  <a:lnTo>
                    <a:pt x="8459" y="539"/>
                  </a:lnTo>
                  <a:lnTo>
                    <a:pt x="8461" y="564"/>
                  </a:lnTo>
                  <a:lnTo>
                    <a:pt x="8466" y="589"/>
                  </a:lnTo>
                  <a:lnTo>
                    <a:pt x="8471" y="613"/>
                  </a:lnTo>
                  <a:lnTo>
                    <a:pt x="8477" y="637"/>
                  </a:lnTo>
                  <a:lnTo>
                    <a:pt x="8485" y="658"/>
                  </a:lnTo>
                  <a:lnTo>
                    <a:pt x="8493" y="680"/>
                  </a:lnTo>
                  <a:lnTo>
                    <a:pt x="8502" y="701"/>
                  </a:lnTo>
                  <a:lnTo>
                    <a:pt x="8513" y="721"/>
                  </a:lnTo>
                  <a:lnTo>
                    <a:pt x="8525" y="741"/>
                  </a:lnTo>
                  <a:lnTo>
                    <a:pt x="8537" y="759"/>
                  </a:lnTo>
                  <a:lnTo>
                    <a:pt x="8551" y="777"/>
                  </a:lnTo>
                  <a:lnTo>
                    <a:pt x="8565" y="794"/>
                  </a:lnTo>
                  <a:lnTo>
                    <a:pt x="8581" y="810"/>
                  </a:lnTo>
                  <a:lnTo>
                    <a:pt x="8598" y="825"/>
                  </a:lnTo>
                  <a:lnTo>
                    <a:pt x="8616" y="840"/>
                  </a:lnTo>
                  <a:lnTo>
                    <a:pt x="8635" y="854"/>
                  </a:lnTo>
                  <a:lnTo>
                    <a:pt x="8655" y="867"/>
                  </a:lnTo>
                  <a:lnTo>
                    <a:pt x="8676" y="880"/>
                  </a:lnTo>
                  <a:lnTo>
                    <a:pt x="8698" y="892"/>
                  </a:lnTo>
                  <a:lnTo>
                    <a:pt x="8721" y="902"/>
                  </a:lnTo>
                  <a:lnTo>
                    <a:pt x="8745" y="913"/>
                  </a:lnTo>
                  <a:lnTo>
                    <a:pt x="8771" y="923"/>
                  </a:lnTo>
                  <a:lnTo>
                    <a:pt x="8797" y="931"/>
                  </a:lnTo>
                  <a:lnTo>
                    <a:pt x="8824" y="939"/>
                  </a:lnTo>
                  <a:lnTo>
                    <a:pt x="8854" y="946"/>
                  </a:lnTo>
                  <a:lnTo>
                    <a:pt x="8883" y="952"/>
                  </a:lnTo>
                  <a:lnTo>
                    <a:pt x="8914" y="958"/>
                  </a:lnTo>
                  <a:lnTo>
                    <a:pt x="8945" y="963"/>
                  </a:lnTo>
                  <a:lnTo>
                    <a:pt x="8978" y="968"/>
                  </a:lnTo>
                  <a:lnTo>
                    <a:pt x="9012" y="970"/>
                  </a:lnTo>
                  <a:lnTo>
                    <a:pt x="9017" y="970"/>
                  </a:lnTo>
                  <a:lnTo>
                    <a:pt x="9026" y="971"/>
                  </a:lnTo>
                  <a:lnTo>
                    <a:pt x="9039" y="974"/>
                  </a:lnTo>
                  <a:lnTo>
                    <a:pt x="9057" y="976"/>
                  </a:lnTo>
                  <a:lnTo>
                    <a:pt x="9079" y="980"/>
                  </a:lnTo>
                  <a:lnTo>
                    <a:pt x="9105" y="986"/>
                  </a:lnTo>
                  <a:lnTo>
                    <a:pt x="9136" y="992"/>
                  </a:lnTo>
                  <a:lnTo>
                    <a:pt x="9171" y="1000"/>
                  </a:lnTo>
                  <a:lnTo>
                    <a:pt x="9186" y="1005"/>
                  </a:lnTo>
                  <a:lnTo>
                    <a:pt x="9201" y="1012"/>
                  </a:lnTo>
                  <a:lnTo>
                    <a:pt x="9216" y="1019"/>
                  </a:lnTo>
                  <a:lnTo>
                    <a:pt x="9231" y="1028"/>
                  </a:lnTo>
                  <a:lnTo>
                    <a:pt x="9244" y="1038"/>
                  </a:lnTo>
                  <a:lnTo>
                    <a:pt x="9258" y="1048"/>
                  </a:lnTo>
                  <a:lnTo>
                    <a:pt x="9271" y="1061"/>
                  </a:lnTo>
                  <a:lnTo>
                    <a:pt x="9284" y="1073"/>
                  </a:lnTo>
                  <a:lnTo>
                    <a:pt x="9295" y="1088"/>
                  </a:lnTo>
                  <a:lnTo>
                    <a:pt x="9304" y="1104"/>
                  </a:lnTo>
                  <a:lnTo>
                    <a:pt x="9312" y="1119"/>
                  </a:lnTo>
                  <a:lnTo>
                    <a:pt x="9319" y="1138"/>
                  </a:lnTo>
                  <a:lnTo>
                    <a:pt x="9323" y="1157"/>
                  </a:lnTo>
                  <a:lnTo>
                    <a:pt x="9327" y="1177"/>
                  </a:lnTo>
                  <a:lnTo>
                    <a:pt x="9329" y="1198"/>
                  </a:lnTo>
                  <a:lnTo>
                    <a:pt x="9330" y="1220"/>
                  </a:lnTo>
                  <a:lnTo>
                    <a:pt x="9329" y="1234"/>
                  </a:lnTo>
                  <a:lnTo>
                    <a:pt x="9329" y="1247"/>
                  </a:lnTo>
                  <a:lnTo>
                    <a:pt x="9327" y="1260"/>
                  </a:lnTo>
                  <a:lnTo>
                    <a:pt x="9326" y="1273"/>
                  </a:lnTo>
                  <a:lnTo>
                    <a:pt x="9322" y="1286"/>
                  </a:lnTo>
                  <a:lnTo>
                    <a:pt x="9320" y="1298"/>
                  </a:lnTo>
                  <a:lnTo>
                    <a:pt x="9315" y="1311"/>
                  </a:lnTo>
                  <a:lnTo>
                    <a:pt x="9312" y="1323"/>
                  </a:lnTo>
                  <a:lnTo>
                    <a:pt x="9302" y="1347"/>
                  </a:lnTo>
                  <a:lnTo>
                    <a:pt x="9289" y="1371"/>
                  </a:lnTo>
                  <a:lnTo>
                    <a:pt x="9275" y="1394"/>
                  </a:lnTo>
                  <a:lnTo>
                    <a:pt x="9258" y="1416"/>
                  </a:lnTo>
                  <a:lnTo>
                    <a:pt x="9249" y="1427"/>
                  </a:lnTo>
                  <a:lnTo>
                    <a:pt x="9238" y="1437"/>
                  </a:lnTo>
                  <a:lnTo>
                    <a:pt x="9227" y="1447"/>
                  </a:lnTo>
                  <a:lnTo>
                    <a:pt x="9215" y="1457"/>
                  </a:lnTo>
                  <a:lnTo>
                    <a:pt x="9202" y="1464"/>
                  </a:lnTo>
                  <a:lnTo>
                    <a:pt x="9189" y="1472"/>
                  </a:lnTo>
                  <a:lnTo>
                    <a:pt x="9175" y="1479"/>
                  </a:lnTo>
                  <a:lnTo>
                    <a:pt x="9160" y="1486"/>
                  </a:lnTo>
                  <a:lnTo>
                    <a:pt x="9145" y="1492"/>
                  </a:lnTo>
                  <a:lnTo>
                    <a:pt x="9128" y="1496"/>
                  </a:lnTo>
                  <a:lnTo>
                    <a:pt x="9111" y="1501"/>
                  </a:lnTo>
                  <a:lnTo>
                    <a:pt x="9093" y="1504"/>
                  </a:lnTo>
                  <a:lnTo>
                    <a:pt x="9073" y="1506"/>
                  </a:lnTo>
                  <a:lnTo>
                    <a:pt x="9053" y="1509"/>
                  </a:lnTo>
                  <a:lnTo>
                    <a:pt x="9033" y="1511"/>
                  </a:lnTo>
                  <a:lnTo>
                    <a:pt x="9012" y="1511"/>
                  </a:lnTo>
                  <a:lnTo>
                    <a:pt x="8996" y="1511"/>
                  </a:lnTo>
                  <a:lnTo>
                    <a:pt x="8982" y="1510"/>
                  </a:lnTo>
                  <a:lnTo>
                    <a:pt x="8967" y="1509"/>
                  </a:lnTo>
                  <a:lnTo>
                    <a:pt x="8952" y="1506"/>
                  </a:lnTo>
                  <a:lnTo>
                    <a:pt x="8938" y="1504"/>
                  </a:lnTo>
                  <a:lnTo>
                    <a:pt x="8923" y="1501"/>
                  </a:lnTo>
                  <a:lnTo>
                    <a:pt x="8909" y="1497"/>
                  </a:lnTo>
                  <a:lnTo>
                    <a:pt x="8896" y="1493"/>
                  </a:lnTo>
                  <a:lnTo>
                    <a:pt x="8882" y="1488"/>
                  </a:lnTo>
                  <a:lnTo>
                    <a:pt x="8869" y="1483"/>
                  </a:lnTo>
                  <a:lnTo>
                    <a:pt x="8856" y="1477"/>
                  </a:lnTo>
                  <a:lnTo>
                    <a:pt x="8844" y="1470"/>
                  </a:lnTo>
                  <a:lnTo>
                    <a:pt x="8831" y="1462"/>
                  </a:lnTo>
                  <a:lnTo>
                    <a:pt x="8819" y="1455"/>
                  </a:lnTo>
                  <a:lnTo>
                    <a:pt x="8806" y="1446"/>
                  </a:lnTo>
                  <a:lnTo>
                    <a:pt x="8795" y="1437"/>
                  </a:lnTo>
                  <a:lnTo>
                    <a:pt x="8772" y="1420"/>
                  </a:lnTo>
                  <a:lnTo>
                    <a:pt x="8751" y="1402"/>
                  </a:lnTo>
                  <a:lnTo>
                    <a:pt x="8732" y="1384"/>
                  </a:lnTo>
                  <a:lnTo>
                    <a:pt x="8711" y="1365"/>
                  </a:lnTo>
                  <a:lnTo>
                    <a:pt x="8693" y="1346"/>
                  </a:lnTo>
                  <a:lnTo>
                    <a:pt x="8675" y="1326"/>
                  </a:lnTo>
                  <a:lnTo>
                    <a:pt x="8658" y="1307"/>
                  </a:lnTo>
                  <a:lnTo>
                    <a:pt x="8642" y="1287"/>
                  </a:lnTo>
                  <a:lnTo>
                    <a:pt x="8638" y="1280"/>
                  </a:lnTo>
                  <a:lnTo>
                    <a:pt x="8632" y="1274"/>
                  </a:lnTo>
                  <a:lnTo>
                    <a:pt x="8628" y="1269"/>
                  </a:lnTo>
                  <a:lnTo>
                    <a:pt x="8622" y="1264"/>
                  </a:lnTo>
                  <a:lnTo>
                    <a:pt x="8616" y="1260"/>
                  </a:lnTo>
                  <a:lnTo>
                    <a:pt x="8609" y="1256"/>
                  </a:lnTo>
                  <a:lnTo>
                    <a:pt x="8604" y="1254"/>
                  </a:lnTo>
                  <a:lnTo>
                    <a:pt x="8597" y="1252"/>
                  </a:lnTo>
                  <a:lnTo>
                    <a:pt x="8591" y="1252"/>
                  </a:lnTo>
                  <a:lnTo>
                    <a:pt x="8583" y="1251"/>
                  </a:lnTo>
                  <a:lnTo>
                    <a:pt x="8577" y="1252"/>
                  </a:lnTo>
                  <a:lnTo>
                    <a:pt x="8570" y="1253"/>
                  </a:lnTo>
                  <a:lnTo>
                    <a:pt x="8562" y="1255"/>
                  </a:lnTo>
                  <a:lnTo>
                    <a:pt x="8555" y="1257"/>
                  </a:lnTo>
                  <a:lnTo>
                    <a:pt x="8547" y="1261"/>
                  </a:lnTo>
                  <a:lnTo>
                    <a:pt x="8539" y="1265"/>
                  </a:lnTo>
                  <a:lnTo>
                    <a:pt x="8456" y="1325"/>
                  </a:lnTo>
                  <a:lnTo>
                    <a:pt x="8448" y="1331"/>
                  </a:lnTo>
                  <a:lnTo>
                    <a:pt x="8442" y="1338"/>
                  </a:lnTo>
                  <a:lnTo>
                    <a:pt x="8435" y="1345"/>
                  </a:lnTo>
                  <a:lnTo>
                    <a:pt x="8431" y="1350"/>
                  </a:lnTo>
                  <a:lnTo>
                    <a:pt x="8426" y="1357"/>
                  </a:lnTo>
                  <a:lnTo>
                    <a:pt x="8423" y="1364"/>
                  </a:lnTo>
                  <a:lnTo>
                    <a:pt x="8420" y="1372"/>
                  </a:lnTo>
                  <a:lnTo>
                    <a:pt x="8418" y="1378"/>
                  </a:lnTo>
                  <a:lnTo>
                    <a:pt x="8417" y="1385"/>
                  </a:lnTo>
                  <a:lnTo>
                    <a:pt x="8417" y="1392"/>
                  </a:lnTo>
                  <a:lnTo>
                    <a:pt x="8418" y="1400"/>
                  </a:lnTo>
                  <a:lnTo>
                    <a:pt x="8419" y="1407"/>
                  </a:lnTo>
                  <a:lnTo>
                    <a:pt x="8422" y="1415"/>
                  </a:lnTo>
                  <a:lnTo>
                    <a:pt x="8424" y="1423"/>
                  </a:lnTo>
                  <a:lnTo>
                    <a:pt x="8428" y="1429"/>
                  </a:lnTo>
                  <a:lnTo>
                    <a:pt x="8433" y="1437"/>
                  </a:lnTo>
                  <a:lnTo>
                    <a:pt x="8450" y="1466"/>
                  </a:lnTo>
                  <a:lnTo>
                    <a:pt x="8470" y="1493"/>
                  </a:lnTo>
                  <a:lnTo>
                    <a:pt x="8492" y="1520"/>
                  </a:lnTo>
                  <a:lnTo>
                    <a:pt x="8517" y="1547"/>
                  </a:lnTo>
                  <a:lnTo>
                    <a:pt x="8544" y="1574"/>
                  </a:lnTo>
                  <a:lnTo>
                    <a:pt x="8573" y="1601"/>
                  </a:lnTo>
                  <a:lnTo>
                    <a:pt x="8605" y="1627"/>
                  </a:lnTo>
                  <a:lnTo>
                    <a:pt x="8639" y="1653"/>
                  </a:lnTo>
                  <a:lnTo>
                    <a:pt x="8657" y="1667"/>
                  </a:lnTo>
                  <a:lnTo>
                    <a:pt x="8675" y="1679"/>
                  </a:lnTo>
                  <a:lnTo>
                    <a:pt x="8694" y="1691"/>
                  </a:lnTo>
                  <a:lnTo>
                    <a:pt x="8715" y="1702"/>
                  </a:lnTo>
                  <a:lnTo>
                    <a:pt x="8736" y="1711"/>
                  </a:lnTo>
                  <a:lnTo>
                    <a:pt x="8758" y="1721"/>
                  </a:lnTo>
                  <a:lnTo>
                    <a:pt x="8779" y="1729"/>
                  </a:lnTo>
                  <a:lnTo>
                    <a:pt x="8802" y="1737"/>
                  </a:lnTo>
                  <a:lnTo>
                    <a:pt x="8826" y="1744"/>
                  </a:lnTo>
                  <a:lnTo>
                    <a:pt x="8850" y="1749"/>
                  </a:lnTo>
                  <a:lnTo>
                    <a:pt x="8875" y="1755"/>
                  </a:lnTo>
                  <a:lnTo>
                    <a:pt x="8901" y="1760"/>
                  </a:lnTo>
                  <a:lnTo>
                    <a:pt x="8927" y="1763"/>
                  </a:lnTo>
                  <a:lnTo>
                    <a:pt x="8954" y="1766"/>
                  </a:lnTo>
                  <a:lnTo>
                    <a:pt x="8983" y="1768"/>
                  </a:lnTo>
                  <a:lnTo>
                    <a:pt x="9011" y="1770"/>
                  </a:lnTo>
                  <a:lnTo>
                    <a:pt x="9046" y="1769"/>
                  </a:lnTo>
                  <a:lnTo>
                    <a:pt x="9080" y="1766"/>
                  </a:lnTo>
                  <a:lnTo>
                    <a:pt x="9113" y="1763"/>
                  </a:lnTo>
                  <a:lnTo>
                    <a:pt x="9146" y="1757"/>
                  </a:lnTo>
                  <a:lnTo>
                    <a:pt x="9176" y="1752"/>
                  </a:lnTo>
                  <a:lnTo>
                    <a:pt x="9207" y="1745"/>
                  </a:lnTo>
                  <a:lnTo>
                    <a:pt x="9235" y="1737"/>
                  </a:lnTo>
                  <a:lnTo>
                    <a:pt x="9263" y="1727"/>
                  </a:lnTo>
                  <a:lnTo>
                    <a:pt x="9291" y="1717"/>
                  </a:lnTo>
                  <a:lnTo>
                    <a:pt x="9317" y="1704"/>
                  </a:lnTo>
                  <a:lnTo>
                    <a:pt x="9341" y="1692"/>
                  </a:lnTo>
                  <a:lnTo>
                    <a:pt x="9365" y="1677"/>
                  </a:lnTo>
                  <a:lnTo>
                    <a:pt x="9388" y="1662"/>
                  </a:lnTo>
                  <a:lnTo>
                    <a:pt x="9410" y="1645"/>
                  </a:lnTo>
                  <a:lnTo>
                    <a:pt x="9431" y="1627"/>
                  </a:lnTo>
                  <a:lnTo>
                    <a:pt x="9451" y="1608"/>
                  </a:lnTo>
                  <a:lnTo>
                    <a:pt x="9469" y="1589"/>
                  </a:lnTo>
                  <a:lnTo>
                    <a:pt x="9487" y="1568"/>
                  </a:lnTo>
                  <a:lnTo>
                    <a:pt x="9504" y="1548"/>
                  </a:lnTo>
                  <a:lnTo>
                    <a:pt x="9519" y="1527"/>
                  </a:lnTo>
                  <a:lnTo>
                    <a:pt x="9533" y="1504"/>
                  </a:lnTo>
                  <a:lnTo>
                    <a:pt x="9546" y="1481"/>
                  </a:lnTo>
                  <a:lnTo>
                    <a:pt x="9558" y="1458"/>
                  </a:lnTo>
                  <a:lnTo>
                    <a:pt x="9568" y="1434"/>
                  </a:lnTo>
                  <a:lnTo>
                    <a:pt x="9577" y="1409"/>
                  </a:lnTo>
                  <a:lnTo>
                    <a:pt x="9585" y="1384"/>
                  </a:lnTo>
                  <a:lnTo>
                    <a:pt x="9591" y="1358"/>
                  </a:lnTo>
                  <a:lnTo>
                    <a:pt x="9597" y="1332"/>
                  </a:lnTo>
                  <a:lnTo>
                    <a:pt x="9601" y="1305"/>
                  </a:lnTo>
                  <a:lnTo>
                    <a:pt x="9604" y="1277"/>
                  </a:lnTo>
                  <a:lnTo>
                    <a:pt x="9606" y="1248"/>
                  </a:lnTo>
                  <a:lnTo>
                    <a:pt x="9606" y="1219"/>
                  </a:lnTo>
                  <a:close/>
                  <a:moveTo>
                    <a:pt x="13851" y="596"/>
                  </a:moveTo>
                  <a:lnTo>
                    <a:pt x="13850" y="565"/>
                  </a:lnTo>
                  <a:lnTo>
                    <a:pt x="13848" y="536"/>
                  </a:lnTo>
                  <a:lnTo>
                    <a:pt x="13844" y="506"/>
                  </a:lnTo>
                  <a:lnTo>
                    <a:pt x="13840" y="477"/>
                  </a:lnTo>
                  <a:lnTo>
                    <a:pt x="13834" y="449"/>
                  </a:lnTo>
                  <a:lnTo>
                    <a:pt x="13826" y="422"/>
                  </a:lnTo>
                  <a:lnTo>
                    <a:pt x="13818" y="394"/>
                  </a:lnTo>
                  <a:lnTo>
                    <a:pt x="13809" y="368"/>
                  </a:lnTo>
                  <a:lnTo>
                    <a:pt x="13798" y="342"/>
                  </a:lnTo>
                  <a:lnTo>
                    <a:pt x="13787" y="316"/>
                  </a:lnTo>
                  <a:lnTo>
                    <a:pt x="13773" y="293"/>
                  </a:lnTo>
                  <a:lnTo>
                    <a:pt x="13758" y="268"/>
                  </a:lnTo>
                  <a:lnTo>
                    <a:pt x="13742" y="244"/>
                  </a:lnTo>
                  <a:lnTo>
                    <a:pt x="13727" y="221"/>
                  </a:lnTo>
                  <a:lnTo>
                    <a:pt x="13709" y="199"/>
                  </a:lnTo>
                  <a:lnTo>
                    <a:pt x="13689" y="177"/>
                  </a:lnTo>
                  <a:lnTo>
                    <a:pt x="13669" y="156"/>
                  </a:lnTo>
                  <a:lnTo>
                    <a:pt x="13647" y="137"/>
                  </a:lnTo>
                  <a:lnTo>
                    <a:pt x="13626" y="119"/>
                  </a:lnTo>
                  <a:lnTo>
                    <a:pt x="13602" y="100"/>
                  </a:lnTo>
                  <a:lnTo>
                    <a:pt x="13578" y="86"/>
                  </a:lnTo>
                  <a:lnTo>
                    <a:pt x="13554" y="71"/>
                  </a:lnTo>
                  <a:lnTo>
                    <a:pt x="13529" y="57"/>
                  </a:lnTo>
                  <a:lnTo>
                    <a:pt x="13501" y="46"/>
                  </a:lnTo>
                  <a:lnTo>
                    <a:pt x="13474" y="36"/>
                  </a:lnTo>
                  <a:lnTo>
                    <a:pt x="13446" y="27"/>
                  </a:lnTo>
                  <a:lnTo>
                    <a:pt x="13417" y="19"/>
                  </a:lnTo>
                  <a:lnTo>
                    <a:pt x="13386" y="12"/>
                  </a:lnTo>
                  <a:lnTo>
                    <a:pt x="13354" y="7"/>
                  </a:lnTo>
                  <a:lnTo>
                    <a:pt x="13323" y="3"/>
                  </a:lnTo>
                  <a:lnTo>
                    <a:pt x="13290" y="1"/>
                  </a:lnTo>
                  <a:lnTo>
                    <a:pt x="13256" y="0"/>
                  </a:lnTo>
                  <a:lnTo>
                    <a:pt x="13223" y="1"/>
                  </a:lnTo>
                  <a:lnTo>
                    <a:pt x="13191" y="3"/>
                  </a:lnTo>
                  <a:lnTo>
                    <a:pt x="13160" y="7"/>
                  </a:lnTo>
                  <a:lnTo>
                    <a:pt x="13129" y="12"/>
                  </a:lnTo>
                  <a:lnTo>
                    <a:pt x="13100" y="19"/>
                  </a:lnTo>
                  <a:lnTo>
                    <a:pt x="13070" y="27"/>
                  </a:lnTo>
                  <a:lnTo>
                    <a:pt x="13043" y="36"/>
                  </a:lnTo>
                  <a:lnTo>
                    <a:pt x="13015" y="46"/>
                  </a:lnTo>
                  <a:lnTo>
                    <a:pt x="12989" y="57"/>
                  </a:lnTo>
                  <a:lnTo>
                    <a:pt x="12963" y="71"/>
                  </a:lnTo>
                  <a:lnTo>
                    <a:pt x="12938" y="86"/>
                  </a:lnTo>
                  <a:lnTo>
                    <a:pt x="12914" y="100"/>
                  </a:lnTo>
                  <a:lnTo>
                    <a:pt x="12892" y="119"/>
                  </a:lnTo>
                  <a:lnTo>
                    <a:pt x="12869" y="137"/>
                  </a:lnTo>
                  <a:lnTo>
                    <a:pt x="12848" y="156"/>
                  </a:lnTo>
                  <a:lnTo>
                    <a:pt x="12826" y="177"/>
                  </a:lnTo>
                  <a:lnTo>
                    <a:pt x="12807" y="199"/>
                  </a:lnTo>
                  <a:lnTo>
                    <a:pt x="12788" y="221"/>
                  </a:lnTo>
                  <a:lnTo>
                    <a:pt x="12769" y="244"/>
                  </a:lnTo>
                  <a:lnTo>
                    <a:pt x="12754" y="268"/>
                  </a:lnTo>
                  <a:lnTo>
                    <a:pt x="12739" y="293"/>
                  </a:lnTo>
                  <a:lnTo>
                    <a:pt x="12725" y="316"/>
                  </a:lnTo>
                  <a:lnTo>
                    <a:pt x="12713" y="342"/>
                  </a:lnTo>
                  <a:lnTo>
                    <a:pt x="12702" y="368"/>
                  </a:lnTo>
                  <a:lnTo>
                    <a:pt x="12693" y="394"/>
                  </a:lnTo>
                  <a:lnTo>
                    <a:pt x="12684" y="422"/>
                  </a:lnTo>
                  <a:lnTo>
                    <a:pt x="12677" y="449"/>
                  </a:lnTo>
                  <a:lnTo>
                    <a:pt x="12671" y="477"/>
                  </a:lnTo>
                  <a:lnTo>
                    <a:pt x="12667" y="506"/>
                  </a:lnTo>
                  <a:lnTo>
                    <a:pt x="12663" y="536"/>
                  </a:lnTo>
                  <a:lnTo>
                    <a:pt x="12661" y="565"/>
                  </a:lnTo>
                  <a:lnTo>
                    <a:pt x="12661" y="596"/>
                  </a:lnTo>
                  <a:lnTo>
                    <a:pt x="12661" y="1654"/>
                  </a:lnTo>
                  <a:lnTo>
                    <a:pt x="12661" y="1663"/>
                  </a:lnTo>
                  <a:lnTo>
                    <a:pt x="12662" y="1673"/>
                  </a:lnTo>
                  <a:lnTo>
                    <a:pt x="12663" y="1682"/>
                  </a:lnTo>
                  <a:lnTo>
                    <a:pt x="12665" y="1688"/>
                  </a:lnTo>
                  <a:lnTo>
                    <a:pt x="12668" y="1696"/>
                  </a:lnTo>
                  <a:lnTo>
                    <a:pt x="12671" y="1702"/>
                  </a:lnTo>
                  <a:lnTo>
                    <a:pt x="12676" y="1709"/>
                  </a:lnTo>
                  <a:lnTo>
                    <a:pt x="12680" y="1713"/>
                  </a:lnTo>
                  <a:lnTo>
                    <a:pt x="12686" y="1718"/>
                  </a:lnTo>
                  <a:lnTo>
                    <a:pt x="12691" y="1722"/>
                  </a:lnTo>
                  <a:lnTo>
                    <a:pt x="12698" y="1726"/>
                  </a:lnTo>
                  <a:lnTo>
                    <a:pt x="12705" y="1728"/>
                  </a:lnTo>
                  <a:lnTo>
                    <a:pt x="12713" y="1730"/>
                  </a:lnTo>
                  <a:lnTo>
                    <a:pt x="12721" y="1732"/>
                  </a:lnTo>
                  <a:lnTo>
                    <a:pt x="12730" y="1732"/>
                  </a:lnTo>
                  <a:lnTo>
                    <a:pt x="12739" y="1734"/>
                  </a:lnTo>
                  <a:lnTo>
                    <a:pt x="12858" y="1734"/>
                  </a:lnTo>
                  <a:lnTo>
                    <a:pt x="12868" y="1732"/>
                  </a:lnTo>
                  <a:lnTo>
                    <a:pt x="12877" y="1732"/>
                  </a:lnTo>
                  <a:lnTo>
                    <a:pt x="12885" y="1730"/>
                  </a:lnTo>
                  <a:lnTo>
                    <a:pt x="12893" y="1728"/>
                  </a:lnTo>
                  <a:lnTo>
                    <a:pt x="12900" y="1726"/>
                  </a:lnTo>
                  <a:lnTo>
                    <a:pt x="12906" y="1722"/>
                  </a:lnTo>
                  <a:lnTo>
                    <a:pt x="12912" y="1718"/>
                  </a:lnTo>
                  <a:lnTo>
                    <a:pt x="12918" y="1713"/>
                  </a:lnTo>
                  <a:lnTo>
                    <a:pt x="12922" y="1709"/>
                  </a:lnTo>
                  <a:lnTo>
                    <a:pt x="12926" y="1702"/>
                  </a:lnTo>
                  <a:lnTo>
                    <a:pt x="12929" y="1696"/>
                  </a:lnTo>
                  <a:lnTo>
                    <a:pt x="12932" y="1688"/>
                  </a:lnTo>
                  <a:lnTo>
                    <a:pt x="12935" y="1682"/>
                  </a:lnTo>
                  <a:lnTo>
                    <a:pt x="12936" y="1673"/>
                  </a:lnTo>
                  <a:lnTo>
                    <a:pt x="12937" y="1663"/>
                  </a:lnTo>
                  <a:lnTo>
                    <a:pt x="12937" y="1654"/>
                  </a:lnTo>
                  <a:lnTo>
                    <a:pt x="12937" y="1087"/>
                  </a:lnTo>
                  <a:lnTo>
                    <a:pt x="12937" y="1076"/>
                  </a:lnTo>
                  <a:lnTo>
                    <a:pt x="12938" y="1067"/>
                  </a:lnTo>
                  <a:lnTo>
                    <a:pt x="12940" y="1058"/>
                  </a:lnTo>
                  <a:lnTo>
                    <a:pt x="12943" y="1050"/>
                  </a:lnTo>
                  <a:lnTo>
                    <a:pt x="12945" y="1044"/>
                  </a:lnTo>
                  <a:lnTo>
                    <a:pt x="12948" y="1037"/>
                  </a:lnTo>
                  <a:lnTo>
                    <a:pt x="12953" y="1031"/>
                  </a:lnTo>
                  <a:lnTo>
                    <a:pt x="12957" y="1026"/>
                  </a:lnTo>
                  <a:lnTo>
                    <a:pt x="12962" y="1021"/>
                  </a:lnTo>
                  <a:lnTo>
                    <a:pt x="12969" y="1017"/>
                  </a:lnTo>
                  <a:lnTo>
                    <a:pt x="12974" y="1013"/>
                  </a:lnTo>
                  <a:lnTo>
                    <a:pt x="12982" y="1010"/>
                  </a:lnTo>
                  <a:lnTo>
                    <a:pt x="12990" y="1008"/>
                  </a:lnTo>
                  <a:lnTo>
                    <a:pt x="12998" y="1006"/>
                  </a:lnTo>
                  <a:lnTo>
                    <a:pt x="13007" y="1005"/>
                  </a:lnTo>
                  <a:lnTo>
                    <a:pt x="13016" y="1005"/>
                  </a:lnTo>
                  <a:lnTo>
                    <a:pt x="13495" y="1005"/>
                  </a:lnTo>
                  <a:lnTo>
                    <a:pt x="13505" y="1005"/>
                  </a:lnTo>
                  <a:lnTo>
                    <a:pt x="13514" y="1006"/>
                  </a:lnTo>
                  <a:lnTo>
                    <a:pt x="13522" y="1008"/>
                  </a:lnTo>
                  <a:lnTo>
                    <a:pt x="13530" y="1010"/>
                  </a:lnTo>
                  <a:lnTo>
                    <a:pt x="13537" y="1013"/>
                  </a:lnTo>
                  <a:lnTo>
                    <a:pt x="13543" y="1017"/>
                  </a:lnTo>
                  <a:lnTo>
                    <a:pt x="13549" y="1021"/>
                  </a:lnTo>
                  <a:lnTo>
                    <a:pt x="13555" y="1026"/>
                  </a:lnTo>
                  <a:lnTo>
                    <a:pt x="13559" y="1031"/>
                  </a:lnTo>
                  <a:lnTo>
                    <a:pt x="13564" y="1037"/>
                  </a:lnTo>
                  <a:lnTo>
                    <a:pt x="13567" y="1044"/>
                  </a:lnTo>
                  <a:lnTo>
                    <a:pt x="13569" y="1050"/>
                  </a:lnTo>
                  <a:lnTo>
                    <a:pt x="13572" y="1058"/>
                  </a:lnTo>
                  <a:lnTo>
                    <a:pt x="13574" y="1067"/>
                  </a:lnTo>
                  <a:lnTo>
                    <a:pt x="13574" y="1076"/>
                  </a:lnTo>
                  <a:lnTo>
                    <a:pt x="13575" y="1087"/>
                  </a:lnTo>
                  <a:lnTo>
                    <a:pt x="13575" y="1654"/>
                  </a:lnTo>
                  <a:lnTo>
                    <a:pt x="13575" y="1663"/>
                  </a:lnTo>
                  <a:lnTo>
                    <a:pt x="13576" y="1673"/>
                  </a:lnTo>
                  <a:lnTo>
                    <a:pt x="13577" y="1682"/>
                  </a:lnTo>
                  <a:lnTo>
                    <a:pt x="13580" y="1688"/>
                  </a:lnTo>
                  <a:lnTo>
                    <a:pt x="13582" y="1696"/>
                  </a:lnTo>
                  <a:lnTo>
                    <a:pt x="13585" y="1702"/>
                  </a:lnTo>
                  <a:lnTo>
                    <a:pt x="13590" y="1709"/>
                  </a:lnTo>
                  <a:lnTo>
                    <a:pt x="13594" y="1713"/>
                  </a:lnTo>
                  <a:lnTo>
                    <a:pt x="13600" y="1718"/>
                  </a:lnTo>
                  <a:lnTo>
                    <a:pt x="13606" y="1722"/>
                  </a:lnTo>
                  <a:lnTo>
                    <a:pt x="13612" y="1726"/>
                  </a:lnTo>
                  <a:lnTo>
                    <a:pt x="13619" y="1728"/>
                  </a:lnTo>
                  <a:lnTo>
                    <a:pt x="13627" y="1730"/>
                  </a:lnTo>
                  <a:lnTo>
                    <a:pt x="13635" y="1732"/>
                  </a:lnTo>
                  <a:lnTo>
                    <a:pt x="13644" y="1732"/>
                  </a:lnTo>
                  <a:lnTo>
                    <a:pt x="13653" y="1734"/>
                  </a:lnTo>
                  <a:lnTo>
                    <a:pt x="13772" y="1734"/>
                  </a:lnTo>
                  <a:lnTo>
                    <a:pt x="13782" y="1732"/>
                  </a:lnTo>
                  <a:lnTo>
                    <a:pt x="13791" y="1732"/>
                  </a:lnTo>
                  <a:lnTo>
                    <a:pt x="13799" y="1730"/>
                  </a:lnTo>
                  <a:lnTo>
                    <a:pt x="13807" y="1728"/>
                  </a:lnTo>
                  <a:lnTo>
                    <a:pt x="13814" y="1726"/>
                  </a:lnTo>
                  <a:lnTo>
                    <a:pt x="13821" y="1722"/>
                  </a:lnTo>
                  <a:lnTo>
                    <a:pt x="13826" y="1718"/>
                  </a:lnTo>
                  <a:lnTo>
                    <a:pt x="13832" y="1713"/>
                  </a:lnTo>
                  <a:lnTo>
                    <a:pt x="13836" y="1709"/>
                  </a:lnTo>
                  <a:lnTo>
                    <a:pt x="13840" y="1702"/>
                  </a:lnTo>
                  <a:lnTo>
                    <a:pt x="13843" y="1696"/>
                  </a:lnTo>
                  <a:lnTo>
                    <a:pt x="13847" y="1688"/>
                  </a:lnTo>
                  <a:lnTo>
                    <a:pt x="13849" y="1682"/>
                  </a:lnTo>
                  <a:lnTo>
                    <a:pt x="13850" y="1673"/>
                  </a:lnTo>
                  <a:lnTo>
                    <a:pt x="13851" y="1663"/>
                  </a:lnTo>
                  <a:lnTo>
                    <a:pt x="13851" y="1654"/>
                  </a:lnTo>
                  <a:lnTo>
                    <a:pt x="13851" y="596"/>
                  </a:lnTo>
                  <a:close/>
                  <a:moveTo>
                    <a:pt x="13575" y="684"/>
                  </a:moveTo>
                  <a:lnTo>
                    <a:pt x="13574" y="693"/>
                  </a:lnTo>
                  <a:lnTo>
                    <a:pt x="13574" y="703"/>
                  </a:lnTo>
                  <a:lnTo>
                    <a:pt x="13572" y="711"/>
                  </a:lnTo>
                  <a:lnTo>
                    <a:pt x="13569" y="719"/>
                  </a:lnTo>
                  <a:lnTo>
                    <a:pt x="13567" y="726"/>
                  </a:lnTo>
                  <a:lnTo>
                    <a:pt x="13564" y="733"/>
                  </a:lnTo>
                  <a:lnTo>
                    <a:pt x="13559" y="739"/>
                  </a:lnTo>
                  <a:lnTo>
                    <a:pt x="13555" y="744"/>
                  </a:lnTo>
                  <a:lnTo>
                    <a:pt x="13549" y="750"/>
                  </a:lnTo>
                  <a:lnTo>
                    <a:pt x="13543" y="753"/>
                  </a:lnTo>
                  <a:lnTo>
                    <a:pt x="13537" y="756"/>
                  </a:lnTo>
                  <a:lnTo>
                    <a:pt x="13530" y="760"/>
                  </a:lnTo>
                  <a:lnTo>
                    <a:pt x="13522" y="762"/>
                  </a:lnTo>
                  <a:lnTo>
                    <a:pt x="13514" y="763"/>
                  </a:lnTo>
                  <a:lnTo>
                    <a:pt x="13505" y="764"/>
                  </a:lnTo>
                  <a:lnTo>
                    <a:pt x="13495" y="764"/>
                  </a:lnTo>
                  <a:lnTo>
                    <a:pt x="13016" y="764"/>
                  </a:lnTo>
                  <a:lnTo>
                    <a:pt x="13007" y="764"/>
                  </a:lnTo>
                  <a:lnTo>
                    <a:pt x="12998" y="763"/>
                  </a:lnTo>
                  <a:lnTo>
                    <a:pt x="12990" y="762"/>
                  </a:lnTo>
                  <a:lnTo>
                    <a:pt x="12982" y="760"/>
                  </a:lnTo>
                  <a:lnTo>
                    <a:pt x="12974" y="756"/>
                  </a:lnTo>
                  <a:lnTo>
                    <a:pt x="12969" y="753"/>
                  </a:lnTo>
                  <a:lnTo>
                    <a:pt x="12962" y="750"/>
                  </a:lnTo>
                  <a:lnTo>
                    <a:pt x="12957" y="744"/>
                  </a:lnTo>
                  <a:lnTo>
                    <a:pt x="12953" y="739"/>
                  </a:lnTo>
                  <a:lnTo>
                    <a:pt x="12948" y="733"/>
                  </a:lnTo>
                  <a:lnTo>
                    <a:pt x="12945" y="726"/>
                  </a:lnTo>
                  <a:lnTo>
                    <a:pt x="12943" y="719"/>
                  </a:lnTo>
                  <a:lnTo>
                    <a:pt x="12940" y="711"/>
                  </a:lnTo>
                  <a:lnTo>
                    <a:pt x="12938" y="703"/>
                  </a:lnTo>
                  <a:lnTo>
                    <a:pt x="12937" y="693"/>
                  </a:lnTo>
                  <a:lnTo>
                    <a:pt x="12937" y="684"/>
                  </a:lnTo>
                  <a:lnTo>
                    <a:pt x="12937" y="595"/>
                  </a:lnTo>
                  <a:lnTo>
                    <a:pt x="12937" y="579"/>
                  </a:lnTo>
                  <a:lnTo>
                    <a:pt x="12938" y="562"/>
                  </a:lnTo>
                  <a:lnTo>
                    <a:pt x="12940" y="546"/>
                  </a:lnTo>
                  <a:lnTo>
                    <a:pt x="12943" y="530"/>
                  </a:lnTo>
                  <a:lnTo>
                    <a:pt x="12945" y="514"/>
                  </a:lnTo>
                  <a:lnTo>
                    <a:pt x="12949" y="499"/>
                  </a:lnTo>
                  <a:lnTo>
                    <a:pt x="12953" y="484"/>
                  </a:lnTo>
                  <a:lnTo>
                    <a:pt x="12958" y="469"/>
                  </a:lnTo>
                  <a:lnTo>
                    <a:pt x="12963" y="454"/>
                  </a:lnTo>
                  <a:lnTo>
                    <a:pt x="12970" y="441"/>
                  </a:lnTo>
                  <a:lnTo>
                    <a:pt x="12977" y="426"/>
                  </a:lnTo>
                  <a:lnTo>
                    <a:pt x="12984" y="413"/>
                  </a:lnTo>
                  <a:lnTo>
                    <a:pt x="12992" y="400"/>
                  </a:lnTo>
                  <a:lnTo>
                    <a:pt x="13001" y="387"/>
                  </a:lnTo>
                  <a:lnTo>
                    <a:pt x="13010" y="374"/>
                  </a:lnTo>
                  <a:lnTo>
                    <a:pt x="13021" y="362"/>
                  </a:lnTo>
                  <a:lnTo>
                    <a:pt x="13031" y="349"/>
                  </a:lnTo>
                  <a:lnTo>
                    <a:pt x="13042" y="338"/>
                  </a:lnTo>
                  <a:lnTo>
                    <a:pt x="13053" y="328"/>
                  </a:lnTo>
                  <a:lnTo>
                    <a:pt x="13066" y="318"/>
                  </a:lnTo>
                  <a:lnTo>
                    <a:pt x="13079" y="309"/>
                  </a:lnTo>
                  <a:lnTo>
                    <a:pt x="13092" y="299"/>
                  </a:lnTo>
                  <a:lnTo>
                    <a:pt x="13107" y="293"/>
                  </a:lnTo>
                  <a:lnTo>
                    <a:pt x="13121" y="286"/>
                  </a:lnTo>
                  <a:lnTo>
                    <a:pt x="13136" y="279"/>
                  </a:lnTo>
                  <a:lnTo>
                    <a:pt x="13152" y="275"/>
                  </a:lnTo>
                  <a:lnTo>
                    <a:pt x="13168" y="270"/>
                  </a:lnTo>
                  <a:lnTo>
                    <a:pt x="13184" y="266"/>
                  </a:lnTo>
                  <a:lnTo>
                    <a:pt x="13202" y="262"/>
                  </a:lnTo>
                  <a:lnTo>
                    <a:pt x="13219" y="260"/>
                  </a:lnTo>
                  <a:lnTo>
                    <a:pt x="13237" y="259"/>
                  </a:lnTo>
                  <a:lnTo>
                    <a:pt x="13256" y="258"/>
                  </a:lnTo>
                  <a:lnTo>
                    <a:pt x="13274" y="259"/>
                  </a:lnTo>
                  <a:lnTo>
                    <a:pt x="13293" y="260"/>
                  </a:lnTo>
                  <a:lnTo>
                    <a:pt x="13310" y="262"/>
                  </a:lnTo>
                  <a:lnTo>
                    <a:pt x="13327" y="266"/>
                  </a:lnTo>
                  <a:lnTo>
                    <a:pt x="13344" y="270"/>
                  </a:lnTo>
                  <a:lnTo>
                    <a:pt x="13360" y="275"/>
                  </a:lnTo>
                  <a:lnTo>
                    <a:pt x="13376" y="279"/>
                  </a:lnTo>
                  <a:lnTo>
                    <a:pt x="13391" y="286"/>
                  </a:lnTo>
                  <a:lnTo>
                    <a:pt x="13405" y="293"/>
                  </a:lnTo>
                  <a:lnTo>
                    <a:pt x="13419" y="299"/>
                  </a:lnTo>
                  <a:lnTo>
                    <a:pt x="13432" y="309"/>
                  </a:lnTo>
                  <a:lnTo>
                    <a:pt x="13445" y="318"/>
                  </a:lnTo>
                  <a:lnTo>
                    <a:pt x="13457" y="328"/>
                  </a:lnTo>
                  <a:lnTo>
                    <a:pt x="13470" y="338"/>
                  </a:lnTo>
                  <a:lnTo>
                    <a:pt x="13481" y="349"/>
                  </a:lnTo>
                  <a:lnTo>
                    <a:pt x="13491" y="362"/>
                  </a:lnTo>
                  <a:lnTo>
                    <a:pt x="13501" y="374"/>
                  </a:lnTo>
                  <a:lnTo>
                    <a:pt x="13511" y="387"/>
                  </a:lnTo>
                  <a:lnTo>
                    <a:pt x="13520" y="400"/>
                  </a:lnTo>
                  <a:lnTo>
                    <a:pt x="13528" y="413"/>
                  </a:lnTo>
                  <a:lnTo>
                    <a:pt x="13535" y="426"/>
                  </a:lnTo>
                  <a:lnTo>
                    <a:pt x="13542" y="441"/>
                  </a:lnTo>
                  <a:lnTo>
                    <a:pt x="13548" y="454"/>
                  </a:lnTo>
                  <a:lnTo>
                    <a:pt x="13554" y="469"/>
                  </a:lnTo>
                  <a:lnTo>
                    <a:pt x="13559" y="484"/>
                  </a:lnTo>
                  <a:lnTo>
                    <a:pt x="13563" y="499"/>
                  </a:lnTo>
                  <a:lnTo>
                    <a:pt x="13566" y="514"/>
                  </a:lnTo>
                  <a:lnTo>
                    <a:pt x="13569" y="530"/>
                  </a:lnTo>
                  <a:lnTo>
                    <a:pt x="13572" y="546"/>
                  </a:lnTo>
                  <a:lnTo>
                    <a:pt x="13573" y="562"/>
                  </a:lnTo>
                  <a:lnTo>
                    <a:pt x="13574" y="579"/>
                  </a:lnTo>
                  <a:lnTo>
                    <a:pt x="13575" y="595"/>
                  </a:lnTo>
                  <a:lnTo>
                    <a:pt x="13575" y="684"/>
                  </a:lnTo>
                  <a:close/>
                  <a:moveTo>
                    <a:pt x="18096" y="1340"/>
                  </a:moveTo>
                  <a:lnTo>
                    <a:pt x="18095" y="1299"/>
                  </a:lnTo>
                  <a:lnTo>
                    <a:pt x="18093" y="1261"/>
                  </a:lnTo>
                  <a:lnTo>
                    <a:pt x="18089" y="1224"/>
                  </a:lnTo>
                  <a:lnTo>
                    <a:pt x="18084" y="1190"/>
                  </a:lnTo>
                  <a:lnTo>
                    <a:pt x="18077" y="1157"/>
                  </a:lnTo>
                  <a:lnTo>
                    <a:pt x="18069" y="1126"/>
                  </a:lnTo>
                  <a:lnTo>
                    <a:pt x="18059" y="1098"/>
                  </a:lnTo>
                  <a:lnTo>
                    <a:pt x="18047" y="1072"/>
                  </a:lnTo>
                  <a:lnTo>
                    <a:pt x="18034" y="1048"/>
                  </a:lnTo>
                  <a:lnTo>
                    <a:pt x="18020" y="1027"/>
                  </a:lnTo>
                  <a:lnTo>
                    <a:pt x="18007" y="1008"/>
                  </a:lnTo>
                  <a:lnTo>
                    <a:pt x="17992" y="988"/>
                  </a:lnTo>
                  <a:lnTo>
                    <a:pt x="17977" y="971"/>
                  </a:lnTo>
                  <a:lnTo>
                    <a:pt x="17961" y="957"/>
                  </a:lnTo>
                  <a:lnTo>
                    <a:pt x="17944" y="942"/>
                  </a:lnTo>
                  <a:lnTo>
                    <a:pt x="17929" y="929"/>
                  </a:lnTo>
                  <a:lnTo>
                    <a:pt x="17918" y="919"/>
                  </a:lnTo>
                  <a:lnTo>
                    <a:pt x="17912" y="910"/>
                  </a:lnTo>
                  <a:lnTo>
                    <a:pt x="17909" y="905"/>
                  </a:lnTo>
                  <a:lnTo>
                    <a:pt x="17907" y="900"/>
                  </a:lnTo>
                  <a:lnTo>
                    <a:pt x="17906" y="896"/>
                  </a:lnTo>
                  <a:lnTo>
                    <a:pt x="17906" y="890"/>
                  </a:lnTo>
                  <a:lnTo>
                    <a:pt x="17906" y="885"/>
                  </a:lnTo>
                  <a:lnTo>
                    <a:pt x="17907" y="881"/>
                  </a:lnTo>
                  <a:lnTo>
                    <a:pt x="17909" y="876"/>
                  </a:lnTo>
                  <a:lnTo>
                    <a:pt x="17912" y="872"/>
                  </a:lnTo>
                  <a:lnTo>
                    <a:pt x="17918" y="862"/>
                  </a:lnTo>
                  <a:lnTo>
                    <a:pt x="17929" y="853"/>
                  </a:lnTo>
                  <a:lnTo>
                    <a:pt x="17940" y="846"/>
                  </a:lnTo>
                  <a:lnTo>
                    <a:pt x="17951" y="837"/>
                  </a:lnTo>
                  <a:lnTo>
                    <a:pt x="17964" y="825"/>
                  </a:lnTo>
                  <a:lnTo>
                    <a:pt x="17976" y="814"/>
                  </a:lnTo>
                  <a:lnTo>
                    <a:pt x="17990" y="799"/>
                  </a:lnTo>
                  <a:lnTo>
                    <a:pt x="18003" y="785"/>
                  </a:lnTo>
                  <a:lnTo>
                    <a:pt x="18017" y="768"/>
                  </a:lnTo>
                  <a:lnTo>
                    <a:pt x="18032" y="750"/>
                  </a:lnTo>
                  <a:lnTo>
                    <a:pt x="18039" y="739"/>
                  </a:lnTo>
                  <a:lnTo>
                    <a:pt x="18046" y="729"/>
                  </a:lnTo>
                  <a:lnTo>
                    <a:pt x="18053" y="718"/>
                  </a:lnTo>
                  <a:lnTo>
                    <a:pt x="18059" y="707"/>
                  </a:lnTo>
                  <a:lnTo>
                    <a:pt x="18064" y="694"/>
                  </a:lnTo>
                  <a:lnTo>
                    <a:pt x="18069" y="681"/>
                  </a:lnTo>
                  <a:lnTo>
                    <a:pt x="18075" y="668"/>
                  </a:lnTo>
                  <a:lnTo>
                    <a:pt x="18078" y="654"/>
                  </a:lnTo>
                  <a:lnTo>
                    <a:pt x="18086" y="624"/>
                  </a:lnTo>
                  <a:lnTo>
                    <a:pt x="18090" y="592"/>
                  </a:lnTo>
                  <a:lnTo>
                    <a:pt x="18094" y="557"/>
                  </a:lnTo>
                  <a:lnTo>
                    <a:pt x="18096" y="521"/>
                  </a:lnTo>
                  <a:lnTo>
                    <a:pt x="18095" y="491"/>
                  </a:lnTo>
                  <a:lnTo>
                    <a:pt x="18093" y="460"/>
                  </a:lnTo>
                  <a:lnTo>
                    <a:pt x="18089" y="432"/>
                  </a:lnTo>
                  <a:lnTo>
                    <a:pt x="18085" y="404"/>
                  </a:lnTo>
                  <a:lnTo>
                    <a:pt x="18078" y="376"/>
                  </a:lnTo>
                  <a:lnTo>
                    <a:pt x="18071" y="350"/>
                  </a:lnTo>
                  <a:lnTo>
                    <a:pt x="18062" y="324"/>
                  </a:lnTo>
                  <a:lnTo>
                    <a:pt x="18053" y="301"/>
                  </a:lnTo>
                  <a:lnTo>
                    <a:pt x="18042" y="277"/>
                  </a:lnTo>
                  <a:lnTo>
                    <a:pt x="18029" y="254"/>
                  </a:lnTo>
                  <a:lnTo>
                    <a:pt x="18016" y="232"/>
                  </a:lnTo>
                  <a:lnTo>
                    <a:pt x="18002" y="211"/>
                  </a:lnTo>
                  <a:lnTo>
                    <a:pt x="17985" y="191"/>
                  </a:lnTo>
                  <a:lnTo>
                    <a:pt x="17968" y="172"/>
                  </a:lnTo>
                  <a:lnTo>
                    <a:pt x="17950" y="154"/>
                  </a:lnTo>
                  <a:lnTo>
                    <a:pt x="17931" y="137"/>
                  </a:lnTo>
                  <a:lnTo>
                    <a:pt x="17909" y="120"/>
                  </a:lnTo>
                  <a:lnTo>
                    <a:pt x="17887" y="104"/>
                  </a:lnTo>
                  <a:lnTo>
                    <a:pt x="17863" y="90"/>
                  </a:lnTo>
                  <a:lnTo>
                    <a:pt x="17839" y="77"/>
                  </a:lnTo>
                  <a:lnTo>
                    <a:pt x="17815" y="64"/>
                  </a:lnTo>
                  <a:lnTo>
                    <a:pt x="17789" y="53"/>
                  </a:lnTo>
                  <a:lnTo>
                    <a:pt x="17765" y="43"/>
                  </a:lnTo>
                  <a:lnTo>
                    <a:pt x="17737" y="34"/>
                  </a:lnTo>
                  <a:lnTo>
                    <a:pt x="17710" y="26"/>
                  </a:lnTo>
                  <a:lnTo>
                    <a:pt x="17683" y="19"/>
                  </a:lnTo>
                  <a:lnTo>
                    <a:pt x="17654" y="13"/>
                  </a:lnTo>
                  <a:lnTo>
                    <a:pt x="17624" y="8"/>
                  </a:lnTo>
                  <a:lnTo>
                    <a:pt x="17595" y="4"/>
                  </a:lnTo>
                  <a:lnTo>
                    <a:pt x="17564" y="2"/>
                  </a:lnTo>
                  <a:lnTo>
                    <a:pt x="17533" y="0"/>
                  </a:lnTo>
                  <a:lnTo>
                    <a:pt x="17501" y="0"/>
                  </a:lnTo>
                  <a:lnTo>
                    <a:pt x="17468" y="1"/>
                  </a:lnTo>
                  <a:lnTo>
                    <a:pt x="17435" y="3"/>
                  </a:lnTo>
                  <a:lnTo>
                    <a:pt x="17405" y="7"/>
                  </a:lnTo>
                  <a:lnTo>
                    <a:pt x="17374" y="12"/>
                  </a:lnTo>
                  <a:lnTo>
                    <a:pt x="17345" y="19"/>
                  </a:lnTo>
                  <a:lnTo>
                    <a:pt x="17315" y="27"/>
                  </a:lnTo>
                  <a:lnTo>
                    <a:pt x="17287" y="36"/>
                  </a:lnTo>
                  <a:lnTo>
                    <a:pt x="17260" y="46"/>
                  </a:lnTo>
                  <a:lnTo>
                    <a:pt x="17234" y="57"/>
                  </a:lnTo>
                  <a:lnTo>
                    <a:pt x="17208" y="71"/>
                  </a:lnTo>
                  <a:lnTo>
                    <a:pt x="17183" y="86"/>
                  </a:lnTo>
                  <a:lnTo>
                    <a:pt x="17159" y="100"/>
                  </a:lnTo>
                  <a:lnTo>
                    <a:pt x="17137" y="119"/>
                  </a:lnTo>
                  <a:lnTo>
                    <a:pt x="17114" y="137"/>
                  </a:lnTo>
                  <a:lnTo>
                    <a:pt x="17092" y="156"/>
                  </a:lnTo>
                  <a:lnTo>
                    <a:pt x="17071" y="177"/>
                  </a:lnTo>
                  <a:lnTo>
                    <a:pt x="17051" y="199"/>
                  </a:lnTo>
                  <a:lnTo>
                    <a:pt x="17033" y="221"/>
                  </a:lnTo>
                  <a:lnTo>
                    <a:pt x="17014" y="244"/>
                  </a:lnTo>
                  <a:lnTo>
                    <a:pt x="16999" y="268"/>
                  </a:lnTo>
                  <a:lnTo>
                    <a:pt x="16984" y="293"/>
                  </a:lnTo>
                  <a:lnTo>
                    <a:pt x="16970" y="316"/>
                  </a:lnTo>
                  <a:lnTo>
                    <a:pt x="16958" y="342"/>
                  </a:lnTo>
                  <a:lnTo>
                    <a:pt x="16947" y="368"/>
                  </a:lnTo>
                  <a:lnTo>
                    <a:pt x="16937" y="394"/>
                  </a:lnTo>
                  <a:lnTo>
                    <a:pt x="16928" y="422"/>
                  </a:lnTo>
                  <a:lnTo>
                    <a:pt x="16922" y="449"/>
                  </a:lnTo>
                  <a:lnTo>
                    <a:pt x="16916" y="477"/>
                  </a:lnTo>
                  <a:lnTo>
                    <a:pt x="16911" y="506"/>
                  </a:lnTo>
                  <a:lnTo>
                    <a:pt x="16908" y="536"/>
                  </a:lnTo>
                  <a:lnTo>
                    <a:pt x="16906" y="565"/>
                  </a:lnTo>
                  <a:lnTo>
                    <a:pt x="16906" y="596"/>
                  </a:lnTo>
                  <a:lnTo>
                    <a:pt x="16906" y="1654"/>
                  </a:lnTo>
                  <a:lnTo>
                    <a:pt x="16906" y="1663"/>
                  </a:lnTo>
                  <a:lnTo>
                    <a:pt x="16907" y="1673"/>
                  </a:lnTo>
                  <a:lnTo>
                    <a:pt x="16908" y="1682"/>
                  </a:lnTo>
                  <a:lnTo>
                    <a:pt x="16910" y="1688"/>
                  </a:lnTo>
                  <a:lnTo>
                    <a:pt x="16913" y="1696"/>
                  </a:lnTo>
                  <a:lnTo>
                    <a:pt x="16916" y="1702"/>
                  </a:lnTo>
                  <a:lnTo>
                    <a:pt x="16921" y="1709"/>
                  </a:lnTo>
                  <a:lnTo>
                    <a:pt x="16925" y="1713"/>
                  </a:lnTo>
                  <a:lnTo>
                    <a:pt x="16931" y="1718"/>
                  </a:lnTo>
                  <a:lnTo>
                    <a:pt x="16936" y="1722"/>
                  </a:lnTo>
                  <a:lnTo>
                    <a:pt x="16942" y="1726"/>
                  </a:lnTo>
                  <a:lnTo>
                    <a:pt x="16950" y="1728"/>
                  </a:lnTo>
                  <a:lnTo>
                    <a:pt x="16958" y="1730"/>
                  </a:lnTo>
                  <a:lnTo>
                    <a:pt x="16966" y="1732"/>
                  </a:lnTo>
                  <a:lnTo>
                    <a:pt x="16975" y="1732"/>
                  </a:lnTo>
                  <a:lnTo>
                    <a:pt x="16984" y="1734"/>
                  </a:lnTo>
                  <a:lnTo>
                    <a:pt x="17103" y="1734"/>
                  </a:lnTo>
                  <a:lnTo>
                    <a:pt x="17113" y="1732"/>
                  </a:lnTo>
                  <a:lnTo>
                    <a:pt x="17122" y="1732"/>
                  </a:lnTo>
                  <a:lnTo>
                    <a:pt x="17130" y="1730"/>
                  </a:lnTo>
                  <a:lnTo>
                    <a:pt x="17138" y="1728"/>
                  </a:lnTo>
                  <a:lnTo>
                    <a:pt x="17145" y="1726"/>
                  </a:lnTo>
                  <a:lnTo>
                    <a:pt x="17151" y="1722"/>
                  </a:lnTo>
                  <a:lnTo>
                    <a:pt x="17157" y="1718"/>
                  </a:lnTo>
                  <a:lnTo>
                    <a:pt x="17163" y="1713"/>
                  </a:lnTo>
                  <a:lnTo>
                    <a:pt x="17167" y="1709"/>
                  </a:lnTo>
                  <a:lnTo>
                    <a:pt x="17171" y="1702"/>
                  </a:lnTo>
                  <a:lnTo>
                    <a:pt x="17174" y="1696"/>
                  </a:lnTo>
                  <a:lnTo>
                    <a:pt x="17177" y="1688"/>
                  </a:lnTo>
                  <a:lnTo>
                    <a:pt x="17180" y="1682"/>
                  </a:lnTo>
                  <a:lnTo>
                    <a:pt x="17181" y="1673"/>
                  </a:lnTo>
                  <a:lnTo>
                    <a:pt x="17182" y="1663"/>
                  </a:lnTo>
                  <a:lnTo>
                    <a:pt x="17182" y="1654"/>
                  </a:lnTo>
                  <a:lnTo>
                    <a:pt x="17182" y="1087"/>
                  </a:lnTo>
                  <a:lnTo>
                    <a:pt x="17182" y="1076"/>
                  </a:lnTo>
                  <a:lnTo>
                    <a:pt x="17183" y="1067"/>
                  </a:lnTo>
                  <a:lnTo>
                    <a:pt x="17185" y="1058"/>
                  </a:lnTo>
                  <a:lnTo>
                    <a:pt x="17186" y="1050"/>
                  </a:lnTo>
                  <a:lnTo>
                    <a:pt x="17190" y="1044"/>
                  </a:lnTo>
                  <a:lnTo>
                    <a:pt x="17193" y="1037"/>
                  </a:lnTo>
                  <a:lnTo>
                    <a:pt x="17198" y="1031"/>
                  </a:lnTo>
                  <a:lnTo>
                    <a:pt x="17202" y="1026"/>
                  </a:lnTo>
                  <a:lnTo>
                    <a:pt x="17207" y="1021"/>
                  </a:lnTo>
                  <a:lnTo>
                    <a:pt x="17214" y="1017"/>
                  </a:lnTo>
                  <a:lnTo>
                    <a:pt x="17219" y="1013"/>
                  </a:lnTo>
                  <a:lnTo>
                    <a:pt x="17227" y="1010"/>
                  </a:lnTo>
                  <a:lnTo>
                    <a:pt x="17234" y="1008"/>
                  </a:lnTo>
                  <a:lnTo>
                    <a:pt x="17243" y="1006"/>
                  </a:lnTo>
                  <a:lnTo>
                    <a:pt x="17252" y="1005"/>
                  </a:lnTo>
                  <a:lnTo>
                    <a:pt x="17261" y="1005"/>
                  </a:lnTo>
                  <a:lnTo>
                    <a:pt x="17501" y="1005"/>
                  </a:lnTo>
                  <a:lnTo>
                    <a:pt x="17519" y="1006"/>
                  </a:lnTo>
                  <a:lnTo>
                    <a:pt x="17537" y="1008"/>
                  </a:lnTo>
                  <a:lnTo>
                    <a:pt x="17555" y="1010"/>
                  </a:lnTo>
                  <a:lnTo>
                    <a:pt x="17572" y="1013"/>
                  </a:lnTo>
                  <a:lnTo>
                    <a:pt x="17589" y="1017"/>
                  </a:lnTo>
                  <a:lnTo>
                    <a:pt x="17605" y="1021"/>
                  </a:lnTo>
                  <a:lnTo>
                    <a:pt x="17621" y="1027"/>
                  </a:lnTo>
                  <a:lnTo>
                    <a:pt x="17636" y="1032"/>
                  </a:lnTo>
                  <a:lnTo>
                    <a:pt x="17650" y="1039"/>
                  </a:lnTo>
                  <a:lnTo>
                    <a:pt x="17664" y="1047"/>
                  </a:lnTo>
                  <a:lnTo>
                    <a:pt x="17677" y="1055"/>
                  </a:lnTo>
                  <a:lnTo>
                    <a:pt x="17690" y="1064"/>
                  </a:lnTo>
                  <a:lnTo>
                    <a:pt x="17702" y="1074"/>
                  </a:lnTo>
                  <a:lnTo>
                    <a:pt x="17715" y="1084"/>
                  </a:lnTo>
                  <a:lnTo>
                    <a:pt x="17726" y="1096"/>
                  </a:lnTo>
                  <a:lnTo>
                    <a:pt x="17736" y="1108"/>
                  </a:lnTo>
                  <a:lnTo>
                    <a:pt x="17746" y="1121"/>
                  </a:lnTo>
                  <a:lnTo>
                    <a:pt x="17755" y="1133"/>
                  </a:lnTo>
                  <a:lnTo>
                    <a:pt x="17765" y="1147"/>
                  </a:lnTo>
                  <a:lnTo>
                    <a:pt x="17772" y="1159"/>
                  </a:lnTo>
                  <a:lnTo>
                    <a:pt x="17780" y="1173"/>
                  </a:lnTo>
                  <a:lnTo>
                    <a:pt x="17787" y="1187"/>
                  </a:lnTo>
                  <a:lnTo>
                    <a:pt x="17793" y="1201"/>
                  </a:lnTo>
                  <a:lnTo>
                    <a:pt x="17798" y="1216"/>
                  </a:lnTo>
                  <a:lnTo>
                    <a:pt x="17803" y="1230"/>
                  </a:lnTo>
                  <a:lnTo>
                    <a:pt x="17807" y="1245"/>
                  </a:lnTo>
                  <a:lnTo>
                    <a:pt x="17811" y="1261"/>
                  </a:lnTo>
                  <a:lnTo>
                    <a:pt x="17814" y="1276"/>
                  </a:lnTo>
                  <a:lnTo>
                    <a:pt x="17817" y="1291"/>
                  </a:lnTo>
                  <a:lnTo>
                    <a:pt x="17818" y="1307"/>
                  </a:lnTo>
                  <a:lnTo>
                    <a:pt x="17819" y="1324"/>
                  </a:lnTo>
                  <a:lnTo>
                    <a:pt x="17820" y="1340"/>
                  </a:lnTo>
                  <a:lnTo>
                    <a:pt x="17820" y="1654"/>
                  </a:lnTo>
                  <a:lnTo>
                    <a:pt x="17820" y="1663"/>
                  </a:lnTo>
                  <a:lnTo>
                    <a:pt x="17821" y="1673"/>
                  </a:lnTo>
                  <a:lnTo>
                    <a:pt x="17822" y="1682"/>
                  </a:lnTo>
                  <a:lnTo>
                    <a:pt x="17824" y="1688"/>
                  </a:lnTo>
                  <a:lnTo>
                    <a:pt x="17827" y="1696"/>
                  </a:lnTo>
                  <a:lnTo>
                    <a:pt x="17830" y="1702"/>
                  </a:lnTo>
                  <a:lnTo>
                    <a:pt x="17835" y="1709"/>
                  </a:lnTo>
                  <a:lnTo>
                    <a:pt x="17839" y="1713"/>
                  </a:lnTo>
                  <a:lnTo>
                    <a:pt x="17845" y="1718"/>
                  </a:lnTo>
                  <a:lnTo>
                    <a:pt x="17850" y="1722"/>
                  </a:lnTo>
                  <a:lnTo>
                    <a:pt x="17856" y="1726"/>
                  </a:lnTo>
                  <a:lnTo>
                    <a:pt x="17864" y="1728"/>
                  </a:lnTo>
                  <a:lnTo>
                    <a:pt x="17872" y="1730"/>
                  </a:lnTo>
                  <a:lnTo>
                    <a:pt x="17880" y="1732"/>
                  </a:lnTo>
                  <a:lnTo>
                    <a:pt x="17889" y="1732"/>
                  </a:lnTo>
                  <a:lnTo>
                    <a:pt x="17898" y="1734"/>
                  </a:lnTo>
                  <a:lnTo>
                    <a:pt x="18017" y="1734"/>
                  </a:lnTo>
                  <a:lnTo>
                    <a:pt x="18027" y="1732"/>
                  </a:lnTo>
                  <a:lnTo>
                    <a:pt x="18036" y="1732"/>
                  </a:lnTo>
                  <a:lnTo>
                    <a:pt x="18044" y="1730"/>
                  </a:lnTo>
                  <a:lnTo>
                    <a:pt x="18052" y="1728"/>
                  </a:lnTo>
                  <a:lnTo>
                    <a:pt x="18059" y="1726"/>
                  </a:lnTo>
                  <a:lnTo>
                    <a:pt x="18065" y="1722"/>
                  </a:lnTo>
                  <a:lnTo>
                    <a:pt x="18071" y="1718"/>
                  </a:lnTo>
                  <a:lnTo>
                    <a:pt x="18077" y="1713"/>
                  </a:lnTo>
                  <a:lnTo>
                    <a:pt x="18081" y="1709"/>
                  </a:lnTo>
                  <a:lnTo>
                    <a:pt x="18085" y="1702"/>
                  </a:lnTo>
                  <a:lnTo>
                    <a:pt x="18088" y="1696"/>
                  </a:lnTo>
                  <a:lnTo>
                    <a:pt x="18091" y="1688"/>
                  </a:lnTo>
                  <a:lnTo>
                    <a:pt x="18094" y="1682"/>
                  </a:lnTo>
                  <a:lnTo>
                    <a:pt x="18095" y="1673"/>
                  </a:lnTo>
                  <a:lnTo>
                    <a:pt x="18096" y="1663"/>
                  </a:lnTo>
                  <a:lnTo>
                    <a:pt x="18096" y="1654"/>
                  </a:lnTo>
                  <a:lnTo>
                    <a:pt x="18096" y="1340"/>
                  </a:lnTo>
                  <a:close/>
                  <a:moveTo>
                    <a:pt x="17820" y="520"/>
                  </a:moveTo>
                  <a:lnTo>
                    <a:pt x="17818" y="539"/>
                  </a:lnTo>
                  <a:lnTo>
                    <a:pt x="17815" y="556"/>
                  </a:lnTo>
                  <a:lnTo>
                    <a:pt x="17813" y="573"/>
                  </a:lnTo>
                  <a:lnTo>
                    <a:pt x="17809" y="590"/>
                  </a:lnTo>
                  <a:lnTo>
                    <a:pt x="17804" y="605"/>
                  </a:lnTo>
                  <a:lnTo>
                    <a:pt x="17798" y="620"/>
                  </a:lnTo>
                  <a:lnTo>
                    <a:pt x="17793" y="633"/>
                  </a:lnTo>
                  <a:lnTo>
                    <a:pt x="17785" y="646"/>
                  </a:lnTo>
                  <a:lnTo>
                    <a:pt x="17777" y="658"/>
                  </a:lnTo>
                  <a:lnTo>
                    <a:pt x="17768" y="668"/>
                  </a:lnTo>
                  <a:lnTo>
                    <a:pt x="17759" y="678"/>
                  </a:lnTo>
                  <a:lnTo>
                    <a:pt x="17748" y="689"/>
                  </a:lnTo>
                  <a:lnTo>
                    <a:pt x="17736" y="696"/>
                  </a:lnTo>
                  <a:lnTo>
                    <a:pt x="17724" y="704"/>
                  </a:lnTo>
                  <a:lnTo>
                    <a:pt x="17711" y="711"/>
                  </a:lnTo>
                  <a:lnTo>
                    <a:pt x="17697" y="718"/>
                  </a:lnTo>
                  <a:lnTo>
                    <a:pt x="17669" y="729"/>
                  </a:lnTo>
                  <a:lnTo>
                    <a:pt x="17642" y="739"/>
                  </a:lnTo>
                  <a:lnTo>
                    <a:pt x="17616" y="749"/>
                  </a:lnTo>
                  <a:lnTo>
                    <a:pt x="17591" y="755"/>
                  </a:lnTo>
                  <a:lnTo>
                    <a:pt x="17568" y="760"/>
                  </a:lnTo>
                  <a:lnTo>
                    <a:pt x="17544" y="763"/>
                  </a:lnTo>
                  <a:lnTo>
                    <a:pt x="17522" y="764"/>
                  </a:lnTo>
                  <a:lnTo>
                    <a:pt x="17501" y="764"/>
                  </a:lnTo>
                  <a:lnTo>
                    <a:pt x="17261" y="764"/>
                  </a:lnTo>
                  <a:lnTo>
                    <a:pt x="17252" y="764"/>
                  </a:lnTo>
                  <a:lnTo>
                    <a:pt x="17243" y="763"/>
                  </a:lnTo>
                  <a:lnTo>
                    <a:pt x="17234" y="762"/>
                  </a:lnTo>
                  <a:lnTo>
                    <a:pt x="17227" y="760"/>
                  </a:lnTo>
                  <a:lnTo>
                    <a:pt x="17219" y="756"/>
                  </a:lnTo>
                  <a:lnTo>
                    <a:pt x="17214" y="753"/>
                  </a:lnTo>
                  <a:lnTo>
                    <a:pt x="17207" y="750"/>
                  </a:lnTo>
                  <a:lnTo>
                    <a:pt x="17202" y="744"/>
                  </a:lnTo>
                  <a:lnTo>
                    <a:pt x="17198" y="739"/>
                  </a:lnTo>
                  <a:lnTo>
                    <a:pt x="17193" y="733"/>
                  </a:lnTo>
                  <a:lnTo>
                    <a:pt x="17190" y="726"/>
                  </a:lnTo>
                  <a:lnTo>
                    <a:pt x="17186" y="719"/>
                  </a:lnTo>
                  <a:lnTo>
                    <a:pt x="17185" y="711"/>
                  </a:lnTo>
                  <a:lnTo>
                    <a:pt x="17183" y="703"/>
                  </a:lnTo>
                  <a:lnTo>
                    <a:pt x="17182" y="693"/>
                  </a:lnTo>
                  <a:lnTo>
                    <a:pt x="17182" y="684"/>
                  </a:lnTo>
                  <a:lnTo>
                    <a:pt x="17182" y="595"/>
                  </a:lnTo>
                  <a:lnTo>
                    <a:pt x="17182" y="579"/>
                  </a:lnTo>
                  <a:lnTo>
                    <a:pt x="17183" y="562"/>
                  </a:lnTo>
                  <a:lnTo>
                    <a:pt x="17185" y="546"/>
                  </a:lnTo>
                  <a:lnTo>
                    <a:pt x="17188" y="530"/>
                  </a:lnTo>
                  <a:lnTo>
                    <a:pt x="17190" y="514"/>
                  </a:lnTo>
                  <a:lnTo>
                    <a:pt x="17193" y="499"/>
                  </a:lnTo>
                  <a:lnTo>
                    <a:pt x="17198" y="484"/>
                  </a:lnTo>
                  <a:lnTo>
                    <a:pt x="17203" y="469"/>
                  </a:lnTo>
                  <a:lnTo>
                    <a:pt x="17208" y="454"/>
                  </a:lnTo>
                  <a:lnTo>
                    <a:pt x="17215" y="441"/>
                  </a:lnTo>
                  <a:lnTo>
                    <a:pt x="17221" y="426"/>
                  </a:lnTo>
                  <a:lnTo>
                    <a:pt x="17229" y="413"/>
                  </a:lnTo>
                  <a:lnTo>
                    <a:pt x="17237" y="400"/>
                  </a:lnTo>
                  <a:lnTo>
                    <a:pt x="17245" y="387"/>
                  </a:lnTo>
                  <a:lnTo>
                    <a:pt x="17255" y="374"/>
                  </a:lnTo>
                  <a:lnTo>
                    <a:pt x="17266" y="362"/>
                  </a:lnTo>
                  <a:lnTo>
                    <a:pt x="17276" y="349"/>
                  </a:lnTo>
                  <a:lnTo>
                    <a:pt x="17287" y="338"/>
                  </a:lnTo>
                  <a:lnTo>
                    <a:pt x="17298" y="328"/>
                  </a:lnTo>
                  <a:lnTo>
                    <a:pt x="17311" y="318"/>
                  </a:lnTo>
                  <a:lnTo>
                    <a:pt x="17324" y="309"/>
                  </a:lnTo>
                  <a:lnTo>
                    <a:pt x="17337" y="299"/>
                  </a:lnTo>
                  <a:lnTo>
                    <a:pt x="17352" y="293"/>
                  </a:lnTo>
                  <a:lnTo>
                    <a:pt x="17365" y="286"/>
                  </a:lnTo>
                  <a:lnTo>
                    <a:pt x="17381" y="279"/>
                  </a:lnTo>
                  <a:lnTo>
                    <a:pt x="17396" y="275"/>
                  </a:lnTo>
                  <a:lnTo>
                    <a:pt x="17413" y="270"/>
                  </a:lnTo>
                  <a:lnTo>
                    <a:pt x="17428" y="266"/>
                  </a:lnTo>
                  <a:lnTo>
                    <a:pt x="17447" y="262"/>
                  </a:lnTo>
                  <a:lnTo>
                    <a:pt x="17464" y="260"/>
                  </a:lnTo>
                  <a:lnTo>
                    <a:pt x="17482" y="259"/>
                  </a:lnTo>
                  <a:lnTo>
                    <a:pt x="17501" y="258"/>
                  </a:lnTo>
                  <a:lnTo>
                    <a:pt x="17534" y="259"/>
                  </a:lnTo>
                  <a:lnTo>
                    <a:pt x="17565" y="262"/>
                  </a:lnTo>
                  <a:lnTo>
                    <a:pt x="17595" y="267"/>
                  </a:lnTo>
                  <a:lnTo>
                    <a:pt x="17624" y="273"/>
                  </a:lnTo>
                  <a:lnTo>
                    <a:pt x="17638" y="278"/>
                  </a:lnTo>
                  <a:lnTo>
                    <a:pt x="17651" y="283"/>
                  </a:lnTo>
                  <a:lnTo>
                    <a:pt x="17665" y="287"/>
                  </a:lnTo>
                  <a:lnTo>
                    <a:pt x="17677" y="293"/>
                  </a:lnTo>
                  <a:lnTo>
                    <a:pt x="17690" y="299"/>
                  </a:lnTo>
                  <a:lnTo>
                    <a:pt x="17702" y="306"/>
                  </a:lnTo>
                  <a:lnTo>
                    <a:pt x="17714" y="313"/>
                  </a:lnTo>
                  <a:lnTo>
                    <a:pt x="17726" y="321"/>
                  </a:lnTo>
                  <a:lnTo>
                    <a:pt x="17736" y="329"/>
                  </a:lnTo>
                  <a:lnTo>
                    <a:pt x="17746" y="338"/>
                  </a:lnTo>
                  <a:lnTo>
                    <a:pt x="17757" y="348"/>
                  </a:lnTo>
                  <a:lnTo>
                    <a:pt x="17766" y="358"/>
                  </a:lnTo>
                  <a:lnTo>
                    <a:pt x="17774" y="368"/>
                  </a:lnTo>
                  <a:lnTo>
                    <a:pt x="17781" y="380"/>
                  </a:lnTo>
                  <a:lnTo>
                    <a:pt x="17788" y="391"/>
                  </a:lnTo>
                  <a:lnTo>
                    <a:pt x="17794" y="404"/>
                  </a:lnTo>
                  <a:lnTo>
                    <a:pt x="17800" y="416"/>
                  </a:lnTo>
                  <a:lnTo>
                    <a:pt x="17804" y="430"/>
                  </a:lnTo>
                  <a:lnTo>
                    <a:pt x="17809" y="443"/>
                  </a:lnTo>
                  <a:lnTo>
                    <a:pt x="17812" y="458"/>
                  </a:lnTo>
                  <a:lnTo>
                    <a:pt x="17815" y="473"/>
                  </a:lnTo>
                  <a:lnTo>
                    <a:pt x="17818" y="488"/>
                  </a:lnTo>
                  <a:lnTo>
                    <a:pt x="17819" y="504"/>
                  </a:lnTo>
                  <a:lnTo>
                    <a:pt x="17820" y="520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776" name="Shape 776"/>
            <p:cNvSpPr/>
            <p:nvPr/>
          </p:nvSpPr>
          <p:spPr>
            <a:xfrm>
              <a:off x="1564" y="973"/>
              <a:ext cx="2578" cy="1030"/>
            </a:xfrm>
            <a:custGeom>
              <a:avLst/>
              <a:gdLst/>
              <a:ahLst/>
              <a:cxnLst/>
              <a:rect l="0" t="0" r="0" b="0"/>
              <a:pathLst>
                <a:path w="18094" h="7235" extrusionOk="0">
                  <a:moveTo>
                    <a:pt x="7164" y="0"/>
                  </a:moveTo>
                  <a:lnTo>
                    <a:pt x="6784" y="36"/>
                  </a:lnTo>
                  <a:lnTo>
                    <a:pt x="6410" y="79"/>
                  </a:lnTo>
                  <a:lnTo>
                    <a:pt x="6044" y="128"/>
                  </a:lnTo>
                  <a:lnTo>
                    <a:pt x="5683" y="183"/>
                  </a:lnTo>
                  <a:lnTo>
                    <a:pt x="5331" y="244"/>
                  </a:lnTo>
                  <a:lnTo>
                    <a:pt x="4986" y="311"/>
                  </a:lnTo>
                  <a:lnTo>
                    <a:pt x="4650" y="383"/>
                  </a:lnTo>
                  <a:lnTo>
                    <a:pt x="4322" y="460"/>
                  </a:lnTo>
                  <a:lnTo>
                    <a:pt x="4003" y="544"/>
                  </a:lnTo>
                  <a:lnTo>
                    <a:pt x="3693" y="632"/>
                  </a:lnTo>
                  <a:lnTo>
                    <a:pt x="3392" y="726"/>
                  </a:lnTo>
                  <a:lnTo>
                    <a:pt x="3102" y="825"/>
                  </a:lnTo>
                  <a:lnTo>
                    <a:pt x="2823" y="927"/>
                  </a:lnTo>
                  <a:lnTo>
                    <a:pt x="2554" y="1035"/>
                  </a:lnTo>
                  <a:lnTo>
                    <a:pt x="2297" y="1147"/>
                  </a:lnTo>
                  <a:lnTo>
                    <a:pt x="2050" y="1263"/>
                  </a:lnTo>
                  <a:lnTo>
                    <a:pt x="1816" y="1383"/>
                  </a:lnTo>
                  <a:lnTo>
                    <a:pt x="1594" y="1508"/>
                  </a:lnTo>
                  <a:lnTo>
                    <a:pt x="1386" y="1635"/>
                  </a:lnTo>
                  <a:lnTo>
                    <a:pt x="1190" y="1768"/>
                  </a:lnTo>
                  <a:lnTo>
                    <a:pt x="1007" y="1903"/>
                  </a:lnTo>
                  <a:lnTo>
                    <a:pt x="838" y="2041"/>
                  </a:lnTo>
                  <a:lnTo>
                    <a:pt x="684" y="2183"/>
                  </a:lnTo>
                  <a:lnTo>
                    <a:pt x="545" y="2329"/>
                  </a:lnTo>
                  <a:lnTo>
                    <a:pt x="421" y="2476"/>
                  </a:lnTo>
                  <a:lnTo>
                    <a:pt x="311" y="2626"/>
                  </a:lnTo>
                  <a:lnTo>
                    <a:pt x="217" y="2779"/>
                  </a:lnTo>
                  <a:lnTo>
                    <a:pt x="140" y="2935"/>
                  </a:lnTo>
                  <a:lnTo>
                    <a:pt x="79" y="3092"/>
                  </a:lnTo>
                  <a:lnTo>
                    <a:pt x="35" y="3252"/>
                  </a:lnTo>
                  <a:lnTo>
                    <a:pt x="9" y="3413"/>
                  </a:lnTo>
                  <a:lnTo>
                    <a:pt x="0" y="3577"/>
                  </a:lnTo>
                  <a:lnTo>
                    <a:pt x="11" y="3765"/>
                  </a:lnTo>
                  <a:lnTo>
                    <a:pt x="46" y="3951"/>
                  </a:lnTo>
                  <a:lnTo>
                    <a:pt x="104" y="4133"/>
                  </a:lnTo>
                  <a:lnTo>
                    <a:pt x="184" y="4313"/>
                  </a:lnTo>
                  <a:lnTo>
                    <a:pt x="285" y="4490"/>
                  </a:lnTo>
                  <a:lnTo>
                    <a:pt x="408" y="4663"/>
                  </a:lnTo>
                  <a:lnTo>
                    <a:pt x="551" y="4833"/>
                  </a:lnTo>
                  <a:lnTo>
                    <a:pt x="713" y="4999"/>
                  </a:lnTo>
                  <a:lnTo>
                    <a:pt x="895" y="5161"/>
                  </a:lnTo>
                  <a:lnTo>
                    <a:pt x="1095" y="5318"/>
                  </a:lnTo>
                  <a:lnTo>
                    <a:pt x="1312" y="5472"/>
                  </a:lnTo>
                  <a:lnTo>
                    <a:pt x="1549" y="5620"/>
                  </a:lnTo>
                  <a:lnTo>
                    <a:pt x="1801" y="5764"/>
                  </a:lnTo>
                  <a:lnTo>
                    <a:pt x="2070" y="5902"/>
                  </a:lnTo>
                  <a:lnTo>
                    <a:pt x="2356" y="6034"/>
                  </a:lnTo>
                  <a:lnTo>
                    <a:pt x="2655" y="6162"/>
                  </a:lnTo>
                  <a:lnTo>
                    <a:pt x="2970" y="6283"/>
                  </a:lnTo>
                  <a:lnTo>
                    <a:pt x="3298" y="6398"/>
                  </a:lnTo>
                  <a:lnTo>
                    <a:pt x="3640" y="6507"/>
                  </a:lnTo>
                  <a:lnTo>
                    <a:pt x="3995" y="6608"/>
                  </a:lnTo>
                  <a:lnTo>
                    <a:pt x="4361" y="6705"/>
                  </a:lnTo>
                  <a:lnTo>
                    <a:pt x="4740" y="6793"/>
                  </a:lnTo>
                  <a:lnTo>
                    <a:pt x="5131" y="6873"/>
                  </a:lnTo>
                  <a:lnTo>
                    <a:pt x="5531" y="6947"/>
                  </a:lnTo>
                  <a:lnTo>
                    <a:pt x="5942" y="7012"/>
                  </a:lnTo>
                  <a:lnTo>
                    <a:pt x="6362" y="7070"/>
                  </a:lnTo>
                  <a:lnTo>
                    <a:pt x="6791" y="7120"/>
                  </a:lnTo>
                  <a:lnTo>
                    <a:pt x="7227" y="7160"/>
                  </a:lnTo>
                  <a:lnTo>
                    <a:pt x="7672" y="7193"/>
                  </a:lnTo>
                  <a:lnTo>
                    <a:pt x="8124" y="7216"/>
                  </a:lnTo>
                  <a:lnTo>
                    <a:pt x="8583" y="7231"/>
                  </a:lnTo>
                  <a:lnTo>
                    <a:pt x="9046" y="7235"/>
                  </a:lnTo>
                  <a:lnTo>
                    <a:pt x="9511" y="7231"/>
                  </a:lnTo>
                  <a:lnTo>
                    <a:pt x="9970" y="7216"/>
                  </a:lnTo>
                  <a:lnTo>
                    <a:pt x="10421" y="7193"/>
                  </a:lnTo>
                  <a:lnTo>
                    <a:pt x="10866" y="7160"/>
                  </a:lnTo>
                  <a:lnTo>
                    <a:pt x="11304" y="7120"/>
                  </a:lnTo>
                  <a:lnTo>
                    <a:pt x="11732" y="7070"/>
                  </a:lnTo>
                  <a:lnTo>
                    <a:pt x="12152" y="7012"/>
                  </a:lnTo>
                  <a:lnTo>
                    <a:pt x="12563" y="6947"/>
                  </a:lnTo>
                  <a:lnTo>
                    <a:pt x="12963" y="6873"/>
                  </a:lnTo>
                  <a:lnTo>
                    <a:pt x="13354" y="6793"/>
                  </a:lnTo>
                  <a:lnTo>
                    <a:pt x="13731" y="6705"/>
                  </a:lnTo>
                  <a:lnTo>
                    <a:pt x="14099" y="6608"/>
                  </a:lnTo>
                  <a:lnTo>
                    <a:pt x="14454" y="6507"/>
                  </a:lnTo>
                  <a:lnTo>
                    <a:pt x="14796" y="6398"/>
                  </a:lnTo>
                  <a:lnTo>
                    <a:pt x="15124" y="6283"/>
                  </a:lnTo>
                  <a:lnTo>
                    <a:pt x="15439" y="6162"/>
                  </a:lnTo>
                  <a:lnTo>
                    <a:pt x="15739" y="6034"/>
                  </a:lnTo>
                  <a:lnTo>
                    <a:pt x="16024" y="5902"/>
                  </a:lnTo>
                  <a:lnTo>
                    <a:pt x="16293" y="5764"/>
                  </a:lnTo>
                  <a:lnTo>
                    <a:pt x="16545" y="5620"/>
                  </a:lnTo>
                  <a:lnTo>
                    <a:pt x="16781" y="5472"/>
                  </a:lnTo>
                  <a:lnTo>
                    <a:pt x="16999" y="5318"/>
                  </a:lnTo>
                  <a:lnTo>
                    <a:pt x="17199" y="5161"/>
                  </a:lnTo>
                  <a:lnTo>
                    <a:pt x="17381" y="4999"/>
                  </a:lnTo>
                  <a:lnTo>
                    <a:pt x="17543" y="4833"/>
                  </a:lnTo>
                  <a:lnTo>
                    <a:pt x="17686" y="4663"/>
                  </a:lnTo>
                  <a:lnTo>
                    <a:pt x="17808" y="4490"/>
                  </a:lnTo>
                  <a:lnTo>
                    <a:pt x="17910" y="4313"/>
                  </a:lnTo>
                  <a:lnTo>
                    <a:pt x="17989" y="4133"/>
                  </a:lnTo>
                  <a:lnTo>
                    <a:pt x="18047" y="3951"/>
                  </a:lnTo>
                  <a:lnTo>
                    <a:pt x="18082" y="3765"/>
                  </a:lnTo>
                  <a:lnTo>
                    <a:pt x="18094" y="3577"/>
                  </a:lnTo>
                  <a:lnTo>
                    <a:pt x="18085" y="3413"/>
                  </a:lnTo>
                  <a:lnTo>
                    <a:pt x="18058" y="3252"/>
                  </a:lnTo>
                  <a:lnTo>
                    <a:pt x="18014" y="3092"/>
                  </a:lnTo>
                  <a:lnTo>
                    <a:pt x="17954" y="2935"/>
                  </a:lnTo>
                  <a:lnTo>
                    <a:pt x="17876" y="2779"/>
                  </a:lnTo>
                  <a:lnTo>
                    <a:pt x="17783" y="2626"/>
                  </a:lnTo>
                  <a:lnTo>
                    <a:pt x="17673" y="2476"/>
                  </a:lnTo>
                  <a:lnTo>
                    <a:pt x="17549" y="2329"/>
                  </a:lnTo>
                  <a:lnTo>
                    <a:pt x="17410" y="2183"/>
                  </a:lnTo>
                  <a:lnTo>
                    <a:pt x="17255" y="2041"/>
                  </a:lnTo>
                  <a:lnTo>
                    <a:pt x="17086" y="1903"/>
                  </a:lnTo>
                  <a:lnTo>
                    <a:pt x="16904" y="1768"/>
                  </a:lnTo>
                  <a:lnTo>
                    <a:pt x="16708" y="1637"/>
                  </a:lnTo>
                  <a:lnTo>
                    <a:pt x="16499" y="1508"/>
                  </a:lnTo>
                  <a:lnTo>
                    <a:pt x="16277" y="1383"/>
                  </a:lnTo>
                  <a:lnTo>
                    <a:pt x="16044" y="1263"/>
                  </a:lnTo>
                  <a:lnTo>
                    <a:pt x="15797" y="1147"/>
                  </a:lnTo>
                  <a:lnTo>
                    <a:pt x="15539" y="1035"/>
                  </a:lnTo>
                  <a:lnTo>
                    <a:pt x="15271" y="927"/>
                  </a:lnTo>
                  <a:lnTo>
                    <a:pt x="14992" y="825"/>
                  </a:lnTo>
                  <a:lnTo>
                    <a:pt x="14701" y="726"/>
                  </a:lnTo>
                  <a:lnTo>
                    <a:pt x="14401" y="632"/>
                  </a:lnTo>
                  <a:lnTo>
                    <a:pt x="14091" y="544"/>
                  </a:lnTo>
                  <a:lnTo>
                    <a:pt x="13772" y="461"/>
                  </a:lnTo>
                  <a:lnTo>
                    <a:pt x="13444" y="383"/>
                  </a:lnTo>
                  <a:lnTo>
                    <a:pt x="13108" y="311"/>
                  </a:lnTo>
                  <a:lnTo>
                    <a:pt x="12763" y="244"/>
                  </a:lnTo>
                  <a:lnTo>
                    <a:pt x="12410" y="183"/>
                  </a:lnTo>
                  <a:lnTo>
                    <a:pt x="12050" y="128"/>
                  </a:lnTo>
                  <a:lnTo>
                    <a:pt x="11684" y="79"/>
                  </a:lnTo>
                  <a:lnTo>
                    <a:pt x="11310" y="36"/>
                  </a:lnTo>
                  <a:lnTo>
                    <a:pt x="10930" y="0"/>
                  </a:lnTo>
                  <a:lnTo>
                    <a:pt x="10930" y="169"/>
                  </a:lnTo>
                  <a:lnTo>
                    <a:pt x="11126" y="195"/>
                  </a:lnTo>
                  <a:lnTo>
                    <a:pt x="11319" y="224"/>
                  </a:lnTo>
                  <a:lnTo>
                    <a:pt x="11508" y="258"/>
                  </a:lnTo>
                  <a:lnTo>
                    <a:pt x="11693" y="295"/>
                  </a:lnTo>
                  <a:lnTo>
                    <a:pt x="11874" y="336"/>
                  </a:lnTo>
                  <a:lnTo>
                    <a:pt x="12050" y="379"/>
                  </a:lnTo>
                  <a:lnTo>
                    <a:pt x="12222" y="426"/>
                  </a:lnTo>
                  <a:lnTo>
                    <a:pt x="12390" y="476"/>
                  </a:lnTo>
                  <a:lnTo>
                    <a:pt x="12551" y="529"/>
                  </a:lnTo>
                  <a:lnTo>
                    <a:pt x="12709" y="585"/>
                  </a:lnTo>
                  <a:lnTo>
                    <a:pt x="12861" y="644"/>
                  </a:lnTo>
                  <a:lnTo>
                    <a:pt x="13007" y="703"/>
                  </a:lnTo>
                  <a:lnTo>
                    <a:pt x="13149" y="766"/>
                  </a:lnTo>
                  <a:lnTo>
                    <a:pt x="13285" y="831"/>
                  </a:lnTo>
                  <a:lnTo>
                    <a:pt x="13415" y="897"/>
                  </a:lnTo>
                  <a:lnTo>
                    <a:pt x="13538" y="966"/>
                  </a:lnTo>
                  <a:lnTo>
                    <a:pt x="13656" y="1035"/>
                  </a:lnTo>
                  <a:lnTo>
                    <a:pt x="13767" y="1106"/>
                  </a:lnTo>
                  <a:lnTo>
                    <a:pt x="13872" y="1179"/>
                  </a:lnTo>
                  <a:lnTo>
                    <a:pt x="13969" y="1252"/>
                  </a:lnTo>
                  <a:lnTo>
                    <a:pt x="14061" y="1327"/>
                  </a:lnTo>
                  <a:lnTo>
                    <a:pt x="14144" y="1401"/>
                  </a:lnTo>
                  <a:lnTo>
                    <a:pt x="14221" y="1477"/>
                  </a:lnTo>
                  <a:lnTo>
                    <a:pt x="14290" y="1553"/>
                  </a:lnTo>
                  <a:lnTo>
                    <a:pt x="14353" y="1629"/>
                  </a:lnTo>
                  <a:lnTo>
                    <a:pt x="14407" y="1706"/>
                  </a:lnTo>
                  <a:lnTo>
                    <a:pt x="14453" y="1781"/>
                  </a:lnTo>
                  <a:lnTo>
                    <a:pt x="14492" y="1858"/>
                  </a:lnTo>
                  <a:lnTo>
                    <a:pt x="14521" y="1934"/>
                  </a:lnTo>
                  <a:lnTo>
                    <a:pt x="14543" y="2009"/>
                  </a:lnTo>
                  <a:lnTo>
                    <a:pt x="14556" y="2083"/>
                  </a:lnTo>
                  <a:lnTo>
                    <a:pt x="14561" y="2157"/>
                  </a:lnTo>
                  <a:lnTo>
                    <a:pt x="14554" y="2250"/>
                  </a:lnTo>
                  <a:lnTo>
                    <a:pt x="14533" y="2341"/>
                  </a:lnTo>
                  <a:lnTo>
                    <a:pt x="14497" y="2432"/>
                  </a:lnTo>
                  <a:lnTo>
                    <a:pt x="14449" y="2520"/>
                  </a:lnTo>
                  <a:lnTo>
                    <a:pt x="14387" y="2608"/>
                  </a:lnTo>
                  <a:lnTo>
                    <a:pt x="14312" y="2693"/>
                  </a:lnTo>
                  <a:lnTo>
                    <a:pt x="14225" y="2778"/>
                  </a:lnTo>
                  <a:lnTo>
                    <a:pt x="14126" y="2859"/>
                  </a:lnTo>
                  <a:lnTo>
                    <a:pt x="14015" y="2939"/>
                  </a:lnTo>
                  <a:lnTo>
                    <a:pt x="13893" y="3018"/>
                  </a:lnTo>
                  <a:lnTo>
                    <a:pt x="13761" y="3093"/>
                  </a:lnTo>
                  <a:lnTo>
                    <a:pt x="13617" y="3167"/>
                  </a:lnTo>
                  <a:lnTo>
                    <a:pt x="13462" y="3237"/>
                  </a:lnTo>
                  <a:lnTo>
                    <a:pt x="13299" y="3306"/>
                  </a:lnTo>
                  <a:lnTo>
                    <a:pt x="13125" y="3372"/>
                  </a:lnTo>
                  <a:lnTo>
                    <a:pt x="12943" y="3435"/>
                  </a:lnTo>
                  <a:lnTo>
                    <a:pt x="12751" y="3495"/>
                  </a:lnTo>
                  <a:lnTo>
                    <a:pt x="12550" y="3551"/>
                  </a:lnTo>
                  <a:lnTo>
                    <a:pt x="12342" y="3605"/>
                  </a:lnTo>
                  <a:lnTo>
                    <a:pt x="12126" y="3655"/>
                  </a:lnTo>
                  <a:lnTo>
                    <a:pt x="11902" y="3703"/>
                  </a:lnTo>
                  <a:lnTo>
                    <a:pt x="11671" y="3746"/>
                  </a:lnTo>
                  <a:lnTo>
                    <a:pt x="11434" y="3787"/>
                  </a:lnTo>
                  <a:lnTo>
                    <a:pt x="11189" y="3823"/>
                  </a:lnTo>
                  <a:lnTo>
                    <a:pt x="10939" y="3854"/>
                  </a:lnTo>
                  <a:lnTo>
                    <a:pt x="10684" y="3884"/>
                  </a:lnTo>
                  <a:lnTo>
                    <a:pt x="10422" y="3908"/>
                  </a:lnTo>
                  <a:lnTo>
                    <a:pt x="10155" y="3928"/>
                  </a:lnTo>
                  <a:lnTo>
                    <a:pt x="9885" y="3944"/>
                  </a:lnTo>
                  <a:lnTo>
                    <a:pt x="9609" y="3955"/>
                  </a:lnTo>
                  <a:lnTo>
                    <a:pt x="9329" y="3963"/>
                  </a:lnTo>
                  <a:lnTo>
                    <a:pt x="9046" y="3965"/>
                  </a:lnTo>
                  <a:lnTo>
                    <a:pt x="8764" y="3963"/>
                  </a:lnTo>
                  <a:lnTo>
                    <a:pt x="8484" y="3955"/>
                  </a:lnTo>
                  <a:lnTo>
                    <a:pt x="8209" y="3944"/>
                  </a:lnTo>
                  <a:lnTo>
                    <a:pt x="7938" y="3928"/>
                  </a:lnTo>
                  <a:lnTo>
                    <a:pt x="7672" y="3908"/>
                  </a:lnTo>
                  <a:lnTo>
                    <a:pt x="7411" y="3884"/>
                  </a:lnTo>
                  <a:lnTo>
                    <a:pt x="7155" y="3854"/>
                  </a:lnTo>
                  <a:lnTo>
                    <a:pt x="6904" y="3823"/>
                  </a:lnTo>
                  <a:lnTo>
                    <a:pt x="6660" y="3787"/>
                  </a:lnTo>
                  <a:lnTo>
                    <a:pt x="6423" y="3746"/>
                  </a:lnTo>
                  <a:lnTo>
                    <a:pt x="6191" y="3703"/>
                  </a:lnTo>
                  <a:lnTo>
                    <a:pt x="5968" y="3655"/>
                  </a:lnTo>
                  <a:lnTo>
                    <a:pt x="5752" y="3605"/>
                  </a:lnTo>
                  <a:lnTo>
                    <a:pt x="5543" y="3551"/>
                  </a:lnTo>
                  <a:lnTo>
                    <a:pt x="5342" y="3495"/>
                  </a:lnTo>
                  <a:lnTo>
                    <a:pt x="5151" y="3435"/>
                  </a:lnTo>
                  <a:lnTo>
                    <a:pt x="4968" y="3372"/>
                  </a:lnTo>
                  <a:lnTo>
                    <a:pt x="4795" y="3306"/>
                  </a:lnTo>
                  <a:lnTo>
                    <a:pt x="4631" y="3237"/>
                  </a:lnTo>
                  <a:lnTo>
                    <a:pt x="4477" y="3167"/>
                  </a:lnTo>
                  <a:lnTo>
                    <a:pt x="4333" y="3093"/>
                  </a:lnTo>
                  <a:lnTo>
                    <a:pt x="4200" y="3018"/>
                  </a:lnTo>
                  <a:lnTo>
                    <a:pt x="4079" y="2939"/>
                  </a:lnTo>
                  <a:lnTo>
                    <a:pt x="3968" y="2859"/>
                  </a:lnTo>
                  <a:lnTo>
                    <a:pt x="3868" y="2778"/>
                  </a:lnTo>
                  <a:lnTo>
                    <a:pt x="3782" y="2693"/>
                  </a:lnTo>
                  <a:lnTo>
                    <a:pt x="3708" y="2608"/>
                  </a:lnTo>
                  <a:lnTo>
                    <a:pt x="3645" y="2520"/>
                  </a:lnTo>
                  <a:lnTo>
                    <a:pt x="3597" y="2432"/>
                  </a:lnTo>
                  <a:lnTo>
                    <a:pt x="3562" y="2341"/>
                  </a:lnTo>
                  <a:lnTo>
                    <a:pt x="3540" y="2250"/>
                  </a:lnTo>
                  <a:lnTo>
                    <a:pt x="3533" y="2157"/>
                  </a:lnTo>
                  <a:lnTo>
                    <a:pt x="3538" y="2083"/>
                  </a:lnTo>
                  <a:lnTo>
                    <a:pt x="3550" y="2009"/>
                  </a:lnTo>
                  <a:lnTo>
                    <a:pt x="3572" y="1935"/>
                  </a:lnTo>
                  <a:lnTo>
                    <a:pt x="3602" y="1859"/>
                  </a:lnTo>
                  <a:lnTo>
                    <a:pt x="3641" y="1785"/>
                  </a:lnTo>
                  <a:lnTo>
                    <a:pt x="3687" y="1710"/>
                  </a:lnTo>
                  <a:lnTo>
                    <a:pt x="3741" y="1634"/>
                  </a:lnTo>
                  <a:lnTo>
                    <a:pt x="3803" y="1560"/>
                  </a:lnTo>
                  <a:lnTo>
                    <a:pt x="3873" y="1485"/>
                  </a:lnTo>
                  <a:lnTo>
                    <a:pt x="3950" y="1412"/>
                  </a:lnTo>
                  <a:lnTo>
                    <a:pt x="4033" y="1338"/>
                  </a:lnTo>
                  <a:lnTo>
                    <a:pt x="4124" y="1266"/>
                  </a:lnTo>
                  <a:lnTo>
                    <a:pt x="4222" y="1194"/>
                  </a:lnTo>
                  <a:lnTo>
                    <a:pt x="4326" y="1124"/>
                  </a:lnTo>
                  <a:lnTo>
                    <a:pt x="4438" y="1055"/>
                  </a:lnTo>
                  <a:lnTo>
                    <a:pt x="4556" y="987"/>
                  </a:lnTo>
                  <a:lnTo>
                    <a:pt x="4679" y="922"/>
                  </a:lnTo>
                  <a:lnTo>
                    <a:pt x="4809" y="857"/>
                  </a:lnTo>
                  <a:lnTo>
                    <a:pt x="4944" y="794"/>
                  </a:lnTo>
                  <a:lnTo>
                    <a:pt x="5086" y="734"/>
                  </a:lnTo>
                  <a:lnTo>
                    <a:pt x="5233" y="675"/>
                  </a:lnTo>
                  <a:lnTo>
                    <a:pt x="5384" y="619"/>
                  </a:lnTo>
                  <a:lnTo>
                    <a:pt x="5543" y="566"/>
                  </a:lnTo>
                  <a:lnTo>
                    <a:pt x="5704" y="513"/>
                  </a:lnTo>
                  <a:lnTo>
                    <a:pt x="5872" y="466"/>
                  </a:lnTo>
                  <a:lnTo>
                    <a:pt x="6044" y="420"/>
                  </a:lnTo>
                  <a:lnTo>
                    <a:pt x="6220" y="377"/>
                  </a:lnTo>
                  <a:lnTo>
                    <a:pt x="6400" y="337"/>
                  </a:lnTo>
                  <a:lnTo>
                    <a:pt x="6586" y="301"/>
                  </a:lnTo>
                  <a:lnTo>
                    <a:pt x="6775" y="268"/>
                  </a:lnTo>
                  <a:lnTo>
                    <a:pt x="6967" y="239"/>
                  </a:lnTo>
                  <a:lnTo>
                    <a:pt x="7164" y="213"/>
                  </a:lnTo>
                  <a:lnTo>
                    <a:pt x="7164" y="0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777" name="Shape 777"/>
            <p:cNvSpPr/>
            <p:nvPr/>
          </p:nvSpPr>
          <p:spPr>
            <a:xfrm>
              <a:off x="2319" y="1035"/>
              <a:ext cx="1068" cy="380"/>
            </a:xfrm>
            <a:custGeom>
              <a:avLst/>
              <a:gdLst/>
              <a:ahLst/>
              <a:cxnLst/>
              <a:rect l="0" t="0" r="0" b="0"/>
              <a:pathLst>
                <a:path w="7498" h="2667" extrusionOk="0">
                  <a:moveTo>
                    <a:pt x="2968" y="0"/>
                  </a:moveTo>
                  <a:lnTo>
                    <a:pt x="2811" y="14"/>
                  </a:lnTo>
                  <a:lnTo>
                    <a:pt x="2656" y="30"/>
                  </a:lnTo>
                  <a:lnTo>
                    <a:pt x="2505" y="48"/>
                  </a:lnTo>
                  <a:lnTo>
                    <a:pt x="2355" y="67"/>
                  </a:lnTo>
                  <a:lnTo>
                    <a:pt x="2209" y="90"/>
                  </a:lnTo>
                  <a:lnTo>
                    <a:pt x="2067" y="114"/>
                  </a:lnTo>
                  <a:lnTo>
                    <a:pt x="1926" y="142"/>
                  </a:lnTo>
                  <a:lnTo>
                    <a:pt x="1791" y="170"/>
                  </a:lnTo>
                  <a:lnTo>
                    <a:pt x="1658" y="200"/>
                  </a:lnTo>
                  <a:lnTo>
                    <a:pt x="1530" y="233"/>
                  </a:lnTo>
                  <a:lnTo>
                    <a:pt x="1406" y="267"/>
                  </a:lnTo>
                  <a:lnTo>
                    <a:pt x="1286" y="303"/>
                  </a:lnTo>
                  <a:lnTo>
                    <a:pt x="1169" y="342"/>
                  </a:lnTo>
                  <a:lnTo>
                    <a:pt x="1059" y="381"/>
                  </a:lnTo>
                  <a:lnTo>
                    <a:pt x="951" y="423"/>
                  </a:lnTo>
                  <a:lnTo>
                    <a:pt x="849" y="465"/>
                  </a:lnTo>
                  <a:lnTo>
                    <a:pt x="752" y="510"/>
                  </a:lnTo>
                  <a:lnTo>
                    <a:pt x="660" y="556"/>
                  </a:lnTo>
                  <a:lnTo>
                    <a:pt x="574" y="603"/>
                  </a:lnTo>
                  <a:lnTo>
                    <a:pt x="493" y="652"/>
                  </a:lnTo>
                  <a:lnTo>
                    <a:pt x="417" y="701"/>
                  </a:lnTo>
                  <a:lnTo>
                    <a:pt x="347" y="752"/>
                  </a:lnTo>
                  <a:lnTo>
                    <a:pt x="284" y="804"/>
                  </a:lnTo>
                  <a:lnTo>
                    <a:pt x="226" y="859"/>
                  </a:lnTo>
                  <a:lnTo>
                    <a:pt x="174" y="913"/>
                  </a:lnTo>
                  <a:lnTo>
                    <a:pt x="129" y="968"/>
                  </a:lnTo>
                  <a:lnTo>
                    <a:pt x="90" y="1025"/>
                  </a:lnTo>
                  <a:lnTo>
                    <a:pt x="58" y="1081"/>
                  </a:lnTo>
                  <a:lnTo>
                    <a:pt x="32" y="1140"/>
                  </a:lnTo>
                  <a:lnTo>
                    <a:pt x="14" y="1199"/>
                  </a:lnTo>
                  <a:lnTo>
                    <a:pt x="3" y="1258"/>
                  </a:lnTo>
                  <a:lnTo>
                    <a:pt x="0" y="1319"/>
                  </a:lnTo>
                  <a:lnTo>
                    <a:pt x="4" y="1388"/>
                  </a:lnTo>
                  <a:lnTo>
                    <a:pt x="19" y="1456"/>
                  </a:lnTo>
                  <a:lnTo>
                    <a:pt x="43" y="1524"/>
                  </a:lnTo>
                  <a:lnTo>
                    <a:pt x="77" y="1589"/>
                  </a:lnTo>
                  <a:lnTo>
                    <a:pt x="118" y="1655"/>
                  </a:lnTo>
                  <a:lnTo>
                    <a:pt x="169" y="1718"/>
                  </a:lnTo>
                  <a:lnTo>
                    <a:pt x="228" y="1782"/>
                  </a:lnTo>
                  <a:lnTo>
                    <a:pt x="295" y="1843"/>
                  </a:lnTo>
                  <a:lnTo>
                    <a:pt x="371" y="1903"/>
                  </a:lnTo>
                  <a:lnTo>
                    <a:pt x="453" y="1960"/>
                  </a:lnTo>
                  <a:lnTo>
                    <a:pt x="544" y="2017"/>
                  </a:lnTo>
                  <a:lnTo>
                    <a:pt x="641" y="2071"/>
                  </a:lnTo>
                  <a:lnTo>
                    <a:pt x="746" y="2124"/>
                  </a:lnTo>
                  <a:lnTo>
                    <a:pt x="857" y="2175"/>
                  </a:lnTo>
                  <a:lnTo>
                    <a:pt x="976" y="2224"/>
                  </a:lnTo>
                  <a:lnTo>
                    <a:pt x="1100" y="2271"/>
                  </a:lnTo>
                  <a:lnTo>
                    <a:pt x="1231" y="2315"/>
                  </a:lnTo>
                  <a:lnTo>
                    <a:pt x="1366" y="2358"/>
                  </a:lnTo>
                  <a:lnTo>
                    <a:pt x="1508" y="2398"/>
                  </a:lnTo>
                  <a:lnTo>
                    <a:pt x="1655" y="2436"/>
                  </a:lnTo>
                  <a:lnTo>
                    <a:pt x="1808" y="2471"/>
                  </a:lnTo>
                  <a:lnTo>
                    <a:pt x="1965" y="2503"/>
                  </a:lnTo>
                  <a:lnTo>
                    <a:pt x="2126" y="2534"/>
                  </a:lnTo>
                  <a:lnTo>
                    <a:pt x="2292" y="2561"/>
                  </a:lnTo>
                  <a:lnTo>
                    <a:pt x="2463" y="2585"/>
                  </a:lnTo>
                  <a:lnTo>
                    <a:pt x="2636" y="2606"/>
                  </a:lnTo>
                  <a:lnTo>
                    <a:pt x="2813" y="2624"/>
                  </a:lnTo>
                  <a:lnTo>
                    <a:pt x="2996" y="2639"/>
                  </a:lnTo>
                  <a:lnTo>
                    <a:pt x="3179" y="2651"/>
                  </a:lnTo>
                  <a:lnTo>
                    <a:pt x="3367" y="2659"/>
                  </a:lnTo>
                  <a:lnTo>
                    <a:pt x="3557" y="2665"/>
                  </a:lnTo>
                  <a:lnTo>
                    <a:pt x="3749" y="2667"/>
                  </a:lnTo>
                  <a:lnTo>
                    <a:pt x="3941" y="2665"/>
                  </a:lnTo>
                  <a:lnTo>
                    <a:pt x="4131" y="2659"/>
                  </a:lnTo>
                  <a:lnTo>
                    <a:pt x="4319" y="2651"/>
                  </a:lnTo>
                  <a:lnTo>
                    <a:pt x="4503" y="2639"/>
                  </a:lnTo>
                  <a:lnTo>
                    <a:pt x="4685" y="2624"/>
                  </a:lnTo>
                  <a:lnTo>
                    <a:pt x="4862" y="2606"/>
                  </a:lnTo>
                  <a:lnTo>
                    <a:pt x="5035" y="2585"/>
                  </a:lnTo>
                  <a:lnTo>
                    <a:pt x="5206" y="2561"/>
                  </a:lnTo>
                  <a:lnTo>
                    <a:pt x="5373" y="2534"/>
                  </a:lnTo>
                  <a:lnTo>
                    <a:pt x="5533" y="2503"/>
                  </a:lnTo>
                  <a:lnTo>
                    <a:pt x="5690" y="2471"/>
                  </a:lnTo>
                  <a:lnTo>
                    <a:pt x="5843" y="2436"/>
                  </a:lnTo>
                  <a:lnTo>
                    <a:pt x="5990" y="2398"/>
                  </a:lnTo>
                  <a:lnTo>
                    <a:pt x="6132" y="2358"/>
                  </a:lnTo>
                  <a:lnTo>
                    <a:pt x="6267" y="2315"/>
                  </a:lnTo>
                  <a:lnTo>
                    <a:pt x="6398" y="2271"/>
                  </a:lnTo>
                  <a:lnTo>
                    <a:pt x="6522" y="2224"/>
                  </a:lnTo>
                  <a:lnTo>
                    <a:pt x="6641" y="2175"/>
                  </a:lnTo>
                  <a:lnTo>
                    <a:pt x="6752" y="2124"/>
                  </a:lnTo>
                  <a:lnTo>
                    <a:pt x="6857" y="2071"/>
                  </a:lnTo>
                  <a:lnTo>
                    <a:pt x="6954" y="2017"/>
                  </a:lnTo>
                  <a:lnTo>
                    <a:pt x="7045" y="1960"/>
                  </a:lnTo>
                  <a:lnTo>
                    <a:pt x="7127" y="1903"/>
                  </a:lnTo>
                  <a:lnTo>
                    <a:pt x="7203" y="1843"/>
                  </a:lnTo>
                  <a:lnTo>
                    <a:pt x="7270" y="1782"/>
                  </a:lnTo>
                  <a:lnTo>
                    <a:pt x="7329" y="1718"/>
                  </a:lnTo>
                  <a:lnTo>
                    <a:pt x="7380" y="1655"/>
                  </a:lnTo>
                  <a:lnTo>
                    <a:pt x="7421" y="1589"/>
                  </a:lnTo>
                  <a:lnTo>
                    <a:pt x="7455" y="1524"/>
                  </a:lnTo>
                  <a:lnTo>
                    <a:pt x="7479" y="1456"/>
                  </a:lnTo>
                  <a:lnTo>
                    <a:pt x="7494" y="1388"/>
                  </a:lnTo>
                  <a:lnTo>
                    <a:pt x="7498" y="1319"/>
                  </a:lnTo>
                  <a:lnTo>
                    <a:pt x="7495" y="1258"/>
                  </a:lnTo>
                  <a:lnTo>
                    <a:pt x="7484" y="1199"/>
                  </a:lnTo>
                  <a:lnTo>
                    <a:pt x="7466" y="1140"/>
                  </a:lnTo>
                  <a:lnTo>
                    <a:pt x="7440" y="1081"/>
                  </a:lnTo>
                  <a:lnTo>
                    <a:pt x="7408" y="1025"/>
                  </a:lnTo>
                  <a:lnTo>
                    <a:pt x="7369" y="968"/>
                  </a:lnTo>
                  <a:lnTo>
                    <a:pt x="7324" y="913"/>
                  </a:lnTo>
                  <a:lnTo>
                    <a:pt x="7272" y="859"/>
                  </a:lnTo>
                  <a:lnTo>
                    <a:pt x="7214" y="804"/>
                  </a:lnTo>
                  <a:lnTo>
                    <a:pt x="7151" y="752"/>
                  </a:lnTo>
                  <a:lnTo>
                    <a:pt x="7081" y="701"/>
                  </a:lnTo>
                  <a:lnTo>
                    <a:pt x="7005" y="652"/>
                  </a:lnTo>
                  <a:lnTo>
                    <a:pt x="6924" y="603"/>
                  </a:lnTo>
                  <a:lnTo>
                    <a:pt x="6838" y="556"/>
                  </a:lnTo>
                  <a:lnTo>
                    <a:pt x="6746" y="510"/>
                  </a:lnTo>
                  <a:lnTo>
                    <a:pt x="6649" y="465"/>
                  </a:lnTo>
                  <a:lnTo>
                    <a:pt x="6547" y="423"/>
                  </a:lnTo>
                  <a:lnTo>
                    <a:pt x="6439" y="381"/>
                  </a:lnTo>
                  <a:lnTo>
                    <a:pt x="6329" y="342"/>
                  </a:lnTo>
                  <a:lnTo>
                    <a:pt x="6213" y="303"/>
                  </a:lnTo>
                  <a:lnTo>
                    <a:pt x="6092" y="267"/>
                  </a:lnTo>
                  <a:lnTo>
                    <a:pt x="5968" y="233"/>
                  </a:lnTo>
                  <a:lnTo>
                    <a:pt x="5840" y="200"/>
                  </a:lnTo>
                  <a:lnTo>
                    <a:pt x="5707" y="170"/>
                  </a:lnTo>
                  <a:lnTo>
                    <a:pt x="5572" y="142"/>
                  </a:lnTo>
                  <a:lnTo>
                    <a:pt x="5431" y="114"/>
                  </a:lnTo>
                  <a:lnTo>
                    <a:pt x="5289" y="90"/>
                  </a:lnTo>
                  <a:lnTo>
                    <a:pt x="5143" y="67"/>
                  </a:lnTo>
                  <a:lnTo>
                    <a:pt x="4994" y="48"/>
                  </a:lnTo>
                  <a:lnTo>
                    <a:pt x="4842" y="30"/>
                  </a:lnTo>
                  <a:lnTo>
                    <a:pt x="4687" y="14"/>
                  </a:lnTo>
                  <a:lnTo>
                    <a:pt x="4530" y="0"/>
                  </a:lnTo>
                  <a:lnTo>
                    <a:pt x="4530" y="169"/>
                  </a:lnTo>
                  <a:lnTo>
                    <a:pt x="4611" y="178"/>
                  </a:lnTo>
                  <a:lnTo>
                    <a:pt x="4690" y="188"/>
                  </a:lnTo>
                  <a:lnTo>
                    <a:pt x="4770" y="199"/>
                  </a:lnTo>
                  <a:lnTo>
                    <a:pt x="4845" y="211"/>
                  </a:lnTo>
                  <a:lnTo>
                    <a:pt x="4921" y="223"/>
                  </a:lnTo>
                  <a:lnTo>
                    <a:pt x="4994" y="237"/>
                  </a:lnTo>
                  <a:lnTo>
                    <a:pt x="5065" y="250"/>
                  </a:lnTo>
                  <a:lnTo>
                    <a:pt x="5134" y="265"/>
                  </a:lnTo>
                  <a:lnTo>
                    <a:pt x="5202" y="281"/>
                  </a:lnTo>
                  <a:lnTo>
                    <a:pt x="5266" y="298"/>
                  </a:lnTo>
                  <a:lnTo>
                    <a:pt x="5330" y="315"/>
                  </a:lnTo>
                  <a:lnTo>
                    <a:pt x="5391" y="332"/>
                  </a:lnTo>
                  <a:lnTo>
                    <a:pt x="5449" y="351"/>
                  </a:lnTo>
                  <a:lnTo>
                    <a:pt x="5505" y="369"/>
                  </a:lnTo>
                  <a:lnTo>
                    <a:pt x="5559" y="389"/>
                  </a:lnTo>
                  <a:lnTo>
                    <a:pt x="5610" y="408"/>
                  </a:lnTo>
                  <a:lnTo>
                    <a:pt x="5659" y="430"/>
                  </a:lnTo>
                  <a:lnTo>
                    <a:pt x="5705" y="451"/>
                  </a:lnTo>
                  <a:lnTo>
                    <a:pt x="5748" y="473"/>
                  </a:lnTo>
                  <a:lnTo>
                    <a:pt x="5789" y="496"/>
                  </a:lnTo>
                  <a:lnTo>
                    <a:pt x="5826" y="518"/>
                  </a:lnTo>
                  <a:lnTo>
                    <a:pt x="5861" y="541"/>
                  </a:lnTo>
                  <a:lnTo>
                    <a:pt x="5893" y="565"/>
                  </a:lnTo>
                  <a:lnTo>
                    <a:pt x="5922" y="589"/>
                  </a:lnTo>
                  <a:lnTo>
                    <a:pt x="5948" y="613"/>
                  </a:lnTo>
                  <a:lnTo>
                    <a:pt x="5970" y="638"/>
                  </a:lnTo>
                  <a:lnTo>
                    <a:pt x="5989" y="664"/>
                  </a:lnTo>
                  <a:lnTo>
                    <a:pt x="6005" y="689"/>
                  </a:lnTo>
                  <a:lnTo>
                    <a:pt x="6017" y="715"/>
                  </a:lnTo>
                  <a:lnTo>
                    <a:pt x="6026" y="741"/>
                  </a:lnTo>
                  <a:lnTo>
                    <a:pt x="6032" y="768"/>
                  </a:lnTo>
                  <a:lnTo>
                    <a:pt x="6034" y="795"/>
                  </a:lnTo>
                  <a:lnTo>
                    <a:pt x="6031" y="829"/>
                  </a:lnTo>
                  <a:lnTo>
                    <a:pt x="6022" y="863"/>
                  </a:lnTo>
                  <a:lnTo>
                    <a:pt x="6007" y="896"/>
                  </a:lnTo>
                  <a:lnTo>
                    <a:pt x="5988" y="929"/>
                  </a:lnTo>
                  <a:lnTo>
                    <a:pt x="5962" y="962"/>
                  </a:lnTo>
                  <a:lnTo>
                    <a:pt x="5931" y="993"/>
                  </a:lnTo>
                  <a:lnTo>
                    <a:pt x="5895" y="1024"/>
                  </a:lnTo>
                  <a:lnTo>
                    <a:pt x="5855" y="1054"/>
                  </a:lnTo>
                  <a:lnTo>
                    <a:pt x="5808" y="1084"/>
                  </a:lnTo>
                  <a:lnTo>
                    <a:pt x="5757" y="1112"/>
                  </a:lnTo>
                  <a:lnTo>
                    <a:pt x="5703" y="1140"/>
                  </a:lnTo>
                  <a:lnTo>
                    <a:pt x="5643" y="1167"/>
                  </a:lnTo>
                  <a:lnTo>
                    <a:pt x="5580" y="1193"/>
                  </a:lnTo>
                  <a:lnTo>
                    <a:pt x="5512" y="1218"/>
                  </a:lnTo>
                  <a:lnTo>
                    <a:pt x="5439" y="1243"/>
                  </a:lnTo>
                  <a:lnTo>
                    <a:pt x="5364" y="1266"/>
                  </a:lnTo>
                  <a:lnTo>
                    <a:pt x="5284" y="1288"/>
                  </a:lnTo>
                  <a:lnTo>
                    <a:pt x="5201" y="1309"/>
                  </a:lnTo>
                  <a:lnTo>
                    <a:pt x="5115" y="1329"/>
                  </a:lnTo>
                  <a:lnTo>
                    <a:pt x="5025" y="1347"/>
                  </a:lnTo>
                  <a:lnTo>
                    <a:pt x="4932" y="1364"/>
                  </a:lnTo>
                  <a:lnTo>
                    <a:pt x="4836" y="1381"/>
                  </a:lnTo>
                  <a:lnTo>
                    <a:pt x="4738" y="1396"/>
                  </a:lnTo>
                  <a:lnTo>
                    <a:pt x="4637" y="1409"/>
                  </a:lnTo>
                  <a:lnTo>
                    <a:pt x="4533" y="1421"/>
                  </a:lnTo>
                  <a:lnTo>
                    <a:pt x="4427" y="1431"/>
                  </a:lnTo>
                  <a:lnTo>
                    <a:pt x="4319" y="1440"/>
                  </a:lnTo>
                  <a:lnTo>
                    <a:pt x="4208" y="1448"/>
                  </a:lnTo>
                  <a:lnTo>
                    <a:pt x="4096" y="1454"/>
                  </a:lnTo>
                  <a:lnTo>
                    <a:pt x="3982" y="1458"/>
                  </a:lnTo>
                  <a:lnTo>
                    <a:pt x="3867" y="1460"/>
                  </a:lnTo>
                  <a:lnTo>
                    <a:pt x="3749" y="1461"/>
                  </a:lnTo>
                  <a:lnTo>
                    <a:pt x="3631" y="1460"/>
                  </a:lnTo>
                  <a:lnTo>
                    <a:pt x="3516" y="1458"/>
                  </a:lnTo>
                  <a:lnTo>
                    <a:pt x="3402" y="1454"/>
                  </a:lnTo>
                  <a:lnTo>
                    <a:pt x="3290" y="1448"/>
                  </a:lnTo>
                  <a:lnTo>
                    <a:pt x="3179" y="1440"/>
                  </a:lnTo>
                  <a:lnTo>
                    <a:pt x="3071" y="1431"/>
                  </a:lnTo>
                  <a:lnTo>
                    <a:pt x="2965" y="1421"/>
                  </a:lnTo>
                  <a:lnTo>
                    <a:pt x="2861" y="1409"/>
                  </a:lnTo>
                  <a:lnTo>
                    <a:pt x="2760" y="1396"/>
                  </a:lnTo>
                  <a:lnTo>
                    <a:pt x="2662" y="1381"/>
                  </a:lnTo>
                  <a:lnTo>
                    <a:pt x="2566" y="1364"/>
                  </a:lnTo>
                  <a:lnTo>
                    <a:pt x="2473" y="1347"/>
                  </a:lnTo>
                  <a:lnTo>
                    <a:pt x="2383" y="1329"/>
                  </a:lnTo>
                  <a:lnTo>
                    <a:pt x="2297" y="1309"/>
                  </a:lnTo>
                  <a:lnTo>
                    <a:pt x="2214" y="1288"/>
                  </a:lnTo>
                  <a:lnTo>
                    <a:pt x="2135" y="1266"/>
                  </a:lnTo>
                  <a:lnTo>
                    <a:pt x="2059" y="1243"/>
                  </a:lnTo>
                  <a:lnTo>
                    <a:pt x="1987" y="1218"/>
                  </a:lnTo>
                  <a:lnTo>
                    <a:pt x="1918" y="1193"/>
                  </a:lnTo>
                  <a:lnTo>
                    <a:pt x="1855" y="1167"/>
                  </a:lnTo>
                  <a:lnTo>
                    <a:pt x="1795" y="1140"/>
                  </a:lnTo>
                  <a:lnTo>
                    <a:pt x="1741" y="1112"/>
                  </a:lnTo>
                  <a:lnTo>
                    <a:pt x="1690" y="1084"/>
                  </a:lnTo>
                  <a:lnTo>
                    <a:pt x="1644" y="1054"/>
                  </a:lnTo>
                  <a:lnTo>
                    <a:pt x="1603" y="1024"/>
                  </a:lnTo>
                  <a:lnTo>
                    <a:pt x="1567" y="993"/>
                  </a:lnTo>
                  <a:lnTo>
                    <a:pt x="1536" y="962"/>
                  </a:lnTo>
                  <a:lnTo>
                    <a:pt x="1510" y="929"/>
                  </a:lnTo>
                  <a:lnTo>
                    <a:pt x="1491" y="896"/>
                  </a:lnTo>
                  <a:lnTo>
                    <a:pt x="1476" y="863"/>
                  </a:lnTo>
                  <a:lnTo>
                    <a:pt x="1467" y="829"/>
                  </a:lnTo>
                  <a:lnTo>
                    <a:pt x="1464" y="795"/>
                  </a:lnTo>
                  <a:lnTo>
                    <a:pt x="1466" y="768"/>
                  </a:lnTo>
                  <a:lnTo>
                    <a:pt x="1472" y="741"/>
                  </a:lnTo>
                  <a:lnTo>
                    <a:pt x="1481" y="715"/>
                  </a:lnTo>
                  <a:lnTo>
                    <a:pt x="1493" y="689"/>
                  </a:lnTo>
                  <a:lnTo>
                    <a:pt x="1509" y="664"/>
                  </a:lnTo>
                  <a:lnTo>
                    <a:pt x="1528" y="638"/>
                  </a:lnTo>
                  <a:lnTo>
                    <a:pt x="1551" y="613"/>
                  </a:lnTo>
                  <a:lnTo>
                    <a:pt x="1576" y="589"/>
                  </a:lnTo>
                  <a:lnTo>
                    <a:pt x="1605" y="565"/>
                  </a:lnTo>
                  <a:lnTo>
                    <a:pt x="1637" y="541"/>
                  </a:lnTo>
                  <a:lnTo>
                    <a:pt x="1672" y="518"/>
                  </a:lnTo>
                  <a:lnTo>
                    <a:pt x="1709" y="496"/>
                  </a:lnTo>
                  <a:lnTo>
                    <a:pt x="1750" y="473"/>
                  </a:lnTo>
                  <a:lnTo>
                    <a:pt x="1793" y="451"/>
                  </a:lnTo>
                  <a:lnTo>
                    <a:pt x="1839" y="430"/>
                  </a:lnTo>
                  <a:lnTo>
                    <a:pt x="1888" y="408"/>
                  </a:lnTo>
                  <a:lnTo>
                    <a:pt x="1939" y="389"/>
                  </a:lnTo>
                  <a:lnTo>
                    <a:pt x="1993" y="369"/>
                  </a:lnTo>
                  <a:lnTo>
                    <a:pt x="2049" y="351"/>
                  </a:lnTo>
                  <a:lnTo>
                    <a:pt x="2107" y="332"/>
                  </a:lnTo>
                  <a:lnTo>
                    <a:pt x="2168" y="315"/>
                  </a:lnTo>
                  <a:lnTo>
                    <a:pt x="2232" y="298"/>
                  </a:lnTo>
                  <a:lnTo>
                    <a:pt x="2296" y="281"/>
                  </a:lnTo>
                  <a:lnTo>
                    <a:pt x="2364" y="265"/>
                  </a:lnTo>
                  <a:lnTo>
                    <a:pt x="2433" y="250"/>
                  </a:lnTo>
                  <a:lnTo>
                    <a:pt x="2505" y="237"/>
                  </a:lnTo>
                  <a:lnTo>
                    <a:pt x="2578" y="223"/>
                  </a:lnTo>
                  <a:lnTo>
                    <a:pt x="2653" y="211"/>
                  </a:lnTo>
                  <a:lnTo>
                    <a:pt x="2729" y="199"/>
                  </a:lnTo>
                  <a:lnTo>
                    <a:pt x="2808" y="188"/>
                  </a:lnTo>
                  <a:lnTo>
                    <a:pt x="2887" y="178"/>
                  </a:lnTo>
                  <a:lnTo>
                    <a:pt x="2968" y="169"/>
                  </a:lnTo>
                  <a:lnTo>
                    <a:pt x="2968" y="0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778" name="Shape 778"/>
            <p:cNvSpPr/>
            <p:nvPr/>
          </p:nvSpPr>
          <p:spPr>
            <a:xfrm>
              <a:off x="1939" y="2496"/>
              <a:ext cx="25" cy="21"/>
            </a:xfrm>
            <a:custGeom>
              <a:avLst/>
              <a:gdLst/>
              <a:ahLst/>
              <a:cxnLst/>
              <a:rect l="0" t="0" r="0" b="0"/>
              <a:pathLst>
                <a:path w="176" h="160" extrusionOk="0">
                  <a:moveTo>
                    <a:pt x="176" y="54"/>
                  </a:moveTo>
                  <a:lnTo>
                    <a:pt x="175" y="42"/>
                  </a:lnTo>
                  <a:lnTo>
                    <a:pt x="172" y="31"/>
                  </a:lnTo>
                  <a:lnTo>
                    <a:pt x="168" y="22"/>
                  </a:lnTo>
                  <a:lnTo>
                    <a:pt x="163" y="15"/>
                  </a:lnTo>
                  <a:lnTo>
                    <a:pt x="155" y="8"/>
                  </a:lnTo>
                  <a:lnTo>
                    <a:pt x="147" y="4"/>
                  </a:lnTo>
                  <a:lnTo>
                    <a:pt x="137" y="1"/>
                  </a:lnTo>
                  <a:lnTo>
                    <a:pt x="125" y="0"/>
                  </a:lnTo>
                  <a:lnTo>
                    <a:pt x="50" y="0"/>
                  </a:lnTo>
                  <a:lnTo>
                    <a:pt x="38" y="1"/>
                  </a:lnTo>
                  <a:lnTo>
                    <a:pt x="28" y="4"/>
                  </a:lnTo>
                  <a:lnTo>
                    <a:pt x="20" y="8"/>
                  </a:lnTo>
                  <a:lnTo>
                    <a:pt x="13" y="15"/>
                  </a:lnTo>
                  <a:lnTo>
                    <a:pt x="7" y="22"/>
                  </a:lnTo>
                  <a:lnTo>
                    <a:pt x="3" y="31"/>
                  </a:lnTo>
                  <a:lnTo>
                    <a:pt x="0" y="42"/>
                  </a:lnTo>
                  <a:lnTo>
                    <a:pt x="0" y="54"/>
                  </a:lnTo>
                  <a:lnTo>
                    <a:pt x="0" y="105"/>
                  </a:lnTo>
                  <a:lnTo>
                    <a:pt x="0" y="118"/>
                  </a:lnTo>
                  <a:lnTo>
                    <a:pt x="3" y="128"/>
                  </a:lnTo>
                  <a:lnTo>
                    <a:pt x="7" y="137"/>
                  </a:lnTo>
                  <a:lnTo>
                    <a:pt x="13" y="145"/>
                  </a:lnTo>
                  <a:lnTo>
                    <a:pt x="20" y="151"/>
                  </a:lnTo>
                  <a:lnTo>
                    <a:pt x="28" y="155"/>
                  </a:lnTo>
                  <a:lnTo>
                    <a:pt x="38" y="159"/>
                  </a:lnTo>
                  <a:lnTo>
                    <a:pt x="50" y="160"/>
                  </a:lnTo>
                  <a:lnTo>
                    <a:pt x="125" y="160"/>
                  </a:lnTo>
                  <a:lnTo>
                    <a:pt x="137" y="159"/>
                  </a:lnTo>
                  <a:lnTo>
                    <a:pt x="147" y="155"/>
                  </a:lnTo>
                  <a:lnTo>
                    <a:pt x="155" y="151"/>
                  </a:lnTo>
                  <a:lnTo>
                    <a:pt x="163" y="145"/>
                  </a:lnTo>
                  <a:lnTo>
                    <a:pt x="168" y="137"/>
                  </a:lnTo>
                  <a:lnTo>
                    <a:pt x="172" y="128"/>
                  </a:lnTo>
                  <a:lnTo>
                    <a:pt x="175" y="118"/>
                  </a:lnTo>
                  <a:lnTo>
                    <a:pt x="176" y="105"/>
                  </a:lnTo>
                  <a:lnTo>
                    <a:pt x="176" y="54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779" name="Shape 779"/>
            <p:cNvSpPr/>
            <p:nvPr/>
          </p:nvSpPr>
          <p:spPr>
            <a:xfrm>
              <a:off x="2542" y="2496"/>
              <a:ext cx="25" cy="21"/>
            </a:xfrm>
            <a:custGeom>
              <a:avLst/>
              <a:gdLst/>
              <a:ahLst/>
              <a:cxnLst/>
              <a:rect l="0" t="0" r="0" b="0"/>
              <a:pathLst>
                <a:path w="175" h="159" extrusionOk="0">
                  <a:moveTo>
                    <a:pt x="175" y="54"/>
                  </a:moveTo>
                  <a:lnTo>
                    <a:pt x="175" y="42"/>
                  </a:lnTo>
                  <a:lnTo>
                    <a:pt x="172" y="32"/>
                  </a:lnTo>
                  <a:lnTo>
                    <a:pt x="169" y="23"/>
                  </a:lnTo>
                  <a:lnTo>
                    <a:pt x="163" y="15"/>
                  </a:lnTo>
                  <a:lnTo>
                    <a:pt x="156" y="8"/>
                  </a:lnTo>
                  <a:lnTo>
                    <a:pt x="147" y="4"/>
                  </a:lnTo>
                  <a:lnTo>
                    <a:pt x="137" y="1"/>
                  </a:lnTo>
                  <a:lnTo>
                    <a:pt x="126" y="0"/>
                  </a:lnTo>
                  <a:lnTo>
                    <a:pt x="50" y="0"/>
                  </a:lnTo>
                  <a:lnTo>
                    <a:pt x="39" y="1"/>
                  </a:lnTo>
                  <a:lnTo>
                    <a:pt x="28" y="4"/>
                  </a:lnTo>
                  <a:lnTo>
                    <a:pt x="19" y="8"/>
                  </a:lnTo>
                  <a:lnTo>
                    <a:pt x="13" y="15"/>
                  </a:lnTo>
                  <a:lnTo>
                    <a:pt x="7" y="23"/>
                  </a:lnTo>
                  <a:lnTo>
                    <a:pt x="4" y="32"/>
                  </a:lnTo>
                  <a:lnTo>
                    <a:pt x="1" y="42"/>
                  </a:lnTo>
                  <a:lnTo>
                    <a:pt x="0" y="54"/>
                  </a:lnTo>
                  <a:lnTo>
                    <a:pt x="0" y="106"/>
                  </a:lnTo>
                  <a:lnTo>
                    <a:pt x="1" y="118"/>
                  </a:lnTo>
                  <a:lnTo>
                    <a:pt x="4" y="129"/>
                  </a:lnTo>
                  <a:lnTo>
                    <a:pt x="7" y="138"/>
                  </a:lnTo>
                  <a:lnTo>
                    <a:pt x="13" y="145"/>
                  </a:lnTo>
                  <a:lnTo>
                    <a:pt x="19" y="150"/>
                  </a:lnTo>
                  <a:lnTo>
                    <a:pt x="28" y="155"/>
                  </a:lnTo>
                  <a:lnTo>
                    <a:pt x="39" y="158"/>
                  </a:lnTo>
                  <a:lnTo>
                    <a:pt x="50" y="159"/>
                  </a:lnTo>
                  <a:lnTo>
                    <a:pt x="126" y="159"/>
                  </a:lnTo>
                  <a:lnTo>
                    <a:pt x="137" y="158"/>
                  </a:lnTo>
                  <a:lnTo>
                    <a:pt x="147" y="155"/>
                  </a:lnTo>
                  <a:lnTo>
                    <a:pt x="156" y="150"/>
                  </a:lnTo>
                  <a:lnTo>
                    <a:pt x="163" y="145"/>
                  </a:lnTo>
                  <a:lnTo>
                    <a:pt x="169" y="138"/>
                  </a:lnTo>
                  <a:lnTo>
                    <a:pt x="172" y="129"/>
                  </a:lnTo>
                  <a:lnTo>
                    <a:pt x="175" y="118"/>
                  </a:lnTo>
                  <a:lnTo>
                    <a:pt x="175" y="106"/>
                  </a:lnTo>
                  <a:lnTo>
                    <a:pt x="175" y="54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780" name="Shape 780"/>
            <p:cNvSpPr/>
            <p:nvPr/>
          </p:nvSpPr>
          <p:spPr>
            <a:xfrm>
              <a:off x="3144" y="2496"/>
              <a:ext cx="25" cy="21"/>
            </a:xfrm>
            <a:custGeom>
              <a:avLst/>
              <a:gdLst/>
              <a:ahLst/>
              <a:cxnLst/>
              <a:rect l="0" t="0" r="0" b="0"/>
              <a:pathLst>
                <a:path w="176" h="160" extrusionOk="0">
                  <a:moveTo>
                    <a:pt x="176" y="55"/>
                  </a:moveTo>
                  <a:lnTo>
                    <a:pt x="176" y="42"/>
                  </a:lnTo>
                  <a:lnTo>
                    <a:pt x="173" y="32"/>
                  </a:lnTo>
                  <a:lnTo>
                    <a:pt x="169" y="22"/>
                  </a:lnTo>
                  <a:lnTo>
                    <a:pt x="163" y="15"/>
                  </a:lnTo>
                  <a:lnTo>
                    <a:pt x="156" y="8"/>
                  </a:lnTo>
                  <a:lnTo>
                    <a:pt x="147" y="5"/>
                  </a:lnTo>
                  <a:lnTo>
                    <a:pt x="137" y="2"/>
                  </a:lnTo>
                  <a:lnTo>
                    <a:pt x="126" y="0"/>
                  </a:lnTo>
                  <a:lnTo>
                    <a:pt x="50" y="0"/>
                  </a:lnTo>
                  <a:lnTo>
                    <a:pt x="39" y="2"/>
                  </a:lnTo>
                  <a:lnTo>
                    <a:pt x="29" y="5"/>
                  </a:lnTo>
                  <a:lnTo>
                    <a:pt x="20" y="8"/>
                  </a:lnTo>
                  <a:lnTo>
                    <a:pt x="13" y="15"/>
                  </a:lnTo>
                  <a:lnTo>
                    <a:pt x="7" y="22"/>
                  </a:lnTo>
                  <a:lnTo>
                    <a:pt x="4" y="32"/>
                  </a:lnTo>
                  <a:lnTo>
                    <a:pt x="1" y="42"/>
                  </a:lnTo>
                  <a:lnTo>
                    <a:pt x="0" y="55"/>
                  </a:lnTo>
                  <a:lnTo>
                    <a:pt x="0" y="107"/>
                  </a:lnTo>
                  <a:lnTo>
                    <a:pt x="1" y="118"/>
                  </a:lnTo>
                  <a:lnTo>
                    <a:pt x="4" y="129"/>
                  </a:lnTo>
                  <a:lnTo>
                    <a:pt x="7" y="138"/>
                  </a:lnTo>
                  <a:lnTo>
                    <a:pt x="13" y="145"/>
                  </a:lnTo>
                  <a:lnTo>
                    <a:pt x="20" y="151"/>
                  </a:lnTo>
                  <a:lnTo>
                    <a:pt x="29" y="155"/>
                  </a:lnTo>
                  <a:lnTo>
                    <a:pt x="39" y="159"/>
                  </a:lnTo>
                  <a:lnTo>
                    <a:pt x="50" y="160"/>
                  </a:lnTo>
                  <a:lnTo>
                    <a:pt x="126" y="160"/>
                  </a:lnTo>
                  <a:lnTo>
                    <a:pt x="137" y="159"/>
                  </a:lnTo>
                  <a:lnTo>
                    <a:pt x="147" y="155"/>
                  </a:lnTo>
                  <a:lnTo>
                    <a:pt x="156" y="151"/>
                  </a:lnTo>
                  <a:lnTo>
                    <a:pt x="163" y="145"/>
                  </a:lnTo>
                  <a:lnTo>
                    <a:pt x="169" y="138"/>
                  </a:lnTo>
                  <a:lnTo>
                    <a:pt x="173" y="129"/>
                  </a:lnTo>
                  <a:lnTo>
                    <a:pt x="176" y="118"/>
                  </a:lnTo>
                  <a:lnTo>
                    <a:pt x="176" y="107"/>
                  </a:lnTo>
                  <a:lnTo>
                    <a:pt x="176" y="55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781" name="Shape 781"/>
            <p:cNvSpPr/>
            <p:nvPr/>
          </p:nvSpPr>
          <p:spPr>
            <a:xfrm>
              <a:off x="3745" y="2496"/>
              <a:ext cx="25" cy="21"/>
            </a:xfrm>
            <a:custGeom>
              <a:avLst/>
              <a:gdLst/>
              <a:ahLst/>
              <a:cxnLst/>
              <a:rect l="0" t="0" r="0" b="0"/>
              <a:pathLst>
                <a:path w="175" h="160" extrusionOk="0">
                  <a:moveTo>
                    <a:pt x="175" y="54"/>
                  </a:moveTo>
                  <a:lnTo>
                    <a:pt x="174" y="42"/>
                  </a:lnTo>
                  <a:lnTo>
                    <a:pt x="172" y="31"/>
                  </a:lnTo>
                  <a:lnTo>
                    <a:pt x="169" y="22"/>
                  </a:lnTo>
                  <a:lnTo>
                    <a:pt x="163" y="15"/>
                  </a:lnTo>
                  <a:lnTo>
                    <a:pt x="156" y="8"/>
                  </a:lnTo>
                  <a:lnTo>
                    <a:pt x="147" y="3"/>
                  </a:lnTo>
                  <a:lnTo>
                    <a:pt x="137" y="1"/>
                  </a:lnTo>
                  <a:lnTo>
                    <a:pt x="126" y="0"/>
                  </a:lnTo>
                  <a:lnTo>
                    <a:pt x="50" y="0"/>
                  </a:lnTo>
                  <a:lnTo>
                    <a:pt x="39" y="1"/>
                  </a:lnTo>
                  <a:lnTo>
                    <a:pt x="28" y="3"/>
                  </a:lnTo>
                  <a:lnTo>
                    <a:pt x="19" y="8"/>
                  </a:lnTo>
                  <a:lnTo>
                    <a:pt x="12" y="15"/>
                  </a:lnTo>
                  <a:lnTo>
                    <a:pt x="7" y="22"/>
                  </a:lnTo>
                  <a:lnTo>
                    <a:pt x="3" y="31"/>
                  </a:lnTo>
                  <a:lnTo>
                    <a:pt x="1" y="42"/>
                  </a:lnTo>
                  <a:lnTo>
                    <a:pt x="0" y="54"/>
                  </a:lnTo>
                  <a:lnTo>
                    <a:pt x="0" y="105"/>
                  </a:lnTo>
                  <a:lnTo>
                    <a:pt x="1" y="118"/>
                  </a:lnTo>
                  <a:lnTo>
                    <a:pt x="3" y="128"/>
                  </a:lnTo>
                  <a:lnTo>
                    <a:pt x="7" y="137"/>
                  </a:lnTo>
                  <a:lnTo>
                    <a:pt x="12" y="145"/>
                  </a:lnTo>
                  <a:lnTo>
                    <a:pt x="19" y="150"/>
                  </a:lnTo>
                  <a:lnTo>
                    <a:pt x="28" y="155"/>
                  </a:lnTo>
                  <a:lnTo>
                    <a:pt x="39" y="158"/>
                  </a:lnTo>
                  <a:lnTo>
                    <a:pt x="50" y="160"/>
                  </a:lnTo>
                  <a:lnTo>
                    <a:pt x="126" y="160"/>
                  </a:lnTo>
                  <a:lnTo>
                    <a:pt x="137" y="158"/>
                  </a:lnTo>
                  <a:lnTo>
                    <a:pt x="147" y="155"/>
                  </a:lnTo>
                  <a:lnTo>
                    <a:pt x="156" y="150"/>
                  </a:lnTo>
                  <a:lnTo>
                    <a:pt x="163" y="145"/>
                  </a:lnTo>
                  <a:lnTo>
                    <a:pt x="169" y="137"/>
                  </a:lnTo>
                  <a:lnTo>
                    <a:pt x="172" y="128"/>
                  </a:lnTo>
                  <a:lnTo>
                    <a:pt x="174" y="118"/>
                  </a:lnTo>
                  <a:lnTo>
                    <a:pt x="175" y="105"/>
                  </a:lnTo>
                  <a:lnTo>
                    <a:pt x="175" y="54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94633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" name="Shape 808"/>
          <p:cNvPicPr preferRelativeResize="0"/>
          <p:nvPr/>
        </p:nvPicPr>
        <p:blipFill rotWithShape="1">
          <a:blip r:embed="rId3">
            <a:alphaModFix/>
          </a:blip>
          <a:srcRect t="1937" r="6410" b="5340"/>
          <a:stretch/>
        </p:blipFill>
        <p:spPr>
          <a:xfrm>
            <a:off x="6113703" y="3783787"/>
            <a:ext cx="3030300" cy="2210400"/>
          </a:xfrm>
          <a:prstGeom prst="rect">
            <a:avLst/>
          </a:prstGeom>
          <a:noFill/>
          <a:ln w="38100" cap="flat" cmpd="sng">
            <a:solidFill>
              <a:srgbClr val="434343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809" name="Shape 809"/>
          <p:cNvSpPr/>
          <p:nvPr/>
        </p:nvSpPr>
        <p:spPr>
          <a:xfrm>
            <a:off x="0" y="346235"/>
            <a:ext cx="2576700" cy="728799"/>
          </a:xfrm>
          <a:prstGeom prst="rect">
            <a:avLst/>
          </a:prstGeom>
          <a:solidFill>
            <a:srgbClr val="FFFFFF">
              <a:alpha val="83260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10" name="Shape 810"/>
          <p:cNvSpPr txBox="1"/>
          <p:nvPr/>
        </p:nvSpPr>
        <p:spPr>
          <a:xfrm>
            <a:off x="1" y="347633"/>
            <a:ext cx="5784299" cy="72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2400"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Internet of Things</a:t>
            </a:r>
          </a:p>
        </p:txBody>
      </p:sp>
      <p:pic>
        <p:nvPicPr>
          <p:cNvPr id="811" name="Shape 8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72070" y="1723337"/>
            <a:ext cx="1158299" cy="154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Shape 812"/>
          <p:cNvPicPr preferRelativeResize="0"/>
          <p:nvPr/>
        </p:nvPicPr>
        <p:blipFill rotWithShape="1">
          <a:blip r:embed="rId5">
            <a:alphaModFix/>
          </a:blip>
          <a:srcRect l="324" r="9406" b="9338"/>
          <a:stretch/>
        </p:blipFill>
        <p:spPr>
          <a:xfrm>
            <a:off x="6113703" y="1241333"/>
            <a:ext cx="3030300" cy="252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Shape 8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00256" y="1959602"/>
            <a:ext cx="928799" cy="123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4" name="Shape 8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8253" y="4336767"/>
            <a:ext cx="892800" cy="119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5" name="Shape 815"/>
          <p:cNvPicPr preferRelativeResize="0"/>
          <p:nvPr/>
        </p:nvPicPr>
        <p:blipFill rotWithShape="1">
          <a:blip r:embed="rId6">
            <a:alphaModFix/>
          </a:blip>
          <a:srcRect l="5553"/>
          <a:stretch/>
        </p:blipFill>
        <p:spPr>
          <a:xfrm>
            <a:off x="2" y="1241333"/>
            <a:ext cx="6104275" cy="47528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6" name="Shape 816"/>
          <p:cNvGrpSpPr/>
          <p:nvPr/>
        </p:nvGrpSpPr>
        <p:grpSpPr>
          <a:xfrm>
            <a:off x="8320878" y="6160495"/>
            <a:ext cx="573350" cy="455932"/>
            <a:chOff x="1564" y="973"/>
            <a:chExt cx="2578" cy="1548"/>
          </a:xfrm>
        </p:grpSpPr>
        <p:sp>
          <p:nvSpPr>
            <p:cNvPr id="817" name="Shape 817"/>
            <p:cNvSpPr/>
            <p:nvPr/>
          </p:nvSpPr>
          <p:spPr>
            <a:xfrm>
              <a:off x="1564" y="2264"/>
              <a:ext cx="2578" cy="257"/>
            </a:xfrm>
            <a:custGeom>
              <a:avLst/>
              <a:gdLst/>
              <a:ahLst/>
              <a:cxnLst/>
              <a:rect l="0" t="0" r="0" b="0"/>
              <a:pathLst>
                <a:path w="18096" h="1806" extrusionOk="0">
                  <a:moveTo>
                    <a:pt x="1129" y="1444"/>
                  </a:moveTo>
                  <a:lnTo>
                    <a:pt x="1133" y="1436"/>
                  </a:lnTo>
                  <a:lnTo>
                    <a:pt x="1137" y="1429"/>
                  </a:lnTo>
                  <a:lnTo>
                    <a:pt x="1139" y="1421"/>
                  </a:lnTo>
                  <a:lnTo>
                    <a:pt x="1140" y="1414"/>
                  </a:lnTo>
                  <a:lnTo>
                    <a:pt x="1141" y="1407"/>
                  </a:lnTo>
                  <a:lnTo>
                    <a:pt x="1141" y="1400"/>
                  </a:lnTo>
                  <a:lnTo>
                    <a:pt x="1140" y="1393"/>
                  </a:lnTo>
                  <a:lnTo>
                    <a:pt x="1139" y="1385"/>
                  </a:lnTo>
                  <a:lnTo>
                    <a:pt x="1137" y="1380"/>
                  </a:lnTo>
                  <a:lnTo>
                    <a:pt x="1133" y="1373"/>
                  </a:lnTo>
                  <a:lnTo>
                    <a:pt x="1129" y="1366"/>
                  </a:lnTo>
                  <a:lnTo>
                    <a:pt x="1124" y="1359"/>
                  </a:lnTo>
                  <a:lnTo>
                    <a:pt x="1117" y="1354"/>
                  </a:lnTo>
                  <a:lnTo>
                    <a:pt x="1112" y="1347"/>
                  </a:lnTo>
                  <a:lnTo>
                    <a:pt x="1104" y="1341"/>
                  </a:lnTo>
                  <a:lnTo>
                    <a:pt x="1096" y="1335"/>
                  </a:lnTo>
                  <a:lnTo>
                    <a:pt x="1013" y="1276"/>
                  </a:lnTo>
                  <a:lnTo>
                    <a:pt x="1005" y="1271"/>
                  </a:lnTo>
                  <a:lnTo>
                    <a:pt x="999" y="1268"/>
                  </a:lnTo>
                  <a:lnTo>
                    <a:pt x="991" y="1264"/>
                  </a:lnTo>
                  <a:lnTo>
                    <a:pt x="984" y="1262"/>
                  </a:lnTo>
                  <a:lnTo>
                    <a:pt x="977" y="1261"/>
                  </a:lnTo>
                  <a:lnTo>
                    <a:pt x="970" y="1261"/>
                  </a:lnTo>
                  <a:lnTo>
                    <a:pt x="964" y="1261"/>
                  </a:lnTo>
                  <a:lnTo>
                    <a:pt x="957" y="1263"/>
                  </a:lnTo>
                  <a:lnTo>
                    <a:pt x="950" y="1265"/>
                  </a:lnTo>
                  <a:lnTo>
                    <a:pt x="943" y="1268"/>
                  </a:lnTo>
                  <a:lnTo>
                    <a:pt x="938" y="1272"/>
                  </a:lnTo>
                  <a:lnTo>
                    <a:pt x="931" y="1277"/>
                  </a:lnTo>
                  <a:lnTo>
                    <a:pt x="924" y="1282"/>
                  </a:lnTo>
                  <a:lnTo>
                    <a:pt x="918" y="1289"/>
                  </a:lnTo>
                  <a:lnTo>
                    <a:pt x="912" y="1297"/>
                  </a:lnTo>
                  <a:lnTo>
                    <a:pt x="906" y="1305"/>
                  </a:lnTo>
                  <a:lnTo>
                    <a:pt x="902" y="1309"/>
                  </a:lnTo>
                  <a:lnTo>
                    <a:pt x="899" y="1315"/>
                  </a:lnTo>
                  <a:lnTo>
                    <a:pt x="896" y="1321"/>
                  </a:lnTo>
                  <a:lnTo>
                    <a:pt x="892" y="1328"/>
                  </a:lnTo>
                  <a:lnTo>
                    <a:pt x="888" y="1334"/>
                  </a:lnTo>
                  <a:lnTo>
                    <a:pt x="882" y="1341"/>
                  </a:lnTo>
                  <a:lnTo>
                    <a:pt x="878" y="1349"/>
                  </a:lnTo>
                  <a:lnTo>
                    <a:pt x="872" y="1357"/>
                  </a:lnTo>
                  <a:lnTo>
                    <a:pt x="866" y="1365"/>
                  </a:lnTo>
                  <a:lnTo>
                    <a:pt x="861" y="1374"/>
                  </a:lnTo>
                  <a:lnTo>
                    <a:pt x="854" y="1383"/>
                  </a:lnTo>
                  <a:lnTo>
                    <a:pt x="847" y="1391"/>
                  </a:lnTo>
                  <a:lnTo>
                    <a:pt x="839" y="1400"/>
                  </a:lnTo>
                  <a:lnTo>
                    <a:pt x="831" y="1409"/>
                  </a:lnTo>
                  <a:lnTo>
                    <a:pt x="822" y="1418"/>
                  </a:lnTo>
                  <a:lnTo>
                    <a:pt x="813" y="1427"/>
                  </a:lnTo>
                  <a:lnTo>
                    <a:pt x="804" y="1436"/>
                  </a:lnTo>
                  <a:lnTo>
                    <a:pt x="794" y="1445"/>
                  </a:lnTo>
                  <a:lnTo>
                    <a:pt x="784" y="1454"/>
                  </a:lnTo>
                  <a:lnTo>
                    <a:pt x="772" y="1462"/>
                  </a:lnTo>
                  <a:lnTo>
                    <a:pt x="761" y="1470"/>
                  </a:lnTo>
                  <a:lnTo>
                    <a:pt x="749" y="1477"/>
                  </a:lnTo>
                  <a:lnTo>
                    <a:pt x="736" y="1483"/>
                  </a:lnTo>
                  <a:lnTo>
                    <a:pt x="723" y="1488"/>
                  </a:lnTo>
                  <a:lnTo>
                    <a:pt x="709" y="1493"/>
                  </a:lnTo>
                  <a:lnTo>
                    <a:pt x="694" y="1497"/>
                  </a:lnTo>
                  <a:lnTo>
                    <a:pt x="680" y="1502"/>
                  </a:lnTo>
                  <a:lnTo>
                    <a:pt x="664" y="1504"/>
                  </a:lnTo>
                  <a:lnTo>
                    <a:pt x="648" y="1507"/>
                  </a:lnTo>
                  <a:lnTo>
                    <a:pt x="631" y="1509"/>
                  </a:lnTo>
                  <a:lnTo>
                    <a:pt x="613" y="1511"/>
                  </a:lnTo>
                  <a:lnTo>
                    <a:pt x="596" y="1511"/>
                  </a:lnTo>
                  <a:lnTo>
                    <a:pt x="577" y="1510"/>
                  </a:lnTo>
                  <a:lnTo>
                    <a:pt x="559" y="1509"/>
                  </a:lnTo>
                  <a:lnTo>
                    <a:pt x="540" y="1506"/>
                  </a:lnTo>
                  <a:lnTo>
                    <a:pt x="523" y="1503"/>
                  </a:lnTo>
                  <a:lnTo>
                    <a:pt x="507" y="1499"/>
                  </a:lnTo>
                  <a:lnTo>
                    <a:pt x="491" y="1495"/>
                  </a:lnTo>
                  <a:lnTo>
                    <a:pt x="476" y="1489"/>
                  </a:lnTo>
                  <a:lnTo>
                    <a:pt x="460" y="1483"/>
                  </a:lnTo>
                  <a:lnTo>
                    <a:pt x="445" y="1476"/>
                  </a:lnTo>
                  <a:lnTo>
                    <a:pt x="432" y="1468"/>
                  </a:lnTo>
                  <a:lnTo>
                    <a:pt x="418" y="1460"/>
                  </a:lnTo>
                  <a:lnTo>
                    <a:pt x="406" y="1450"/>
                  </a:lnTo>
                  <a:lnTo>
                    <a:pt x="393" y="1440"/>
                  </a:lnTo>
                  <a:lnTo>
                    <a:pt x="381" y="1429"/>
                  </a:lnTo>
                  <a:lnTo>
                    <a:pt x="370" y="1418"/>
                  </a:lnTo>
                  <a:lnTo>
                    <a:pt x="359" y="1406"/>
                  </a:lnTo>
                  <a:lnTo>
                    <a:pt x="349" y="1392"/>
                  </a:lnTo>
                  <a:lnTo>
                    <a:pt x="340" y="1380"/>
                  </a:lnTo>
                  <a:lnTo>
                    <a:pt x="331" y="1366"/>
                  </a:lnTo>
                  <a:lnTo>
                    <a:pt x="323" y="1352"/>
                  </a:lnTo>
                  <a:lnTo>
                    <a:pt x="315" y="1339"/>
                  </a:lnTo>
                  <a:lnTo>
                    <a:pt x="309" y="1325"/>
                  </a:lnTo>
                  <a:lnTo>
                    <a:pt x="303" y="1312"/>
                  </a:lnTo>
                  <a:lnTo>
                    <a:pt x="297" y="1297"/>
                  </a:lnTo>
                  <a:lnTo>
                    <a:pt x="293" y="1283"/>
                  </a:lnTo>
                  <a:lnTo>
                    <a:pt x="288" y="1269"/>
                  </a:lnTo>
                  <a:lnTo>
                    <a:pt x="285" y="1254"/>
                  </a:lnTo>
                  <a:lnTo>
                    <a:pt x="281" y="1238"/>
                  </a:lnTo>
                  <a:lnTo>
                    <a:pt x="279" y="1224"/>
                  </a:lnTo>
                  <a:lnTo>
                    <a:pt x="278" y="1208"/>
                  </a:lnTo>
                  <a:lnTo>
                    <a:pt x="277" y="1192"/>
                  </a:lnTo>
                  <a:lnTo>
                    <a:pt x="277" y="1176"/>
                  </a:lnTo>
                  <a:lnTo>
                    <a:pt x="277" y="592"/>
                  </a:lnTo>
                  <a:lnTo>
                    <a:pt x="277" y="577"/>
                  </a:lnTo>
                  <a:lnTo>
                    <a:pt x="278" y="560"/>
                  </a:lnTo>
                  <a:lnTo>
                    <a:pt x="279" y="544"/>
                  </a:lnTo>
                  <a:lnTo>
                    <a:pt x="281" y="528"/>
                  </a:lnTo>
                  <a:lnTo>
                    <a:pt x="285" y="512"/>
                  </a:lnTo>
                  <a:lnTo>
                    <a:pt x="288" y="497"/>
                  </a:lnTo>
                  <a:lnTo>
                    <a:pt x="293" y="483"/>
                  </a:lnTo>
                  <a:lnTo>
                    <a:pt x="297" y="468"/>
                  </a:lnTo>
                  <a:lnTo>
                    <a:pt x="303" y="453"/>
                  </a:lnTo>
                  <a:lnTo>
                    <a:pt x="309" y="440"/>
                  </a:lnTo>
                  <a:lnTo>
                    <a:pt x="315" y="425"/>
                  </a:lnTo>
                  <a:lnTo>
                    <a:pt x="323" y="411"/>
                  </a:lnTo>
                  <a:lnTo>
                    <a:pt x="331" y="399"/>
                  </a:lnTo>
                  <a:lnTo>
                    <a:pt x="340" y="385"/>
                  </a:lnTo>
                  <a:lnTo>
                    <a:pt x="349" y="373"/>
                  </a:lnTo>
                  <a:lnTo>
                    <a:pt x="359" y="361"/>
                  </a:lnTo>
                  <a:lnTo>
                    <a:pt x="370" y="348"/>
                  </a:lnTo>
                  <a:lnTo>
                    <a:pt x="381" y="337"/>
                  </a:lnTo>
                  <a:lnTo>
                    <a:pt x="393" y="327"/>
                  </a:lnTo>
                  <a:lnTo>
                    <a:pt x="406" y="316"/>
                  </a:lnTo>
                  <a:lnTo>
                    <a:pt x="418" y="307"/>
                  </a:lnTo>
                  <a:lnTo>
                    <a:pt x="432" y="299"/>
                  </a:lnTo>
                  <a:lnTo>
                    <a:pt x="445" y="292"/>
                  </a:lnTo>
                  <a:lnTo>
                    <a:pt x="460" y="285"/>
                  </a:lnTo>
                  <a:lnTo>
                    <a:pt x="476" y="279"/>
                  </a:lnTo>
                  <a:lnTo>
                    <a:pt x="491" y="275"/>
                  </a:lnTo>
                  <a:lnTo>
                    <a:pt x="507" y="269"/>
                  </a:lnTo>
                  <a:lnTo>
                    <a:pt x="523" y="266"/>
                  </a:lnTo>
                  <a:lnTo>
                    <a:pt x="540" y="262"/>
                  </a:lnTo>
                  <a:lnTo>
                    <a:pt x="559" y="260"/>
                  </a:lnTo>
                  <a:lnTo>
                    <a:pt x="577" y="259"/>
                  </a:lnTo>
                  <a:lnTo>
                    <a:pt x="596" y="258"/>
                  </a:lnTo>
                  <a:lnTo>
                    <a:pt x="614" y="258"/>
                  </a:lnTo>
                  <a:lnTo>
                    <a:pt x="632" y="259"/>
                  </a:lnTo>
                  <a:lnTo>
                    <a:pt x="649" y="261"/>
                  </a:lnTo>
                  <a:lnTo>
                    <a:pt x="666" y="263"/>
                  </a:lnTo>
                  <a:lnTo>
                    <a:pt x="682" y="266"/>
                  </a:lnTo>
                  <a:lnTo>
                    <a:pt x="698" y="270"/>
                  </a:lnTo>
                  <a:lnTo>
                    <a:pt x="714" y="275"/>
                  </a:lnTo>
                  <a:lnTo>
                    <a:pt x="727" y="279"/>
                  </a:lnTo>
                  <a:lnTo>
                    <a:pt x="741" y="287"/>
                  </a:lnTo>
                  <a:lnTo>
                    <a:pt x="753" y="294"/>
                  </a:lnTo>
                  <a:lnTo>
                    <a:pt x="766" y="302"/>
                  </a:lnTo>
                  <a:lnTo>
                    <a:pt x="777" y="310"/>
                  </a:lnTo>
                  <a:lnTo>
                    <a:pt x="788" y="318"/>
                  </a:lnTo>
                  <a:lnTo>
                    <a:pt x="798" y="326"/>
                  </a:lnTo>
                  <a:lnTo>
                    <a:pt x="807" y="333"/>
                  </a:lnTo>
                  <a:lnTo>
                    <a:pt x="818" y="342"/>
                  </a:lnTo>
                  <a:lnTo>
                    <a:pt x="827" y="350"/>
                  </a:lnTo>
                  <a:lnTo>
                    <a:pt x="835" y="358"/>
                  </a:lnTo>
                  <a:lnTo>
                    <a:pt x="843" y="367"/>
                  </a:lnTo>
                  <a:lnTo>
                    <a:pt x="850" y="375"/>
                  </a:lnTo>
                  <a:lnTo>
                    <a:pt x="857" y="384"/>
                  </a:lnTo>
                  <a:lnTo>
                    <a:pt x="864" y="393"/>
                  </a:lnTo>
                  <a:lnTo>
                    <a:pt x="870" y="402"/>
                  </a:lnTo>
                  <a:lnTo>
                    <a:pt x="875" y="413"/>
                  </a:lnTo>
                  <a:lnTo>
                    <a:pt x="881" y="421"/>
                  </a:lnTo>
                  <a:lnTo>
                    <a:pt x="886" y="427"/>
                  </a:lnTo>
                  <a:lnTo>
                    <a:pt x="890" y="435"/>
                  </a:lnTo>
                  <a:lnTo>
                    <a:pt x="895" y="443"/>
                  </a:lnTo>
                  <a:lnTo>
                    <a:pt x="898" y="450"/>
                  </a:lnTo>
                  <a:lnTo>
                    <a:pt x="900" y="458"/>
                  </a:lnTo>
                  <a:lnTo>
                    <a:pt x="904" y="465"/>
                  </a:lnTo>
                  <a:lnTo>
                    <a:pt x="906" y="471"/>
                  </a:lnTo>
                  <a:lnTo>
                    <a:pt x="912" y="478"/>
                  </a:lnTo>
                  <a:lnTo>
                    <a:pt x="917" y="485"/>
                  </a:lnTo>
                  <a:lnTo>
                    <a:pt x="923" y="491"/>
                  </a:lnTo>
                  <a:lnTo>
                    <a:pt x="930" y="495"/>
                  </a:lnTo>
                  <a:lnTo>
                    <a:pt x="935" y="500"/>
                  </a:lnTo>
                  <a:lnTo>
                    <a:pt x="942" y="502"/>
                  </a:lnTo>
                  <a:lnTo>
                    <a:pt x="949" y="504"/>
                  </a:lnTo>
                  <a:lnTo>
                    <a:pt x="956" y="506"/>
                  </a:lnTo>
                  <a:lnTo>
                    <a:pt x="962" y="506"/>
                  </a:lnTo>
                  <a:lnTo>
                    <a:pt x="969" y="506"/>
                  </a:lnTo>
                  <a:lnTo>
                    <a:pt x="976" y="506"/>
                  </a:lnTo>
                  <a:lnTo>
                    <a:pt x="983" y="504"/>
                  </a:lnTo>
                  <a:lnTo>
                    <a:pt x="991" y="502"/>
                  </a:lnTo>
                  <a:lnTo>
                    <a:pt x="998" y="499"/>
                  </a:lnTo>
                  <a:lnTo>
                    <a:pt x="1005" y="494"/>
                  </a:lnTo>
                  <a:lnTo>
                    <a:pt x="1013" y="490"/>
                  </a:lnTo>
                  <a:lnTo>
                    <a:pt x="1099" y="427"/>
                  </a:lnTo>
                  <a:lnTo>
                    <a:pt x="1107" y="421"/>
                  </a:lnTo>
                  <a:lnTo>
                    <a:pt x="1114" y="414"/>
                  </a:lnTo>
                  <a:lnTo>
                    <a:pt x="1120" y="407"/>
                  </a:lnTo>
                  <a:lnTo>
                    <a:pt x="1125" y="399"/>
                  </a:lnTo>
                  <a:lnTo>
                    <a:pt x="1130" y="391"/>
                  </a:lnTo>
                  <a:lnTo>
                    <a:pt x="1133" y="384"/>
                  </a:lnTo>
                  <a:lnTo>
                    <a:pt x="1136" y="375"/>
                  </a:lnTo>
                  <a:lnTo>
                    <a:pt x="1137" y="367"/>
                  </a:lnTo>
                  <a:lnTo>
                    <a:pt x="1137" y="361"/>
                  </a:lnTo>
                  <a:lnTo>
                    <a:pt x="1136" y="354"/>
                  </a:lnTo>
                  <a:lnTo>
                    <a:pt x="1134" y="347"/>
                  </a:lnTo>
                  <a:lnTo>
                    <a:pt x="1133" y="340"/>
                  </a:lnTo>
                  <a:lnTo>
                    <a:pt x="1131" y="335"/>
                  </a:lnTo>
                  <a:lnTo>
                    <a:pt x="1129" y="329"/>
                  </a:lnTo>
                  <a:lnTo>
                    <a:pt x="1125" y="322"/>
                  </a:lnTo>
                  <a:lnTo>
                    <a:pt x="1122" y="318"/>
                  </a:lnTo>
                  <a:lnTo>
                    <a:pt x="1116" y="301"/>
                  </a:lnTo>
                  <a:lnTo>
                    <a:pt x="1106" y="283"/>
                  </a:lnTo>
                  <a:lnTo>
                    <a:pt x="1094" y="262"/>
                  </a:lnTo>
                  <a:lnTo>
                    <a:pt x="1078" y="240"/>
                  </a:lnTo>
                  <a:lnTo>
                    <a:pt x="1059" y="216"/>
                  </a:lnTo>
                  <a:lnTo>
                    <a:pt x="1037" y="189"/>
                  </a:lnTo>
                  <a:lnTo>
                    <a:pt x="1012" y="160"/>
                  </a:lnTo>
                  <a:lnTo>
                    <a:pt x="984" y="131"/>
                  </a:lnTo>
                  <a:lnTo>
                    <a:pt x="969" y="117"/>
                  </a:lnTo>
                  <a:lnTo>
                    <a:pt x="953" y="104"/>
                  </a:lnTo>
                  <a:lnTo>
                    <a:pt x="935" y="91"/>
                  </a:lnTo>
                  <a:lnTo>
                    <a:pt x="917" y="80"/>
                  </a:lnTo>
                  <a:lnTo>
                    <a:pt x="897" y="69"/>
                  </a:lnTo>
                  <a:lnTo>
                    <a:pt x="875" y="57"/>
                  </a:lnTo>
                  <a:lnTo>
                    <a:pt x="853" y="47"/>
                  </a:lnTo>
                  <a:lnTo>
                    <a:pt x="830" y="37"/>
                  </a:lnTo>
                  <a:lnTo>
                    <a:pt x="804" y="28"/>
                  </a:lnTo>
                  <a:lnTo>
                    <a:pt x="778" y="20"/>
                  </a:lnTo>
                  <a:lnTo>
                    <a:pt x="751" y="14"/>
                  </a:lnTo>
                  <a:lnTo>
                    <a:pt x="721" y="9"/>
                  </a:lnTo>
                  <a:lnTo>
                    <a:pt x="692" y="5"/>
                  </a:lnTo>
                  <a:lnTo>
                    <a:pt x="660" y="2"/>
                  </a:lnTo>
                  <a:lnTo>
                    <a:pt x="629" y="0"/>
                  </a:lnTo>
                  <a:lnTo>
                    <a:pt x="596" y="0"/>
                  </a:lnTo>
                  <a:lnTo>
                    <a:pt x="562" y="1"/>
                  </a:lnTo>
                  <a:lnTo>
                    <a:pt x="530" y="3"/>
                  </a:lnTo>
                  <a:lnTo>
                    <a:pt x="499" y="7"/>
                  </a:lnTo>
                  <a:lnTo>
                    <a:pt x="468" y="12"/>
                  </a:lnTo>
                  <a:lnTo>
                    <a:pt x="439" y="19"/>
                  </a:lnTo>
                  <a:lnTo>
                    <a:pt x="409" y="27"/>
                  </a:lnTo>
                  <a:lnTo>
                    <a:pt x="381" y="36"/>
                  </a:lnTo>
                  <a:lnTo>
                    <a:pt x="354" y="46"/>
                  </a:lnTo>
                  <a:lnTo>
                    <a:pt x="328" y="57"/>
                  </a:lnTo>
                  <a:lnTo>
                    <a:pt x="302" y="71"/>
                  </a:lnTo>
                  <a:lnTo>
                    <a:pt x="277" y="86"/>
                  </a:lnTo>
                  <a:lnTo>
                    <a:pt x="253" y="100"/>
                  </a:lnTo>
                  <a:lnTo>
                    <a:pt x="230" y="119"/>
                  </a:lnTo>
                  <a:lnTo>
                    <a:pt x="208" y="137"/>
                  </a:lnTo>
                  <a:lnTo>
                    <a:pt x="186" y="156"/>
                  </a:lnTo>
                  <a:lnTo>
                    <a:pt x="166" y="177"/>
                  </a:lnTo>
                  <a:lnTo>
                    <a:pt x="146" y="199"/>
                  </a:lnTo>
                  <a:lnTo>
                    <a:pt x="128" y="221"/>
                  </a:lnTo>
                  <a:lnTo>
                    <a:pt x="109" y="244"/>
                  </a:lnTo>
                  <a:lnTo>
                    <a:pt x="94" y="268"/>
                  </a:lnTo>
                  <a:lnTo>
                    <a:pt x="79" y="292"/>
                  </a:lnTo>
                  <a:lnTo>
                    <a:pt x="65" y="316"/>
                  </a:lnTo>
                  <a:lnTo>
                    <a:pt x="53" y="342"/>
                  </a:lnTo>
                  <a:lnTo>
                    <a:pt x="42" y="367"/>
                  </a:lnTo>
                  <a:lnTo>
                    <a:pt x="31" y="394"/>
                  </a:lnTo>
                  <a:lnTo>
                    <a:pt x="23" y="422"/>
                  </a:lnTo>
                  <a:lnTo>
                    <a:pt x="17" y="449"/>
                  </a:lnTo>
                  <a:lnTo>
                    <a:pt x="10" y="477"/>
                  </a:lnTo>
                  <a:lnTo>
                    <a:pt x="5" y="505"/>
                  </a:lnTo>
                  <a:lnTo>
                    <a:pt x="3" y="535"/>
                  </a:lnTo>
                  <a:lnTo>
                    <a:pt x="1" y="564"/>
                  </a:lnTo>
                  <a:lnTo>
                    <a:pt x="0" y="595"/>
                  </a:lnTo>
                  <a:lnTo>
                    <a:pt x="0" y="1176"/>
                  </a:lnTo>
                  <a:lnTo>
                    <a:pt x="1" y="1205"/>
                  </a:lnTo>
                  <a:lnTo>
                    <a:pt x="3" y="1235"/>
                  </a:lnTo>
                  <a:lnTo>
                    <a:pt x="5" y="1264"/>
                  </a:lnTo>
                  <a:lnTo>
                    <a:pt x="10" y="1293"/>
                  </a:lnTo>
                  <a:lnTo>
                    <a:pt x="17" y="1321"/>
                  </a:lnTo>
                  <a:lnTo>
                    <a:pt x="23" y="1348"/>
                  </a:lnTo>
                  <a:lnTo>
                    <a:pt x="31" y="1374"/>
                  </a:lnTo>
                  <a:lnTo>
                    <a:pt x="42" y="1400"/>
                  </a:lnTo>
                  <a:lnTo>
                    <a:pt x="53" y="1426"/>
                  </a:lnTo>
                  <a:lnTo>
                    <a:pt x="64" y="1451"/>
                  </a:lnTo>
                  <a:lnTo>
                    <a:pt x="78" y="1476"/>
                  </a:lnTo>
                  <a:lnTo>
                    <a:pt x="94" y="1499"/>
                  </a:lnTo>
                  <a:lnTo>
                    <a:pt x="109" y="1523"/>
                  </a:lnTo>
                  <a:lnTo>
                    <a:pt x="126" y="1546"/>
                  </a:lnTo>
                  <a:lnTo>
                    <a:pt x="146" y="1568"/>
                  </a:lnTo>
                  <a:lnTo>
                    <a:pt x="165" y="1590"/>
                  </a:lnTo>
                  <a:lnTo>
                    <a:pt x="186" y="1611"/>
                  </a:lnTo>
                  <a:lnTo>
                    <a:pt x="208" y="1631"/>
                  </a:lnTo>
                  <a:lnTo>
                    <a:pt x="229" y="1650"/>
                  </a:lnTo>
                  <a:lnTo>
                    <a:pt x="253" y="1667"/>
                  </a:lnTo>
                  <a:lnTo>
                    <a:pt x="277" y="1683"/>
                  </a:lnTo>
                  <a:lnTo>
                    <a:pt x="302" y="1697"/>
                  </a:lnTo>
                  <a:lnTo>
                    <a:pt x="328" y="1711"/>
                  </a:lnTo>
                  <a:lnTo>
                    <a:pt x="354" y="1722"/>
                  </a:lnTo>
                  <a:lnTo>
                    <a:pt x="381" y="1734"/>
                  </a:lnTo>
                  <a:lnTo>
                    <a:pt x="409" y="1743"/>
                  </a:lnTo>
                  <a:lnTo>
                    <a:pt x="437" y="1751"/>
                  </a:lnTo>
                  <a:lnTo>
                    <a:pt x="468" y="1756"/>
                  </a:lnTo>
                  <a:lnTo>
                    <a:pt x="499" y="1762"/>
                  </a:lnTo>
                  <a:lnTo>
                    <a:pt x="529" y="1765"/>
                  </a:lnTo>
                  <a:lnTo>
                    <a:pt x="562" y="1769"/>
                  </a:lnTo>
                  <a:lnTo>
                    <a:pt x="595" y="1770"/>
                  </a:lnTo>
                  <a:lnTo>
                    <a:pt x="628" y="1768"/>
                  </a:lnTo>
                  <a:lnTo>
                    <a:pt x="659" y="1765"/>
                  </a:lnTo>
                  <a:lnTo>
                    <a:pt x="689" y="1762"/>
                  </a:lnTo>
                  <a:lnTo>
                    <a:pt x="719" y="1757"/>
                  </a:lnTo>
                  <a:lnTo>
                    <a:pt x="747" y="1751"/>
                  </a:lnTo>
                  <a:lnTo>
                    <a:pt x="775" y="1744"/>
                  </a:lnTo>
                  <a:lnTo>
                    <a:pt x="801" y="1736"/>
                  </a:lnTo>
                  <a:lnTo>
                    <a:pt x="826" y="1727"/>
                  </a:lnTo>
                  <a:lnTo>
                    <a:pt x="849" y="1717"/>
                  </a:lnTo>
                  <a:lnTo>
                    <a:pt x="872" y="1706"/>
                  </a:lnTo>
                  <a:lnTo>
                    <a:pt x="893" y="1696"/>
                  </a:lnTo>
                  <a:lnTo>
                    <a:pt x="914" y="1685"/>
                  </a:lnTo>
                  <a:lnTo>
                    <a:pt x="933" y="1674"/>
                  </a:lnTo>
                  <a:lnTo>
                    <a:pt x="951" y="1661"/>
                  </a:lnTo>
                  <a:lnTo>
                    <a:pt x="968" y="1649"/>
                  </a:lnTo>
                  <a:lnTo>
                    <a:pt x="984" y="1635"/>
                  </a:lnTo>
                  <a:lnTo>
                    <a:pt x="1000" y="1622"/>
                  </a:lnTo>
                  <a:lnTo>
                    <a:pt x="1016" y="1608"/>
                  </a:lnTo>
                  <a:lnTo>
                    <a:pt x="1029" y="1595"/>
                  </a:lnTo>
                  <a:lnTo>
                    <a:pt x="1042" y="1580"/>
                  </a:lnTo>
                  <a:lnTo>
                    <a:pt x="1054" y="1566"/>
                  </a:lnTo>
                  <a:lnTo>
                    <a:pt x="1065" y="1553"/>
                  </a:lnTo>
                  <a:lnTo>
                    <a:pt x="1076" y="1539"/>
                  </a:lnTo>
                  <a:lnTo>
                    <a:pt x="1085" y="1526"/>
                  </a:lnTo>
                  <a:lnTo>
                    <a:pt x="1093" y="1513"/>
                  </a:lnTo>
                  <a:lnTo>
                    <a:pt x="1099" y="1502"/>
                  </a:lnTo>
                  <a:lnTo>
                    <a:pt x="1106" y="1490"/>
                  </a:lnTo>
                  <a:lnTo>
                    <a:pt x="1112" y="1480"/>
                  </a:lnTo>
                  <a:lnTo>
                    <a:pt x="1117" y="1470"/>
                  </a:lnTo>
                  <a:lnTo>
                    <a:pt x="1122" y="1461"/>
                  </a:lnTo>
                  <a:lnTo>
                    <a:pt x="1125" y="1452"/>
                  </a:lnTo>
                  <a:lnTo>
                    <a:pt x="1129" y="1444"/>
                  </a:lnTo>
                  <a:close/>
                  <a:moveTo>
                    <a:pt x="5399" y="632"/>
                  </a:moveTo>
                  <a:lnTo>
                    <a:pt x="5397" y="601"/>
                  </a:lnTo>
                  <a:lnTo>
                    <a:pt x="5395" y="571"/>
                  </a:lnTo>
                  <a:lnTo>
                    <a:pt x="5392" y="543"/>
                  </a:lnTo>
                  <a:lnTo>
                    <a:pt x="5387" y="513"/>
                  </a:lnTo>
                  <a:lnTo>
                    <a:pt x="5382" y="485"/>
                  </a:lnTo>
                  <a:lnTo>
                    <a:pt x="5374" y="458"/>
                  </a:lnTo>
                  <a:lnTo>
                    <a:pt x="5366" y="431"/>
                  </a:lnTo>
                  <a:lnTo>
                    <a:pt x="5357" y="405"/>
                  </a:lnTo>
                  <a:lnTo>
                    <a:pt x="5345" y="379"/>
                  </a:lnTo>
                  <a:lnTo>
                    <a:pt x="5334" y="354"/>
                  </a:lnTo>
                  <a:lnTo>
                    <a:pt x="5321" y="329"/>
                  </a:lnTo>
                  <a:lnTo>
                    <a:pt x="5306" y="305"/>
                  </a:lnTo>
                  <a:lnTo>
                    <a:pt x="5291" y="281"/>
                  </a:lnTo>
                  <a:lnTo>
                    <a:pt x="5274" y="258"/>
                  </a:lnTo>
                  <a:lnTo>
                    <a:pt x="5256" y="236"/>
                  </a:lnTo>
                  <a:lnTo>
                    <a:pt x="5237" y="214"/>
                  </a:lnTo>
                  <a:lnTo>
                    <a:pt x="5216" y="193"/>
                  </a:lnTo>
                  <a:lnTo>
                    <a:pt x="5195" y="173"/>
                  </a:lnTo>
                  <a:lnTo>
                    <a:pt x="5173" y="155"/>
                  </a:lnTo>
                  <a:lnTo>
                    <a:pt x="5150" y="138"/>
                  </a:lnTo>
                  <a:lnTo>
                    <a:pt x="5126" y="122"/>
                  </a:lnTo>
                  <a:lnTo>
                    <a:pt x="5101" y="107"/>
                  </a:lnTo>
                  <a:lnTo>
                    <a:pt x="5076" y="95"/>
                  </a:lnTo>
                  <a:lnTo>
                    <a:pt x="5049" y="82"/>
                  </a:lnTo>
                  <a:lnTo>
                    <a:pt x="5022" y="72"/>
                  </a:lnTo>
                  <a:lnTo>
                    <a:pt x="4994" y="63"/>
                  </a:lnTo>
                  <a:lnTo>
                    <a:pt x="4964" y="55"/>
                  </a:lnTo>
                  <a:lnTo>
                    <a:pt x="4934" y="48"/>
                  </a:lnTo>
                  <a:lnTo>
                    <a:pt x="4902" y="44"/>
                  </a:lnTo>
                  <a:lnTo>
                    <a:pt x="4870" y="40"/>
                  </a:lnTo>
                  <a:lnTo>
                    <a:pt x="4837" y="37"/>
                  </a:lnTo>
                  <a:lnTo>
                    <a:pt x="4803" y="36"/>
                  </a:lnTo>
                  <a:lnTo>
                    <a:pt x="4771" y="37"/>
                  </a:lnTo>
                  <a:lnTo>
                    <a:pt x="4739" y="40"/>
                  </a:lnTo>
                  <a:lnTo>
                    <a:pt x="4707" y="44"/>
                  </a:lnTo>
                  <a:lnTo>
                    <a:pt x="4677" y="48"/>
                  </a:lnTo>
                  <a:lnTo>
                    <a:pt x="4647" y="55"/>
                  </a:lnTo>
                  <a:lnTo>
                    <a:pt x="4618" y="63"/>
                  </a:lnTo>
                  <a:lnTo>
                    <a:pt x="4591" y="72"/>
                  </a:lnTo>
                  <a:lnTo>
                    <a:pt x="4564" y="82"/>
                  </a:lnTo>
                  <a:lnTo>
                    <a:pt x="4536" y="95"/>
                  </a:lnTo>
                  <a:lnTo>
                    <a:pt x="4512" y="107"/>
                  </a:lnTo>
                  <a:lnTo>
                    <a:pt x="4487" y="122"/>
                  </a:lnTo>
                  <a:lnTo>
                    <a:pt x="4462" y="138"/>
                  </a:lnTo>
                  <a:lnTo>
                    <a:pt x="4439" y="155"/>
                  </a:lnTo>
                  <a:lnTo>
                    <a:pt x="4417" y="173"/>
                  </a:lnTo>
                  <a:lnTo>
                    <a:pt x="4395" y="193"/>
                  </a:lnTo>
                  <a:lnTo>
                    <a:pt x="4374" y="214"/>
                  </a:lnTo>
                  <a:lnTo>
                    <a:pt x="4354" y="236"/>
                  </a:lnTo>
                  <a:lnTo>
                    <a:pt x="4335" y="258"/>
                  </a:lnTo>
                  <a:lnTo>
                    <a:pt x="4318" y="281"/>
                  </a:lnTo>
                  <a:lnTo>
                    <a:pt x="4301" y="305"/>
                  </a:lnTo>
                  <a:lnTo>
                    <a:pt x="4286" y="329"/>
                  </a:lnTo>
                  <a:lnTo>
                    <a:pt x="4273" y="354"/>
                  </a:lnTo>
                  <a:lnTo>
                    <a:pt x="4260" y="379"/>
                  </a:lnTo>
                  <a:lnTo>
                    <a:pt x="4249" y="405"/>
                  </a:lnTo>
                  <a:lnTo>
                    <a:pt x="4240" y="431"/>
                  </a:lnTo>
                  <a:lnTo>
                    <a:pt x="4231" y="458"/>
                  </a:lnTo>
                  <a:lnTo>
                    <a:pt x="4224" y="485"/>
                  </a:lnTo>
                  <a:lnTo>
                    <a:pt x="4219" y="513"/>
                  </a:lnTo>
                  <a:lnTo>
                    <a:pt x="4214" y="543"/>
                  </a:lnTo>
                  <a:lnTo>
                    <a:pt x="4211" y="571"/>
                  </a:lnTo>
                  <a:lnTo>
                    <a:pt x="4208" y="601"/>
                  </a:lnTo>
                  <a:lnTo>
                    <a:pt x="4208" y="632"/>
                  </a:lnTo>
                  <a:lnTo>
                    <a:pt x="4208" y="1212"/>
                  </a:lnTo>
                  <a:lnTo>
                    <a:pt x="4208" y="1243"/>
                  </a:lnTo>
                  <a:lnTo>
                    <a:pt x="4211" y="1272"/>
                  </a:lnTo>
                  <a:lnTo>
                    <a:pt x="4214" y="1300"/>
                  </a:lnTo>
                  <a:lnTo>
                    <a:pt x="4219" y="1329"/>
                  </a:lnTo>
                  <a:lnTo>
                    <a:pt x="4224" y="1357"/>
                  </a:lnTo>
                  <a:lnTo>
                    <a:pt x="4231" y="1384"/>
                  </a:lnTo>
                  <a:lnTo>
                    <a:pt x="4240" y="1411"/>
                  </a:lnTo>
                  <a:lnTo>
                    <a:pt x="4249" y="1437"/>
                  </a:lnTo>
                  <a:lnTo>
                    <a:pt x="4260" y="1462"/>
                  </a:lnTo>
                  <a:lnTo>
                    <a:pt x="4273" y="1488"/>
                  </a:lnTo>
                  <a:lnTo>
                    <a:pt x="4286" y="1512"/>
                  </a:lnTo>
                  <a:lnTo>
                    <a:pt x="4301" y="1536"/>
                  </a:lnTo>
                  <a:lnTo>
                    <a:pt x="4318" y="1559"/>
                  </a:lnTo>
                  <a:lnTo>
                    <a:pt x="4335" y="1582"/>
                  </a:lnTo>
                  <a:lnTo>
                    <a:pt x="4354" y="1605"/>
                  </a:lnTo>
                  <a:lnTo>
                    <a:pt x="4374" y="1626"/>
                  </a:lnTo>
                  <a:lnTo>
                    <a:pt x="4395" y="1648"/>
                  </a:lnTo>
                  <a:lnTo>
                    <a:pt x="4417" y="1668"/>
                  </a:lnTo>
                  <a:lnTo>
                    <a:pt x="4439" y="1686"/>
                  </a:lnTo>
                  <a:lnTo>
                    <a:pt x="4462" y="1704"/>
                  </a:lnTo>
                  <a:lnTo>
                    <a:pt x="4487" y="1720"/>
                  </a:lnTo>
                  <a:lnTo>
                    <a:pt x="4512" y="1734"/>
                  </a:lnTo>
                  <a:lnTo>
                    <a:pt x="4536" y="1747"/>
                  </a:lnTo>
                  <a:lnTo>
                    <a:pt x="4564" y="1760"/>
                  </a:lnTo>
                  <a:lnTo>
                    <a:pt x="4591" y="1770"/>
                  </a:lnTo>
                  <a:lnTo>
                    <a:pt x="4618" y="1779"/>
                  </a:lnTo>
                  <a:lnTo>
                    <a:pt x="4647" y="1787"/>
                  </a:lnTo>
                  <a:lnTo>
                    <a:pt x="4677" y="1794"/>
                  </a:lnTo>
                  <a:lnTo>
                    <a:pt x="4707" y="1798"/>
                  </a:lnTo>
                  <a:lnTo>
                    <a:pt x="4739" y="1803"/>
                  </a:lnTo>
                  <a:lnTo>
                    <a:pt x="4771" y="1805"/>
                  </a:lnTo>
                  <a:lnTo>
                    <a:pt x="4803" y="1806"/>
                  </a:lnTo>
                  <a:lnTo>
                    <a:pt x="4832" y="1805"/>
                  </a:lnTo>
                  <a:lnTo>
                    <a:pt x="4859" y="1804"/>
                  </a:lnTo>
                  <a:lnTo>
                    <a:pt x="4886" y="1801"/>
                  </a:lnTo>
                  <a:lnTo>
                    <a:pt x="4912" y="1798"/>
                  </a:lnTo>
                  <a:lnTo>
                    <a:pt x="4937" y="1795"/>
                  </a:lnTo>
                  <a:lnTo>
                    <a:pt x="4962" y="1789"/>
                  </a:lnTo>
                  <a:lnTo>
                    <a:pt x="4986" y="1785"/>
                  </a:lnTo>
                  <a:lnTo>
                    <a:pt x="5009" y="1778"/>
                  </a:lnTo>
                  <a:lnTo>
                    <a:pt x="5032" y="1771"/>
                  </a:lnTo>
                  <a:lnTo>
                    <a:pt x="5054" y="1763"/>
                  </a:lnTo>
                  <a:lnTo>
                    <a:pt x="5075" y="1755"/>
                  </a:lnTo>
                  <a:lnTo>
                    <a:pt x="5095" y="1746"/>
                  </a:lnTo>
                  <a:lnTo>
                    <a:pt x="5116" y="1736"/>
                  </a:lnTo>
                  <a:lnTo>
                    <a:pt x="5135" y="1725"/>
                  </a:lnTo>
                  <a:lnTo>
                    <a:pt x="5154" y="1713"/>
                  </a:lnTo>
                  <a:lnTo>
                    <a:pt x="5172" y="1701"/>
                  </a:lnTo>
                  <a:lnTo>
                    <a:pt x="5189" y="1688"/>
                  </a:lnTo>
                  <a:lnTo>
                    <a:pt x="5206" y="1675"/>
                  </a:lnTo>
                  <a:lnTo>
                    <a:pt x="5222" y="1662"/>
                  </a:lnTo>
                  <a:lnTo>
                    <a:pt x="5238" y="1649"/>
                  </a:lnTo>
                  <a:lnTo>
                    <a:pt x="5253" y="1636"/>
                  </a:lnTo>
                  <a:lnTo>
                    <a:pt x="5266" y="1623"/>
                  </a:lnTo>
                  <a:lnTo>
                    <a:pt x="5279" y="1609"/>
                  </a:lnTo>
                  <a:lnTo>
                    <a:pt x="5291" y="1596"/>
                  </a:lnTo>
                  <a:lnTo>
                    <a:pt x="5302" y="1582"/>
                  </a:lnTo>
                  <a:lnTo>
                    <a:pt x="5314" y="1568"/>
                  </a:lnTo>
                  <a:lnTo>
                    <a:pt x="5324" y="1555"/>
                  </a:lnTo>
                  <a:lnTo>
                    <a:pt x="5334" y="1541"/>
                  </a:lnTo>
                  <a:lnTo>
                    <a:pt x="5344" y="1528"/>
                  </a:lnTo>
                  <a:lnTo>
                    <a:pt x="5353" y="1515"/>
                  </a:lnTo>
                  <a:lnTo>
                    <a:pt x="5362" y="1502"/>
                  </a:lnTo>
                  <a:lnTo>
                    <a:pt x="5370" y="1489"/>
                  </a:lnTo>
                  <a:lnTo>
                    <a:pt x="5375" y="1483"/>
                  </a:lnTo>
                  <a:lnTo>
                    <a:pt x="5378" y="1476"/>
                  </a:lnTo>
                  <a:lnTo>
                    <a:pt x="5382" y="1469"/>
                  </a:lnTo>
                  <a:lnTo>
                    <a:pt x="5384" y="1462"/>
                  </a:lnTo>
                  <a:lnTo>
                    <a:pt x="5386" y="1454"/>
                  </a:lnTo>
                  <a:lnTo>
                    <a:pt x="5387" y="1447"/>
                  </a:lnTo>
                  <a:lnTo>
                    <a:pt x="5388" y="1440"/>
                  </a:lnTo>
                  <a:lnTo>
                    <a:pt x="5388" y="1432"/>
                  </a:lnTo>
                  <a:lnTo>
                    <a:pt x="5387" y="1424"/>
                  </a:lnTo>
                  <a:lnTo>
                    <a:pt x="5385" y="1417"/>
                  </a:lnTo>
                  <a:lnTo>
                    <a:pt x="5382" y="1409"/>
                  </a:lnTo>
                  <a:lnTo>
                    <a:pt x="5378" y="1402"/>
                  </a:lnTo>
                  <a:lnTo>
                    <a:pt x="5373" y="1395"/>
                  </a:lnTo>
                  <a:lnTo>
                    <a:pt x="5367" y="1389"/>
                  </a:lnTo>
                  <a:lnTo>
                    <a:pt x="5359" y="1382"/>
                  </a:lnTo>
                  <a:lnTo>
                    <a:pt x="5351" y="1376"/>
                  </a:lnTo>
                  <a:lnTo>
                    <a:pt x="5272" y="1316"/>
                  </a:lnTo>
                  <a:lnTo>
                    <a:pt x="5266" y="1312"/>
                  </a:lnTo>
                  <a:lnTo>
                    <a:pt x="5259" y="1307"/>
                  </a:lnTo>
                  <a:lnTo>
                    <a:pt x="5253" y="1304"/>
                  </a:lnTo>
                  <a:lnTo>
                    <a:pt x="5246" y="1302"/>
                  </a:lnTo>
                  <a:lnTo>
                    <a:pt x="5240" y="1299"/>
                  </a:lnTo>
                  <a:lnTo>
                    <a:pt x="5233" y="1298"/>
                  </a:lnTo>
                  <a:lnTo>
                    <a:pt x="5227" y="1298"/>
                  </a:lnTo>
                  <a:lnTo>
                    <a:pt x="5219" y="1298"/>
                  </a:lnTo>
                  <a:lnTo>
                    <a:pt x="5211" y="1300"/>
                  </a:lnTo>
                  <a:lnTo>
                    <a:pt x="5203" y="1303"/>
                  </a:lnTo>
                  <a:lnTo>
                    <a:pt x="5196" y="1305"/>
                  </a:lnTo>
                  <a:lnTo>
                    <a:pt x="5188" y="1308"/>
                  </a:lnTo>
                  <a:lnTo>
                    <a:pt x="5181" y="1313"/>
                  </a:lnTo>
                  <a:lnTo>
                    <a:pt x="5176" y="1319"/>
                  </a:lnTo>
                  <a:lnTo>
                    <a:pt x="5170" y="1324"/>
                  </a:lnTo>
                  <a:lnTo>
                    <a:pt x="5164" y="1331"/>
                  </a:lnTo>
                  <a:lnTo>
                    <a:pt x="5153" y="1348"/>
                  </a:lnTo>
                  <a:lnTo>
                    <a:pt x="5139" y="1365"/>
                  </a:lnTo>
                  <a:lnTo>
                    <a:pt x="5125" y="1382"/>
                  </a:lnTo>
                  <a:lnTo>
                    <a:pt x="5109" y="1399"/>
                  </a:lnTo>
                  <a:lnTo>
                    <a:pt x="5092" y="1417"/>
                  </a:lnTo>
                  <a:lnTo>
                    <a:pt x="5074" y="1434"/>
                  </a:lnTo>
                  <a:lnTo>
                    <a:pt x="5055" y="1452"/>
                  </a:lnTo>
                  <a:lnTo>
                    <a:pt x="5033" y="1471"/>
                  </a:lnTo>
                  <a:lnTo>
                    <a:pt x="5022" y="1479"/>
                  </a:lnTo>
                  <a:lnTo>
                    <a:pt x="5011" y="1488"/>
                  </a:lnTo>
                  <a:lnTo>
                    <a:pt x="4998" y="1496"/>
                  </a:lnTo>
                  <a:lnTo>
                    <a:pt x="4986" y="1503"/>
                  </a:lnTo>
                  <a:lnTo>
                    <a:pt x="4972" y="1510"/>
                  </a:lnTo>
                  <a:lnTo>
                    <a:pt x="4958" y="1516"/>
                  </a:lnTo>
                  <a:lnTo>
                    <a:pt x="4945" y="1522"/>
                  </a:lnTo>
                  <a:lnTo>
                    <a:pt x="4931" y="1527"/>
                  </a:lnTo>
                  <a:lnTo>
                    <a:pt x="4917" y="1531"/>
                  </a:lnTo>
                  <a:lnTo>
                    <a:pt x="4901" y="1536"/>
                  </a:lnTo>
                  <a:lnTo>
                    <a:pt x="4886" y="1539"/>
                  </a:lnTo>
                  <a:lnTo>
                    <a:pt x="4870" y="1541"/>
                  </a:lnTo>
                  <a:lnTo>
                    <a:pt x="4853" y="1544"/>
                  </a:lnTo>
                  <a:lnTo>
                    <a:pt x="4836" y="1546"/>
                  </a:lnTo>
                  <a:lnTo>
                    <a:pt x="4819" y="1547"/>
                  </a:lnTo>
                  <a:lnTo>
                    <a:pt x="4802" y="1548"/>
                  </a:lnTo>
                  <a:lnTo>
                    <a:pt x="4783" y="1547"/>
                  </a:lnTo>
                  <a:lnTo>
                    <a:pt x="4765" y="1546"/>
                  </a:lnTo>
                  <a:lnTo>
                    <a:pt x="4748" y="1542"/>
                  </a:lnTo>
                  <a:lnTo>
                    <a:pt x="4731" y="1540"/>
                  </a:lnTo>
                  <a:lnTo>
                    <a:pt x="4714" y="1536"/>
                  </a:lnTo>
                  <a:lnTo>
                    <a:pt x="4698" y="1531"/>
                  </a:lnTo>
                  <a:lnTo>
                    <a:pt x="4682" y="1526"/>
                  </a:lnTo>
                  <a:lnTo>
                    <a:pt x="4668" y="1520"/>
                  </a:lnTo>
                  <a:lnTo>
                    <a:pt x="4653" y="1512"/>
                  </a:lnTo>
                  <a:lnTo>
                    <a:pt x="4639" y="1504"/>
                  </a:lnTo>
                  <a:lnTo>
                    <a:pt x="4626" y="1496"/>
                  </a:lnTo>
                  <a:lnTo>
                    <a:pt x="4613" y="1487"/>
                  </a:lnTo>
                  <a:lnTo>
                    <a:pt x="4601" y="1477"/>
                  </a:lnTo>
                  <a:lnTo>
                    <a:pt x="4590" y="1466"/>
                  </a:lnTo>
                  <a:lnTo>
                    <a:pt x="4578" y="1454"/>
                  </a:lnTo>
                  <a:lnTo>
                    <a:pt x="4567" y="1442"/>
                  </a:lnTo>
                  <a:lnTo>
                    <a:pt x="4557" y="1428"/>
                  </a:lnTo>
                  <a:lnTo>
                    <a:pt x="4548" y="1416"/>
                  </a:lnTo>
                  <a:lnTo>
                    <a:pt x="4539" y="1402"/>
                  </a:lnTo>
                  <a:lnTo>
                    <a:pt x="4531" y="1389"/>
                  </a:lnTo>
                  <a:lnTo>
                    <a:pt x="4524" y="1375"/>
                  </a:lnTo>
                  <a:lnTo>
                    <a:pt x="4517" y="1362"/>
                  </a:lnTo>
                  <a:lnTo>
                    <a:pt x="4510" y="1348"/>
                  </a:lnTo>
                  <a:lnTo>
                    <a:pt x="4505" y="1333"/>
                  </a:lnTo>
                  <a:lnTo>
                    <a:pt x="4500" y="1319"/>
                  </a:lnTo>
                  <a:lnTo>
                    <a:pt x="4496" y="1304"/>
                  </a:lnTo>
                  <a:lnTo>
                    <a:pt x="4492" y="1289"/>
                  </a:lnTo>
                  <a:lnTo>
                    <a:pt x="4490" y="1274"/>
                  </a:lnTo>
                  <a:lnTo>
                    <a:pt x="4488" y="1259"/>
                  </a:lnTo>
                  <a:lnTo>
                    <a:pt x="4486" y="1244"/>
                  </a:lnTo>
                  <a:lnTo>
                    <a:pt x="4486" y="1228"/>
                  </a:lnTo>
                  <a:lnTo>
                    <a:pt x="4484" y="1212"/>
                  </a:lnTo>
                  <a:lnTo>
                    <a:pt x="4484" y="1123"/>
                  </a:lnTo>
                  <a:lnTo>
                    <a:pt x="4486" y="1113"/>
                  </a:lnTo>
                  <a:lnTo>
                    <a:pt x="4486" y="1104"/>
                  </a:lnTo>
                  <a:lnTo>
                    <a:pt x="4488" y="1096"/>
                  </a:lnTo>
                  <a:lnTo>
                    <a:pt x="4490" y="1088"/>
                  </a:lnTo>
                  <a:lnTo>
                    <a:pt x="4492" y="1080"/>
                  </a:lnTo>
                  <a:lnTo>
                    <a:pt x="4496" y="1073"/>
                  </a:lnTo>
                  <a:lnTo>
                    <a:pt x="4500" y="1067"/>
                  </a:lnTo>
                  <a:lnTo>
                    <a:pt x="4505" y="1062"/>
                  </a:lnTo>
                  <a:lnTo>
                    <a:pt x="4510" y="1057"/>
                  </a:lnTo>
                  <a:lnTo>
                    <a:pt x="4516" y="1053"/>
                  </a:lnTo>
                  <a:lnTo>
                    <a:pt x="4523" y="1049"/>
                  </a:lnTo>
                  <a:lnTo>
                    <a:pt x="4530" y="1047"/>
                  </a:lnTo>
                  <a:lnTo>
                    <a:pt x="4538" y="1045"/>
                  </a:lnTo>
                  <a:lnTo>
                    <a:pt x="4546" y="1043"/>
                  </a:lnTo>
                  <a:lnTo>
                    <a:pt x="4555" y="1043"/>
                  </a:lnTo>
                  <a:lnTo>
                    <a:pt x="4565" y="1041"/>
                  </a:lnTo>
                  <a:lnTo>
                    <a:pt x="5240" y="1041"/>
                  </a:lnTo>
                  <a:lnTo>
                    <a:pt x="5258" y="1041"/>
                  </a:lnTo>
                  <a:lnTo>
                    <a:pt x="5276" y="1039"/>
                  </a:lnTo>
                  <a:lnTo>
                    <a:pt x="5292" y="1036"/>
                  </a:lnTo>
                  <a:lnTo>
                    <a:pt x="5308" y="1031"/>
                  </a:lnTo>
                  <a:lnTo>
                    <a:pt x="5322" y="1026"/>
                  </a:lnTo>
                  <a:lnTo>
                    <a:pt x="5335" y="1019"/>
                  </a:lnTo>
                  <a:lnTo>
                    <a:pt x="5347" y="1011"/>
                  </a:lnTo>
                  <a:lnTo>
                    <a:pt x="5357" y="1002"/>
                  </a:lnTo>
                  <a:lnTo>
                    <a:pt x="5367" y="991"/>
                  </a:lnTo>
                  <a:lnTo>
                    <a:pt x="5375" y="979"/>
                  </a:lnTo>
                  <a:lnTo>
                    <a:pt x="5382" y="966"/>
                  </a:lnTo>
                  <a:lnTo>
                    <a:pt x="5387" y="951"/>
                  </a:lnTo>
                  <a:lnTo>
                    <a:pt x="5392" y="935"/>
                  </a:lnTo>
                  <a:lnTo>
                    <a:pt x="5395" y="918"/>
                  </a:lnTo>
                  <a:lnTo>
                    <a:pt x="5397" y="900"/>
                  </a:lnTo>
                  <a:lnTo>
                    <a:pt x="5399" y="881"/>
                  </a:lnTo>
                  <a:lnTo>
                    <a:pt x="5399" y="632"/>
                  </a:lnTo>
                  <a:close/>
                  <a:moveTo>
                    <a:pt x="5123" y="720"/>
                  </a:moveTo>
                  <a:lnTo>
                    <a:pt x="5121" y="730"/>
                  </a:lnTo>
                  <a:lnTo>
                    <a:pt x="5121" y="739"/>
                  </a:lnTo>
                  <a:lnTo>
                    <a:pt x="5119" y="749"/>
                  </a:lnTo>
                  <a:lnTo>
                    <a:pt x="5117" y="755"/>
                  </a:lnTo>
                  <a:lnTo>
                    <a:pt x="5115" y="763"/>
                  </a:lnTo>
                  <a:lnTo>
                    <a:pt x="5111" y="770"/>
                  </a:lnTo>
                  <a:lnTo>
                    <a:pt x="5107" y="776"/>
                  </a:lnTo>
                  <a:lnTo>
                    <a:pt x="5102" y="781"/>
                  </a:lnTo>
                  <a:lnTo>
                    <a:pt x="5097" y="786"/>
                  </a:lnTo>
                  <a:lnTo>
                    <a:pt x="5091" y="790"/>
                  </a:lnTo>
                  <a:lnTo>
                    <a:pt x="5084" y="794"/>
                  </a:lnTo>
                  <a:lnTo>
                    <a:pt x="5077" y="796"/>
                  </a:lnTo>
                  <a:lnTo>
                    <a:pt x="5069" y="798"/>
                  </a:lnTo>
                  <a:lnTo>
                    <a:pt x="5061" y="801"/>
                  </a:lnTo>
                  <a:lnTo>
                    <a:pt x="5052" y="801"/>
                  </a:lnTo>
                  <a:lnTo>
                    <a:pt x="5042" y="802"/>
                  </a:lnTo>
                  <a:lnTo>
                    <a:pt x="4565" y="802"/>
                  </a:lnTo>
                  <a:lnTo>
                    <a:pt x="4555" y="801"/>
                  </a:lnTo>
                  <a:lnTo>
                    <a:pt x="4546" y="801"/>
                  </a:lnTo>
                  <a:lnTo>
                    <a:pt x="4538" y="798"/>
                  </a:lnTo>
                  <a:lnTo>
                    <a:pt x="4530" y="796"/>
                  </a:lnTo>
                  <a:lnTo>
                    <a:pt x="4523" y="794"/>
                  </a:lnTo>
                  <a:lnTo>
                    <a:pt x="4516" y="790"/>
                  </a:lnTo>
                  <a:lnTo>
                    <a:pt x="4510" y="786"/>
                  </a:lnTo>
                  <a:lnTo>
                    <a:pt x="4505" y="781"/>
                  </a:lnTo>
                  <a:lnTo>
                    <a:pt x="4500" y="776"/>
                  </a:lnTo>
                  <a:lnTo>
                    <a:pt x="4496" y="770"/>
                  </a:lnTo>
                  <a:lnTo>
                    <a:pt x="4492" y="763"/>
                  </a:lnTo>
                  <a:lnTo>
                    <a:pt x="4490" y="755"/>
                  </a:lnTo>
                  <a:lnTo>
                    <a:pt x="4488" y="749"/>
                  </a:lnTo>
                  <a:lnTo>
                    <a:pt x="4486" y="739"/>
                  </a:lnTo>
                  <a:lnTo>
                    <a:pt x="4486" y="730"/>
                  </a:lnTo>
                  <a:lnTo>
                    <a:pt x="4484" y="720"/>
                  </a:lnTo>
                  <a:lnTo>
                    <a:pt x="4484" y="632"/>
                  </a:lnTo>
                  <a:lnTo>
                    <a:pt x="4486" y="615"/>
                  </a:lnTo>
                  <a:lnTo>
                    <a:pt x="4486" y="598"/>
                  </a:lnTo>
                  <a:lnTo>
                    <a:pt x="4488" y="582"/>
                  </a:lnTo>
                  <a:lnTo>
                    <a:pt x="4490" y="566"/>
                  </a:lnTo>
                  <a:lnTo>
                    <a:pt x="4492" y="551"/>
                  </a:lnTo>
                  <a:lnTo>
                    <a:pt x="4497" y="536"/>
                  </a:lnTo>
                  <a:lnTo>
                    <a:pt x="4500" y="521"/>
                  </a:lnTo>
                  <a:lnTo>
                    <a:pt x="4506" y="506"/>
                  </a:lnTo>
                  <a:lnTo>
                    <a:pt x="4512" y="492"/>
                  </a:lnTo>
                  <a:lnTo>
                    <a:pt x="4517" y="477"/>
                  </a:lnTo>
                  <a:lnTo>
                    <a:pt x="4524" y="463"/>
                  </a:lnTo>
                  <a:lnTo>
                    <a:pt x="4532" y="450"/>
                  </a:lnTo>
                  <a:lnTo>
                    <a:pt x="4540" y="436"/>
                  </a:lnTo>
                  <a:lnTo>
                    <a:pt x="4549" y="424"/>
                  </a:lnTo>
                  <a:lnTo>
                    <a:pt x="4558" y="410"/>
                  </a:lnTo>
                  <a:lnTo>
                    <a:pt x="4568" y="398"/>
                  </a:lnTo>
                  <a:lnTo>
                    <a:pt x="4578" y="385"/>
                  </a:lnTo>
                  <a:lnTo>
                    <a:pt x="4590" y="374"/>
                  </a:lnTo>
                  <a:lnTo>
                    <a:pt x="4601" y="364"/>
                  </a:lnTo>
                  <a:lnTo>
                    <a:pt x="4613" y="354"/>
                  </a:lnTo>
                  <a:lnTo>
                    <a:pt x="4627" y="345"/>
                  </a:lnTo>
                  <a:lnTo>
                    <a:pt x="4641" y="337"/>
                  </a:lnTo>
                  <a:lnTo>
                    <a:pt x="4654" y="329"/>
                  </a:lnTo>
                  <a:lnTo>
                    <a:pt x="4669" y="322"/>
                  </a:lnTo>
                  <a:lnTo>
                    <a:pt x="4684" y="316"/>
                  </a:lnTo>
                  <a:lnTo>
                    <a:pt x="4699" y="311"/>
                  </a:lnTo>
                  <a:lnTo>
                    <a:pt x="4715" y="306"/>
                  </a:lnTo>
                  <a:lnTo>
                    <a:pt x="4732" y="303"/>
                  </a:lnTo>
                  <a:lnTo>
                    <a:pt x="4749" y="299"/>
                  </a:lnTo>
                  <a:lnTo>
                    <a:pt x="4766" y="297"/>
                  </a:lnTo>
                  <a:lnTo>
                    <a:pt x="4784" y="295"/>
                  </a:lnTo>
                  <a:lnTo>
                    <a:pt x="4803" y="295"/>
                  </a:lnTo>
                  <a:lnTo>
                    <a:pt x="4823" y="295"/>
                  </a:lnTo>
                  <a:lnTo>
                    <a:pt x="4841" y="297"/>
                  </a:lnTo>
                  <a:lnTo>
                    <a:pt x="4858" y="299"/>
                  </a:lnTo>
                  <a:lnTo>
                    <a:pt x="4875" y="303"/>
                  </a:lnTo>
                  <a:lnTo>
                    <a:pt x="4892" y="306"/>
                  </a:lnTo>
                  <a:lnTo>
                    <a:pt x="4908" y="311"/>
                  </a:lnTo>
                  <a:lnTo>
                    <a:pt x="4923" y="316"/>
                  </a:lnTo>
                  <a:lnTo>
                    <a:pt x="4938" y="322"/>
                  </a:lnTo>
                  <a:lnTo>
                    <a:pt x="4953" y="329"/>
                  </a:lnTo>
                  <a:lnTo>
                    <a:pt x="4966" y="337"/>
                  </a:lnTo>
                  <a:lnTo>
                    <a:pt x="4980" y="345"/>
                  </a:lnTo>
                  <a:lnTo>
                    <a:pt x="4994" y="354"/>
                  </a:lnTo>
                  <a:lnTo>
                    <a:pt x="5005" y="364"/>
                  </a:lnTo>
                  <a:lnTo>
                    <a:pt x="5017" y="374"/>
                  </a:lnTo>
                  <a:lnTo>
                    <a:pt x="5029" y="385"/>
                  </a:lnTo>
                  <a:lnTo>
                    <a:pt x="5039" y="398"/>
                  </a:lnTo>
                  <a:lnTo>
                    <a:pt x="5049" y="410"/>
                  </a:lnTo>
                  <a:lnTo>
                    <a:pt x="5058" y="424"/>
                  </a:lnTo>
                  <a:lnTo>
                    <a:pt x="5067" y="436"/>
                  </a:lnTo>
                  <a:lnTo>
                    <a:pt x="5075" y="450"/>
                  </a:lnTo>
                  <a:lnTo>
                    <a:pt x="5083" y="463"/>
                  </a:lnTo>
                  <a:lnTo>
                    <a:pt x="5090" y="477"/>
                  </a:lnTo>
                  <a:lnTo>
                    <a:pt x="5095" y="492"/>
                  </a:lnTo>
                  <a:lnTo>
                    <a:pt x="5101" y="506"/>
                  </a:lnTo>
                  <a:lnTo>
                    <a:pt x="5107" y="521"/>
                  </a:lnTo>
                  <a:lnTo>
                    <a:pt x="5110" y="536"/>
                  </a:lnTo>
                  <a:lnTo>
                    <a:pt x="5115" y="551"/>
                  </a:lnTo>
                  <a:lnTo>
                    <a:pt x="5117" y="566"/>
                  </a:lnTo>
                  <a:lnTo>
                    <a:pt x="5119" y="582"/>
                  </a:lnTo>
                  <a:lnTo>
                    <a:pt x="5121" y="598"/>
                  </a:lnTo>
                  <a:lnTo>
                    <a:pt x="5121" y="615"/>
                  </a:lnTo>
                  <a:lnTo>
                    <a:pt x="5123" y="632"/>
                  </a:lnTo>
                  <a:lnTo>
                    <a:pt x="5123" y="720"/>
                  </a:lnTo>
                  <a:close/>
                  <a:moveTo>
                    <a:pt x="9606" y="1219"/>
                  </a:moveTo>
                  <a:lnTo>
                    <a:pt x="9605" y="1187"/>
                  </a:lnTo>
                  <a:lnTo>
                    <a:pt x="9603" y="1157"/>
                  </a:lnTo>
                  <a:lnTo>
                    <a:pt x="9599" y="1127"/>
                  </a:lnTo>
                  <a:lnTo>
                    <a:pt x="9594" y="1099"/>
                  </a:lnTo>
                  <a:lnTo>
                    <a:pt x="9588" y="1072"/>
                  </a:lnTo>
                  <a:lnTo>
                    <a:pt x="9580" y="1045"/>
                  </a:lnTo>
                  <a:lnTo>
                    <a:pt x="9571" y="1020"/>
                  </a:lnTo>
                  <a:lnTo>
                    <a:pt x="9561" y="996"/>
                  </a:lnTo>
                  <a:lnTo>
                    <a:pt x="9548" y="972"/>
                  </a:lnTo>
                  <a:lnTo>
                    <a:pt x="9536" y="950"/>
                  </a:lnTo>
                  <a:lnTo>
                    <a:pt x="9521" y="929"/>
                  </a:lnTo>
                  <a:lnTo>
                    <a:pt x="9505" y="909"/>
                  </a:lnTo>
                  <a:lnTo>
                    <a:pt x="9488" y="890"/>
                  </a:lnTo>
                  <a:lnTo>
                    <a:pt x="9470" y="872"/>
                  </a:lnTo>
                  <a:lnTo>
                    <a:pt x="9451" y="855"/>
                  </a:lnTo>
                  <a:lnTo>
                    <a:pt x="9430" y="839"/>
                  </a:lnTo>
                  <a:lnTo>
                    <a:pt x="9408" y="824"/>
                  </a:lnTo>
                  <a:lnTo>
                    <a:pt x="9386" y="811"/>
                  </a:lnTo>
                  <a:lnTo>
                    <a:pt x="9363" y="798"/>
                  </a:lnTo>
                  <a:lnTo>
                    <a:pt x="9339" y="786"/>
                  </a:lnTo>
                  <a:lnTo>
                    <a:pt x="9315" y="775"/>
                  </a:lnTo>
                  <a:lnTo>
                    <a:pt x="9291" y="764"/>
                  </a:lnTo>
                  <a:lnTo>
                    <a:pt x="9266" y="755"/>
                  </a:lnTo>
                  <a:lnTo>
                    <a:pt x="9240" y="747"/>
                  </a:lnTo>
                  <a:lnTo>
                    <a:pt x="9214" y="739"/>
                  </a:lnTo>
                  <a:lnTo>
                    <a:pt x="9186" y="733"/>
                  </a:lnTo>
                  <a:lnTo>
                    <a:pt x="9158" y="727"/>
                  </a:lnTo>
                  <a:lnTo>
                    <a:pt x="9130" y="722"/>
                  </a:lnTo>
                  <a:lnTo>
                    <a:pt x="9100" y="718"/>
                  </a:lnTo>
                  <a:lnTo>
                    <a:pt x="9071" y="715"/>
                  </a:lnTo>
                  <a:lnTo>
                    <a:pt x="9042" y="712"/>
                  </a:lnTo>
                  <a:lnTo>
                    <a:pt x="9010" y="711"/>
                  </a:lnTo>
                  <a:lnTo>
                    <a:pt x="9005" y="711"/>
                  </a:lnTo>
                  <a:lnTo>
                    <a:pt x="8997" y="710"/>
                  </a:lnTo>
                  <a:lnTo>
                    <a:pt x="8985" y="708"/>
                  </a:lnTo>
                  <a:lnTo>
                    <a:pt x="8969" y="704"/>
                  </a:lnTo>
                  <a:lnTo>
                    <a:pt x="8949" y="699"/>
                  </a:lnTo>
                  <a:lnTo>
                    <a:pt x="8925" y="692"/>
                  </a:lnTo>
                  <a:lnTo>
                    <a:pt x="8898" y="684"/>
                  </a:lnTo>
                  <a:lnTo>
                    <a:pt x="8866" y="674"/>
                  </a:lnTo>
                  <a:lnTo>
                    <a:pt x="8852" y="668"/>
                  </a:lnTo>
                  <a:lnTo>
                    <a:pt x="8838" y="661"/>
                  </a:lnTo>
                  <a:lnTo>
                    <a:pt x="8826" y="654"/>
                  </a:lnTo>
                  <a:lnTo>
                    <a:pt x="8813" y="646"/>
                  </a:lnTo>
                  <a:lnTo>
                    <a:pt x="8801" y="637"/>
                  </a:lnTo>
                  <a:lnTo>
                    <a:pt x="8789" y="626"/>
                  </a:lnTo>
                  <a:lnTo>
                    <a:pt x="8779" y="615"/>
                  </a:lnTo>
                  <a:lnTo>
                    <a:pt x="8769" y="604"/>
                  </a:lnTo>
                  <a:lnTo>
                    <a:pt x="8758" y="592"/>
                  </a:lnTo>
                  <a:lnTo>
                    <a:pt x="8749" y="580"/>
                  </a:lnTo>
                  <a:lnTo>
                    <a:pt x="8740" y="566"/>
                  </a:lnTo>
                  <a:lnTo>
                    <a:pt x="8733" y="552"/>
                  </a:lnTo>
                  <a:lnTo>
                    <a:pt x="8728" y="536"/>
                  </a:lnTo>
                  <a:lnTo>
                    <a:pt x="8725" y="520"/>
                  </a:lnTo>
                  <a:lnTo>
                    <a:pt x="8723" y="502"/>
                  </a:lnTo>
                  <a:lnTo>
                    <a:pt x="8721" y="483"/>
                  </a:lnTo>
                  <a:lnTo>
                    <a:pt x="8723" y="466"/>
                  </a:lnTo>
                  <a:lnTo>
                    <a:pt x="8725" y="448"/>
                  </a:lnTo>
                  <a:lnTo>
                    <a:pt x="8730" y="430"/>
                  </a:lnTo>
                  <a:lnTo>
                    <a:pt x="8737" y="410"/>
                  </a:lnTo>
                  <a:lnTo>
                    <a:pt x="8745" y="392"/>
                  </a:lnTo>
                  <a:lnTo>
                    <a:pt x="8756" y="373"/>
                  </a:lnTo>
                  <a:lnTo>
                    <a:pt x="8769" y="355"/>
                  </a:lnTo>
                  <a:lnTo>
                    <a:pt x="8783" y="335"/>
                  </a:lnTo>
                  <a:lnTo>
                    <a:pt x="8792" y="326"/>
                  </a:lnTo>
                  <a:lnTo>
                    <a:pt x="8801" y="316"/>
                  </a:lnTo>
                  <a:lnTo>
                    <a:pt x="8810" y="309"/>
                  </a:lnTo>
                  <a:lnTo>
                    <a:pt x="8821" y="301"/>
                  </a:lnTo>
                  <a:lnTo>
                    <a:pt x="8832" y="294"/>
                  </a:lnTo>
                  <a:lnTo>
                    <a:pt x="8845" y="287"/>
                  </a:lnTo>
                  <a:lnTo>
                    <a:pt x="8857" y="281"/>
                  </a:lnTo>
                  <a:lnTo>
                    <a:pt x="8871" y="276"/>
                  </a:lnTo>
                  <a:lnTo>
                    <a:pt x="8885" y="271"/>
                  </a:lnTo>
                  <a:lnTo>
                    <a:pt x="8901" y="268"/>
                  </a:lnTo>
                  <a:lnTo>
                    <a:pt x="8917" y="263"/>
                  </a:lnTo>
                  <a:lnTo>
                    <a:pt x="8934" y="261"/>
                  </a:lnTo>
                  <a:lnTo>
                    <a:pt x="8952" y="258"/>
                  </a:lnTo>
                  <a:lnTo>
                    <a:pt x="8971" y="257"/>
                  </a:lnTo>
                  <a:lnTo>
                    <a:pt x="8991" y="255"/>
                  </a:lnTo>
                  <a:lnTo>
                    <a:pt x="9011" y="254"/>
                  </a:lnTo>
                  <a:lnTo>
                    <a:pt x="9028" y="254"/>
                  </a:lnTo>
                  <a:lnTo>
                    <a:pt x="9044" y="255"/>
                  </a:lnTo>
                  <a:lnTo>
                    <a:pt x="9061" y="258"/>
                  </a:lnTo>
                  <a:lnTo>
                    <a:pt x="9077" y="261"/>
                  </a:lnTo>
                  <a:lnTo>
                    <a:pt x="9093" y="264"/>
                  </a:lnTo>
                  <a:lnTo>
                    <a:pt x="9108" y="269"/>
                  </a:lnTo>
                  <a:lnTo>
                    <a:pt x="9123" y="273"/>
                  </a:lnTo>
                  <a:lnTo>
                    <a:pt x="9139" y="280"/>
                  </a:lnTo>
                  <a:lnTo>
                    <a:pt x="9154" y="287"/>
                  </a:lnTo>
                  <a:lnTo>
                    <a:pt x="9168" y="294"/>
                  </a:lnTo>
                  <a:lnTo>
                    <a:pt x="9183" y="303"/>
                  </a:lnTo>
                  <a:lnTo>
                    <a:pt x="9197" y="312"/>
                  </a:lnTo>
                  <a:lnTo>
                    <a:pt x="9211" y="322"/>
                  </a:lnTo>
                  <a:lnTo>
                    <a:pt x="9225" y="332"/>
                  </a:lnTo>
                  <a:lnTo>
                    <a:pt x="9240" y="344"/>
                  </a:lnTo>
                  <a:lnTo>
                    <a:pt x="9253" y="356"/>
                  </a:lnTo>
                  <a:lnTo>
                    <a:pt x="9260" y="362"/>
                  </a:lnTo>
                  <a:lnTo>
                    <a:pt x="9267" y="367"/>
                  </a:lnTo>
                  <a:lnTo>
                    <a:pt x="9274" y="372"/>
                  </a:lnTo>
                  <a:lnTo>
                    <a:pt x="9280" y="375"/>
                  </a:lnTo>
                  <a:lnTo>
                    <a:pt x="9287" y="379"/>
                  </a:lnTo>
                  <a:lnTo>
                    <a:pt x="9294" y="381"/>
                  </a:lnTo>
                  <a:lnTo>
                    <a:pt x="9302" y="382"/>
                  </a:lnTo>
                  <a:lnTo>
                    <a:pt x="9309" y="383"/>
                  </a:lnTo>
                  <a:lnTo>
                    <a:pt x="9315" y="384"/>
                  </a:lnTo>
                  <a:lnTo>
                    <a:pt x="9322" y="383"/>
                  </a:lnTo>
                  <a:lnTo>
                    <a:pt x="9330" y="382"/>
                  </a:lnTo>
                  <a:lnTo>
                    <a:pt x="9337" y="381"/>
                  </a:lnTo>
                  <a:lnTo>
                    <a:pt x="9344" y="379"/>
                  </a:lnTo>
                  <a:lnTo>
                    <a:pt x="9352" y="375"/>
                  </a:lnTo>
                  <a:lnTo>
                    <a:pt x="9358" y="372"/>
                  </a:lnTo>
                  <a:lnTo>
                    <a:pt x="9366" y="367"/>
                  </a:lnTo>
                  <a:lnTo>
                    <a:pt x="9452" y="304"/>
                  </a:lnTo>
                  <a:lnTo>
                    <a:pt x="9460" y="298"/>
                  </a:lnTo>
                  <a:lnTo>
                    <a:pt x="9466" y="293"/>
                  </a:lnTo>
                  <a:lnTo>
                    <a:pt x="9472" y="287"/>
                  </a:lnTo>
                  <a:lnTo>
                    <a:pt x="9477" y="280"/>
                  </a:lnTo>
                  <a:lnTo>
                    <a:pt x="9481" y="275"/>
                  </a:lnTo>
                  <a:lnTo>
                    <a:pt x="9484" y="268"/>
                  </a:lnTo>
                  <a:lnTo>
                    <a:pt x="9485" y="261"/>
                  </a:lnTo>
                  <a:lnTo>
                    <a:pt x="9486" y="254"/>
                  </a:lnTo>
                  <a:lnTo>
                    <a:pt x="9487" y="247"/>
                  </a:lnTo>
                  <a:lnTo>
                    <a:pt x="9486" y="241"/>
                  </a:lnTo>
                  <a:lnTo>
                    <a:pt x="9484" y="234"/>
                  </a:lnTo>
                  <a:lnTo>
                    <a:pt x="9482" y="226"/>
                  </a:lnTo>
                  <a:lnTo>
                    <a:pt x="9478" y="219"/>
                  </a:lnTo>
                  <a:lnTo>
                    <a:pt x="9474" y="211"/>
                  </a:lnTo>
                  <a:lnTo>
                    <a:pt x="9469" y="204"/>
                  </a:lnTo>
                  <a:lnTo>
                    <a:pt x="9462" y="197"/>
                  </a:lnTo>
                  <a:lnTo>
                    <a:pt x="9444" y="176"/>
                  </a:lnTo>
                  <a:lnTo>
                    <a:pt x="9424" y="157"/>
                  </a:lnTo>
                  <a:lnTo>
                    <a:pt x="9404" y="138"/>
                  </a:lnTo>
                  <a:lnTo>
                    <a:pt x="9381" y="120"/>
                  </a:lnTo>
                  <a:lnTo>
                    <a:pt x="9358" y="103"/>
                  </a:lnTo>
                  <a:lnTo>
                    <a:pt x="9335" y="86"/>
                  </a:lnTo>
                  <a:lnTo>
                    <a:pt x="9309" y="70"/>
                  </a:lnTo>
                  <a:lnTo>
                    <a:pt x="9283" y="55"/>
                  </a:lnTo>
                  <a:lnTo>
                    <a:pt x="9253" y="43"/>
                  </a:lnTo>
                  <a:lnTo>
                    <a:pt x="9224" y="33"/>
                  </a:lnTo>
                  <a:lnTo>
                    <a:pt x="9192" y="22"/>
                  </a:lnTo>
                  <a:lnTo>
                    <a:pt x="9158" y="16"/>
                  </a:lnTo>
                  <a:lnTo>
                    <a:pt x="9124" y="9"/>
                  </a:lnTo>
                  <a:lnTo>
                    <a:pt x="9088" y="4"/>
                  </a:lnTo>
                  <a:lnTo>
                    <a:pt x="9051" y="1"/>
                  </a:lnTo>
                  <a:lnTo>
                    <a:pt x="9011" y="0"/>
                  </a:lnTo>
                  <a:lnTo>
                    <a:pt x="8977" y="1"/>
                  </a:lnTo>
                  <a:lnTo>
                    <a:pt x="8944" y="3"/>
                  </a:lnTo>
                  <a:lnTo>
                    <a:pt x="8913" y="7"/>
                  </a:lnTo>
                  <a:lnTo>
                    <a:pt x="8882" y="11"/>
                  </a:lnTo>
                  <a:lnTo>
                    <a:pt x="8853" y="17"/>
                  </a:lnTo>
                  <a:lnTo>
                    <a:pt x="8824" y="24"/>
                  </a:lnTo>
                  <a:lnTo>
                    <a:pt x="8796" y="31"/>
                  </a:lnTo>
                  <a:lnTo>
                    <a:pt x="8770" y="40"/>
                  </a:lnTo>
                  <a:lnTo>
                    <a:pt x="8744" y="51"/>
                  </a:lnTo>
                  <a:lnTo>
                    <a:pt x="8720" y="62"/>
                  </a:lnTo>
                  <a:lnTo>
                    <a:pt x="8697" y="74"/>
                  </a:lnTo>
                  <a:lnTo>
                    <a:pt x="8675" y="88"/>
                  </a:lnTo>
                  <a:lnTo>
                    <a:pt x="8654" y="103"/>
                  </a:lnTo>
                  <a:lnTo>
                    <a:pt x="8633" y="119"/>
                  </a:lnTo>
                  <a:lnTo>
                    <a:pt x="8615" y="135"/>
                  </a:lnTo>
                  <a:lnTo>
                    <a:pt x="8597" y="154"/>
                  </a:lnTo>
                  <a:lnTo>
                    <a:pt x="8580" y="173"/>
                  </a:lnTo>
                  <a:lnTo>
                    <a:pt x="8563" y="191"/>
                  </a:lnTo>
                  <a:lnTo>
                    <a:pt x="8548" y="210"/>
                  </a:lnTo>
                  <a:lnTo>
                    <a:pt x="8535" y="231"/>
                  </a:lnTo>
                  <a:lnTo>
                    <a:pt x="8522" y="250"/>
                  </a:lnTo>
                  <a:lnTo>
                    <a:pt x="8511" y="270"/>
                  </a:lnTo>
                  <a:lnTo>
                    <a:pt x="8500" y="290"/>
                  </a:lnTo>
                  <a:lnTo>
                    <a:pt x="8491" y="311"/>
                  </a:lnTo>
                  <a:lnTo>
                    <a:pt x="8483" y="332"/>
                  </a:lnTo>
                  <a:lnTo>
                    <a:pt x="8476" y="353"/>
                  </a:lnTo>
                  <a:lnTo>
                    <a:pt x="8469" y="374"/>
                  </a:lnTo>
                  <a:lnTo>
                    <a:pt x="8465" y="396"/>
                  </a:lnTo>
                  <a:lnTo>
                    <a:pt x="8460" y="418"/>
                  </a:lnTo>
                  <a:lnTo>
                    <a:pt x="8458" y="441"/>
                  </a:lnTo>
                  <a:lnTo>
                    <a:pt x="8456" y="463"/>
                  </a:lnTo>
                  <a:lnTo>
                    <a:pt x="8456" y="486"/>
                  </a:lnTo>
                  <a:lnTo>
                    <a:pt x="8457" y="513"/>
                  </a:lnTo>
                  <a:lnTo>
                    <a:pt x="8459" y="539"/>
                  </a:lnTo>
                  <a:lnTo>
                    <a:pt x="8461" y="564"/>
                  </a:lnTo>
                  <a:lnTo>
                    <a:pt x="8466" y="589"/>
                  </a:lnTo>
                  <a:lnTo>
                    <a:pt x="8471" y="613"/>
                  </a:lnTo>
                  <a:lnTo>
                    <a:pt x="8477" y="637"/>
                  </a:lnTo>
                  <a:lnTo>
                    <a:pt x="8485" y="658"/>
                  </a:lnTo>
                  <a:lnTo>
                    <a:pt x="8493" y="680"/>
                  </a:lnTo>
                  <a:lnTo>
                    <a:pt x="8502" y="701"/>
                  </a:lnTo>
                  <a:lnTo>
                    <a:pt x="8513" y="721"/>
                  </a:lnTo>
                  <a:lnTo>
                    <a:pt x="8525" y="741"/>
                  </a:lnTo>
                  <a:lnTo>
                    <a:pt x="8537" y="759"/>
                  </a:lnTo>
                  <a:lnTo>
                    <a:pt x="8551" y="777"/>
                  </a:lnTo>
                  <a:lnTo>
                    <a:pt x="8565" y="794"/>
                  </a:lnTo>
                  <a:lnTo>
                    <a:pt x="8581" y="810"/>
                  </a:lnTo>
                  <a:lnTo>
                    <a:pt x="8598" y="825"/>
                  </a:lnTo>
                  <a:lnTo>
                    <a:pt x="8616" y="840"/>
                  </a:lnTo>
                  <a:lnTo>
                    <a:pt x="8635" y="854"/>
                  </a:lnTo>
                  <a:lnTo>
                    <a:pt x="8655" y="867"/>
                  </a:lnTo>
                  <a:lnTo>
                    <a:pt x="8676" y="880"/>
                  </a:lnTo>
                  <a:lnTo>
                    <a:pt x="8698" y="892"/>
                  </a:lnTo>
                  <a:lnTo>
                    <a:pt x="8721" y="902"/>
                  </a:lnTo>
                  <a:lnTo>
                    <a:pt x="8745" y="913"/>
                  </a:lnTo>
                  <a:lnTo>
                    <a:pt x="8771" y="923"/>
                  </a:lnTo>
                  <a:lnTo>
                    <a:pt x="8797" y="931"/>
                  </a:lnTo>
                  <a:lnTo>
                    <a:pt x="8824" y="939"/>
                  </a:lnTo>
                  <a:lnTo>
                    <a:pt x="8854" y="946"/>
                  </a:lnTo>
                  <a:lnTo>
                    <a:pt x="8883" y="952"/>
                  </a:lnTo>
                  <a:lnTo>
                    <a:pt x="8914" y="958"/>
                  </a:lnTo>
                  <a:lnTo>
                    <a:pt x="8945" y="963"/>
                  </a:lnTo>
                  <a:lnTo>
                    <a:pt x="8978" y="968"/>
                  </a:lnTo>
                  <a:lnTo>
                    <a:pt x="9012" y="970"/>
                  </a:lnTo>
                  <a:lnTo>
                    <a:pt x="9017" y="970"/>
                  </a:lnTo>
                  <a:lnTo>
                    <a:pt x="9026" y="971"/>
                  </a:lnTo>
                  <a:lnTo>
                    <a:pt x="9039" y="974"/>
                  </a:lnTo>
                  <a:lnTo>
                    <a:pt x="9057" y="976"/>
                  </a:lnTo>
                  <a:lnTo>
                    <a:pt x="9079" y="980"/>
                  </a:lnTo>
                  <a:lnTo>
                    <a:pt x="9105" y="986"/>
                  </a:lnTo>
                  <a:lnTo>
                    <a:pt x="9136" y="992"/>
                  </a:lnTo>
                  <a:lnTo>
                    <a:pt x="9171" y="1000"/>
                  </a:lnTo>
                  <a:lnTo>
                    <a:pt x="9186" y="1005"/>
                  </a:lnTo>
                  <a:lnTo>
                    <a:pt x="9201" y="1012"/>
                  </a:lnTo>
                  <a:lnTo>
                    <a:pt x="9216" y="1019"/>
                  </a:lnTo>
                  <a:lnTo>
                    <a:pt x="9231" y="1028"/>
                  </a:lnTo>
                  <a:lnTo>
                    <a:pt x="9244" y="1038"/>
                  </a:lnTo>
                  <a:lnTo>
                    <a:pt x="9258" y="1048"/>
                  </a:lnTo>
                  <a:lnTo>
                    <a:pt x="9271" y="1061"/>
                  </a:lnTo>
                  <a:lnTo>
                    <a:pt x="9284" y="1073"/>
                  </a:lnTo>
                  <a:lnTo>
                    <a:pt x="9295" y="1088"/>
                  </a:lnTo>
                  <a:lnTo>
                    <a:pt x="9304" y="1104"/>
                  </a:lnTo>
                  <a:lnTo>
                    <a:pt x="9312" y="1119"/>
                  </a:lnTo>
                  <a:lnTo>
                    <a:pt x="9319" y="1138"/>
                  </a:lnTo>
                  <a:lnTo>
                    <a:pt x="9323" y="1157"/>
                  </a:lnTo>
                  <a:lnTo>
                    <a:pt x="9327" y="1177"/>
                  </a:lnTo>
                  <a:lnTo>
                    <a:pt x="9329" y="1198"/>
                  </a:lnTo>
                  <a:lnTo>
                    <a:pt x="9330" y="1220"/>
                  </a:lnTo>
                  <a:lnTo>
                    <a:pt x="9329" y="1234"/>
                  </a:lnTo>
                  <a:lnTo>
                    <a:pt x="9329" y="1247"/>
                  </a:lnTo>
                  <a:lnTo>
                    <a:pt x="9327" y="1260"/>
                  </a:lnTo>
                  <a:lnTo>
                    <a:pt x="9326" y="1273"/>
                  </a:lnTo>
                  <a:lnTo>
                    <a:pt x="9322" y="1286"/>
                  </a:lnTo>
                  <a:lnTo>
                    <a:pt x="9320" y="1298"/>
                  </a:lnTo>
                  <a:lnTo>
                    <a:pt x="9315" y="1311"/>
                  </a:lnTo>
                  <a:lnTo>
                    <a:pt x="9312" y="1323"/>
                  </a:lnTo>
                  <a:lnTo>
                    <a:pt x="9302" y="1347"/>
                  </a:lnTo>
                  <a:lnTo>
                    <a:pt x="9289" y="1371"/>
                  </a:lnTo>
                  <a:lnTo>
                    <a:pt x="9275" y="1394"/>
                  </a:lnTo>
                  <a:lnTo>
                    <a:pt x="9258" y="1416"/>
                  </a:lnTo>
                  <a:lnTo>
                    <a:pt x="9249" y="1427"/>
                  </a:lnTo>
                  <a:lnTo>
                    <a:pt x="9238" y="1437"/>
                  </a:lnTo>
                  <a:lnTo>
                    <a:pt x="9227" y="1447"/>
                  </a:lnTo>
                  <a:lnTo>
                    <a:pt x="9215" y="1457"/>
                  </a:lnTo>
                  <a:lnTo>
                    <a:pt x="9202" y="1464"/>
                  </a:lnTo>
                  <a:lnTo>
                    <a:pt x="9189" y="1472"/>
                  </a:lnTo>
                  <a:lnTo>
                    <a:pt x="9175" y="1479"/>
                  </a:lnTo>
                  <a:lnTo>
                    <a:pt x="9160" y="1486"/>
                  </a:lnTo>
                  <a:lnTo>
                    <a:pt x="9145" y="1492"/>
                  </a:lnTo>
                  <a:lnTo>
                    <a:pt x="9128" y="1496"/>
                  </a:lnTo>
                  <a:lnTo>
                    <a:pt x="9111" y="1501"/>
                  </a:lnTo>
                  <a:lnTo>
                    <a:pt x="9093" y="1504"/>
                  </a:lnTo>
                  <a:lnTo>
                    <a:pt x="9073" y="1506"/>
                  </a:lnTo>
                  <a:lnTo>
                    <a:pt x="9053" y="1509"/>
                  </a:lnTo>
                  <a:lnTo>
                    <a:pt x="9033" y="1511"/>
                  </a:lnTo>
                  <a:lnTo>
                    <a:pt x="9012" y="1511"/>
                  </a:lnTo>
                  <a:lnTo>
                    <a:pt x="8996" y="1511"/>
                  </a:lnTo>
                  <a:lnTo>
                    <a:pt x="8982" y="1510"/>
                  </a:lnTo>
                  <a:lnTo>
                    <a:pt x="8967" y="1509"/>
                  </a:lnTo>
                  <a:lnTo>
                    <a:pt x="8952" y="1506"/>
                  </a:lnTo>
                  <a:lnTo>
                    <a:pt x="8938" y="1504"/>
                  </a:lnTo>
                  <a:lnTo>
                    <a:pt x="8923" y="1501"/>
                  </a:lnTo>
                  <a:lnTo>
                    <a:pt x="8909" y="1497"/>
                  </a:lnTo>
                  <a:lnTo>
                    <a:pt x="8896" y="1493"/>
                  </a:lnTo>
                  <a:lnTo>
                    <a:pt x="8882" y="1488"/>
                  </a:lnTo>
                  <a:lnTo>
                    <a:pt x="8869" y="1483"/>
                  </a:lnTo>
                  <a:lnTo>
                    <a:pt x="8856" y="1477"/>
                  </a:lnTo>
                  <a:lnTo>
                    <a:pt x="8844" y="1470"/>
                  </a:lnTo>
                  <a:lnTo>
                    <a:pt x="8831" y="1462"/>
                  </a:lnTo>
                  <a:lnTo>
                    <a:pt x="8819" y="1455"/>
                  </a:lnTo>
                  <a:lnTo>
                    <a:pt x="8806" y="1446"/>
                  </a:lnTo>
                  <a:lnTo>
                    <a:pt x="8795" y="1437"/>
                  </a:lnTo>
                  <a:lnTo>
                    <a:pt x="8772" y="1420"/>
                  </a:lnTo>
                  <a:lnTo>
                    <a:pt x="8751" y="1402"/>
                  </a:lnTo>
                  <a:lnTo>
                    <a:pt x="8732" y="1384"/>
                  </a:lnTo>
                  <a:lnTo>
                    <a:pt x="8711" y="1365"/>
                  </a:lnTo>
                  <a:lnTo>
                    <a:pt x="8693" y="1346"/>
                  </a:lnTo>
                  <a:lnTo>
                    <a:pt x="8675" y="1326"/>
                  </a:lnTo>
                  <a:lnTo>
                    <a:pt x="8658" y="1307"/>
                  </a:lnTo>
                  <a:lnTo>
                    <a:pt x="8642" y="1287"/>
                  </a:lnTo>
                  <a:lnTo>
                    <a:pt x="8638" y="1280"/>
                  </a:lnTo>
                  <a:lnTo>
                    <a:pt x="8632" y="1274"/>
                  </a:lnTo>
                  <a:lnTo>
                    <a:pt x="8628" y="1269"/>
                  </a:lnTo>
                  <a:lnTo>
                    <a:pt x="8622" y="1264"/>
                  </a:lnTo>
                  <a:lnTo>
                    <a:pt x="8616" y="1260"/>
                  </a:lnTo>
                  <a:lnTo>
                    <a:pt x="8609" y="1256"/>
                  </a:lnTo>
                  <a:lnTo>
                    <a:pt x="8604" y="1254"/>
                  </a:lnTo>
                  <a:lnTo>
                    <a:pt x="8597" y="1252"/>
                  </a:lnTo>
                  <a:lnTo>
                    <a:pt x="8591" y="1252"/>
                  </a:lnTo>
                  <a:lnTo>
                    <a:pt x="8583" y="1251"/>
                  </a:lnTo>
                  <a:lnTo>
                    <a:pt x="8577" y="1252"/>
                  </a:lnTo>
                  <a:lnTo>
                    <a:pt x="8570" y="1253"/>
                  </a:lnTo>
                  <a:lnTo>
                    <a:pt x="8562" y="1255"/>
                  </a:lnTo>
                  <a:lnTo>
                    <a:pt x="8555" y="1257"/>
                  </a:lnTo>
                  <a:lnTo>
                    <a:pt x="8547" y="1261"/>
                  </a:lnTo>
                  <a:lnTo>
                    <a:pt x="8539" y="1265"/>
                  </a:lnTo>
                  <a:lnTo>
                    <a:pt x="8456" y="1325"/>
                  </a:lnTo>
                  <a:lnTo>
                    <a:pt x="8448" y="1331"/>
                  </a:lnTo>
                  <a:lnTo>
                    <a:pt x="8442" y="1338"/>
                  </a:lnTo>
                  <a:lnTo>
                    <a:pt x="8435" y="1345"/>
                  </a:lnTo>
                  <a:lnTo>
                    <a:pt x="8431" y="1350"/>
                  </a:lnTo>
                  <a:lnTo>
                    <a:pt x="8426" y="1357"/>
                  </a:lnTo>
                  <a:lnTo>
                    <a:pt x="8423" y="1364"/>
                  </a:lnTo>
                  <a:lnTo>
                    <a:pt x="8420" y="1372"/>
                  </a:lnTo>
                  <a:lnTo>
                    <a:pt x="8418" y="1378"/>
                  </a:lnTo>
                  <a:lnTo>
                    <a:pt x="8417" y="1385"/>
                  </a:lnTo>
                  <a:lnTo>
                    <a:pt x="8417" y="1392"/>
                  </a:lnTo>
                  <a:lnTo>
                    <a:pt x="8418" y="1400"/>
                  </a:lnTo>
                  <a:lnTo>
                    <a:pt x="8419" y="1407"/>
                  </a:lnTo>
                  <a:lnTo>
                    <a:pt x="8422" y="1415"/>
                  </a:lnTo>
                  <a:lnTo>
                    <a:pt x="8424" y="1423"/>
                  </a:lnTo>
                  <a:lnTo>
                    <a:pt x="8428" y="1429"/>
                  </a:lnTo>
                  <a:lnTo>
                    <a:pt x="8433" y="1437"/>
                  </a:lnTo>
                  <a:lnTo>
                    <a:pt x="8450" y="1466"/>
                  </a:lnTo>
                  <a:lnTo>
                    <a:pt x="8470" y="1493"/>
                  </a:lnTo>
                  <a:lnTo>
                    <a:pt x="8492" y="1520"/>
                  </a:lnTo>
                  <a:lnTo>
                    <a:pt x="8517" y="1547"/>
                  </a:lnTo>
                  <a:lnTo>
                    <a:pt x="8544" y="1574"/>
                  </a:lnTo>
                  <a:lnTo>
                    <a:pt x="8573" y="1601"/>
                  </a:lnTo>
                  <a:lnTo>
                    <a:pt x="8605" y="1627"/>
                  </a:lnTo>
                  <a:lnTo>
                    <a:pt x="8639" y="1653"/>
                  </a:lnTo>
                  <a:lnTo>
                    <a:pt x="8657" y="1667"/>
                  </a:lnTo>
                  <a:lnTo>
                    <a:pt x="8675" y="1679"/>
                  </a:lnTo>
                  <a:lnTo>
                    <a:pt x="8694" y="1691"/>
                  </a:lnTo>
                  <a:lnTo>
                    <a:pt x="8715" y="1702"/>
                  </a:lnTo>
                  <a:lnTo>
                    <a:pt x="8736" y="1711"/>
                  </a:lnTo>
                  <a:lnTo>
                    <a:pt x="8758" y="1721"/>
                  </a:lnTo>
                  <a:lnTo>
                    <a:pt x="8779" y="1729"/>
                  </a:lnTo>
                  <a:lnTo>
                    <a:pt x="8802" y="1737"/>
                  </a:lnTo>
                  <a:lnTo>
                    <a:pt x="8826" y="1744"/>
                  </a:lnTo>
                  <a:lnTo>
                    <a:pt x="8850" y="1749"/>
                  </a:lnTo>
                  <a:lnTo>
                    <a:pt x="8875" y="1755"/>
                  </a:lnTo>
                  <a:lnTo>
                    <a:pt x="8901" y="1760"/>
                  </a:lnTo>
                  <a:lnTo>
                    <a:pt x="8927" y="1763"/>
                  </a:lnTo>
                  <a:lnTo>
                    <a:pt x="8954" y="1766"/>
                  </a:lnTo>
                  <a:lnTo>
                    <a:pt x="8983" y="1768"/>
                  </a:lnTo>
                  <a:lnTo>
                    <a:pt x="9011" y="1770"/>
                  </a:lnTo>
                  <a:lnTo>
                    <a:pt x="9046" y="1769"/>
                  </a:lnTo>
                  <a:lnTo>
                    <a:pt x="9080" y="1766"/>
                  </a:lnTo>
                  <a:lnTo>
                    <a:pt x="9113" y="1763"/>
                  </a:lnTo>
                  <a:lnTo>
                    <a:pt x="9146" y="1757"/>
                  </a:lnTo>
                  <a:lnTo>
                    <a:pt x="9176" y="1752"/>
                  </a:lnTo>
                  <a:lnTo>
                    <a:pt x="9207" y="1745"/>
                  </a:lnTo>
                  <a:lnTo>
                    <a:pt x="9235" y="1737"/>
                  </a:lnTo>
                  <a:lnTo>
                    <a:pt x="9263" y="1727"/>
                  </a:lnTo>
                  <a:lnTo>
                    <a:pt x="9291" y="1717"/>
                  </a:lnTo>
                  <a:lnTo>
                    <a:pt x="9317" y="1704"/>
                  </a:lnTo>
                  <a:lnTo>
                    <a:pt x="9341" y="1692"/>
                  </a:lnTo>
                  <a:lnTo>
                    <a:pt x="9365" y="1677"/>
                  </a:lnTo>
                  <a:lnTo>
                    <a:pt x="9388" y="1662"/>
                  </a:lnTo>
                  <a:lnTo>
                    <a:pt x="9410" y="1645"/>
                  </a:lnTo>
                  <a:lnTo>
                    <a:pt x="9431" y="1627"/>
                  </a:lnTo>
                  <a:lnTo>
                    <a:pt x="9451" y="1608"/>
                  </a:lnTo>
                  <a:lnTo>
                    <a:pt x="9469" y="1589"/>
                  </a:lnTo>
                  <a:lnTo>
                    <a:pt x="9487" y="1568"/>
                  </a:lnTo>
                  <a:lnTo>
                    <a:pt x="9504" y="1548"/>
                  </a:lnTo>
                  <a:lnTo>
                    <a:pt x="9519" y="1527"/>
                  </a:lnTo>
                  <a:lnTo>
                    <a:pt x="9533" y="1504"/>
                  </a:lnTo>
                  <a:lnTo>
                    <a:pt x="9546" y="1481"/>
                  </a:lnTo>
                  <a:lnTo>
                    <a:pt x="9558" y="1458"/>
                  </a:lnTo>
                  <a:lnTo>
                    <a:pt x="9568" y="1434"/>
                  </a:lnTo>
                  <a:lnTo>
                    <a:pt x="9577" y="1409"/>
                  </a:lnTo>
                  <a:lnTo>
                    <a:pt x="9585" y="1384"/>
                  </a:lnTo>
                  <a:lnTo>
                    <a:pt x="9591" y="1358"/>
                  </a:lnTo>
                  <a:lnTo>
                    <a:pt x="9597" y="1332"/>
                  </a:lnTo>
                  <a:lnTo>
                    <a:pt x="9601" y="1305"/>
                  </a:lnTo>
                  <a:lnTo>
                    <a:pt x="9604" y="1277"/>
                  </a:lnTo>
                  <a:lnTo>
                    <a:pt x="9606" y="1248"/>
                  </a:lnTo>
                  <a:lnTo>
                    <a:pt x="9606" y="1219"/>
                  </a:lnTo>
                  <a:close/>
                  <a:moveTo>
                    <a:pt x="13851" y="596"/>
                  </a:moveTo>
                  <a:lnTo>
                    <a:pt x="13850" y="565"/>
                  </a:lnTo>
                  <a:lnTo>
                    <a:pt x="13848" y="536"/>
                  </a:lnTo>
                  <a:lnTo>
                    <a:pt x="13844" y="506"/>
                  </a:lnTo>
                  <a:lnTo>
                    <a:pt x="13840" y="477"/>
                  </a:lnTo>
                  <a:lnTo>
                    <a:pt x="13834" y="449"/>
                  </a:lnTo>
                  <a:lnTo>
                    <a:pt x="13826" y="422"/>
                  </a:lnTo>
                  <a:lnTo>
                    <a:pt x="13818" y="394"/>
                  </a:lnTo>
                  <a:lnTo>
                    <a:pt x="13809" y="368"/>
                  </a:lnTo>
                  <a:lnTo>
                    <a:pt x="13798" y="342"/>
                  </a:lnTo>
                  <a:lnTo>
                    <a:pt x="13787" y="316"/>
                  </a:lnTo>
                  <a:lnTo>
                    <a:pt x="13773" y="293"/>
                  </a:lnTo>
                  <a:lnTo>
                    <a:pt x="13758" y="268"/>
                  </a:lnTo>
                  <a:lnTo>
                    <a:pt x="13742" y="244"/>
                  </a:lnTo>
                  <a:lnTo>
                    <a:pt x="13727" y="221"/>
                  </a:lnTo>
                  <a:lnTo>
                    <a:pt x="13709" y="199"/>
                  </a:lnTo>
                  <a:lnTo>
                    <a:pt x="13689" y="177"/>
                  </a:lnTo>
                  <a:lnTo>
                    <a:pt x="13669" y="156"/>
                  </a:lnTo>
                  <a:lnTo>
                    <a:pt x="13647" y="137"/>
                  </a:lnTo>
                  <a:lnTo>
                    <a:pt x="13626" y="119"/>
                  </a:lnTo>
                  <a:lnTo>
                    <a:pt x="13602" y="100"/>
                  </a:lnTo>
                  <a:lnTo>
                    <a:pt x="13578" y="86"/>
                  </a:lnTo>
                  <a:lnTo>
                    <a:pt x="13554" y="71"/>
                  </a:lnTo>
                  <a:lnTo>
                    <a:pt x="13529" y="57"/>
                  </a:lnTo>
                  <a:lnTo>
                    <a:pt x="13501" y="46"/>
                  </a:lnTo>
                  <a:lnTo>
                    <a:pt x="13474" y="36"/>
                  </a:lnTo>
                  <a:lnTo>
                    <a:pt x="13446" y="27"/>
                  </a:lnTo>
                  <a:lnTo>
                    <a:pt x="13417" y="19"/>
                  </a:lnTo>
                  <a:lnTo>
                    <a:pt x="13386" y="12"/>
                  </a:lnTo>
                  <a:lnTo>
                    <a:pt x="13354" y="7"/>
                  </a:lnTo>
                  <a:lnTo>
                    <a:pt x="13323" y="3"/>
                  </a:lnTo>
                  <a:lnTo>
                    <a:pt x="13290" y="1"/>
                  </a:lnTo>
                  <a:lnTo>
                    <a:pt x="13256" y="0"/>
                  </a:lnTo>
                  <a:lnTo>
                    <a:pt x="13223" y="1"/>
                  </a:lnTo>
                  <a:lnTo>
                    <a:pt x="13191" y="3"/>
                  </a:lnTo>
                  <a:lnTo>
                    <a:pt x="13160" y="7"/>
                  </a:lnTo>
                  <a:lnTo>
                    <a:pt x="13129" y="12"/>
                  </a:lnTo>
                  <a:lnTo>
                    <a:pt x="13100" y="19"/>
                  </a:lnTo>
                  <a:lnTo>
                    <a:pt x="13070" y="27"/>
                  </a:lnTo>
                  <a:lnTo>
                    <a:pt x="13043" y="36"/>
                  </a:lnTo>
                  <a:lnTo>
                    <a:pt x="13015" y="46"/>
                  </a:lnTo>
                  <a:lnTo>
                    <a:pt x="12989" y="57"/>
                  </a:lnTo>
                  <a:lnTo>
                    <a:pt x="12963" y="71"/>
                  </a:lnTo>
                  <a:lnTo>
                    <a:pt x="12938" y="86"/>
                  </a:lnTo>
                  <a:lnTo>
                    <a:pt x="12914" y="100"/>
                  </a:lnTo>
                  <a:lnTo>
                    <a:pt x="12892" y="119"/>
                  </a:lnTo>
                  <a:lnTo>
                    <a:pt x="12869" y="137"/>
                  </a:lnTo>
                  <a:lnTo>
                    <a:pt x="12848" y="156"/>
                  </a:lnTo>
                  <a:lnTo>
                    <a:pt x="12826" y="177"/>
                  </a:lnTo>
                  <a:lnTo>
                    <a:pt x="12807" y="199"/>
                  </a:lnTo>
                  <a:lnTo>
                    <a:pt x="12788" y="221"/>
                  </a:lnTo>
                  <a:lnTo>
                    <a:pt x="12769" y="244"/>
                  </a:lnTo>
                  <a:lnTo>
                    <a:pt x="12754" y="268"/>
                  </a:lnTo>
                  <a:lnTo>
                    <a:pt x="12739" y="293"/>
                  </a:lnTo>
                  <a:lnTo>
                    <a:pt x="12725" y="316"/>
                  </a:lnTo>
                  <a:lnTo>
                    <a:pt x="12713" y="342"/>
                  </a:lnTo>
                  <a:lnTo>
                    <a:pt x="12702" y="368"/>
                  </a:lnTo>
                  <a:lnTo>
                    <a:pt x="12693" y="394"/>
                  </a:lnTo>
                  <a:lnTo>
                    <a:pt x="12684" y="422"/>
                  </a:lnTo>
                  <a:lnTo>
                    <a:pt x="12677" y="449"/>
                  </a:lnTo>
                  <a:lnTo>
                    <a:pt x="12671" y="477"/>
                  </a:lnTo>
                  <a:lnTo>
                    <a:pt x="12667" y="506"/>
                  </a:lnTo>
                  <a:lnTo>
                    <a:pt x="12663" y="536"/>
                  </a:lnTo>
                  <a:lnTo>
                    <a:pt x="12661" y="565"/>
                  </a:lnTo>
                  <a:lnTo>
                    <a:pt x="12661" y="596"/>
                  </a:lnTo>
                  <a:lnTo>
                    <a:pt x="12661" y="1654"/>
                  </a:lnTo>
                  <a:lnTo>
                    <a:pt x="12661" y="1663"/>
                  </a:lnTo>
                  <a:lnTo>
                    <a:pt x="12662" y="1673"/>
                  </a:lnTo>
                  <a:lnTo>
                    <a:pt x="12663" y="1682"/>
                  </a:lnTo>
                  <a:lnTo>
                    <a:pt x="12665" y="1688"/>
                  </a:lnTo>
                  <a:lnTo>
                    <a:pt x="12668" y="1696"/>
                  </a:lnTo>
                  <a:lnTo>
                    <a:pt x="12671" y="1702"/>
                  </a:lnTo>
                  <a:lnTo>
                    <a:pt x="12676" y="1709"/>
                  </a:lnTo>
                  <a:lnTo>
                    <a:pt x="12680" y="1713"/>
                  </a:lnTo>
                  <a:lnTo>
                    <a:pt x="12686" y="1718"/>
                  </a:lnTo>
                  <a:lnTo>
                    <a:pt x="12691" y="1722"/>
                  </a:lnTo>
                  <a:lnTo>
                    <a:pt x="12698" y="1726"/>
                  </a:lnTo>
                  <a:lnTo>
                    <a:pt x="12705" y="1728"/>
                  </a:lnTo>
                  <a:lnTo>
                    <a:pt x="12713" y="1730"/>
                  </a:lnTo>
                  <a:lnTo>
                    <a:pt x="12721" y="1732"/>
                  </a:lnTo>
                  <a:lnTo>
                    <a:pt x="12730" y="1732"/>
                  </a:lnTo>
                  <a:lnTo>
                    <a:pt x="12739" y="1734"/>
                  </a:lnTo>
                  <a:lnTo>
                    <a:pt x="12858" y="1734"/>
                  </a:lnTo>
                  <a:lnTo>
                    <a:pt x="12868" y="1732"/>
                  </a:lnTo>
                  <a:lnTo>
                    <a:pt x="12877" y="1732"/>
                  </a:lnTo>
                  <a:lnTo>
                    <a:pt x="12885" y="1730"/>
                  </a:lnTo>
                  <a:lnTo>
                    <a:pt x="12893" y="1728"/>
                  </a:lnTo>
                  <a:lnTo>
                    <a:pt x="12900" y="1726"/>
                  </a:lnTo>
                  <a:lnTo>
                    <a:pt x="12906" y="1722"/>
                  </a:lnTo>
                  <a:lnTo>
                    <a:pt x="12912" y="1718"/>
                  </a:lnTo>
                  <a:lnTo>
                    <a:pt x="12918" y="1713"/>
                  </a:lnTo>
                  <a:lnTo>
                    <a:pt x="12922" y="1709"/>
                  </a:lnTo>
                  <a:lnTo>
                    <a:pt x="12926" y="1702"/>
                  </a:lnTo>
                  <a:lnTo>
                    <a:pt x="12929" y="1696"/>
                  </a:lnTo>
                  <a:lnTo>
                    <a:pt x="12932" y="1688"/>
                  </a:lnTo>
                  <a:lnTo>
                    <a:pt x="12935" y="1682"/>
                  </a:lnTo>
                  <a:lnTo>
                    <a:pt x="12936" y="1673"/>
                  </a:lnTo>
                  <a:lnTo>
                    <a:pt x="12937" y="1663"/>
                  </a:lnTo>
                  <a:lnTo>
                    <a:pt x="12937" y="1654"/>
                  </a:lnTo>
                  <a:lnTo>
                    <a:pt x="12937" y="1087"/>
                  </a:lnTo>
                  <a:lnTo>
                    <a:pt x="12937" y="1076"/>
                  </a:lnTo>
                  <a:lnTo>
                    <a:pt x="12938" y="1067"/>
                  </a:lnTo>
                  <a:lnTo>
                    <a:pt x="12940" y="1058"/>
                  </a:lnTo>
                  <a:lnTo>
                    <a:pt x="12943" y="1050"/>
                  </a:lnTo>
                  <a:lnTo>
                    <a:pt x="12945" y="1044"/>
                  </a:lnTo>
                  <a:lnTo>
                    <a:pt x="12948" y="1037"/>
                  </a:lnTo>
                  <a:lnTo>
                    <a:pt x="12953" y="1031"/>
                  </a:lnTo>
                  <a:lnTo>
                    <a:pt x="12957" y="1026"/>
                  </a:lnTo>
                  <a:lnTo>
                    <a:pt x="12962" y="1021"/>
                  </a:lnTo>
                  <a:lnTo>
                    <a:pt x="12969" y="1017"/>
                  </a:lnTo>
                  <a:lnTo>
                    <a:pt x="12974" y="1013"/>
                  </a:lnTo>
                  <a:lnTo>
                    <a:pt x="12982" y="1010"/>
                  </a:lnTo>
                  <a:lnTo>
                    <a:pt x="12990" y="1008"/>
                  </a:lnTo>
                  <a:lnTo>
                    <a:pt x="12998" y="1006"/>
                  </a:lnTo>
                  <a:lnTo>
                    <a:pt x="13007" y="1005"/>
                  </a:lnTo>
                  <a:lnTo>
                    <a:pt x="13016" y="1005"/>
                  </a:lnTo>
                  <a:lnTo>
                    <a:pt x="13495" y="1005"/>
                  </a:lnTo>
                  <a:lnTo>
                    <a:pt x="13505" y="1005"/>
                  </a:lnTo>
                  <a:lnTo>
                    <a:pt x="13514" y="1006"/>
                  </a:lnTo>
                  <a:lnTo>
                    <a:pt x="13522" y="1008"/>
                  </a:lnTo>
                  <a:lnTo>
                    <a:pt x="13530" y="1010"/>
                  </a:lnTo>
                  <a:lnTo>
                    <a:pt x="13537" y="1013"/>
                  </a:lnTo>
                  <a:lnTo>
                    <a:pt x="13543" y="1017"/>
                  </a:lnTo>
                  <a:lnTo>
                    <a:pt x="13549" y="1021"/>
                  </a:lnTo>
                  <a:lnTo>
                    <a:pt x="13555" y="1026"/>
                  </a:lnTo>
                  <a:lnTo>
                    <a:pt x="13559" y="1031"/>
                  </a:lnTo>
                  <a:lnTo>
                    <a:pt x="13564" y="1037"/>
                  </a:lnTo>
                  <a:lnTo>
                    <a:pt x="13567" y="1044"/>
                  </a:lnTo>
                  <a:lnTo>
                    <a:pt x="13569" y="1050"/>
                  </a:lnTo>
                  <a:lnTo>
                    <a:pt x="13572" y="1058"/>
                  </a:lnTo>
                  <a:lnTo>
                    <a:pt x="13574" y="1067"/>
                  </a:lnTo>
                  <a:lnTo>
                    <a:pt x="13574" y="1076"/>
                  </a:lnTo>
                  <a:lnTo>
                    <a:pt x="13575" y="1087"/>
                  </a:lnTo>
                  <a:lnTo>
                    <a:pt x="13575" y="1654"/>
                  </a:lnTo>
                  <a:lnTo>
                    <a:pt x="13575" y="1663"/>
                  </a:lnTo>
                  <a:lnTo>
                    <a:pt x="13576" y="1673"/>
                  </a:lnTo>
                  <a:lnTo>
                    <a:pt x="13577" y="1682"/>
                  </a:lnTo>
                  <a:lnTo>
                    <a:pt x="13580" y="1688"/>
                  </a:lnTo>
                  <a:lnTo>
                    <a:pt x="13582" y="1696"/>
                  </a:lnTo>
                  <a:lnTo>
                    <a:pt x="13585" y="1702"/>
                  </a:lnTo>
                  <a:lnTo>
                    <a:pt x="13590" y="1709"/>
                  </a:lnTo>
                  <a:lnTo>
                    <a:pt x="13594" y="1713"/>
                  </a:lnTo>
                  <a:lnTo>
                    <a:pt x="13600" y="1718"/>
                  </a:lnTo>
                  <a:lnTo>
                    <a:pt x="13606" y="1722"/>
                  </a:lnTo>
                  <a:lnTo>
                    <a:pt x="13612" y="1726"/>
                  </a:lnTo>
                  <a:lnTo>
                    <a:pt x="13619" y="1728"/>
                  </a:lnTo>
                  <a:lnTo>
                    <a:pt x="13627" y="1730"/>
                  </a:lnTo>
                  <a:lnTo>
                    <a:pt x="13635" y="1732"/>
                  </a:lnTo>
                  <a:lnTo>
                    <a:pt x="13644" y="1732"/>
                  </a:lnTo>
                  <a:lnTo>
                    <a:pt x="13653" y="1734"/>
                  </a:lnTo>
                  <a:lnTo>
                    <a:pt x="13772" y="1734"/>
                  </a:lnTo>
                  <a:lnTo>
                    <a:pt x="13782" y="1732"/>
                  </a:lnTo>
                  <a:lnTo>
                    <a:pt x="13791" y="1732"/>
                  </a:lnTo>
                  <a:lnTo>
                    <a:pt x="13799" y="1730"/>
                  </a:lnTo>
                  <a:lnTo>
                    <a:pt x="13807" y="1728"/>
                  </a:lnTo>
                  <a:lnTo>
                    <a:pt x="13814" y="1726"/>
                  </a:lnTo>
                  <a:lnTo>
                    <a:pt x="13821" y="1722"/>
                  </a:lnTo>
                  <a:lnTo>
                    <a:pt x="13826" y="1718"/>
                  </a:lnTo>
                  <a:lnTo>
                    <a:pt x="13832" y="1713"/>
                  </a:lnTo>
                  <a:lnTo>
                    <a:pt x="13836" y="1709"/>
                  </a:lnTo>
                  <a:lnTo>
                    <a:pt x="13840" y="1702"/>
                  </a:lnTo>
                  <a:lnTo>
                    <a:pt x="13843" y="1696"/>
                  </a:lnTo>
                  <a:lnTo>
                    <a:pt x="13847" y="1688"/>
                  </a:lnTo>
                  <a:lnTo>
                    <a:pt x="13849" y="1682"/>
                  </a:lnTo>
                  <a:lnTo>
                    <a:pt x="13850" y="1673"/>
                  </a:lnTo>
                  <a:lnTo>
                    <a:pt x="13851" y="1663"/>
                  </a:lnTo>
                  <a:lnTo>
                    <a:pt x="13851" y="1654"/>
                  </a:lnTo>
                  <a:lnTo>
                    <a:pt x="13851" y="596"/>
                  </a:lnTo>
                  <a:close/>
                  <a:moveTo>
                    <a:pt x="13575" y="684"/>
                  </a:moveTo>
                  <a:lnTo>
                    <a:pt x="13574" y="693"/>
                  </a:lnTo>
                  <a:lnTo>
                    <a:pt x="13574" y="703"/>
                  </a:lnTo>
                  <a:lnTo>
                    <a:pt x="13572" y="711"/>
                  </a:lnTo>
                  <a:lnTo>
                    <a:pt x="13569" y="719"/>
                  </a:lnTo>
                  <a:lnTo>
                    <a:pt x="13567" y="726"/>
                  </a:lnTo>
                  <a:lnTo>
                    <a:pt x="13564" y="733"/>
                  </a:lnTo>
                  <a:lnTo>
                    <a:pt x="13559" y="739"/>
                  </a:lnTo>
                  <a:lnTo>
                    <a:pt x="13555" y="744"/>
                  </a:lnTo>
                  <a:lnTo>
                    <a:pt x="13549" y="750"/>
                  </a:lnTo>
                  <a:lnTo>
                    <a:pt x="13543" y="753"/>
                  </a:lnTo>
                  <a:lnTo>
                    <a:pt x="13537" y="756"/>
                  </a:lnTo>
                  <a:lnTo>
                    <a:pt x="13530" y="760"/>
                  </a:lnTo>
                  <a:lnTo>
                    <a:pt x="13522" y="762"/>
                  </a:lnTo>
                  <a:lnTo>
                    <a:pt x="13514" y="763"/>
                  </a:lnTo>
                  <a:lnTo>
                    <a:pt x="13505" y="764"/>
                  </a:lnTo>
                  <a:lnTo>
                    <a:pt x="13495" y="764"/>
                  </a:lnTo>
                  <a:lnTo>
                    <a:pt x="13016" y="764"/>
                  </a:lnTo>
                  <a:lnTo>
                    <a:pt x="13007" y="764"/>
                  </a:lnTo>
                  <a:lnTo>
                    <a:pt x="12998" y="763"/>
                  </a:lnTo>
                  <a:lnTo>
                    <a:pt x="12990" y="762"/>
                  </a:lnTo>
                  <a:lnTo>
                    <a:pt x="12982" y="760"/>
                  </a:lnTo>
                  <a:lnTo>
                    <a:pt x="12974" y="756"/>
                  </a:lnTo>
                  <a:lnTo>
                    <a:pt x="12969" y="753"/>
                  </a:lnTo>
                  <a:lnTo>
                    <a:pt x="12962" y="750"/>
                  </a:lnTo>
                  <a:lnTo>
                    <a:pt x="12957" y="744"/>
                  </a:lnTo>
                  <a:lnTo>
                    <a:pt x="12953" y="739"/>
                  </a:lnTo>
                  <a:lnTo>
                    <a:pt x="12948" y="733"/>
                  </a:lnTo>
                  <a:lnTo>
                    <a:pt x="12945" y="726"/>
                  </a:lnTo>
                  <a:lnTo>
                    <a:pt x="12943" y="719"/>
                  </a:lnTo>
                  <a:lnTo>
                    <a:pt x="12940" y="711"/>
                  </a:lnTo>
                  <a:lnTo>
                    <a:pt x="12938" y="703"/>
                  </a:lnTo>
                  <a:lnTo>
                    <a:pt x="12937" y="693"/>
                  </a:lnTo>
                  <a:lnTo>
                    <a:pt x="12937" y="684"/>
                  </a:lnTo>
                  <a:lnTo>
                    <a:pt x="12937" y="595"/>
                  </a:lnTo>
                  <a:lnTo>
                    <a:pt x="12937" y="579"/>
                  </a:lnTo>
                  <a:lnTo>
                    <a:pt x="12938" y="562"/>
                  </a:lnTo>
                  <a:lnTo>
                    <a:pt x="12940" y="546"/>
                  </a:lnTo>
                  <a:lnTo>
                    <a:pt x="12943" y="530"/>
                  </a:lnTo>
                  <a:lnTo>
                    <a:pt x="12945" y="514"/>
                  </a:lnTo>
                  <a:lnTo>
                    <a:pt x="12949" y="499"/>
                  </a:lnTo>
                  <a:lnTo>
                    <a:pt x="12953" y="484"/>
                  </a:lnTo>
                  <a:lnTo>
                    <a:pt x="12958" y="469"/>
                  </a:lnTo>
                  <a:lnTo>
                    <a:pt x="12963" y="454"/>
                  </a:lnTo>
                  <a:lnTo>
                    <a:pt x="12970" y="441"/>
                  </a:lnTo>
                  <a:lnTo>
                    <a:pt x="12977" y="426"/>
                  </a:lnTo>
                  <a:lnTo>
                    <a:pt x="12984" y="413"/>
                  </a:lnTo>
                  <a:lnTo>
                    <a:pt x="12992" y="400"/>
                  </a:lnTo>
                  <a:lnTo>
                    <a:pt x="13001" y="387"/>
                  </a:lnTo>
                  <a:lnTo>
                    <a:pt x="13010" y="374"/>
                  </a:lnTo>
                  <a:lnTo>
                    <a:pt x="13021" y="362"/>
                  </a:lnTo>
                  <a:lnTo>
                    <a:pt x="13031" y="349"/>
                  </a:lnTo>
                  <a:lnTo>
                    <a:pt x="13042" y="338"/>
                  </a:lnTo>
                  <a:lnTo>
                    <a:pt x="13053" y="328"/>
                  </a:lnTo>
                  <a:lnTo>
                    <a:pt x="13066" y="318"/>
                  </a:lnTo>
                  <a:lnTo>
                    <a:pt x="13079" y="309"/>
                  </a:lnTo>
                  <a:lnTo>
                    <a:pt x="13092" y="299"/>
                  </a:lnTo>
                  <a:lnTo>
                    <a:pt x="13107" y="293"/>
                  </a:lnTo>
                  <a:lnTo>
                    <a:pt x="13121" y="286"/>
                  </a:lnTo>
                  <a:lnTo>
                    <a:pt x="13136" y="279"/>
                  </a:lnTo>
                  <a:lnTo>
                    <a:pt x="13152" y="275"/>
                  </a:lnTo>
                  <a:lnTo>
                    <a:pt x="13168" y="270"/>
                  </a:lnTo>
                  <a:lnTo>
                    <a:pt x="13184" y="266"/>
                  </a:lnTo>
                  <a:lnTo>
                    <a:pt x="13202" y="262"/>
                  </a:lnTo>
                  <a:lnTo>
                    <a:pt x="13219" y="260"/>
                  </a:lnTo>
                  <a:lnTo>
                    <a:pt x="13237" y="259"/>
                  </a:lnTo>
                  <a:lnTo>
                    <a:pt x="13256" y="258"/>
                  </a:lnTo>
                  <a:lnTo>
                    <a:pt x="13274" y="259"/>
                  </a:lnTo>
                  <a:lnTo>
                    <a:pt x="13293" y="260"/>
                  </a:lnTo>
                  <a:lnTo>
                    <a:pt x="13310" y="262"/>
                  </a:lnTo>
                  <a:lnTo>
                    <a:pt x="13327" y="266"/>
                  </a:lnTo>
                  <a:lnTo>
                    <a:pt x="13344" y="270"/>
                  </a:lnTo>
                  <a:lnTo>
                    <a:pt x="13360" y="275"/>
                  </a:lnTo>
                  <a:lnTo>
                    <a:pt x="13376" y="279"/>
                  </a:lnTo>
                  <a:lnTo>
                    <a:pt x="13391" y="286"/>
                  </a:lnTo>
                  <a:lnTo>
                    <a:pt x="13405" y="293"/>
                  </a:lnTo>
                  <a:lnTo>
                    <a:pt x="13419" y="299"/>
                  </a:lnTo>
                  <a:lnTo>
                    <a:pt x="13432" y="309"/>
                  </a:lnTo>
                  <a:lnTo>
                    <a:pt x="13445" y="318"/>
                  </a:lnTo>
                  <a:lnTo>
                    <a:pt x="13457" y="328"/>
                  </a:lnTo>
                  <a:lnTo>
                    <a:pt x="13470" y="338"/>
                  </a:lnTo>
                  <a:lnTo>
                    <a:pt x="13481" y="349"/>
                  </a:lnTo>
                  <a:lnTo>
                    <a:pt x="13491" y="362"/>
                  </a:lnTo>
                  <a:lnTo>
                    <a:pt x="13501" y="374"/>
                  </a:lnTo>
                  <a:lnTo>
                    <a:pt x="13511" y="387"/>
                  </a:lnTo>
                  <a:lnTo>
                    <a:pt x="13520" y="400"/>
                  </a:lnTo>
                  <a:lnTo>
                    <a:pt x="13528" y="413"/>
                  </a:lnTo>
                  <a:lnTo>
                    <a:pt x="13535" y="426"/>
                  </a:lnTo>
                  <a:lnTo>
                    <a:pt x="13542" y="441"/>
                  </a:lnTo>
                  <a:lnTo>
                    <a:pt x="13548" y="454"/>
                  </a:lnTo>
                  <a:lnTo>
                    <a:pt x="13554" y="469"/>
                  </a:lnTo>
                  <a:lnTo>
                    <a:pt x="13559" y="484"/>
                  </a:lnTo>
                  <a:lnTo>
                    <a:pt x="13563" y="499"/>
                  </a:lnTo>
                  <a:lnTo>
                    <a:pt x="13566" y="514"/>
                  </a:lnTo>
                  <a:lnTo>
                    <a:pt x="13569" y="530"/>
                  </a:lnTo>
                  <a:lnTo>
                    <a:pt x="13572" y="546"/>
                  </a:lnTo>
                  <a:lnTo>
                    <a:pt x="13573" y="562"/>
                  </a:lnTo>
                  <a:lnTo>
                    <a:pt x="13574" y="579"/>
                  </a:lnTo>
                  <a:lnTo>
                    <a:pt x="13575" y="595"/>
                  </a:lnTo>
                  <a:lnTo>
                    <a:pt x="13575" y="684"/>
                  </a:lnTo>
                  <a:close/>
                  <a:moveTo>
                    <a:pt x="18096" y="1340"/>
                  </a:moveTo>
                  <a:lnTo>
                    <a:pt x="18095" y="1299"/>
                  </a:lnTo>
                  <a:lnTo>
                    <a:pt x="18093" y="1261"/>
                  </a:lnTo>
                  <a:lnTo>
                    <a:pt x="18089" y="1224"/>
                  </a:lnTo>
                  <a:lnTo>
                    <a:pt x="18084" y="1190"/>
                  </a:lnTo>
                  <a:lnTo>
                    <a:pt x="18077" y="1157"/>
                  </a:lnTo>
                  <a:lnTo>
                    <a:pt x="18069" y="1126"/>
                  </a:lnTo>
                  <a:lnTo>
                    <a:pt x="18059" y="1098"/>
                  </a:lnTo>
                  <a:lnTo>
                    <a:pt x="18047" y="1072"/>
                  </a:lnTo>
                  <a:lnTo>
                    <a:pt x="18034" y="1048"/>
                  </a:lnTo>
                  <a:lnTo>
                    <a:pt x="18020" y="1027"/>
                  </a:lnTo>
                  <a:lnTo>
                    <a:pt x="18007" y="1008"/>
                  </a:lnTo>
                  <a:lnTo>
                    <a:pt x="17992" y="988"/>
                  </a:lnTo>
                  <a:lnTo>
                    <a:pt x="17977" y="971"/>
                  </a:lnTo>
                  <a:lnTo>
                    <a:pt x="17961" y="957"/>
                  </a:lnTo>
                  <a:lnTo>
                    <a:pt x="17944" y="942"/>
                  </a:lnTo>
                  <a:lnTo>
                    <a:pt x="17929" y="929"/>
                  </a:lnTo>
                  <a:lnTo>
                    <a:pt x="17918" y="919"/>
                  </a:lnTo>
                  <a:lnTo>
                    <a:pt x="17912" y="910"/>
                  </a:lnTo>
                  <a:lnTo>
                    <a:pt x="17909" y="905"/>
                  </a:lnTo>
                  <a:lnTo>
                    <a:pt x="17907" y="900"/>
                  </a:lnTo>
                  <a:lnTo>
                    <a:pt x="17906" y="896"/>
                  </a:lnTo>
                  <a:lnTo>
                    <a:pt x="17906" y="890"/>
                  </a:lnTo>
                  <a:lnTo>
                    <a:pt x="17906" y="885"/>
                  </a:lnTo>
                  <a:lnTo>
                    <a:pt x="17907" y="881"/>
                  </a:lnTo>
                  <a:lnTo>
                    <a:pt x="17909" y="876"/>
                  </a:lnTo>
                  <a:lnTo>
                    <a:pt x="17912" y="872"/>
                  </a:lnTo>
                  <a:lnTo>
                    <a:pt x="17918" y="862"/>
                  </a:lnTo>
                  <a:lnTo>
                    <a:pt x="17929" y="853"/>
                  </a:lnTo>
                  <a:lnTo>
                    <a:pt x="17940" y="846"/>
                  </a:lnTo>
                  <a:lnTo>
                    <a:pt x="17951" y="837"/>
                  </a:lnTo>
                  <a:lnTo>
                    <a:pt x="17964" y="825"/>
                  </a:lnTo>
                  <a:lnTo>
                    <a:pt x="17976" y="814"/>
                  </a:lnTo>
                  <a:lnTo>
                    <a:pt x="17990" y="799"/>
                  </a:lnTo>
                  <a:lnTo>
                    <a:pt x="18003" y="785"/>
                  </a:lnTo>
                  <a:lnTo>
                    <a:pt x="18017" y="768"/>
                  </a:lnTo>
                  <a:lnTo>
                    <a:pt x="18032" y="750"/>
                  </a:lnTo>
                  <a:lnTo>
                    <a:pt x="18039" y="739"/>
                  </a:lnTo>
                  <a:lnTo>
                    <a:pt x="18046" y="729"/>
                  </a:lnTo>
                  <a:lnTo>
                    <a:pt x="18053" y="718"/>
                  </a:lnTo>
                  <a:lnTo>
                    <a:pt x="18059" y="707"/>
                  </a:lnTo>
                  <a:lnTo>
                    <a:pt x="18064" y="694"/>
                  </a:lnTo>
                  <a:lnTo>
                    <a:pt x="18069" y="681"/>
                  </a:lnTo>
                  <a:lnTo>
                    <a:pt x="18075" y="668"/>
                  </a:lnTo>
                  <a:lnTo>
                    <a:pt x="18078" y="654"/>
                  </a:lnTo>
                  <a:lnTo>
                    <a:pt x="18086" y="624"/>
                  </a:lnTo>
                  <a:lnTo>
                    <a:pt x="18090" y="592"/>
                  </a:lnTo>
                  <a:lnTo>
                    <a:pt x="18094" y="557"/>
                  </a:lnTo>
                  <a:lnTo>
                    <a:pt x="18096" y="521"/>
                  </a:lnTo>
                  <a:lnTo>
                    <a:pt x="18095" y="491"/>
                  </a:lnTo>
                  <a:lnTo>
                    <a:pt x="18093" y="460"/>
                  </a:lnTo>
                  <a:lnTo>
                    <a:pt x="18089" y="432"/>
                  </a:lnTo>
                  <a:lnTo>
                    <a:pt x="18085" y="404"/>
                  </a:lnTo>
                  <a:lnTo>
                    <a:pt x="18078" y="376"/>
                  </a:lnTo>
                  <a:lnTo>
                    <a:pt x="18071" y="350"/>
                  </a:lnTo>
                  <a:lnTo>
                    <a:pt x="18062" y="324"/>
                  </a:lnTo>
                  <a:lnTo>
                    <a:pt x="18053" y="301"/>
                  </a:lnTo>
                  <a:lnTo>
                    <a:pt x="18042" y="277"/>
                  </a:lnTo>
                  <a:lnTo>
                    <a:pt x="18029" y="254"/>
                  </a:lnTo>
                  <a:lnTo>
                    <a:pt x="18016" y="232"/>
                  </a:lnTo>
                  <a:lnTo>
                    <a:pt x="18002" y="211"/>
                  </a:lnTo>
                  <a:lnTo>
                    <a:pt x="17985" y="191"/>
                  </a:lnTo>
                  <a:lnTo>
                    <a:pt x="17968" y="172"/>
                  </a:lnTo>
                  <a:lnTo>
                    <a:pt x="17950" y="154"/>
                  </a:lnTo>
                  <a:lnTo>
                    <a:pt x="17931" y="137"/>
                  </a:lnTo>
                  <a:lnTo>
                    <a:pt x="17909" y="120"/>
                  </a:lnTo>
                  <a:lnTo>
                    <a:pt x="17887" y="104"/>
                  </a:lnTo>
                  <a:lnTo>
                    <a:pt x="17863" y="90"/>
                  </a:lnTo>
                  <a:lnTo>
                    <a:pt x="17839" y="77"/>
                  </a:lnTo>
                  <a:lnTo>
                    <a:pt x="17815" y="64"/>
                  </a:lnTo>
                  <a:lnTo>
                    <a:pt x="17789" y="53"/>
                  </a:lnTo>
                  <a:lnTo>
                    <a:pt x="17765" y="43"/>
                  </a:lnTo>
                  <a:lnTo>
                    <a:pt x="17737" y="34"/>
                  </a:lnTo>
                  <a:lnTo>
                    <a:pt x="17710" y="26"/>
                  </a:lnTo>
                  <a:lnTo>
                    <a:pt x="17683" y="19"/>
                  </a:lnTo>
                  <a:lnTo>
                    <a:pt x="17654" y="13"/>
                  </a:lnTo>
                  <a:lnTo>
                    <a:pt x="17624" y="8"/>
                  </a:lnTo>
                  <a:lnTo>
                    <a:pt x="17595" y="4"/>
                  </a:lnTo>
                  <a:lnTo>
                    <a:pt x="17564" y="2"/>
                  </a:lnTo>
                  <a:lnTo>
                    <a:pt x="17533" y="0"/>
                  </a:lnTo>
                  <a:lnTo>
                    <a:pt x="17501" y="0"/>
                  </a:lnTo>
                  <a:lnTo>
                    <a:pt x="17468" y="1"/>
                  </a:lnTo>
                  <a:lnTo>
                    <a:pt x="17435" y="3"/>
                  </a:lnTo>
                  <a:lnTo>
                    <a:pt x="17405" y="7"/>
                  </a:lnTo>
                  <a:lnTo>
                    <a:pt x="17374" y="12"/>
                  </a:lnTo>
                  <a:lnTo>
                    <a:pt x="17345" y="19"/>
                  </a:lnTo>
                  <a:lnTo>
                    <a:pt x="17315" y="27"/>
                  </a:lnTo>
                  <a:lnTo>
                    <a:pt x="17287" y="36"/>
                  </a:lnTo>
                  <a:lnTo>
                    <a:pt x="17260" y="46"/>
                  </a:lnTo>
                  <a:lnTo>
                    <a:pt x="17234" y="57"/>
                  </a:lnTo>
                  <a:lnTo>
                    <a:pt x="17208" y="71"/>
                  </a:lnTo>
                  <a:lnTo>
                    <a:pt x="17183" y="86"/>
                  </a:lnTo>
                  <a:lnTo>
                    <a:pt x="17159" y="100"/>
                  </a:lnTo>
                  <a:lnTo>
                    <a:pt x="17137" y="119"/>
                  </a:lnTo>
                  <a:lnTo>
                    <a:pt x="17114" y="137"/>
                  </a:lnTo>
                  <a:lnTo>
                    <a:pt x="17092" y="156"/>
                  </a:lnTo>
                  <a:lnTo>
                    <a:pt x="17071" y="177"/>
                  </a:lnTo>
                  <a:lnTo>
                    <a:pt x="17051" y="199"/>
                  </a:lnTo>
                  <a:lnTo>
                    <a:pt x="17033" y="221"/>
                  </a:lnTo>
                  <a:lnTo>
                    <a:pt x="17014" y="244"/>
                  </a:lnTo>
                  <a:lnTo>
                    <a:pt x="16999" y="268"/>
                  </a:lnTo>
                  <a:lnTo>
                    <a:pt x="16984" y="293"/>
                  </a:lnTo>
                  <a:lnTo>
                    <a:pt x="16970" y="316"/>
                  </a:lnTo>
                  <a:lnTo>
                    <a:pt x="16958" y="342"/>
                  </a:lnTo>
                  <a:lnTo>
                    <a:pt x="16947" y="368"/>
                  </a:lnTo>
                  <a:lnTo>
                    <a:pt x="16937" y="394"/>
                  </a:lnTo>
                  <a:lnTo>
                    <a:pt x="16928" y="422"/>
                  </a:lnTo>
                  <a:lnTo>
                    <a:pt x="16922" y="449"/>
                  </a:lnTo>
                  <a:lnTo>
                    <a:pt x="16916" y="477"/>
                  </a:lnTo>
                  <a:lnTo>
                    <a:pt x="16911" y="506"/>
                  </a:lnTo>
                  <a:lnTo>
                    <a:pt x="16908" y="536"/>
                  </a:lnTo>
                  <a:lnTo>
                    <a:pt x="16906" y="565"/>
                  </a:lnTo>
                  <a:lnTo>
                    <a:pt x="16906" y="596"/>
                  </a:lnTo>
                  <a:lnTo>
                    <a:pt x="16906" y="1654"/>
                  </a:lnTo>
                  <a:lnTo>
                    <a:pt x="16906" y="1663"/>
                  </a:lnTo>
                  <a:lnTo>
                    <a:pt x="16907" y="1673"/>
                  </a:lnTo>
                  <a:lnTo>
                    <a:pt x="16908" y="1682"/>
                  </a:lnTo>
                  <a:lnTo>
                    <a:pt x="16910" y="1688"/>
                  </a:lnTo>
                  <a:lnTo>
                    <a:pt x="16913" y="1696"/>
                  </a:lnTo>
                  <a:lnTo>
                    <a:pt x="16916" y="1702"/>
                  </a:lnTo>
                  <a:lnTo>
                    <a:pt x="16921" y="1709"/>
                  </a:lnTo>
                  <a:lnTo>
                    <a:pt x="16925" y="1713"/>
                  </a:lnTo>
                  <a:lnTo>
                    <a:pt x="16931" y="1718"/>
                  </a:lnTo>
                  <a:lnTo>
                    <a:pt x="16936" y="1722"/>
                  </a:lnTo>
                  <a:lnTo>
                    <a:pt x="16942" y="1726"/>
                  </a:lnTo>
                  <a:lnTo>
                    <a:pt x="16950" y="1728"/>
                  </a:lnTo>
                  <a:lnTo>
                    <a:pt x="16958" y="1730"/>
                  </a:lnTo>
                  <a:lnTo>
                    <a:pt x="16966" y="1732"/>
                  </a:lnTo>
                  <a:lnTo>
                    <a:pt x="16975" y="1732"/>
                  </a:lnTo>
                  <a:lnTo>
                    <a:pt x="16984" y="1734"/>
                  </a:lnTo>
                  <a:lnTo>
                    <a:pt x="17103" y="1734"/>
                  </a:lnTo>
                  <a:lnTo>
                    <a:pt x="17113" y="1732"/>
                  </a:lnTo>
                  <a:lnTo>
                    <a:pt x="17122" y="1732"/>
                  </a:lnTo>
                  <a:lnTo>
                    <a:pt x="17130" y="1730"/>
                  </a:lnTo>
                  <a:lnTo>
                    <a:pt x="17138" y="1728"/>
                  </a:lnTo>
                  <a:lnTo>
                    <a:pt x="17145" y="1726"/>
                  </a:lnTo>
                  <a:lnTo>
                    <a:pt x="17151" y="1722"/>
                  </a:lnTo>
                  <a:lnTo>
                    <a:pt x="17157" y="1718"/>
                  </a:lnTo>
                  <a:lnTo>
                    <a:pt x="17163" y="1713"/>
                  </a:lnTo>
                  <a:lnTo>
                    <a:pt x="17167" y="1709"/>
                  </a:lnTo>
                  <a:lnTo>
                    <a:pt x="17171" y="1702"/>
                  </a:lnTo>
                  <a:lnTo>
                    <a:pt x="17174" y="1696"/>
                  </a:lnTo>
                  <a:lnTo>
                    <a:pt x="17177" y="1688"/>
                  </a:lnTo>
                  <a:lnTo>
                    <a:pt x="17180" y="1682"/>
                  </a:lnTo>
                  <a:lnTo>
                    <a:pt x="17181" y="1673"/>
                  </a:lnTo>
                  <a:lnTo>
                    <a:pt x="17182" y="1663"/>
                  </a:lnTo>
                  <a:lnTo>
                    <a:pt x="17182" y="1654"/>
                  </a:lnTo>
                  <a:lnTo>
                    <a:pt x="17182" y="1087"/>
                  </a:lnTo>
                  <a:lnTo>
                    <a:pt x="17182" y="1076"/>
                  </a:lnTo>
                  <a:lnTo>
                    <a:pt x="17183" y="1067"/>
                  </a:lnTo>
                  <a:lnTo>
                    <a:pt x="17185" y="1058"/>
                  </a:lnTo>
                  <a:lnTo>
                    <a:pt x="17186" y="1050"/>
                  </a:lnTo>
                  <a:lnTo>
                    <a:pt x="17190" y="1044"/>
                  </a:lnTo>
                  <a:lnTo>
                    <a:pt x="17193" y="1037"/>
                  </a:lnTo>
                  <a:lnTo>
                    <a:pt x="17198" y="1031"/>
                  </a:lnTo>
                  <a:lnTo>
                    <a:pt x="17202" y="1026"/>
                  </a:lnTo>
                  <a:lnTo>
                    <a:pt x="17207" y="1021"/>
                  </a:lnTo>
                  <a:lnTo>
                    <a:pt x="17214" y="1017"/>
                  </a:lnTo>
                  <a:lnTo>
                    <a:pt x="17219" y="1013"/>
                  </a:lnTo>
                  <a:lnTo>
                    <a:pt x="17227" y="1010"/>
                  </a:lnTo>
                  <a:lnTo>
                    <a:pt x="17234" y="1008"/>
                  </a:lnTo>
                  <a:lnTo>
                    <a:pt x="17243" y="1006"/>
                  </a:lnTo>
                  <a:lnTo>
                    <a:pt x="17252" y="1005"/>
                  </a:lnTo>
                  <a:lnTo>
                    <a:pt x="17261" y="1005"/>
                  </a:lnTo>
                  <a:lnTo>
                    <a:pt x="17501" y="1005"/>
                  </a:lnTo>
                  <a:lnTo>
                    <a:pt x="17519" y="1006"/>
                  </a:lnTo>
                  <a:lnTo>
                    <a:pt x="17537" y="1008"/>
                  </a:lnTo>
                  <a:lnTo>
                    <a:pt x="17555" y="1010"/>
                  </a:lnTo>
                  <a:lnTo>
                    <a:pt x="17572" y="1013"/>
                  </a:lnTo>
                  <a:lnTo>
                    <a:pt x="17589" y="1017"/>
                  </a:lnTo>
                  <a:lnTo>
                    <a:pt x="17605" y="1021"/>
                  </a:lnTo>
                  <a:lnTo>
                    <a:pt x="17621" y="1027"/>
                  </a:lnTo>
                  <a:lnTo>
                    <a:pt x="17636" y="1032"/>
                  </a:lnTo>
                  <a:lnTo>
                    <a:pt x="17650" y="1039"/>
                  </a:lnTo>
                  <a:lnTo>
                    <a:pt x="17664" y="1047"/>
                  </a:lnTo>
                  <a:lnTo>
                    <a:pt x="17677" y="1055"/>
                  </a:lnTo>
                  <a:lnTo>
                    <a:pt x="17690" y="1064"/>
                  </a:lnTo>
                  <a:lnTo>
                    <a:pt x="17702" y="1074"/>
                  </a:lnTo>
                  <a:lnTo>
                    <a:pt x="17715" y="1084"/>
                  </a:lnTo>
                  <a:lnTo>
                    <a:pt x="17726" y="1096"/>
                  </a:lnTo>
                  <a:lnTo>
                    <a:pt x="17736" y="1108"/>
                  </a:lnTo>
                  <a:lnTo>
                    <a:pt x="17746" y="1121"/>
                  </a:lnTo>
                  <a:lnTo>
                    <a:pt x="17755" y="1133"/>
                  </a:lnTo>
                  <a:lnTo>
                    <a:pt x="17765" y="1147"/>
                  </a:lnTo>
                  <a:lnTo>
                    <a:pt x="17772" y="1159"/>
                  </a:lnTo>
                  <a:lnTo>
                    <a:pt x="17780" y="1173"/>
                  </a:lnTo>
                  <a:lnTo>
                    <a:pt x="17787" y="1187"/>
                  </a:lnTo>
                  <a:lnTo>
                    <a:pt x="17793" y="1201"/>
                  </a:lnTo>
                  <a:lnTo>
                    <a:pt x="17798" y="1216"/>
                  </a:lnTo>
                  <a:lnTo>
                    <a:pt x="17803" y="1230"/>
                  </a:lnTo>
                  <a:lnTo>
                    <a:pt x="17807" y="1245"/>
                  </a:lnTo>
                  <a:lnTo>
                    <a:pt x="17811" y="1261"/>
                  </a:lnTo>
                  <a:lnTo>
                    <a:pt x="17814" y="1276"/>
                  </a:lnTo>
                  <a:lnTo>
                    <a:pt x="17817" y="1291"/>
                  </a:lnTo>
                  <a:lnTo>
                    <a:pt x="17818" y="1307"/>
                  </a:lnTo>
                  <a:lnTo>
                    <a:pt x="17819" y="1324"/>
                  </a:lnTo>
                  <a:lnTo>
                    <a:pt x="17820" y="1340"/>
                  </a:lnTo>
                  <a:lnTo>
                    <a:pt x="17820" y="1654"/>
                  </a:lnTo>
                  <a:lnTo>
                    <a:pt x="17820" y="1663"/>
                  </a:lnTo>
                  <a:lnTo>
                    <a:pt x="17821" y="1673"/>
                  </a:lnTo>
                  <a:lnTo>
                    <a:pt x="17822" y="1682"/>
                  </a:lnTo>
                  <a:lnTo>
                    <a:pt x="17824" y="1688"/>
                  </a:lnTo>
                  <a:lnTo>
                    <a:pt x="17827" y="1696"/>
                  </a:lnTo>
                  <a:lnTo>
                    <a:pt x="17830" y="1702"/>
                  </a:lnTo>
                  <a:lnTo>
                    <a:pt x="17835" y="1709"/>
                  </a:lnTo>
                  <a:lnTo>
                    <a:pt x="17839" y="1713"/>
                  </a:lnTo>
                  <a:lnTo>
                    <a:pt x="17845" y="1718"/>
                  </a:lnTo>
                  <a:lnTo>
                    <a:pt x="17850" y="1722"/>
                  </a:lnTo>
                  <a:lnTo>
                    <a:pt x="17856" y="1726"/>
                  </a:lnTo>
                  <a:lnTo>
                    <a:pt x="17864" y="1728"/>
                  </a:lnTo>
                  <a:lnTo>
                    <a:pt x="17872" y="1730"/>
                  </a:lnTo>
                  <a:lnTo>
                    <a:pt x="17880" y="1732"/>
                  </a:lnTo>
                  <a:lnTo>
                    <a:pt x="17889" y="1732"/>
                  </a:lnTo>
                  <a:lnTo>
                    <a:pt x="17898" y="1734"/>
                  </a:lnTo>
                  <a:lnTo>
                    <a:pt x="18017" y="1734"/>
                  </a:lnTo>
                  <a:lnTo>
                    <a:pt x="18027" y="1732"/>
                  </a:lnTo>
                  <a:lnTo>
                    <a:pt x="18036" y="1732"/>
                  </a:lnTo>
                  <a:lnTo>
                    <a:pt x="18044" y="1730"/>
                  </a:lnTo>
                  <a:lnTo>
                    <a:pt x="18052" y="1728"/>
                  </a:lnTo>
                  <a:lnTo>
                    <a:pt x="18059" y="1726"/>
                  </a:lnTo>
                  <a:lnTo>
                    <a:pt x="18065" y="1722"/>
                  </a:lnTo>
                  <a:lnTo>
                    <a:pt x="18071" y="1718"/>
                  </a:lnTo>
                  <a:lnTo>
                    <a:pt x="18077" y="1713"/>
                  </a:lnTo>
                  <a:lnTo>
                    <a:pt x="18081" y="1709"/>
                  </a:lnTo>
                  <a:lnTo>
                    <a:pt x="18085" y="1702"/>
                  </a:lnTo>
                  <a:lnTo>
                    <a:pt x="18088" y="1696"/>
                  </a:lnTo>
                  <a:lnTo>
                    <a:pt x="18091" y="1688"/>
                  </a:lnTo>
                  <a:lnTo>
                    <a:pt x="18094" y="1682"/>
                  </a:lnTo>
                  <a:lnTo>
                    <a:pt x="18095" y="1673"/>
                  </a:lnTo>
                  <a:lnTo>
                    <a:pt x="18096" y="1663"/>
                  </a:lnTo>
                  <a:lnTo>
                    <a:pt x="18096" y="1654"/>
                  </a:lnTo>
                  <a:lnTo>
                    <a:pt x="18096" y="1340"/>
                  </a:lnTo>
                  <a:close/>
                  <a:moveTo>
                    <a:pt x="17820" y="520"/>
                  </a:moveTo>
                  <a:lnTo>
                    <a:pt x="17818" y="539"/>
                  </a:lnTo>
                  <a:lnTo>
                    <a:pt x="17815" y="556"/>
                  </a:lnTo>
                  <a:lnTo>
                    <a:pt x="17813" y="573"/>
                  </a:lnTo>
                  <a:lnTo>
                    <a:pt x="17809" y="590"/>
                  </a:lnTo>
                  <a:lnTo>
                    <a:pt x="17804" y="605"/>
                  </a:lnTo>
                  <a:lnTo>
                    <a:pt x="17798" y="620"/>
                  </a:lnTo>
                  <a:lnTo>
                    <a:pt x="17793" y="633"/>
                  </a:lnTo>
                  <a:lnTo>
                    <a:pt x="17785" y="646"/>
                  </a:lnTo>
                  <a:lnTo>
                    <a:pt x="17777" y="658"/>
                  </a:lnTo>
                  <a:lnTo>
                    <a:pt x="17768" y="668"/>
                  </a:lnTo>
                  <a:lnTo>
                    <a:pt x="17759" y="678"/>
                  </a:lnTo>
                  <a:lnTo>
                    <a:pt x="17748" y="689"/>
                  </a:lnTo>
                  <a:lnTo>
                    <a:pt x="17736" y="696"/>
                  </a:lnTo>
                  <a:lnTo>
                    <a:pt x="17724" y="704"/>
                  </a:lnTo>
                  <a:lnTo>
                    <a:pt x="17711" y="711"/>
                  </a:lnTo>
                  <a:lnTo>
                    <a:pt x="17697" y="718"/>
                  </a:lnTo>
                  <a:lnTo>
                    <a:pt x="17669" y="729"/>
                  </a:lnTo>
                  <a:lnTo>
                    <a:pt x="17642" y="739"/>
                  </a:lnTo>
                  <a:lnTo>
                    <a:pt x="17616" y="749"/>
                  </a:lnTo>
                  <a:lnTo>
                    <a:pt x="17591" y="755"/>
                  </a:lnTo>
                  <a:lnTo>
                    <a:pt x="17568" y="760"/>
                  </a:lnTo>
                  <a:lnTo>
                    <a:pt x="17544" y="763"/>
                  </a:lnTo>
                  <a:lnTo>
                    <a:pt x="17522" y="764"/>
                  </a:lnTo>
                  <a:lnTo>
                    <a:pt x="17501" y="764"/>
                  </a:lnTo>
                  <a:lnTo>
                    <a:pt x="17261" y="764"/>
                  </a:lnTo>
                  <a:lnTo>
                    <a:pt x="17252" y="764"/>
                  </a:lnTo>
                  <a:lnTo>
                    <a:pt x="17243" y="763"/>
                  </a:lnTo>
                  <a:lnTo>
                    <a:pt x="17234" y="762"/>
                  </a:lnTo>
                  <a:lnTo>
                    <a:pt x="17227" y="760"/>
                  </a:lnTo>
                  <a:lnTo>
                    <a:pt x="17219" y="756"/>
                  </a:lnTo>
                  <a:lnTo>
                    <a:pt x="17214" y="753"/>
                  </a:lnTo>
                  <a:lnTo>
                    <a:pt x="17207" y="750"/>
                  </a:lnTo>
                  <a:lnTo>
                    <a:pt x="17202" y="744"/>
                  </a:lnTo>
                  <a:lnTo>
                    <a:pt x="17198" y="739"/>
                  </a:lnTo>
                  <a:lnTo>
                    <a:pt x="17193" y="733"/>
                  </a:lnTo>
                  <a:lnTo>
                    <a:pt x="17190" y="726"/>
                  </a:lnTo>
                  <a:lnTo>
                    <a:pt x="17186" y="719"/>
                  </a:lnTo>
                  <a:lnTo>
                    <a:pt x="17185" y="711"/>
                  </a:lnTo>
                  <a:lnTo>
                    <a:pt x="17183" y="703"/>
                  </a:lnTo>
                  <a:lnTo>
                    <a:pt x="17182" y="693"/>
                  </a:lnTo>
                  <a:lnTo>
                    <a:pt x="17182" y="684"/>
                  </a:lnTo>
                  <a:lnTo>
                    <a:pt x="17182" y="595"/>
                  </a:lnTo>
                  <a:lnTo>
                    <a:pt x="17182" y="579"/>
                  </a:lnTo>
                  <a:lnTo>
                    <a:pt x="17183" y="562"/>
                  </a:lnTo>
                  <a:lnTo>
                    <a:pt x="17185" y="546"/>
                  </a:lnTo>
                  <a:lnTo>
                    <a:pt x="17188" y="530"/>
                  </a:lnTo>
                  <a:lnTo>
                    <a:pt x="17190" y="514"/>
                  </a:lnTo>
                  <a:lnTo>
                    <a:pt x="17193" y="499"/>
                  </a:lnTo>
                  <a:lnTo>
                    <a:pt x="17198" y="484"/>
                  </a:lnTo>
                  <a:lnTo>
                    <a:pt x="17203" y="469"/>
                  </a:lnTo>
                  <a:lnTo>
                    <a:pt x="17208" y="454"/>
                  </a:lnTo>
                  <a:lnTo>
                    <a:pt x="17215" y="441"/>
                  </a:lnTo>
                  <a:lnTo>
                    <a:pt x="17221" y="426"/>
                  </a:lnTo>
                  <a:lnTo>
                    <a:pt x="17229" y="413"/>
                  </a:lnTo>
                  <a:lnTo>
                    <a:pt x="17237" y="400"/>
                  </a:lnTo>
                  <a:lnTo>
                    <a:pt x="17245" y="387"/>
                  </a:lnTo>
                  <a:lnTo>
                    <a:pt x="17255" y="374"/>
                  </a:lnTo>
                  <a:lnTo>
                    <a:pt x="17266" y="362"/>
                  </a:lnTo>
                  <a:lnTo>
                    <a:pt x="17276" y="349"/>
                  </a:lnTo>
                  <a:lnTo>
                    <a:pt x="17287" y="338"/>
                  </a:lnTo>
                  <a:lnTo>
                    <a:pt x="17298" y="328"/>
                  </a:lnTo>
                  <a:lnTo>
                    <a:pt x="17311" y="318"/>
                  </a:lnTo>
                  <a:lnTo>
                    <a:pt x="17324" y="309"/>
                  </a:lnTo>
                  <a:lnTo>
                    <a:pt x="17337" y="299"/>
                  </a:lnTo>
                  <a:lnTo>
                    <a:pt x="17352" y="293"/>
                  </a:lnTo>
                  <a:lnTo>
                    <a:pt x="17365" y="286"/>
                  </a:lnTo>
                  <a:lnTo>
                    <a:pt x="17381" y="279"/>
                  </a:lnTo>
                  <a:lnTo>
                    <a:pt x="17396" y="275"/>
                  </a:lnTo>
                  <a:lnTo>
                    <a:pt x="17413" y="270"/>
                  </a:lnTo>
                  <a:lnTo>
                    <a:pt x="17428" y="266"/>
                  </a:lnTo>
                  <a:lnTo>
                    <a:pt x="17447" y="262"/>
                  </a:lnTo>
                  <a:lnTo>
                    <a:pt x="17464" y="260"/>
                  </a:lnTo>
                  <a:lnTo>
                    <a:pt x="17482" y="259"/>
                  </a:lnTo>
                  <a:lnTo>
                    <a:pt x="17501" y="258"/>
                  </a:lnTo>
                  <a:lnTo>
                    <a:pt x="17534" y="259"/>
                  </a:lnTo>
                  <a:lnTo>
                    <a:pt x="17565" y="262"/>
                  </a:lnTo>
                  <a:lnTo>
                    <a:pt x="17595" y="267"/>
                  </a:lnTo>
                  <a:lnTo>
                    <a:pt x="17624" y="273"/>
                  </a:lnTo>
                  <a:lnTo>
                    <a:pt x="17638" y="278"/>
                  </a:lnTo>
                  <a:lnTo>
                    <a:pt x="17651" y="283"/>
                  </a:lnTo>
                  <a:lnTo>
                    <a:pt x="17665" y="287"/>
                  </a:lnTo>
                  <a:lnTo>
                    <a:pt x="17677" y="293"/>
                  </a:lnTo>
                  <a:lnTo>
                    <a:pt x="17690" y="299"/>
                  </a:lnTo>
                  <a:lnTo>
                    <a:pt x="17702" y="306"/>
                  </a:lnTo>
                  <a:lnTo>
                    <a:pt x="17714" y="313"/>
                  </a:lnTo>
                  <a:lnTo>
                    <a:pt x="17726" y="321"/>
                  </a:lnTo>
                  <a:lnTo>
                    <a:pt x="17736" y="329"/>
                  </a:lnTo>
                  <a:lnTo>
                    <a:pt x="17746" y="338"/>
                  </a:lnTo>
                  <a:lnTo>
                    <a:pt x="17757" y="348"/>
                  </a:lnTo>
                  <a:lnTo>
                    <a:pt x="17766" y="358"/>
                  </a:lnTo>
                  <a:lnTo>
                    <a:pt x="17774" y="368"/>
                  </a:lnTo>
                  <a:lnTo>
                    <a:pt x="17781" y="380"/>
                  </a:lnTo>
                  <a:lnTo>
                    <a:pt x="17788" y="391"/>
                  </a:lnTo>
                  <a:lnTo>
                    <a:pt x="17794" y="404"/>
                  </a:lnTo>
                  <a:lnTo>
                    <a:pt x="17800" y="416"/>
                  </a:lnTo>
                  <a:lnTo>
                    <a:pt x="17804" y="430"/>
                  </a:lnTo>
                  <a:lnTo>
                    <a:pt x="17809" y="443"/>
                  </a:lnTo>
                  <a:lnTo>
                    <a:pt x="17812" y="458"/>
                  </a:lnTo>
                  <a:lnTo>
                    <a:pt x="17815" y="473"/>
                  </a:lnTo>
                  <a:lnTo>
                    <a:pt x="17818" y="488"/>
                  </a:lnTo>
                  <a:lnTo>
                    <a:pt x="17819" y="504"/>
                  </a:lnTo>
                  <a:lnTo>
                    <a:pt x="17820" y="520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818" name="Shape 818"/>
            <p:cNvSpPr/>
            <p:nvPr/>
          </p:nvSpPr>
          <p:spPr>
            <a:xfrm>
              <a:off x="1564" y="973"/>
              <a:ext cx="2578" cy="1030"/>
            </a:xfrm>
            <a:custGeom>
              <a:avLst/>
              <a:gdLst/>
              <a:ahLst/>
              <a:cxnLst/>
              <a:rect l="0" t="0" r="0" b="0"/>
              <a:pathLst>
                <a:path w="18094" h="7235" extrusionOk="0">
                  <a:moveTo>
                    <a:pt x="7164" y="0"/>
                  </a:moveTo>
                  <a:lnTo>
                    <a:pt x="6784" y="36"/>
                  </a:lnTo>
                  <a:lnTo>
                    <a:pt x="6410" y="79"/>
                  </a:lnTo>
                  <a:lnTo>
                    <a:pt x="6044" y="128"/>
                  </a:lnTo>
                  <a:lnTo>
                    <a:pt x="5683" y="183"/>
                  </a:lnTo>
                  <a:lnTo>
                    <a:pt x="5331" y="244"/>
                  </a:lnTo>
                  <a:lnTo>
                    <a:pt x="4986" y="311"/>
                  </a:lnTo>
                  <a:lnTo>
                    <a:pt x="4650" y="383"/>
                  </a:lnTo>
                  <a:lnTo>
                    <a:pt x="4322" y="460"/>
                  </a:lnTo>
                  <a:lnTo>
                    <a:pt x="4003" y="544"/>
                  </a:lnTo>
                  <a:lnTo>
                    <a:pt x="3693" y="632"/>
                  </a:lnTo>
                  <a:lnTo>
                    <a:pt x="3392" y="726"/>
                  </a:lnTo>
                  <a:lnTo>
                    <a:pt x="3102" y="825"/>
                  </a:lnTo>
                  <a:lnTo>
                    <a:pt x="2823" y="927"/>
                  </a:lnTo>
                  <a:lnTo>
                    <a:pt x="2554" y="1035"/>
                  </a:lnTo>
                  <a:lnTo>
                    <a:pt x="2297" y="1147"/>
                  </a:lnTo>
                  <a:lnTo>
                    <a:pt x="2050" y="1263"/>
                  </a:lnTo>
                  <a:lnTo>
                    <a:pt x="1816" y="1383"/>
                  </a:lnTo>
                  <a:lnTo>
                    <a:pt x="1594" y="1508"/>
                  </a:lnTo>
                  <a:lnTo>
                    <a:pt x="1386" y="1635"/>
                  </a:lnTo>
                  <a:lnTo>
                    <a:pt x="1190" y="1768"/>
                  </a:lnTo>
                  <a:lnTo>
                    <a:pt x="1007" y="1903"/>
                  </a:lnTo>
                  <a:lnTo>
                    <a:pt x="838" y="2041"/>
                  </a:lnTo>
                  <a:lnTo>
                    <a:pt x="684" y="2183"/>
                  </a:lnTo>
                  <a:lnTo>
                    <a:pt x="545" y="2329"/>
                  </a:lnTo>
                  <a:lnTo>
                    <a:pt x="421" y="2476"/>
                  </a:lnTo>
                  <a:lnTo>
                    <a:pt x="311" y="2626"/>
                  </a:lnTo>
                  <a:lnTo>
                    <a:pt x="217" y="2779"/>
                  </a:lnTo>
                  <a:lnTo>
                    <a:pt x="140" y="2935"/>
                  </a:lnTo>
                  <a:lnTo>
                    <a:pt x="79" y="3092"/>
                  </a:lnTo>
                  <a:lnTo>
                    <a:pt x="35" y="3252"/>
                  </a:lnTo>
                  <a:lnTo>
                    <a:pt x="9" y="3413"/>
                  </a:lnTo>
                  <a:lnTo>
                    <a:pt x="0" y="3577"/>
                  </a:lnTo>
                  <a:lnTo>
                    <a:pt x="11" y="3765"/>
                  </a:lnTo>
                  <a:lnTo>
                    <a:pt x="46" y="3951"/>
                  </a:lnTo>
                  <a:lnTo>
                    <a:pt x="104" y="4133"/>
                  </a:lnTo>
                  <a:lnTo>
                    <a:pt x="184" y="4313"/>
                  </a:lnTo>
                  <a:lnTo>
                    <a:pt x="285" y="4490"/>
                  </a:lnTo>
                  <a:lnTo>
                    <a:pt x="408" y="4663"/>
                  </a:lnTo>
                  <a:lnTo>
                    <a:pt x="551" y="4833"/>
                  </a:lnTo>
                  <a:lnTo>
                    <a:pt x="713" y="4999"/>
                  </a:lnTo>
                  <a:lnTo>
                    <a:pt x="895" y="5161"/>
                  </a:lnTo>
                  <a:lnTo>
                    <a:pt x="1095" y="5318"/>
                  </a:lnTo>
                  <a:lnTo>
                    <a:pt x="1312" y="5472"/>
                  </a:lnTo>
                  <a:lnTo>
                    <a:pt x="1549" y="5620"/>
                  </a:lnTo>
                  <a:lnTo>
                    <a:pt x="1801" y="5764"/>
                  </a:lnTo>
                  <a:lnTo>
                    <a:pt x="2070" y="5902"/>
                  </a:lnTo>
                  <a:lnTo>
                    <a:pt x="2356" y="6034"/>
                  </a:lnTo>
                  <a:lnTo>
                    <a:pt x="2655" y="6162"/>
                  </a:lnTo>
                  <a:lnTo>
                    <a:pt x="2970" y="6283"/>
                  </a:lnTo>
                  <a:lnTo>
                    <a:pt x="3298" y="6398"/>
                  </a:lnTo>
                  <a:lnTo>
                    <a:pt x="3640" y="6507"/>
                  </a:lnTo>
                  <a:lnTo>
                    <a:pt x="3995" y="6608"/>
                  </a:lnTo>
                  <a:lnTo>
                    <a:pt x="4361" y="6705"/>
                  </a:lnTo>
                  <a:lnTo>
                    <a:pt x="4740" y="6793"/>
                  </a:lnTo>
                  <a:lnTo>
                    <a:pt x="5131" y="6873"/>
                  </a:lnTo>
                  <a:lnTo>
                    <a:pt x="5531" y="6947"/>
                  </a:lnTo>
                  <a:lnTo>
                    <a:pt x="5942" y="7012"/>
                  </a:lnTo>
                  <a:lnTo>
                    <a:pt x="6362" y="7070"/>
                  </a:lnTo>
                  <a:lnTo>
                    <a:pt x="6791" y="7120"/>
                  </a:lnTo>
                  <a:lnTo>
                    <a:pt x="7227" y="7160"/>
                  </a:lnTo>
                  <a:lnTo>
                    <a:pt x="7672" y="7193"/>
                  </a:lnTo>
                  <a:lnTo>
                    <a:pt x="8124" y="7216"/>
                  </a:lnTo>
                  <a:lnTo>
                    <a:pt x="8583" y="7231"/>
                  </a:lnTo>
                  <a:lnTo>
                    <a:pt x="9046" y="7235"/>
                  </a:lnTo>
                  <a:lnTo>
                    <a:pt x="9511" y="7231"/>
                  </a:lnTo>
                  <a:lnTo>
                    <a:pt x="9970" y="7216"/>
                  </a:lnTo>
                  <a:lnTo>
                    <a:pt x="10421" y="7193"/>
                  </a:lnTo>
                  <a:lnTo>
                    <a:pt x="10866" y="7160"/>
                  </a:lnTo>
                  <a:lnTo>
                    <a:pt x="11304" y="7120"/>
                  </a:lnTo>
                  <a:lnTo>
                    <a:pt x="11732" y="7070"/>
                  </a:lnTo>
                  <a:lnTo>
                    <a:pt x="12152" y="7012"/>
                  </a:lnTo>
                  <a:lnTo>
                    <a:pt x="12563" y="6947"/>
                  </a:lnTo>
                  <a:lnTo>
                    <a:pt x="12963" y="6873"/>
                  </a:lnTo>
                  <a:lnTo>
                    <a:pt x="13354" y="6793"/>
                  </a:lnTo>
                  <a:lnTo>
                    <a:pt x="13731" y="6705"/>
                  </a:lnTo>
                  <a:lnTo>
                    <a:pt x="14099" y="6608"/>
                  </a:lnTo>
                  <a:lnTo>
                    <a:pt x="14454" y="6507"/>
                  </a:lnTo>
                  <a:lnTo>
                    <a:pt x="14796" y="6398"/>
                  </a:lnTo>
                  <a:lnTo>
                    <a:pt x="15124" y="6283"/>
                  </a:lnTo>
                  <a:lnTo>
                    <a:pt x="15439" y="6162"/>
                  </a:lnTo>
                  <a:lnTo>
                    <a:pt x="15739" y="6034"/>
                  </a:lnTo>
                  <a:lnTo>
                    <a:pt x="16024" y="5902"/>
                  </a:lnTo>
                  <a:lnTo>
                    <a:pt x="16293" y="5764"/>
                  </a:lnTo>
                  <a:lnTo>
                    <a:pt x="16545" y="5620"/>
                  </a:lnTo>
                  <a:lnTo>
                    <a:pt x="16781" y="5472"/>
                  </a:lnTo>
                  <a:lnTo>
                    <a:pt x="16999" y="5318"/>
                  </a:lnTo>
                  <a:lnTo>
                    <a:pt x="17199" y="5161"/>
                  </a:lnTo>
                  <a:lnTo>
                    <a:pt x="17381" y="4999"/>
                  </a:lnTo>
                  <a:lnTo>
                    <a:pt x="17543" y="4833"/>
                  </a:lnTo>
                  <a:lnTo>
                    <a:pt x="17686" y="4663"/>
                  </a:lnTo>
                  <a:lnTo>
                    <a:pt x="17808" y="4490"/>
                  </a:lnTo>
                  <a:lnTo>
                    <a:pt x="17910" y="4313"/>
                  </a:lnTo>
                  <a:lnTo>
                    <a:pt x="17989" y="4133"/>
                  </a:lnTo>
                  <a:lnTo>
                    <a:pt x="18047" y="3951"/>
                  </a:lnTo>
                  <a:lnTo>
                    <a:pt x="18082" y="3765"/>
                  </a:lnTo>
                  <a:lnTo>
                    <a:pt x="18094" y="3577"/>
                  </a:lnTo>
                  <a:lnTo>
                    <a:pt x="18085" y="3413"/>
                  </a:lnTo>
                  <a:lnTo>
                    <a:pt x="18058" y="3252"/>
                  </a:lnTo>
                  <a:lnTo>
                    <a:pt x="18014" y="3092"/>
                  </a:lnTo>
                  <a:lnTo>
                    <a:pt x="17954" y="2935"/>
                  </a:lnTo>
                  <a:lnTo>
                    <a:pt x="17876" y="2779"/>
                  </a:lnTo>
                  <a:lnTo>
                    <a:pt x="17783" y="2626"/>
                  </a:lnTo>
                  <a:lnTo>
                    <a:pt x="17673" y="2476"/>
                  </a:lnTo>
                  <a:lnTo>
                    <a:pt x="17549" y="2329"/>
                  </a:lnTo>
                  <a:lnTo>
                    <a:pt x="17410" y="2183"/>
                  </a:lnTo>
                  <a:lnTo>
                    <a:pt x="17255" y="2041"/>
                  </a:lnTo>
                  <a:lnTo>
                    <a:pt x="17086" y="1903"/>
                  </a:lnTo>
                  <a:lnTo>
                    <a:pt x="16904" y="1768"/>
                  </a:lnTo>
                  <a:lnTo>
                    <a:pt x="16708" y="1637"/>
                  </a:lnTo>
                  <a:lnTo>
                    <a:pt x="16499" y="1508"/>
                  </a:lnTo>
                  <a:lnTo>
                    <a:pt x="16277" y="1383"/>
                  </a:lnTo>
                  <a:lnTo>
                    <a:pt x="16044" y="1263"/>
                  </a:lnTo>
                  <a:lnTo>
                    <a:pt x="15797" y="1147"/>
                  </a:lnTo>
                  <a:lnTo>
                    <a:pt x="15539" y="1035"/>
                  </a:lnTo>
                  <a:lnTo>
                    <a:pt x="15271" y="927"/>
                  </a:lnTo>
                  <a:lnTo>
                    <a:pt x="14992" y="825"/>
                  </a:lnTo>
                  <a:lnTo>
                    <a:pt x="14701" y="726"/>
                  </a:lnTo>
                  <a:lnTo>
                    <a:pt x="14401" y="632"/>
                  </a:lnTo>
                  <a:lnTo>
                    <a:pt x="14091" y="544"/>
                  </a:lnTo>
                  <a:lnTo>
                    <a:pt x="13772" y="461"/>
                  </a:lnTo>
                  <a:lnTo>
                    <a:pt x="13444" y="383"/>
                  </a:lnTo>
                  <a:lnTo>
                    <a:pt x="13108" y="311"/>
                  </a:lnTo>
                  <a:lnTo>
                    <a:pt x="12763" y="244"/>
                  </a:lnTo>
                  <a:lnTo>
                    <a:pt x="12410" y="183"/>
                  </a:lnTo>
                  <a:lnTo>
                    <a:pt x="12050" y="128"/>
                  </a:lnTo>
                  <a:lnTo>
                    <a:pt x="11684" y="79"/>
                  </a:lnTo>
                  <a:lnTo>
                    <a:pt x="11310" y="36"/>
                  </a:lnTo>
                  <a:lnTo>
                    <a:pt x="10930" y="0"/>
                  </a:lnTo>
                  <a:lnTo>
                    <a:pt x="10930" y="169"/>
                  </a:lnTo>
                  <a:lnTo>
                    <a:pt x="11126" y="195"/>
                  </a:lnTo>
                  <a:lnTo>
                    <a:pt x="11319" y="224"/>
                  </a:lnTo>
                  <a:lnTo>
                    <a:pt x="11508" y="258"/>
                  </a:lnTo>
                  <a:lnTo>
                    <a:pt x="11693" y="295"/>
                  </a:lnTo>
                  <a:lnTo>
                    <a:pt x="11874" y="336"/>
                  </a:lnTo>
                  <a:lnTo>
                    <a:pt x="12050" y="379"/>
                  </a:lnTo>
                  <a:lnTo>
                    <a:pt x="12222" y="426"/>
                  </a:lnTo>
                  <a:lnTo>
                    <a:pt x="12390" y="476"/>
                  </a:lnTo>
                  <a:lnTo>
                    <a:pt x="12551" y="529"/>
                  </a:lnTo>
                  <a:lnTo>
                    <a:pt x="12709" y="585"/>
                  </a:lnTo>
                  <a:lnTo>
                    <a:pt x="12861" y="644"/>
                  </a:lnTo>
                  <a:lnTo>
                    <a:pt x="13007" y="703"/>
                  </a:lnTo>
                  <a:lnTo>
                    <a:pt x="13149" y="766"/>
                  </a:lnTo>
                  <a:lnTo>
                    <a:pt x="13285" y="831"/>
                  </a:lnTo>
                  <a:lnTo>
                    <a:pt x="13415" y="897"/>
                  </a:lnTo>
                  <a:lnTo>
                    <a:pt x="13538" y="966"/>
                  </a:lnTo>
                  <a:lnTo>
                    <a:pt x="13656" y="1035"/>
                  </a:lnTo>
                  <a:lnTo>
                    <a:pt x="13767" y="1106"/>
                  </a:lnTo>
                  <a:lnTo>
                    <a:pt x="13872" y="1179"/>
                  </a:lnTo>
                  <a:lnTo>
                    <a:pt x="13969" y="1252"/>
                  </a:lnTo>
                  <a:lnTo>
                    <a:pt x="14061" y="1327"/>
                  </a:lnTo>
                  <a:lnTo>
                    <a:pt x="14144" y="1401"/>
                  </a:lnTo>
                  <a:lnTo>
                    <a:pt x="14221" y="1477"/>
                  </a:lnTo>
                  <a:lnTo>
                    <a:pt x="14290" y="1553"/>
                  </a:lnTo>
                  <a:lnTo>
                    <a:pt x="14353" y="1629"/>
                  </a:lnTo>
                  <a:lnTo>
                    <a:pt x="14407" y="1706"/>
                  </a:lnTo>
                  <a:lnTo>
                    <a:pt x="14453" y="1781"/>
                  </a:lnTo>
                  <a:lnTo>
                    <a:pt x="14492" y="1858"/>
                  </a:lnTo>
                  <a:lnTo>
                    <a:pt x="14521" y="1934"/>
                  </a:lnTo>
                  <a:lnTo>
                    <a:pt x="14543" y="2009"/>
                  </a:lnTo>
                  <a:lnTo>
                    <a:pt x="14556" y="2083"/>
                  </a:lnTo>
                  <a:lnTo>
                    <a:pt x="14561" y="2157"/>
                  </a:lnTo>
                  <a:lnTo>
                    <a:pt x="14554" y="2250"/>
                  </a:lnTo>
                  <a:lnTo>
                    <a:pt x="14533" y="2341"/>
                  </a:lnTo>
                  <a:lnTo>
                    <a:pt x="14497" y="2432"/>
                  </a:lnTo>
                  <a:lnTo>
                    <a:pt x="14449" y="2520"/>
                  </a:lnTo>
                  <a:lnTo>
                    <a:pt x="14387" y="2608"/>
                  </a:lnTo>
                  <a:lnTo>
                    <a:pt x="14312" y="2693"/>
                  </a:lnTo>
                  <a:lnTo>
                    <a:pt x="14225" y="2778"/>
                  </a:lnTo>
                  <a:lnTo>
                    <a:pt x="14126" y="2859"/>
                  </a:lnTo>
                  <a:lnTo>
                    <a:pt x="14015" y="2939"/>
                  </a:lnTo>
                  <a:lnTo>
                    <a:pt x="13893" y="3018"/>
                  </a:lnTo>
                  <a:lnTo>
                    <a:pt x="13761" y="3093"/>
                  </a:lnTo>
                  <a:lnTo>
                    <a:pt x="13617" y="3167"/>
                  </a:lnTo>
                  <a:lnTo>
                    <a:pt x="13462" y="3237"/>
                  </a:lnTo>
                  <a:lnTo>
                    <a:pt x="13299" y="3306"/>
                  </a:lnTo>
                  <a:lnTo>
                    <a:pt x="13125" y="3372"/>
                  </a:lnTo>
                  <a:lnTo>
                    <a:pt x="12943" y="3435"/>
                  </a:lnTo>
                  <a:lnTo>
                    <a:pt x="12751" y="3495"/>
                  </a:lnTo>
                  <a:lnTo>
                    <a:pt x="12550" y="3551"/>
                  </a:lnTo>
                  <a:lnTo>
                    <a:pt x="12342" y="3605"/>
                  </a:lnTo>
                  <a:lnTo>
                    <a:pt x="12126" y="3655"/>
                  </a:lnTo>
                  <a:lnTo>
                    <a:pt x="11902" y="3703"/>
                  </a:lnTo>
                  <a:lnTo>
                    <a:pt x="11671" y="3746"/>
                  </a:lnTo>
                  <a:lnTo>
                    <a:pt x="11434" y="3787"/>
                  </a:lnTo>
                  <a:lnTo>
                    <a:pt x="11189" y="3823"/>
                  </a:lnTo>
                  <a:lnTo>
                    <a:pt x="10939" y="3854"/>
                  </a:lnTo>
                  <a:lnTo>
                    <a:pt x="10684" y="3884"/>
                  </a:lnTo>
                  <a:lnTo>
                    <a:pt x="10422" y="3908"/>
                  </a:lnTo>
                  <a:lnTo>
                    <a:pt x="10155" y="3928"/>
                  </a:lnTo>
                  <a:lnTo>
                    <a:pt x="9885" y="3944"/>
                  </a:lnTo>
                  <a:lnTo>
                    <a:pt x="9609" y="3955"/>
                  </a:lnTo>
                  <a:lnTo>
                    <a:pt x="9329" y="3963"/>
                  </a:lnTo>
                  <a:lnTo>
                    <a:pt x="9046" y="3965"/>
                  </a:lnTo>
                  <a:lnTo>
                    <a:pt x="8764" y="3963"/>
                  </a:lnTo>
                  <a:lnTo>
                    <a:pt x="8484" y="3955"/>
                  </a:lnTo>
                  <a:lnTo>
                    <a:pt x="8209" y="3944"/>
                  </a:lnTo>
                  <a:lnTo>
                    <a:pt x="7938" y="3928"/>
                  </a:lnTo>
                  <a:lnTo>
                    <a:pt x="7672" y="3908"/>
                  </a:lnTo>
                  <a:lnTo>
                    <a:pt x="7411" y="3884"/>
                  </a:lnTo>
                  <a:lnTo>
                    <a:pt x="7155" y="3854"/>
                  </a:lnTo>
                  <a:lnTo>
                    <a:pt x="6904" y="3823"/>
                  </a:lnTo>
                  <a:lnTo>
                    <a:pt x="6660" y="3787"/>
                  </a:lnTo>
                  <a:lnTo>
                    <a:pt x="6423" y="3746"/>
                  </a:lnTo>
                  <a:lnTo>
                    <a:pt x="6191" y="3703"/>
                  </a:lnTo>
                  <a:lnTo>
                    <a:pt x="5968" y="3655"/>
                  </a:lnTo>
                  <a:lnTo>
                    <a:pt x="5752" y="3605"/>
                  </a:lnTo>
                  <a:lnTo>
                    <a:pt x="5543" y="3551"/>
                  </a:lnTo>
                  <a:lnTo>
                    <a:pt x="5342" y="3495"/>
                  </a:lnTo>
                  <a:lnTo>
                    <a:pt x="5151" y="3435"/>
                  </a:lnTo>
                  <a:lnTo>
                    <a:pt x="4968" y="3372"/>
                  </a:lnTo>
                  <a:lnTo>
                    <a:pt x="4795" y="3306"/>
                  </a:lnTo>
                  <a:lnTo>
                    <a:pt x="4631" y="3237"/>
                  </a:lnTo>
                  <a:lnTo>
                    <a:pt x="4477" y="3167"/>
                  </a:lnTo>
                  <a:lnTo>
                    <a:pt x="4333" y="3093"/>
                  </a:lnTo>
                  <a:lnTo>
                    <a:pt x="4200" y="3018"/>
                  </a:lnTo>
                  <a:lnTo>
                    <a:pt x="4079" y="2939"/>
                  </a:lnTo>
                  <a:lnTo>
                    <a:pt x="3968" y="2859"/>
                  </a:lnTo>
                  <a:lnTo>
                    <a:pt x="3868" y="2778"/>
                  </a:lnTo>
                  <a:lnTo>
                    <a:pt x="3782" y="2693"/>
                  </a:lnTo>
                  <a:lnTo>
                    <a:pt x="3708" y="2608"/>
                  </a:lnTo>
                  <a:lnTo>
                    <a:pt x="3645" y="2520"/>
                  </a:lnTo>
                  <a:lnTo>
                    <a:pt x="3597" y="2432"/>
                  </a:lnTo>
                  <a:lnTo>
                    <a:pt x="3562" y="2341"/>
                  </a:lnTo>
                  <a:lnTo>
                    <a:pt x="3540" y="2250"/>
                  </a:lnTo>
                  <a:lnTo>
                    <a:pt x="3533" y="2157"/>
                  </a:lnTo>
                  <a:lnTo>
                    <a:pt x="3538" y="2083"/>
                  </a:lnTo>
                  <a:lnTo>
                    <a:pt x="3550" y="2009"/>
                  </a:lnTo>
                  <a:lnTo>
                    <a:pt x="3572" y="1935"/>
                  </a:lnTo>
                  <a:lnTo>
                    <a:pt x="3602" y="1859"/>
                  </a:lnTo>
                  <a:lnTo>
                    <a:pt x="3641" y="1785"/>
                  </a:lnTo>
                  <a:lnTo>
                    <a:pt x="3687" y="1710"/>
                  </a:lnTo>
                  <a:lnTo>
                    <a:pt x="3741" y="1634"/>
                  </a:lnTo>
                  <a:lnTo>
                    <a:pt x="3803" y="1560"/>
                  </a:lnTo>
                  <a:lnTo>
                    <a:pt x="3873" y="1485"/>
                  </a:lnTo>
                  <a:lnTo>
                    <a:pt x="3950" y="1412"/>
                  </a:lnTo>
                  <a:lnTo>
                    <a:pt x="4033" y="1338"/>
                  </a:lnTo>
                  <a:lnTo>
                    <a:pt x="4124" y="1266"/>
                  </a:lnTo>
                  <a:lnTo>
                    <a:pt x="4222" y="1194"/>
                  </a:lnTo>
                  <a:lnTo>
                    <a:pt x="4326" y="1124"/>
                  </a:lnTo>
                  <a:lnTo>
                    <a:pt x="4438" y="1055"/>
                  </a:lnTo>
                  <a:lnTo>
                    <a:pt x="4556" y="987"/>
                  </a:lnTo>
                  <a:lnTo>
                    <a:pt x="4679" y="922"/>
                  </a:lnTo>
                  <a:lnTo>
                    <a:pt x="4809" y="857"/>
                  </a:lnTo>
                  <a:lnTo>
                    <a:pt x="4944" y="794"/>
                  </a:lnTo>
                  <a:lnTo>
                    <a:pt x="5086" y="734"/>
                  </a:lnTo>
                  <a:lnTo>
                    <a:pt x="5233" y="675"/>
                  </a:lnTo>
                  <a:lnTo>
                    <a:pt x="5384" y="619"/>
                  </a:lnTo>
                  <a:lnTo>
                    <a:pt x="5543" y="566"/>
                  </a:lnTo>
                  <a:lnTo>
                    <a:pt x="5704" y="513"/>
                  </a:lnTo>
                  <a:lnTo>
                    <a:pt x="5872" y="466"/>
                  </a:lnTo>
                  <a:lnTo>
                    <a:pt x="6044" y="420"/>
                  </a:lnTo>
                  <a:lnTo>
                    <a:pt x="6220" y="377"/>
                  </a:lnTo>
                  <a:lnTo>
                    <a:pt x="6400" y="337"/>
                  </a:lnTo>
                  <a:lnTo>
                    <a:pt x="6586" y="301"/>
                  </a:lnTo>
                  <a:lnTo>
                    <a:pt x="6775" y="268"/>
                  </a:lnTo>
                  <a:lnTo>
                    <a:pt x="6967" y="239"/>
                  </a:lnTo>
                  <a:lnTo>
                    <a:pt x="7164" y="213"/>
                  </a:lnTo>
                  <a:lnTo>
                    <a:pt x="7164" y="0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819" name="Shape 819"/>
            <p:cNvSpPr/>
            <p:nvPr/>
          </p:nvSpPr>
          <p:spPr>
            <a:xfrm>
              <a:off x="2319" y="1035"/>
              <a:ext cx="1068" cy="380"/>
            </a:xfrm>
            <a:custGeom>
              <a:avLst/>
              <a:gdLst/>
              <a:ahLst/>
              <a:cxnLst/>
              <a:rect l="0" t="0" r="0" b="0"/>
              <a:pathLst>
                <a:path w="7498" h="2667" extrusionOk="0">
                  <a:moveTo>
                    <a:pt x="2968" y="0"/>
                  </a:moveTo>
                  <a:lnTo>
                    <a:pt x="2811" y="14"/>
                  </a:lnTo>
                  <a:lnTo>
                    <a:pt x="2656" y="30"/>
                  </a:lnTo>
                  <a:lnTo>
                    <a:pt x="2505" y="48"/>
                  </a:lnTo>
                  <a:lnTo>
                    <a:pt x="2355" y="67"/>
                  </a:lnTo>
                  <a:lnTo>
                    <a:pt x="2209" y="90"/>
                  </a:lnTo>
                  <a:lnTo>
                    <a:pt x="2067" y="114"/>
                  </a:lnTo>
                  <a:lnTo>
                    <a:pt x="1926" y="142"/>
                  </a:lnTo>
                  <a:lnTo>
                    <a:pt x="1791" y="170"/>
                  </a:lnTo>
                  <a:lnTo>
                    <a:pt x="1658" y="200"/>
                  </a:lnTo>
                  <a:lnTo>
                    <a:pt x="1530" y="233"/>
                  </a:lnTo>
                  <a:lnTo>
                    <a:pt x="1406" y="267"/>
                  </a:lnTo>
                  <a:lnTo>
                    <a:pt x="1286" y="303"/>
                  </a:lnTo>
                  <a:lnTo>
                    <a:pt x="1169" y="342"/>
                  </a:lnTo>
                  <a:lnTo>
                    <a:pt x="1059" y="381"/>
                  </a:lnTo>
                  <a:lnTo>
                    <a:pt x="951" y="423"/>
                  </a:lnTo>
                  <a:lnTo>
                    <a:pt x="849" y="465"/>
                  </a:lnTo>
                  <a:lnTo>
                    <a:pt x="752" y="510"/>
                  </a:lnTo>
                  <a:lnTo>
                    <a:pt x="660" y="556"/>
                  </a:lnTo>
                  <a:lnTo>
                    <a:pt x="574" y="603"/>
                  </a:lnTo>
                  <a:lnTo>
                    <a:pt x="493" y="652"/>
                  </a:lnTo>
                  <a:lnTo>
                    <a:pt x="417" y="701"/>
                  </a:lnTo>
                  <a:lnTo>
                    <a:pt x="347" y="752"/>
                  </a:lnTo>
                  <a:lnTo>
                    <a:pt x="284" y="804"/>
                  </a:lnTo>
                  <a:lnTo>
                    <a:pt x="226" y="859"/>
                  </a:lnTo>
                  <a:lnTo>
                    <a:pt x="174" y="913"/>
                  </a:lnTo>
                  <a:lnTo>
                    <a:pt x="129" y="968"/>
                  </a:lnTo>
                  <a:lnTo>
                    <a:pt x="90" y="1025"/>
                  </a:lnTo>
                  <a:lnTo>
                    <a:pt x="58" y="1081"/>
                  </a:lnTo>
                  <a:lnTo>
                    <a:pt x="32" y="1140"/>
                  </a:lnTo>
                  <a:lnTo>
                    <a:pt x="14" y="1199"/>
                  </a:lnTo>
                  <a:lnTo>
                    <a:pt x="3" y="1258"/>
                  </a:lnTo>
                  <a:lnTo>
                    <a:pt x="0" y="1319"/>
                  </a:lnTo>
                  <a:lnTo>
                    <a:pt x="4" y="1388"/>
                  </a:lnTo>
                  <a:lnTo>
                    <a:pt x="19" y="1456"/>
                  </a:lnTo>
                  <a:lnTo>
                    <a:pt x="43" y="1524"/>
                  </a:lnTo>
                  <a:lnTo>
                    <a:pt x="77" y="1589"/>
                  </a:lnTo>
                  <a:lnTo>
                    <a:pt x="118" y="1655"/>
                  </a:lnTo>
                  <a:lnTo>
                    <a:pt x="169" y="1718"/>
                  </a:lnTo>
                  <a:lnTo>
                    <a:pt x="228" y="1782"/>
                  </a:lnTo>
                  <a:lnTo>
                    <a:pt x="295" y="1843"/>
                  </a:lnTo>
                  <a:lnTo>
                    <a:pt x="371" y="1903"/>
                  </a:lnTo>
                  <a:lnTo>
                    <a:pt x="453" y="1960"/>
                  </a:lnTo>
                  <a:lnTo>
                    <a:pt x="544" y="2017"/>
                  </a:lnTo>
                  <a:lnTo>
                    <a:pt x="641" y="2071"/>
                  </a:lnTo>
                  <a:lnTo>
                    <a:pt x="746" y="2124"/>
                  </a:lnTo>
                  <a:lnTo>
                    <a:pt x="857" y="2175"/>
                  </a:lnTo>
                  <a:lnTo>
                    <a:pt x="976" y="2224"/>
                  </a:lnTo>
                  <a:lnTo>
                    <a:pt x="1100" y="2271"/>
                  </a:lnTo>
                  <a:lnTo>
                    <a:pt x="1231" y="2315"/>
                  </a:lnTo>
                  <a:lnTo>
                    <a:pt x="1366" y="2358"/>
                  </a:lnTo>
                  <a:lnTo>
                    <a:pt x="1508" y="2398"/>
                  </a:lnTo>
                  <a:lnTo>
                    <a:pt x="1655" y="2436"/>
                  </a:lnTo>
                  <a:lnTo>
                    <a:pt x="1808" y="2471"/>
                  </a:lnTo>
                  <a:lnTo>
                    <a:pt x="1965" y="2503"/>
                  </a:lnTo>
                  <a:lnTo>
                    <a:pt x="2126" y="2534"/>
                  </a:lnTo>
                  <a:lnTo>
                    <a:pt x="2292" y="2561"/>
                  </a:lnTo>
                  <a:lnTo>
                    <a:pt x="2463" y="2585"/>
                  </a:lnTo>
                  <a:lnTo>
                    <a:pt x="2636" y="2606"/>
                  </a:lnTo>
                  <a:lnTo>
                    <a:pt x="2813" y="2624"/>
                  </a:lnTo>
                  <a:lnTo>
                    <a:pt x="2996" y="2639"/>
                  </a:lnTo>
                  <a:lnTo>
                    <a:pt x="3179" y="2651"/>
                  </a:lnTo>
                  <a:lnTo>
                    <a:pt x="3367" y="2659"/>
                  </a:lnTo>
                  <a:lnTo>
                    <a:pt x="3557" y="2665"/>
                  </a:lnTo>
                  <a:lnTo>
                    <a:pt x="3749" y="2667"/>
                  </a:lnTo>
                  <a:lnTo>
                    <a:pt x="3941" y="2665"/>
                  </a:lnTo>
                  <a:lnTo>
                    <a:pt x="4131" y="2659"/>
                  </a:lnTo>
                  <a:lnTo>
                    <a:pt x="4319" y="2651"/>
                  </a:lnTo>
                  <a:lnTo>
                    <a:pt x="4503" y="2639"/>
                  </a:lnTo>
                  <a:lnTo>
                    <a:pt x="4685" y="2624"/>
                  </a:lnTo>
                  <a:lnTo>
                    <a:pt x="4862" y="2606"/>
                  </a:lnTo>
                  <a:lnTo>
                    <a:pt x="5035" y="2585"/>
                  </a:lnTo>
                  <a:lnTo>
                    <a:pt x="5206" y="2561"/>
                  </a:lnTo>
                  <a:lnTo>
                    <a:pt x="5373" y="2534"/>
                  </a:lnTo>
                  <a:lnTo>
                    <a:pt x="5533" y="2503"/>
                  </a:lnTo>
                  <a:lnTo>
                    <a:pt x="5690" y="2471"/>
                  </a:lnTo>
                  <a:lnTo>
                    <a:pt x="5843" y="2436"/>
                  </a:lnTo>
                  <a:lnTo>
                    <a:pt x="5990" y="2398"/>
                  </a:lnTo>
                  <a:lnTo>
                    <a:pt x="6132" y="2358"/>
                  </a:lnTo>
                  <a:lnTo>
                    <a:pt x="6267" y="2315"/>
                  </a:lnTo>
                  <a:lnTo>
                    <a:pt x="6398" y="2271"/>
                  </a:lnTo>
                  <a:lnTo>
                    <a:pt x="6522" y="2224"/>
                  </a:lnTo>
                  <a:lnTo>
                    <a:pt x="6641" y="2175"/>
                  </a:lnTo>
                  <a:lnTo>
                    <a:pt x="6752" y="2124"/>
                  </a:lnTo>
                  <a:lnTo>
                    <a:pt x="6857" y="2071"/>
                  </a:lnTo>
                  <a:lnTo>
                    <a:pt x="6954" y="2017"/>
                  </a:lnTo>
                  <a:lnTo>
                    <a:pt x="7045" y="1960"/>
                  </a:lnTo>
                  <a:lnTo>
                    <a:pt x="7127" y="1903"/>
                  </a:lnTo>
                  <a:lnTo>
                    <a:pt x="7203" y="1843"/>
                  </a:lnTo>
                  <a:lnTo>
                    <a:pt x="7270" y="1782"/>
                  </a:lnTo>
                  <a:lnTo>
                    <a:pt x="7329" y="1718"/>
                  </a:lnTo>
                  <a:lnTo>
                    <a:pt x="7380" y="1655"/>
                  </a:lnTo>
                  <a:lnTo>
                    <a:pt x="7421" y="1589"/>
                  </a:lnTo>
                  <a:lnTo>
                    <a:pt x="7455" y="1524"/>
                  </a:lnTo>
                  <a:lnTo>
                    <a:pt x="7479" y="1456"/>
                  </a:lnTo>
                  <a:lnTo>
                    <a:pt x="7494" y="1388"/>
                  </a:lnTo>
                  <a:lnTo>
                    <a:pt x="7498" y="1319"/>
                  </a:lnTo>
                  <a:lnTo>
                    <a:pt x="7495" y="1258"/>
                  </a:lnTo>
                  <a:lnTo>
                    <a:pt x="7484" y="1199"/>
                  </a:lnTo>
                  <a:lnTo>
                    <a:pt x="7466" y="1140"/>
                  </a:lnTo>
                  <a:lnTo>
                    <a:pt x="7440" y="1081"/>
                  </a:lnTo>
                  <a:lnTo>
                    <a:pt x="7408" y="1025"/>
                  </a:lnTo>
                  <a:lnTo>
                    <a:pt x="7369" y="968"/>
                  </a:lnTo>
                  <a:lnTo>
                    <a:pt x="7324" y="913"/>
                  </a:lnTo>
                  <a:lnTo>
                    <a:pt x="7272" y="859"/>
                  </a:lnTo>
                  <a:lnTo>
                    <a:pt x="7214" y="804"/>
                  </a:lnTo>
                  <a:lnTo>
                    <a:pt x="7151" y="752"/>
                  </a:lnTo>
                  <a:lnTo>
                    <a:pt x="7081" y="701"/>
                  </a:lnTo>
                  <a:lnTo>
                    <a:pt x="7005" y="652"/>
                  </a:lnTo>
                  <a:lnTo>
                    <a:pt x="6924" y="603"/>
                  </a:lnTo>
                  <a:lnTo>
                    <a:pt x="6838" y="556"/>
                  </a:lnTo>
                  <a:lnTo>
                    <a:pt x="6746" y="510"/>
                  </a:lnTo>
                  <a:lnTo>
                    <a:pt x="6649" y="465"/>
                  </a:lnTo>
                  <a:lnTo>
                    <a:pt x="6547" y="423"/>
                  </a:lnTo>
                  <a:lnTo>
                    <a:pt x="6439" y="381"/>
                  </a:lnTo>
                  <a:lnTo>
                    <a:pt x="6329" y="342"/>
                  </a:lnTo>
                  <a:lnTo>
                    <a:pt x="6213" y="303"/>
                  </a:lnTo>
                  <a:lnTo>
                    <a:pt x="6092" y="267"/>
                  </a:lnTo>
                  <a:lnTo>
                    <a:pt x="5968" y="233"/>
                  </a:lnTo>
                  <a:lnTo>
                    <a:pt x="5840" y="200"/>
                  </a:lnTo>
                  <a:lnTo>
                    <a:pt x="5707" y="170"/>
                  </a:lnTo>
                  <a:lnTo>
                    <a:pt x="5572" y="142"/>
                  </a:lnTo>
                  <a:lnTo>
                    <a:pt x="5431" y="114"/>
                  </a:lnTo>
                  <a:lnTo>
                    <a:pt x="5289" y="90"/>
                  </a:lnTo>
                  <a:lnTo>
                    <a:pt x="5143" y="67"/>
                  </a:lnTo>
                  <a:lnTo>
                    <a:pt x="4994" y="48"/>
                  </a:lnTo>
                  <a:lnTo>
                    <a:pt x="4842" y="30"/>
                  </a:lnTo>
                  <a:lnTo>
                    <a:pt x="4687" y="14"/>
                  </a:lnTo>
                  <a:lnTo>
                    <a:pt x="4530" y="0"/>
                  </a:lnTo>
                  <a:lnTo>
                    <a:pt x="4530" y="169"/>
                  </a:lnTo>
                  <a:lnTo>
                    <a:pt x="4611" y="178"/>
                  </a:lnTo>
                  <a:lnTo>
                    <a:pt x="4690" y="188"/>
                  </a:lnTo>
                  <a:lnTo>
                    <a:pt x="4770" y="199"/>
                  </a:lnTo>
                  <a:lnTo>
                    <a:pt x="4845" y="211"/>
                  </a:lnTo>
                  <a:lnTo>
                    <a:pt x="4921" y="223"/>
                  </a:lnTo>
                  <a:lnTo>
                    <a:pt x="4994" y="237"/>
                  </a:lnTo>
                  <a:lnTo>
                    <a:pt x="5065" y="250"/>
                  </a:lnTo>
                  <a:lnTo>
                    <a:pt x="5134" y="265"/>
                  </a:lnTo>
                  <a:lnTo>
                    <a:pt x="5202" y="281"/>
                  </a:lnTo>
                  <a:lnTo>
                    <a:pt x="5266" y="298"/>
                  </a:lnTo>
                  <a:lnTo>
                    <a:pt x="5330" y="315"/>
                  </a:lnTo>
                  <a:lnTo>
                    <a:pt x="5391" y="332"/>
                  </a:lnTo>
                  <a:lnTo>
                    <a:pt x="5449" y="351"/>
                  </a:lnTo>
                  <a:lnTo>
                    <a:pt x="5505" y="369"/>
                  </a:lnTo>
                  <a:lnTo>
                    <a:pt x="5559" y="389"/>
                  </a:lnTo>
                  <a:lnTo>
                    <a:pt x="5610" y="408"/>
                  </a:lnTo>
                  <a:lnTo>
                    <a:pt x="5659" y="430"/>
                  </a:lnTo>
                  <a:lnTo>
                    <a:pt x="5705" y="451"/>
                  </a:lnTo>
                  <a:lnTo>
                    <a:pt x="5748" y="473"/>
                  </a:lnTo>
                  <a:lnTo>
                    <a:pt x="5789" y="496"/>
                  </a:lnTo>
                  <a:lnTo>
                    <a:pt x="5826" y="518"/>
                  </a:lnTo>
                  <a:lnTo>
                    <a:pt x="5861" y="541"/>
                  </a:lnTo>
                  <a:lnTo>
                    <a:pt x="5893" y="565"/>
                  </a:lnTo>
                  <a:lnTo>
                    <a:pt x="5922" y="589"/>
                  </a:lnTo>
                  <a:lnTo>
                    <a:pt x="5948" y="613"/>
                  </a:lnTo>
                  <a:lnTo>
                    <a:pt x="5970" y="638"/>
                  </a:lnTo>
                  <a:lnTo>
                    <a:pt x="5989" y="664"/>
                  </a:lnTo>
                  <a:lnTo>
                    <a:pt x="6005" y="689"/>
                  </a:lnTo>
                  <a:lnTo>
                    <a:pt x="6017" y="715"/>
                  </a:lnTo>
                  <a:lnTo>
                    <a:pt x="6026" y="741"/>
                  </a:lnTo>
                  <a:lnTo>
                    <a:pt x="6032" y="768"/>
                  </a:lnTo>
                  <a:lnTo>
                    <a:pt x="6034" y="795"/>
                  </a:lnTo>
                  <a:lnTo>
                    <a:pt x="6031" y="829"/>
                  </a:lnTo>
                  <a:lnTo>
                    <a:pt x="6022" y="863"/>
                  </a:lnTo>
                  <a:lnTo>
                    <a:pt x="6007" y="896"/>
                  </a:lnTo>
                  <a:lnTo>
                    <a:pt x="5988" y="929"/>
                  </a:lnTo>
                  <a:lnTo>
                    <a:pt x="5962" y="962"/>
                  </a:lnTo>
                  <a:lnTo>
                    <a:pt x="5931" y="993"/>
                  </a:lnTo>
                  <a:lnTo>
                    <a:pt x="5895" y="1024"/>
                  </a:lnTo>
                  <a:lnTo>
                    <a:pt x="5855" y="1054"/>
                  </a:lnTo>
                  <a:lnTo>
                    <a:pt x="5808" y="1084"/>
                  </a:lnTo>
                  <a:lnTo>
                    <a:pt x="5757" y="1112"/>
                  </a:lnTo>
                  <a:lnTo>
                    <a:pt x="5703" y="1140"/>
                  </a:lnTo>
                  <a:lnTo>
                    <a:pt x="5643" y="1167"/>
                  </a:lnTo>
                  <a:lnTo>
                    <a:pt x="5580" y="1193"/>
                  </a:lnTo>
                  <a:lnTo>
                    <a:pt x="5512" y="1218"/>
                  </a:lnTo>
                  <a:lnTo>
                    <a:pt x="5439" y="1243"/>
                  </a:lnTo>
                  <a:lnTo>
                    <a:pt x="5364" y="1266"/>
                  </a:lnTo>
                  <a:lnTo>
                    <a:pt x="5284" y="1288"/>
                  </a:lnTo>
                  <a:lnTo>
                    <a:pt x="5201" y="1309"/>
                  </a:lnTo>
                  <a:lnTo>
                    <a:pt x="5115" y="1329"/>
                  </a:lnTo>
                  <a:lnTo>
                    <a:pt x="5025" y="1347"/>
                  </a:lnTo>
                  <a:lnTo>
                    <a:pt x="4932" y="1364"/>
                  </a:lnTo>
                  <a:lnTo>
                    <a:pt x="4836" y="1381"/>
                  </a:lnTo>
                  <a:lnTo>
                    <a:pt x="4738" y="1396"/>
                  </a:lnTo>
                  <a:lnTo>
                    <a:pt x="4637" y="1409"/>
                  </a:lnTo>
                  <a:lnTo>
                    <a:pt x="4533" y="1421"/>
                  </a:lnTo>
                  <a:lnTo>
                    <a:pt x="4427" y="1431"/>
                  </a:lnTo>
                  <a:lnTo>
                    <a:pt x="4319" y="1440"/>
                  </a:lnTo>
                  <a:lnTo>
                    <a:pt x="4208" y="1448"/>
                  </a:lnTo>
                  <a:lnTo>
                    <a:pt x="4096" y="1454"/>
                  </a:lnTo>
                  <a:lnTo>
                    <a:pt x="3982" y="1458"/>
                  </a:lnTo>
                  <a:lnTo>
                    <a:pt x="3867" y="1460"/>
                  </a:lnTo>
                  <a:lnTo>
                    <a:pt x="3749" y="1461"/>
                  </a:lnTo>
                  <a:lnTo>
                    <a:pt x="3631" y="1460"/>
                  </a:lnTo>
                  <a:lnTo>
                    <a:pt x="3516" y="1458"/>
                  </a:lnTo>
                  <a:lnTo>
                    <a:pt x="3402" y="1454"/>
                  </a:lnTo>
                  <a:lnTo>
                    <a:pt x="3290" y="1448"/>
                  </a:lnTo>
                  <a:lnTo>
                    <a:pt x="3179" y="1440"/>
                  </a:lnTo>
                  <a:lnTo>
                    <a:pt x="3071" y="1431"/>
                  </a:lnTo>
                  <a:lnTo>
                    <a:pt x="2965" y="1421"/>
                  </a:lnTo>
                  <a:lnTo>
                    <a:pt x="2861" y="1409"/>
                  </a:lnTo>
                  <a:lnTo>
                    <a:pt x="2760" y="1396"/>
                  </a:lnTo>
                  <a:lnTo>
                    <a:pt x="2662" y="1381"/>
                  </a:lnTo>
                  <a:lnTo>
                    <a:pt x="2566" y="1364"/>
                  </a:lnTo>
                  <a:lnTo>
                    <a:pt x="2473" y="1347"/>
                  </a:lnTo>
                  <a:lnTo>
                    <a:pt x="2383" y="1329"/>
                  </a:lnTo>
                  <a:lnTo>
                    <a:pt x="2297" y="1309"/>
                  </a:lnTo>
                  <a:lnTo>
                    <a:pt x="2214" y="1288"/>
                  </a:lnTo>
                  <a:lnTo>
                    <a:pt x="2135" y="1266"/>
                  </a:lnTo>
                  <a:lnTo>
                    <a:pt x="2059" y="1243"/>
                  </a:lnTo>
                  <a:lnTo>
                    <a:pt x="1987" y="1218"/>
                  </a:lnTo>
                  <a:lnTo>
                    <a:pt x="1918" y="1193"/>
                  </a:lnTo>
                  <a:lnTo>
                    <a:pt x="1855" y="1167"/>
                  </a:lnTo>
                  <a:lnTo>
                    <a:pt x="1795" y="1140"/>
                  </a:lnTo>
                  <a:lnTo>
                    <a:pt x="1741" y="1112"/>
                  </a:lnTo>
                  <a:lnTo>
                    <a:pt x="1690" y="1084"/>
                  </a:lnTo>
                  <a:lnTo>
                    <a:pt x="1644" y="1054"/>
                  </a:lnTo>
                  <a:lnTo>
                    <a:pt x="1603" y="1024"/>
                  </a:lnTo>
                  <a:lnTo>
                    <a:pt x="1567" y="993"/>
                  </a:lnTo>
                  <a:lnTo>
                    <a:pt x="1536" y="962"/>
                  </a:lnTo>
                  <a:lnTo>
                    <a:pt x="1510" y="929"/>
                  </a:lnTo>
                  <a:lnTo>
                    <a:pt x="1491" y="896"/>
                  </a:lnTo>
                  <a:lnTo>
                    <a:pt x="1476" y="863"/>
                  </a:lnTo>
                  <a:lnTo>
                    <a:pt x="1467" y="829"/>
                  </a:lnTo>
                  <a:lnTo>
                    <a:pt x="1464" y="795"/>
                  </a:lnTo>
                  <a:lnTo>
                    <a:pt x="1466" y="768"/>
                  </a:lnTo>
                  <a:lnTo>
                    <a:pt x="1472" y="741"/>
                  </a:lnTo>
                  <a:lnTo>
                    <a:pt x="1481" y="715"/>
                  </a:lnTo>
                  <a:lnTo>
                    <a:pt x="1493" y="689"/>
                  </a:lnTo>
                  <a:lnTo>
                    <a:pt x="1509" y="664"/>
                  </a:lnTo>
                  <a:lnTo>
                    <a:pt x="1528" y="638"/>
                  </a:lnTo>
                  <a:lnTo>
                    <a:pt x="1551" y="613"/>
                  </a:lnTo>
                  <a:lnTo>
                    <a:pt x="1576" y="589"/>
                  </a:lnTo>
                  <a:lnTo>
                    <a:pt x="1605" y="565"/>
                  </a:lnTo>
                  <a:lnTo>
                    <a:pt x="1637" y="541"/>
                  </a:lnTo>
                  <a:lnTo>
                    <a:pt x="1672" y="518"/>
                  </a:lnTo>
                  <a:lnTo>
                    <a:pt x="1709" y="496"/>
                  </a:lnTo>
                  <a:lnTo>
                    <a:pt x="1750" y="473"/>
                  </a:lnTo>
                  <a:lnTo>
                    <a:pt x="1793" y="451"/>
                  </a:lnTo>
                  <a:lnTo>
                    <a:pt x="1839" y="430"/>
                  </a:lnTo>
                  <a:lnTo>
                    <a:pt x="1888" y="408"/>
                  </a:lnTo>
                  <a:lnTo>
                    <a:pt x="1939" y="389"/>
                  </a:lnTo>
                  <a:lnTo>
                    <a:pt x="1993" y="369"/>
                  </a:lnTo>
                  <a:lnTo>
                    <a:pt x="2049" y="351"/>
                  </a:lnTo>
                  <a:lnTo>
                    <a:pt x="2107" y="332"/>
                  </a:lnTo>
                  <a:lnTo>
                    <a:pt x="2168" y="315"/>
                  </a:lnTo>
                  <a:lnTo>
                    <a:pt x="2232" y="298"/>
                  </a:lnTo>
                  <a:lnTo>
                    <a:pt x="2296" y="281"/>
                  </a:lnTo>
                  <a:lnTo>
                    <a:pt x="2364" y="265"/>
                  </a:lnTo>
                  <a:lnTo>
                    <a:pt x="2433" y="250"/>
                  </a:lnTo>
                  <a:lnTo>
                    <a:pt x="2505" y="237"/>
                  </a:lnTo>
                  <a:lnTo>
                    <a:pt x="2578" y="223"/>
                  </a:lnTo>
                  <a:lnTo>
                    <a:pt x="2653" y="211"/>
                  </a:lnTo>
                  <a:lnTo>
                    <a:pt x="2729" y="199"/>
                  </a:lnTo>
                  <a:lnTo>
                    <a:pt x="2808" y="188"/>
                  </a:lnTo>
                  <a:lnTo>
                    <a:pt x="2887" y="178"/>
                  </a:lnTo>
                  <a:lnTo>
                    <a:pt x="2968" y="169"/>
                  </a:lnTo>
                  <a:lnTo>
                    <a:pt x="2968" y="0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820" name="Shape 820"/>
            <p:cNvSpPr/>
            <p:nvPr/>
          </p:nvSpPr>
          <p:spPr>
            <a:xfrm>
              <a:off x="1939" y="2496"/>
              <a:ext cx="25" cy="21"/>
            </a:xfrm>
            <a:custGeom>
              <a:avLst/>
              <a:gdLst/>
              <a:ahLst/>
              <a:cxnLst/>
              <a:rect l="0" t="0" r="0" b="0"/>
              <a:pathLst>
                <a:path w="176" h="160" extrusionOk="0">
                  <a:moveTo>
                    <a:pt x="176" y="54"/>
                  </a:moveTo>
                  <a:lnTo>
                    <a:pt x="175" y="42"/>
                  </a:lnTo>
                  <a:lnTo>
                    <a:pt x="172" y="31"/>
                  </a:lnTo>
                  <a:lnTo>
                    <a:pt x="168" y="22"/>
                  </a:lnTo>
                  <a:lnTo>
                    <a:pt x="163" y="15"/>
                  </a:lnTo>
                  <a:lnTo>
                    <a:pt x="155" y="8"/>
                  </a:lnTo>
                  <a:lnTo>
                    <a:pt x="147" y="4"/>
                  </a:lnTo>
                  <a:lnTo>
                    <a:pt x="137" y="1"/>
                  </a:lnTo>
                  <a:lnTo>
                    <a:pt x="125" y="0"/>
                  </a:lnTo>
                  <a:lnTo>
                    <a:pt x="50" y="0"/>
                  </a:lnTo>
                  <a:lnTo>
                    <a:pt x="38" y="1"/>
                  </a:lnTo>
                  <a:lnTo>
                    <a:pt x="28" y="4"/>
                  </a:lnTo>
                  <a:lnTo>
                    <a:pt x="20" y="8"/>
                  </a:lnTo>
                  <a:lnTo>
                    <a:pt x="13" y="15"/>
                  </a:lnTo>
                  <a:lnTo>
                    <a:pt x="7" y="22"/>
                  </a:lnTo>
                  <a:lnTo>
                    <a:pt x="3" y="31"/>
                  </a:lnTo>
                  <a:lnTo>
                    <a:pt x="0" y="42"/>
                  </a:lnTo>
                  <a:lnTo>
                    <a:pt x="0" y="54"/>
                  </a:lnTo>
                  <a:lnTo>
                    <a:pt x="0" y="105"/>
                  </a:lnTo>
                  <a:lnTo>
                    <a:pt x="0" y="118"/>
                  </a:lnTo>
                  <a:lnTo>
                    <a:pt x="3" y="128"/>
                  </a:lnTo>
                  <a:lnTo>
                    <a:pt x="7" y="137"/>
                  </a:lnTo>
                  <a:lnTo>
                    <a:pt x="13" y="145"/>
                  </a:lnTo>
                  <a:lnTo>
                    <a:pt x="20" y="151"/>
                  </a:lnTo>
                  <a:lnTo>
                    <a:pt x="28" y="155"/>
                  </a:lnTo>
                  <a:lnTo>
                    <a:pt x="38" y="159"/>
                  </a:lnTo>
                  <a:lnTo>
                    <a:pt x="50" y="160"/>
                  </a:lnTo>
                  <a:lnTo>
                    <a:pt x="125" y="160"/>
                  </a:lnTo>
                  <a:lnTo>
                    <a:pt x="137" y="159"/>
                  </a:lnTo>
                  <a:lnTo>
                    <a:pt x="147" y="155"/>
                  </a:lnTo>
                  <a:lnTo>
                    <a:pt x="155" y="151"/>
                  </a:lnTo>
                  <a:lnTo>
                    <a:pt x="163" y="145"/>
                  </a:lnTo>
                  <a:lnTo>
                    <a:pt x="168" y="137"/>
                  </a:lnTo>
                  <a:lnTo>
                    <a:pt x="172" y="128"/>
                  </a:lnTo>
                  <a:lnTo>
                    <a:pt x="175" y="118"/>
                  </a:lnTo>
                  <a:lnTo>
                    <a:pt x="176" y="105"/>
                  </a:lnTo>
                  <a:lnTo>
                    <a:pt x="176" y="54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821" name="Shape 821"/>
            <p:cNvSpPr/>
            <p:nvPr/>
          </p:nvSpPr>
          <p:spPr>
            <a:xfrm>
              <a:off x="2542" y="2496"/>
              <a:ext cx="25" cy="21"/>
            </a:xfrm>
            <a:custGeom>
              <a:avLst/>
              <a:gdLst/>
              <a:ahLst/>
              <a:cxnLst/>
              <a:rect l="0" t="0" r="0" b="0"/>
              <a:pathLst>
                <a:path w="175" h="159" extrusionOk="0">
                  <a:moveTo>
                    <a:pt x="175" y="54"/>
                  </a:moveTo>
                  <a:lnTo>
                    <a:pt x="175" y="42"/>
                  </a:lnTo>
                  <a:lnTo>
                    <a:pt x="172" y="32"/>
                  </a:lnTo>
                  <a:lnTo>
                    <a:pt x="169" y="23"/>
                  </a:lnTo>
                  <a:lnTo>
                    <a:pt x="163" y="15"/>
                  </a:lnTo>
                  <a:lnTo>
                    <a:pt x="156" y="8"/>
                  </a:lnTo>
                  <a:lnTo>
                    <a:pt x="147" y="4"/>
                  </a:lnTo>
                  <a:lnTo>
                    <a:pt x="137" y="1"/>
                  </a:lnTo>
                  <a:lnTo>
                    <a:pt x="126" y="0"/>
                  </a:lnTo>
                  <a:lnTo>
                    <a:pt x="50" y="0"/>
                  </a:lnTo>
                  <a:lnTo>
                    <a:pt x="39" y="1"/>
                  </a:lnTo>
                  <a:lnTo>
                    <a:pt x="28" y="4"/>
                  </a:lnTo>
                  <a:lnTo>
                    <a:pt x="19" y="8"/>
                  </a:lnTo>
                  <a:lnTo>
                    <a:pt x="13" y="15"/>
                  </a:lnTo>
                  <a:lnTo>
                    <a:pt x="7" y="23"/>
                  </a:lnTo>
                  <a:lnTo>
                    <a:pt x="4" y="32"/>
                  </a:lnTo>
                  <a:lnTo>
                    <a:pt x="1" y="42"/>
                  </a:lnTo>
                  <a:lnTo>
                    <a:pt x="0" y="54"/>
                  </a:lnTo>
                  <a:lnTo>
                    <a:pt x="0" y="106"/>
                  </a:lnTo>
                  <a:lnTo>
                    <a:pt x="1" y="118"/>
                  </a:lnTo>
                  <a:lnTo>
                    <a:pt x="4" y="129"/>
                  </a:lnTo>
                  <a:lnTo>
                    <a:pt x="7" y="138"/>
                  </a:lnTo>
                  <a:lnTo>
                    <a:pt x="13" y="145"/>
                  </a:lnTo>
                  <a:lnTo>
                    <a:pt x="19" y="150"/>
                  </a:lnTo>
                  <a:lnTo>
                    <a:pt x="28" y="155"/>
                  </a:lnTo>
                  <a:lnTo>
                    <a:pt x="39" y="158"/>
                  </a:lnTo>
                  <a:lnTo>
                    <a:pt x="50" y="159"/>
                  </a:lnTo>
                  <a:lnTo>
                    <a:pt x="126" y="159"/>
                  </a:lnTo>
                  <a:lnTo>
                    <a:pt x="137" y="158"/>
                  </a:lnTo>
                  <a:lnTo>
                    <a:pt x="147" y="155"/>
                  </a:lnTo>
                  <a:lnTo>
                    <a:pt x="156" y="150"/>
                  </a:lnTo>
                  <a:lnTo>
                    <a:pt x="163" y="145"/>
                  </a:lnTo>
                  <a:lnTo>
                    <a:pt x="169" y="138"/>
                  </a:lnTo>
                  <a:lnTo>
                    <a:pt x="172" y="129"/>
                  </a:lnTo>
                  <a:lnTo>
                    <a:pt x="175" y="118"/>
                  </a:lnTo>
                  <a:lnTo>
                    <a:pt x="175" y="106"/>
                  </a:lnTo>
                  <a:lnTo>
                    <a:pt x="175" y="54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822" name="Shape 822"/>
            <p:cNvSpPr/>
            <p:nvPr/>
          </p:nvSpPr>
          <p:spPr>
            <a:xfrm>
              <a:off x="3144" y="2496"/>
              <a:ext cx="25" cy="21"/>
            </a:xfrm>
            <a:custGeom>
              <a:avLst/>
              <a:gdLst/>
              <a:ahLst/>
              <a:cxnLst/>
              <a:rect l="0" t="0" r="0" b="0"/>
              <a:pathLst>
                <a:path w="176" h="160" extrusionOk="0">
                  <a:moveTo>
                    <a:pt x="176" y="55"/>
                  </a:moveTo>
                  <a:lnTo>
                    <a:pt x="176" y="42"/>
                  </a:lnTo>
                  <a:lnTo>
                    <a:pt x="173" y="32"/>
                  </a:lnTo>
                  <a:lnTo>
                    <a:pt x="169" y="22"/>
                  </a:lnTo>
                  <a:lnTo>
                    <a:pt x="163" y="15"/>
                  </a:lnTo>
                  <a:lnTo>
                    <a:pt x="156" y="8"/>
                  </a:lnTo>
                  <a:lnTo>
                    <a:pt x="147" y="5"/>
                  </a:lnTo>
                  <a:lnTo>
                    <a:pt x="137" y="2"/>
                  </a:lnTo>
                  <a:lnTo>
                    <a:pt x="126" y="0"/>
                  </a:lnTo>
                  <a:lnTo>
                    <a:pt x="50" y="0"/>
                  </a:lnTo>
                  <a:lnTo>
                    <a:pt x="39" y="2"/>
                  </a:lnTo>
                  <a:lnTo>
                    <a:pt x="29" y="5"/>
                  </a:lnTo>
                  <a:lnTo>
                    <a:pt x="20" y="8"/>
                  </a:lnTo>
                  <a:lnTo>
                    <a:pt x="13" y="15"/>
                  </a:lnTo>
                  <a:lnTo>
                    <a:pt x="7" y="22"/>
                  </a:lnTo>
                  <a:lnTo>
                    <a:pt x="4" y="32"/>
                  </a:lnTo>
                  <a:lnTo>
                    <a:pt x="1" y="42"/>
                  </a:lnTo>
                  <a:lnTo>
                    <a:pt x="0" y="55"/>
                  </a:lnTo>
                  <a:lnTo>
                    <a:pt x="0" y="107"/>
                  </a:lnTo>
                  <a:lnTo>
                    <a:pt x="1" y="118"/>
                  </a:lnTo>
                  <a:lnTo>
                    <a:pt x="4" y="129"/>
                  </a:lnTo>
                  <a:lnTo>
                    <a:pt x="7" y="138"/>
                  </a:lnTo>
                  <a:lnTo>
                    <a:pt x="13" y="145"/>
                  </a:lnTo>
                  <a:lnTo>
                    <a:pt x="20" y="151"/>
                  </a:lnTo>
                  <a:lnTo>
                    <a:pt x="29" y="155"/>
                  </a:lnTo>
                  <a:lnTo>
                    <a:pt x="39" y="159"/>
                  </a:lnTo>
                  <a:lnTo>
                    <a:pt x="50" y="160"/>
                  </a:lnTo>
                  <a:lnTo>
                    <a:pt x="126" y="160"/>
                  </a:lnTo>
                  <a:lnTo>
                    <a:pt x="137" y="159"/>
                  </a:lnTo>
                  <a:lnTo>
                    <a:pt x="147" y="155"/>
                  </a:lnTo>
                  <a:lnTo>
                    <a:pt x="156" y="151"/>
                  </a:lnTo>
                  <a:lnTo>
                    <a:pt x="163" y="145"/>
                  </a:lnTo>
                  <a:lnTo>
                    <a:pt x="169" y="138"/>
                  </a:lnTo>
                  <a:lnTo>
                    <a:pt x="173" y="129"/>
                  </a:lnTo>
                  <a:lnTo>
                    <a:pt x="176" y="118"/>
                  </a:lnTo>
                  <a:lnTo>
                    <a:pt x="176" y="107"/>
                  </a:lnTo>
                  <a:lnTo>
                    <a:pt x="176" y="55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823" name="Shape 823"/>
            <p:cNvSpPr/>
            <p:nvPr/>
          </p:nvSpPr>
          <p:spPr>
            <a:xfrm>
              <a:off x="3745" y="2496"/>
              <a:ext cx="25" cy="21"/>
            </a:xfrm>
            <a:custGeom>
              <a:avLst/>
              <a:gdLst/>
              <a:ahLst/>
              <a:cxnLst/>
              <a:rect l="0" t="0" r="0" b="0"/>
              <a:pathLst>
                <a:path w="175" h="160" extrusionOk="0">
                  <a:moveTo>
                    <a:pt x="175" y="54"/>
                  </a:moveTo>
                  <a:lnTo>
                    <a:pt x="174" y="42"/>
                  </a:lnTo>
                  <a:lnTo>
                    <a:pt x="172" y="31"/>
                  </a:lnTo>
                  <a:lnTo>
                    <a:pt x="169" y="22"/>
                  </a:lnTo>
                  <a:lnTo>
                    <a:pt x="163" y="15"/>
                  </a:lnTo>
                  <a:lnTo>
                    <a:pt x="156" y="8"/>
                  </a:lnTo>
                  <a:lnTo>
                    <a:pt x="147" y="3"/>
                  </a:lnTo>
                  <a:lnTo>
                    <a:pt x="137" y="1"/>
                  </a:lnTo>
                  <a:lnTo>
                    <a:pt x="126" y="0"/>
                  </a:lnTo>
                  <a:lnTo>
                    <a:pt x="50" y="0"/>
                  </a:lnTo>
                  <a:lnTo>
                    <a:pt x="39" y="1"/>
                  </a:lnTo>
                  <a:lnTo>
                    <a:pt x="28" y="3"/>
                  </a:lnTo>
                  <a:lnTo>
                    <a:pt x="19" y="8"/>
                  </a:lnTo>
                  <a:lnTo>
                    <a:pt x="12" y="15"/>
                  </a:lnTo>
                  <a:lnTo>
                    <a:pt x="7" y="22"/>
                  </a:lnTo>
                  <a:lnTo>
                    <a:pt x="3" y="31"/>
                  </a:lnTo>
                  <a:lnTo>
                    <a:pt x="1" y="42"/>
                  </a:lnTo>
                  <a:lnTo>
                    <a:pt x="0" y="54"/>
                  </a:lnTo>
                  <a:lnTo>
                    <a:pt x="0" y="105"/>
                  </a:lnTo>
                  <a:lnTo>
                    <a:pt x="1" y="118"/>
                  </a:lnTo>
                  <a:lnTo>
                    <a:pt x="3" y="128"/>
                  </a:lnTo>
                  <a:lnTo>
                    <a:pt x="7" y="137"/>
                  </a:lnTo>
                  <a:lnTo>
                    <a:pt x="12" y="145"/>
                  </a:lnTo>
                  <a:lnTo>
                    <a:pt x="19" y="150"/>
                  </a:lnTo>
                  <a:lnTo>
                    <a:pt x="28" y="155"/>
                  </a:lnTo>
                  <a:lnTo>
                    <a:pt x="39" y="158"/>
                  </a:lnTo>
                  <a:lnTo>
                    <a:pt x="50" y="160"/>
                  </a:lnTo>
                  <a:lnTo>
                    <a:pt x="126" y="160"/>
                  </a:lnTo>
                  <a:lnTo>
                    <a:pt x="137" y="158"/>
                  </a:lnTo>
                  <a:lnTo>
                    <a:pt x="147" y="155"/>
                  </a:lnTo>
                  <a:lnTo>
                    <a:pt x="156" y="150"/>
                  </a:lnTo>
                  <a:lnTo>
                    <a:pt x="163" y="145"/>
                  </a:lnTo>
                  <a:lnTo>
                    <a:pt x="169" y="137"/>
                  </a:lnTo>
                  <a:lnTo>
                    <a:pt x="172" y="128"/>
                  </a:lnTo>
                  <a:lnTo>
                    <a:pt x="174" y="118"/>
                  </a:lnTo>
                  <a:lnTo>
                    <a:pt x="175" y="105"/>
                  </a:lnTo>
                  <a:lnTo>
                    <a:pt x="175" y="54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469139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8" name="Shape 828"/>
          <p:cNvPicPr preferRelativeResize="0"/>
          <p:nvPr/>
        </p:nvPicPr>
        <p:blipFill rotWithShape="1">
          <a:blip r:embed="rId3">
            <a:alphaModFix/>
          </a:blip>
          <a:srcRect l="10466" t="6721" r="9756" b="4127"/>
          <a:stretch/>
        </p:blipFill>
        <p:spPr>
          <a:xfrm>
            <a:off x="690153" y="2"/>
            <a:ext cx="7763699" cy="6857999"/>
          </a:xfrm>
          <a:prstGeom prst="rect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361559799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4791075"/>
            <a:ext cx="4713288" cy="1655763"/>
          </a:xfrm>
          <a:prstGeom prst="rect">
            <a:avLst/>
          </a:prstGeom>
          <a:solidFill>
            <a:srgbClr val="FF6F20"/>
          </a:solidFill>
          <a:ln>
            <a:noFill/>
          </a:ln>
          <a:effectLst>
            <a:outerShdw blurRad="381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Aft>
                <a:spcPct val="30000"/>
              </a:spcAft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124" name="TextBox 6"/>
          <p:cNvSpPr txBox="1">
            <a:spLocks noChangeArrowheads="1"/>
          </p:cNvSpPr>
          <p:nvPr/>
        </p:nvSpPr>
        <p:spPr bwMode="auto">
          <a:xfrm>
            <a:off x="1797050" y="5405438"/>
            <a:ext cx="2797175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Century Gothic" pitchFamily="34" charset="0"/>
              </a:defRPr>
            </a:lvl2pPr>
            <a:lvl3pPr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Century Gothic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eaLnBrk="0" hangingPunct="0"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eaLnBrk="0" hangingPunct="0"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eaLnBrk="0" hangingPunct="0"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eaLnBrk="0" hangingPunct="0"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Aft>
                <a:spcPct val="30000"/>
              </a:spcAft>
            </a:pPr>
            <a:r>
              <a:rPr lang="pt-BR" sz="1600" b="1" dirty="0" smtClean="0">
                <a:solidFill>
                  <a:schemeClr val="bg1"/>
                </a:solidFill>
                <a:latin typeface="Calibri" pitchFamily="34" charset="0"/>
              </a:rPr>
              <a:t>Sergio Cavalcante</a:t>
            </a:r>
            <a:endParaRPr lang="pt-BR" sz="1600" b="1" dirty="0">
              <a:solidFill>
                <a:schemeClr val="bg1"/>
              </a:solidFill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spcAft>
                <a:spcPct val="30000"/>
              </a:spcAft>
            </a:pPr>
            <a:r>
              <a:rPr lang="pt-BR" sz="1100" dirty="0" smtClean="0">
                <a:solidFill>
                  <a:schemeClr val="bg1"/>
                </a:solidFill>
                <a:latin typeface="Calibri" pitchFamily="34" charset="0"/>
              </a:rPr>
              <a:t>Sergio.cavalcante@cesar.org.br</a:t>
            </a:r>
          </a:p>
          <a:p>
            <a:pPr eaLnBrk="1" hangingPunct="1">
              <a:lnSpc>
                <a:spcPct val="80000"/>
              </a:lnSpc>
              <a:spcAft>
                <a:spcPct val="30000"/>
              </a:spcAft>
            </a:pPr>
            <a:r>
              <a:rPr lang="pt-BR" sz="1100" dirty="0" smtClean="0">
                <a:solidFill>
                  <a:schemeClr val="bg1"/>
                </a:solidFill>
                <a:latin typeface="Calibri" pitchFamily="34" charset="0"/>
              </a:rPr>
              <a:t>+5581 34254714</a:t>
            </a:r>
            <a:endParaRPr lang="pt-BR" sz="1100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639888" y="5232400"/>
            <a:ext cx="0" cy="88106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5178425"/>
            <a:ext cx="132080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95204" y="3207224"/>
            <a:ext cx="2311851" cy="109182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Think of Innovation</a:t>
            </a:r>
          </a:p>
          <a:p>
            <a:r>
              <a:rPr lang="en-US" dirty="0">
                <a:solidFill>
                  <a:schemeClr val="bg1"/>
                </a:solidFill>
              </a:rPr>
              <a:t>T</a:t>
            </a:r>
            <a:r>
              <a:rPr lang="en-US" dirty="0" smtClean="0">
                <a:solidFill>
                  <a:schemeClr val="bg1"/>
                </a:solidFill>
              </a:rPr>
              <a:t>hink of us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3735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" name="Shape 833"/>
          <p:cNvPicPr preferRelativeResize="0"/>
          <p:nvPr/>
        </p:nvPicPr>
        <p:blipFill rotWithShape="1">
          <a:blip r:embed="rId3">
            <a:alphaModFix/>
          </a:blip>
          <a:srcRect l="3951" r="1521" b="5033"/>
          <a:stretch/>
        </p:blipFill>
        <p:spPr>
          <a:xfrm>
            <a:off x="0" y="135"/>
            <a:ext cx="9144000" cy="6857999"/>
          </a:xfrm>
          <a:prstGeom prst="rect">
            <a:avLst/>
          </a:prstGeom>
          <a:noFill/>
          <a:ln w="9525" cap="flat" cmpd="sng">
            <a:solidFill>
              <a:srgbClr val="666666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46039279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/>
          <p:nvPr/>
        </p:nvSpPr>
        <p:spPr>
          <a:xfrm>
            <a:off x="7674228" y="1516179"/>
            <a:ext cx="1469772" cy="8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pt-BR" b="1" dirty="0" smtClean="0">
                <a:latin typeface="Calibri"/>
                <a:ea typeface="Calibri"/>
                <a:cs typeface="Calibri"/>
                <a:sym typeface="Calibri"/>
              </a:rPr>
              <a:t>Campeão LATAM Robótica @Home</a:t>
            </a:r>
            <a:endParaRPr lang="pt-BR" sz="1600" dirty="0">
              <a:solidFill>
                <a:srgbClr val="181717"/>
              </a:solidFill>
            </a:endParaRPr>
          </a:p>
        </p:txBody>
      </p:sp>
      <p:pic>
        <p:nvPicPr>
          <p:cNvPr id="206" name="Shape 2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262" y="1088571"/>
            <a:ext cx="7299023" cy="5653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http://3.bp.blogspot.com/-PLQWVD8ymDw/VEpRZyduMsI/AAAAAAAACXk/CJvJwbAWcM4/s1600/IMG_9567_tratada%2B(Large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608" y="3120571"/>
            <a:ext cx="5604391" cy="373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93675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6"/>
          <p:cNvSpPr>
            <a:spLocks noChangeArrowheads="1"/>
          </p:cNvSpPr>
          <p:nvPr/>
        </p:nvSpPr>
        <p:spPr bwMode="auto">
          <a:xfrm>
            <a:off x="-31750" y="-23813"/>
            <a:ext cx="9215438" cy="6910388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Aft>
                <a:spcPct val="30000"/>
              </a:spcAft>
            </a:pPr>
            <a:endParaRPr lang="pt-BR" altLang="pt-BR" i="0">
              <a:solidFill>
                <a:srgbClr val="FFFFFF"/>
              </a:solidFill>
            </a:endParaRPr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1908175" y="5699125"/>
            <a:ext cx="1044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en-US" sz="2000" i="0">
                <a:solidFill>
                  <a:srgbClr val="FFCC00"/>
                </a:solidFill>
                <a:latin typeface="Flexo Medium" pitchFamily="50" charset="0"/>
              </a:rPr>
              <a:t>2009</a:t>
            </a:r>
          </a:p>
        </p:txBody>
      </p:sp>
      <p:sp>
        <p:nvSpPr>
          <p:cNvPr id="38923" name="Text Box 11"/>
          <p:cNvSpPr txBox="1">
            <a:spLocks noChangeArrowheads="1"/>
          </p:cNvSpPr>
          <p:nvPr/>
        </p:nvSpPr>
        <p:spPr bwMode="auto">
          <a:xfrm>
            <a:off x="3003550" y="5692775"/>
            <a:ext cx="1044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en-US" sz="2000" i="0">
                <a:solidFill>
                  <a:srgbClr val="FFCC00"/>
                </a:solidFill>
                <a:latin typeface="Flexo Medium" pitchFamily="50" charset="0"/>
              </a:rPr>
              <a:t>2010</a:t>
            </a:r>
          </a:p>
        </p:txBody>
      </p:sp>
      <p:sp>
        <p:nvSpPr>
          <p:cNvPr id="38924" name="Text Box 12"/>
          <p:cNvSpPr txBox="1">
            <a:spLocks noChangeArrowheads="1"/>
          </p:cNvSpPr>
          <p:nvPr/>
        </p:nvSpPr>
        <p:spPr bwMode="auto">
          <a:xfrm>
            <a:off x="4062413" y="5705475"/>
            <a:ext cx="1044575" cy="39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en-US" sz="2000" i="0">
                <a:solidFill>
                  <a:srgbClr val="FFCC00"/>
                </a:solidFill>
                <a:latin typeface="Flexo Medium" pitchFamily="50" charset="0"/>
              </a:rPr>
              <a:t>2011</a:t>
            </a:r>
          </a:p>
        </p:txBody>
      </p:sp>
      <p:sp>
        <p:nvSpPr>
          <p:cNvPr id="38925" name="Text Box 13"/>
          <p:cNvSpPr txBox="1">
            <a:spLocks noChangeArrowheads="1"/>
          </p:cNvSpPr>
          <p:nvPr/>
        </p:nvSpPr>
        <p:spPr bwMode="auto">
          <a:xfrm>
            <a:off x="5156200" y="5699125"/>
            <a:ext cx="1044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en-US" sz="2000" i="0">
                <a:solidFill>
                  <a:srgbClr val="FFCC00"/>
                </a:solidFill>
                <a:latin typeface="Flexo Medium" pitchFamily="50" charset="0"/>
              </a:rPr>
              <a:t>2012</a:t>
            </a:r>
          </a:p>
        </p:txBody>
      </p:sp>
      <p:sp>
        <p:nvSpPr>
          <p:cNvPr id="38926" name="Text Box 14"/>
          <p:cNvSpPr txBox="1">
            <a:spLocks noChangeArrowheads="1"/>
          </p:cNvSpPr>
          <p:nvPr/>
        </p:nvSpPr>
        <p:spPr bwMode="auto">
          <a:xfrm>
            <a:off x="6234113" y="5699125"/>
            <a:ext cx="10445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en-US" sz="2000" i="0" dirty="0" smtClean="0">
                <a:solidFill>
                  <a:srgbClr val="FFCC00"/>
                </a:solidFill>
                <a:latin typeface="Flexo Medium" pitchFamily="50" charset="0"/>
              </a:rPr>
              <a:t>2013</a:t>
            </a:r>
            <a:endParaRPr lang="pt-BR" altLang="en-US" sz="2000" i="0" dirty="0">
              <a:solidFill>
                <a:srgbClr val="FFCC00"/>
              </a:solidFill>
              <a:latin typeface="Flexo Medium" pitchFamily="50" charset="0"/>
            </a:endParaRP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2132013" y="4029075"/>
            <a:ext cx="576262" cy="1657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3211513" y="3886200"/>
            <a:ext cx="576262" cy="1798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4292600" y="3525838"/>
            <a:ext cx="576263" cy="2160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5372100" y="2949575"/>
            <a:ext cx="574675" cy="2735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38921" name="Rectangle 9"/>
          <p:cNvSpPr>
            <a:spLocks noChangeArrowheads="1"/>
          </p:cNvSpPr>
          <p:nvPr/>
        </p:nvSpPr>
        <p:spPr bwMode="auto">
          <a:xfrm>
            <a:off x="6451600" y="2660650"/>
            <a:ext cx="576263" cy="3024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38927" name="Text Box 15"/>
          <p:cNvSpPr txBox="1">
            <a:spLocks noChangeArrowheads="1"/>
          </p:cNvSpPr>
          <p:nvPr/>
        </p:nvSpPr>
        <p:spPr bwMode="auto">
          <a:xfrm>
            <a:off x="1547813" y="3662363"/>
            <a:ext cx="1663700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en-US" sz="1600" b="1" i="0" dirty="0">
                <a:solidFill>
                  <a:schemeClr val="bg1"/>
                </a:solidFill>
                <a:latin typeface="Flexo Medium" pitchFamily="50" charset="0"/>
              </a:rPr>
              <a:t>R$ 34.472</a:t>
            </a:r>
          </a:p>
        </p:txBody>
      </p:sp>
      <p:sp>
        <p:nvSpPr>
          <p:cNvPr id="38928" name="Text Box 16"/>
          <p:cNvSpPr txBox="1">
            <a:spLocks noChangeArrowheads="1"/>
          </p:cNvSpPr>
          <p:nvPr/>
        </p:nvSpPr>
        <p:spPr bwMode="auto">
          <a:xfrm>
            <a:off x="2628900" y="3454400"/>
            <a:ext cx="1663700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en-US" sz="1600" b="1" i="0">
                <a:solidFill>
                  <a:schemeClr val="bg1"/>
                </a:solidFill>
                <a:latin typeface="Flexo Medium" pitchFamily="50" charset="0"/>
              </a:rPr>
              <a:t>R$ 36.975</a:t>
            </a:r>
            <a:endParaRPr lang="pt-BR" altLang="en-US" i="0"/>
          </a:p>
        </p:txBody>
      </p:sp>
      <p:sp>
        <p:nvSpPr>
          <p:cNvPr id="38929" name="Text Box 17"/>
          <p:cNvSpPr txBox="1">
            <a:spLocks noChangeArrowheads="1"/>
          </p:cNvSpPr>
          <p:nvPr/>
        </p:nvSpPr>
        <p:spPr bwMode="auto">
          <a:xfrm>
            <a:off x="3708400" y="3119438"/>
            <a:ext cx="1663700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en-US" sz="1600" b="1" i="0">
                <a:solidFill>
                  <a:schemeClr val="bg1"/>
                </a:solidFill>
                <a:latin typeface="Flexo Medium" pitchFamily="50" charset="0"/>
              </a:rPr>
              <a:t>R$ 46.312</a:t>
            </a:r>
            <a:endParaRPr lang="pt-BR" altLang="en-US" i="0"/>
          </a:p>
        </p:txBody>
      </p:sp>
      <p:sp>
        <p:nvSpPr>
          <p:cNvPr id="38930" name="Text Box 18"/>
          <p:cNvSpPr txBox="1">
            <a:spLocks noChangeArrowheads="1"/>
          </p:cNvSpPr>
          <p:nvPr/>
        </p:nvSpPr>
        <p:spPr bwMode="auto">
          <a:xfrm>
            <a:off x="4787900" y="2549525"/>
            <a:ext cx="1663700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en-US" sz="1600" b="1" i="0">
                <a:solidFill>
                  <a:schemeClr val="bg1"/>
                </a:solidFill>
                <a:latin typeface="Flexo Medium" pitchFamily="50" charset="0"/>
              </a:rPr>
              <a:t>R$ 57.571</a:t>
            </a:r>
            <a:endParaRPr lang="pt-BR" altLang="en-US" i="0"/>
          </a:p>
        </p:txBody>
      </p:sp>
      <p:sp>
        <p:nvSpPr>
          <p:cNvPr id="38931" name="Text Box 19"/>
          <p:cNvSpPr txBox="1">
            <a:spLocks noChangeArrowheads="1"/>
          </p:cNvSpPr>
          <p:nvPr/>
        </p:nvSpPr>
        <p:spPr bwMode="auto">
          <a:xfrm>
            <a:off x="5849938" y="2270125"/>
            <a:ext cx="1663700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en-US" sz="1600" b="1" i="0">
                <a:solidFill>
                  <a:schemeClr val="bg1"/>
                </a:solidFill>
                <a:latin typeface="Flexo Medium" pitchFamily="50" charset="0"/>
              </a:rPr>
              <a:t>R$ 62.700</a:t>
            </a:r>
            <a:endParaRPr lang="pt-BR" altLang="en-US" i="0"/>
          </a:p>
        </p:txBody>
      </p:sp>
      <p:sp>
        <p:nvSpPr>
          <p:cNvPr id="38932" name="Line 20"/>
          <p:cNvSpPr>
            <a:spLocks noChangeShapeType="1"/>
          </p:cNvSpPr>
          <p:nvPr/>
        </p:nvSpPr>
        <p:spPr bwMode="auto">
          <a:xfrm>
            <a:off x="1444624" y="5683250"/>
            <a:ext cx="7106293" cy="0"/>
          </a:xfrm>
          <a:prstGeom prst="line">
            <a:avLst/>
          </a:prstGeom>
          <a:noFill/>
          <a:ln w="9525" cap="flat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33" name="Text Box 21"/>
          <p:cNvSpPr txBox="1">
            <a:spLocks noChangeArrowheads="1"/>
          </p:cNvSpPr>
          <p:nvPr/>
        </p:nvSpPr>
        <p:spPr bwMode="auto">
          <a:xfrm>
            <a:off x="1946275" y="6261100"/>
            <a:ext cx="5092700" cy="54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en-US" sz="3000" b="1" i="0">
                <a:solidFill>
                  <a:schemeClr val="bg1"/>
                </a:solidFill>
                <a:latin typeface="Flexo Medium" pitchFamily="50" charset="0"/>
              </a:rPr>
              <a:t>RECEITA LÍQUIDA</a:t>
            </a:r>
            <a:endParaRPr lang="pt-BR" altLang="en-US" i="0"/>
          </a:p>
        </p:txBody>
      </p:sp>
      <p:grpSp>
        <p:nvGrpSpPr>
          <p:cNvPr id="3" name="Grupo 2"/>
          <p:cNvGrpSpPr/>
          <p:nvPr/>
        </p:nvGrpSpPr>
        <p:grpSpPr>
          <a:xfrm>
            <a:off x="488950" y="425450"/>
            <a:ext cx="3803650" cy="2046288"/>
            <a:chOff x="488950" y="425450"/>
            <a:chExt cx="3803650" cy="2046288"/>
          </a:xfrm>
        </p:grpSpPr>
        <p:sp>
          <p:nvSpPr>
            <p:cNvPr id="38915" name="Text Box 3"/>
            <p:cNvSpPr txBox="1">
              <a:spLocks noChangeArrowheads="1"/>
            </p:cNvSpPr>
            <p:nvPr/>
          </p:nvSpPr>
          <p:spPr bwMode="auto">
            <a:xfrm>
              <a:off x="504825" y="1357313"/>
              <a:ext cx="3787775" cy="7000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pt-BR" altLang="en-US" sz="4000" i="0" dirty="0">
                  <a:solidFill>
                    <a:schemeClr val="bg1"/>
                  </a:solidFill>
                  <a:latin typeface="Flexo Thin" pitchFamily="50" charset="0"/>
                </a:rPr>
                <a:t>CRESCIMENTO</a:t>
              </a:r>
              <a:endParaRPr lang="pt-BR" altLang="en-US" sz="4000" b="1" i="0" dirty="0">
                <a:solidFill>
                  <a:schemeClr val="bg1"/>
                </a:solidFill>
                <a:latin typeface="Flexo Medium" pitchFamily="50" charset="0"/>
              </a:endParaRPr>
            </a:p>
          </p:txBody>
        </p:sp>
        <p:sp>
          <p:nvSpPr>
            <p:cNvPr id="38916" name="Text Box 4"/>
            <p:cNvSpPr txBox="1">
              <a:spLocks noChangeArrowheads="1"/>
            </p:cNvSpPr>
            <p:nvPr/>
          </p:nvSpPr>
          <p:spPr bwMode="auto">
            <a:xfrm>
              <a:off x="488950" y="425450"/>
              <a:ext cx="3038475" cy="137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pt-BR" altLang="en-US" sz="8400" b="1" i="0" dirty="0" smtClean="0">
                  <a:solidFill>
                    <a:schemeClr val="bg1"/>
                  </a:solidFill>
                  <a:latin typeface="Flexo Medium" pitchFamily="50" charset="0"/>
                </a:rPr>
                <a:t>131%</a:t>
              </a:r>
              <a:endParaRPr lang="pt-BR" altLang="en-US" sz="8400" b="1" i="0" dirty="0">
                <a:solidFill>
                  <a:schemeClr val="bg1"/>
                </a:solidFill>
                <a:latin typeface="Flexo Medium" pitchFamily="50" charset="0"/>
              </a:endParaRPr>
            </a:p>
          </p:txBody>
        </p:sp>
        <p:sp>
          <p:nvSpPr>
            <p:cNvPr id="38934" name="Text Box 22"/>
            <p:cNvSpPr txBox="1">
              <a:spLocks noChangeArrowheads="1"/>
            </p:cNvSpPr>
            <p:nvPr/>
          </p:nvSpPr>
          <p:spPr bwMode="auto">
            <a:xfrm>
              <a:off x="495300" y="1771650"/>
              <a:ext cx="3787775" cy="700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pt-BR" altLang="en-US" sz="4000" i="0" dirty="0">
                  <a:solidFill>
                    <a:schemeClr val="bg1"/>
                  </a:solidFill>
                  <a:latin typeface="Flexo Thin" pitchFamily="50" charset="0"/>
                </a:rPr>
                <a:t>C.E.S.A.R</a:t>
              </a:r>
              <a:endParaRPr lang="pt-BR" altLang="en-US" sz="4000" b="1" i="0" dirty="0">
                <a:solidFill>
                  <a:schemeClr val="bg1"/>
                </a:solidFill>
                <a:latin typeface="Flexo Medium" pitchFamily="50" charset="0"/>
              </a:endParaRPr>
            </a:p>
          </p:txBody>
        </p:sp>
      </p:grpSp>
      <p:grpSp>
        <p:nvGrpSpPr>
          <p:cNvPr id="2" name="Grupo 1"/>
          <p:cNvGrpSpPr/>
          <p:nvPr/>
        </p:nvGrpSpPr>
        <p:grpSpPr>
          <a:xfrm>
            <a:off x="495300" y="2362200"/>
            <a:ext cx="3808413" cy="1427163"/>
            <a:chOff x="495300" y="2362200"/>
            <a:chExt cx="3808413" cy="1427163"/>
          </a:xfrm>
        </p:grpSpPr>
        <p:sp>
          <p:nvSpPr>
            <p:cNvPr id="38935" name="Text Box 23"/>
            <p:cNvSpPr txBox="1">
              <a:spLocks noChangeArrowheads="1"/>
            </p:cNvSpPr>
            <p:nvPr/>
          </p:nvSpPr>
          <p:spPr bwMode="auto">
            <a:xfrm>
              <a:off x="511175" y="2895600"/>
              <a:ext cx="3787775" cy="549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pt-BR" altLang="en-US" sz="3000" i="0" dirty="0">
                  <a:solidFill>
                    <a:srgbClr val="FFCC00"/>
                  </a:solidFill>
                  <a:latin typeface="Flexo Thin" pitchFamily="50" charset="0"/>
                </a:rPr>
                <a:t>CRESCIMENTO</a:t>
              </a:r>
              <a:endParaRPr lang="pt-BR" altLang="en-US" sz="3000" b="1" i="0" dirty="0">
                <a:solidFill>
                  <a:srgbClr val="FFCC00"/>
                </a:solidFill>
                <a:latin typeface="Flexo Thin" pitchFamily="50" charset="0"/>
              </a:endParaRPr>
            </a:p>
          </p:txBody>
        </p:sp>
        <p:sp>
          <p:nvSpPr>
            <p:cNvPr id="38936" name="Text Box 24"/>
            <p:cNvSpPr txBox="1">
              <a:spLocks noChangeArrowheads="1"/>
            </p:cNvSpPr>
            <p:nvPr/>
          </p:nvSpPr>
          <p:spPr bwMode="auto">
            <a:xfrm>
              <a:off x="495300" y="2362200"/>
              <a:ext cx="3038475" cy="76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pt-BR" altLang="en-US" sz="4400" b="1" i="0" dirty="0" smtClean="0">
                  <a:solidFill>
                    <a:srgbClr val="FFCC00"/>
                  </a:solidFill>
                  <a:latin typeface="Flexo Medium" pitchFamily="50" charset="0"/>
                </a:rPr>
                <a:t>14,5%</a:t>
              </a:r>
              <a:endParaRPr lang="pt-BR" altLang="en-US" sz="4400" b="1" i="0" dirty="0">
                <a:solidFill>
                  <a:srgbClr val="FFCC00"/>
                </a:solidFill>
                <a:latin typeface="Flexo Medium" pitchFamily="50" charset="0"/>
              </a:endParaRPr>
            </a:p>
          </p:txBody>
        </p:sp>
        <p:sp>
          <p:nvSpPr>
            <p:cNvPr id="38937" name="Text Box 25"/>
            <p:cNvSpPr txBox="1">
              <a:spLocks noChangeArrowheads="1"/>
            </p:cNvSpPr>
            <p:nvPr/>
          </p:nvSpPr>
          <p:spPr bwMode="auto">
            <a:xfrm>
              <a:off x="515938" y="3240088"/>
              <a:ext cx="3787775" cy="549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pt-BR" altLang="en-US" sz="3000" i="0" dirty="0">
                  <a:solidFill>
                    <a:srgbClr val="FFCC00"/>
                  </a:solidFill>
                  <a:latin typeface="Flexo Thin" pitchFamily="50" charset="0"/>
                </a:rPr>
                <a:t>BRASIL</a:t>
              </a:r>
              <a:endParaRPr lang="pt-BR" altLang="en-US" sz="3000" b="1" i="0" dirty="0">
                <a:solidFill>
                  <a:srgbClr val="FFCC00"/>
                </a:solidFill>
                <a:latin typeface="Flexo Thin" pitchFamily="50" charset="0"/>
              </a:endParaRPr>
            </a:p>
          </p:txBody>
        </p:sp>
      </p:grpSp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7271393" y="5704045"/>
            <a:ext cx="1044575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en-US" sz="2000" i="0" dirty="0" smtClean="0">
                <a:solidFill>
                  <a:srgbClr val="FFCC00"/>
                </a:solidFill>
                <a:latin typeface="Flexo Medium" pitchFamily="50" charset="0"/>
              </a:rPr>
              <a:t>2014</a:t>
            </a:r>
          </a:p>
          <a:p>
            <a:pPr algn="ctr"/>
            <a:r>
              <a:rPr lang="pt-BR" altLang="en-US" dirty="0" smtClean="0">
                <a:solidFill>
                  <a:srgbClr val="FFCC00"/>
                </a:solidFill>
                <a:latin typeface="Flexo Medium" pitchFamily="50" charset="0"/>
              </a:rPr>
              <a:t>previsto</a:t>
            </a:r>
            <a:endParaRPr lang="pt-BR" altLang="en-US" i="0" dirty="0">
              <a:solidFill>
                <a:srgbClr val="FFCC00"/>
              </a:solidFill>
              <a:latin typeface="Flexo Medium" pitchFamily="50" charset="0"/>
            </a:endParaRPr>
          </a:p>
        </p:txBody>
      </p:sp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7488880" y="2057400"/>
            <a:ext cx="576263" cy="36323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31" name="Text Box 19"/>
          <p:cNvSpPr txBox="1">
            <a:spLocks noChangeArrowheads="1"/>
          </p:cNvSpPr>
          <p:nvPr/>
        </p:nvSpPr>
        <p:spPr bwMode="auto">
          <a:xfrm>
            <a:off x="6887218" y="1733937"/>
            <a:ext cx="16637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en-US" sz="1600" b="1" i="0" dirty="0">
                <a:solidFill>
                  <a:schemeClr val="bg1"/>
                </a:solidFill>
                <a:latin typeface="Flexo Medium" pitchFamily="50" charset="0"/>
              </a:rPr>
              <a:t>R$ </a:t>
            </a:r>
            <a:r>
              <a:rPr lang="pt-BR" altLang="en-US" sz="1600" b="1" i="0" dirty="0" smtClean="0">
                <a:solidFill>
                  <a:schemeClr val="bg1"/>
                </a:solidFill>
                <a:latin typeface="Flexo Medium" pitchFamily="50" charset="0"/>
              </a:rPr>
              <a:t>79.600</a:t>
            </a:r>
            <a:endParaRPr lang="pt-BR" altLang="en-US" i="0" dirty="0"/>
          </a:p>
        </p:txBody>
      </p:sp>
    </p:spTree>
    <p:extLst>
      <p:ext uri="{BB962C8B-B14F-4D97-AF65-F5344CB8AC3E}">
        <p14:creationId xmlns:p14="http://schemas.microsoft.com/office/powerpoint/2010/main" val="35001839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6"/>
          <p:cNvSpPr>
            <a:spLocks noChangeArrowheads="1"/>
          </p:cNvSpPr>
          <p:nvPr/>
        </p:nvSpPr>
        <p:spPr bwMode="auto">
          <a:xfrm>
            <a:off x="-31750" y="-23813"/>
            <a:ext cx="9215438" cy="6910388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Aft>
                <a:spcPct val="30000"/>
              </a:spcAft>
            </a:pPr>
            <a:endParaRPr lang="pt-BR" altLang="pt-BR" i="0">
              <a:solidFill>
                <a:srgbClr val="FFFFFF"/>
              </a:solidFill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763713" y="1276350"/>
            <a:ext cx="6048375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en-US" sz="14000" b="1" i="0">
                <a:solidFill>
                  <a:schemeClr val="bg1"/>
                </a:solidFill>
                <a:latin typeface="Flexo Medium" pitchFamily="50" charset="0"/>
              </a:rPr>
              <a:t>LUGAR</a:t>
            </a:r>
          </a:p>
        </p:txBody>
      </p:sp>
      <p:grpSp>
        <p:nvGrpSpPr>
          <p:cNvPr id="7172" name="Group 4"/>
          <p:cNvGrpSpPr>
            <a:grpSpLocks/>
          </p:cNvGrpSpPr>
          <p:nvPr/>
        </p:nvGrpSpPr>
        <p:grpSpPr bwMode="auto">
          <a:xfrm>
            <a:off x="6229350" y="4337050"/>
            <a:ext cx="1457325" cy="1457325"/>
            <a:chOff x="0" y="0"/>
            <a:chExt cx="6092" cy="6092"/>
          </a:xfrm>
        </p:grpSpPr>
        <p:sp>
          <p:nvSpPr>
            <p:cNvPr id="7173" name="Rectangle 5"/>
            <p:cNvSpPr>
              <a:spLocks noChangeArrowheads="1"/>
            </p:cNvSpPr>
            <p:nvPr/>
          </p:nvSpPr>
          <p:spPr bwMode="auto">
            <a:xfrm>
              <a:off x="907" y="1360"/>
              <a:ext cx="4082" cy="36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pic>
          <p:nvPicPr>
            <p:cNvPr id="7174" name="Picture 6" descr="1386211816_linkedin_square_colo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092" cy="60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7175" name="Group 7"/>
          <p:cNvGrpSpPr>
            <a:grpSpLocks/>
          </p:cNvGrpSpPr>
          <p:nvPr/>
        </p:nvGrpSpPr>
        <p:grpSpPr bwMode="auto">
          <a:xfrm>
            <a:off x="1042988" y="476250"/>
            <a:ext cx="1922462" cy="2835275"/>
            <a:chOff x="0" y="0"/>
            <a:chExt cx="3026" cy="4464"/>
          </a:xfrm>
        </p:grpSpPr>
        <p:sp>
          <p:nvSpPr>
            <p:cNvPr id="7176" name="Text Box 8"/>
            <p:cNvSpPr txBox="1">
              <a:spLocks noChangeArrowheads="1"/>
            </p:cNvSpPr>
            <p:nvPr/>
          </p:nvSpPr>
          <p:spPr bwMode="auto">
            <a:xfrm>
              <a:off x="0" y="0"/>
              <a:ext cx="1797" cy="44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pt-BR" altLang="en-US" sz="18000" b="1" i="0">
                  <a:solidFill>
                    <a:srgbClr val="0066CC"/>
                  </a:solidFill>
                  <a:latin typeface="Flexo Medium" pitchFamily="50" charset="0"/>
                </a:rPr>
                <a:t>1</a:t>
              </a:r>
            </a:p>
          </p:txBody>
        </p:sp>
        <p:sp>
          <p:nvSpPr>
            <p:cNvPr id="7177" name="Text Box 9"/>
            <p:cNvSpPr txBox="1">
              <a:spLocks noChangeArrowheads="1"/>
            </p:cNvSpPr>
            <p:nvPr/>
          </p:nvSpPr>
          <p:spPr bwMode="auto">
            <a:xfrm>
              <a:off x="1230" y="602"/>
              <a:ext cx="1797" cy="1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pt-BR" altLang="en-US" sz="5000" b="1" i="0">
                  <a:solidFill>
                    <a:srgbClr val="0066CC"/>
                  </a:solidFill>
                  <a:latin typeface="Flexo Medium" pitchFamily="50" charset="0"/>
                </a:rPr>
                <a:t>O</a:t>
              </a:r>
            </a:p>
          </p:txBody>
        </p:sp>
      </p:grp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1331913" y="2925763"/>
            <a:ext cx="674052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en-US" sz="4900" b="1" i="0">
                <a:solidFill>
                  <a:schemeClr val="bg1"/>
                </a:solidFill>
                <a:latin typeface="Flexo Medium" pitchFamily="50" charset="0"/>
              </a:rPr>
              <a:t>ENTRE AS EMPRESAS 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2819400" y="3622675"/>
            <a:ext cx="5253038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en-US" sz="4600" b="1" i="0">
                <a:solidFill>
                  <a:schemeClr val="bg1"/>
                </a:solidFill>
                <a:latin typeface="Flexo Medium" pitchFamily="50" charset="0"/>
              </a:rPr>
              <a:t>PROCURADAS NO </a:t>
            </a:r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1193800" y="2365375"/>
            <a:ext cx="3976688" cy="46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en-US" sz="30000" b="1" i="0">
                <a:solidFill>
                  <a:schemeClr val="hlink"/>
                </a:solidFill>
                <a:latin typeface="Flexo Medium" pitchFamily="50" charset="0"/>
              </a:rPr>
              <a:t>+</a:t>
            </a:r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1444625" y="5956300"/>
            <a:ext cx="6356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en-US" i="0">
                <a:solidFill>
                  <a:schemeClr val="bg1"/>
                </a:solidFill>
                <a:latin typeface="Flexo Medium" pitchFamily="50" charset="0"/>
              </a:rPr>
              <a:t>CATEGORIA: TECNOLOGIA, TELECOMUNICAÇÕES E INSTITUTO</a:t>
            </a:r>
          </a:p>
        </p:txBody>
      </p:sp>
    </p:spTree>
    <p:extLst>
      <p:ext uri="{BB962C8B-B14F-4D97-AF65-F5344CB8AC3E}">
        <p14:creationId xmlns:p14="http://schemas.microsoft.com/office/powerpoint/2010/main" val="26820127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4791075"/>
            <a:ext cx="4713288" cy="1655763"/>
          </a:xfrm>
          <a:prstGeom prst="rect">
            <a:avLst/>
          </a:prstGeom>
          <a:solidFill>
            <a:srgbClr val="FF6F20"/>
          </a:solidFill>
          <a:ln>
            <a:noFill/>
          </a:ln>
          <a:effectLst>
            <a:outerShdw blurRad="381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Aft>
                <a:spcPct val="30000"/>
              </a:spcAft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5124" name="TextBox 6"/>
          <p:cNvSpPr txBox="1">
            <a:spLocks noChangeArrowheads="1"/>
          </p:cNvSpPr>
          <p:nvPr/>
        </p:nvSpPr>
        <p:spPr bwMode="auto">
          <a:xfrm>
            <a:off x="1797050" y="5405438"/>
            <a:ext cx="2797175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Century Gothic" pitchFamily="34" charset="0"/>
              </a:defRPr>
            </a:lvl2pPr>
            <a:lvl3pPr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Century Gothic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eaLnBrk="0" hangingPunct="0"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eaLnBrk="0" hangingPunct="0"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eaLnBrk="0" hangingPunct="0"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eaLnBrk="0" hangingPunct="0"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Aft>
                <a:spcPct val="30000"/>
              </a:spcAft>
            </a:pPr>
            <a:r>
              <a:rPr lang="pt-BR" sz="1600" b="1" dirty="0" smtClean="0">
                <a:solidFill>
                  <a:schemeClr val="bg1"/>
                </a:solidFill>
                <a:latin typeface="Calibri" pitchFamily="34" charset="0"/>
              </a:rPr>
              <a:t>Sergio Cavalcante</a:t>
            </a:r>
            <a:endParaRPr lang="pt-BR" sz="1600" b="1" dirty="0">
              <a:solidFill>
                <a:schemeClr val="bg1"/>
              </a:solidFill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spcAft>
                <a:spcPct val="30000"/>
              </a:spcAft>
            </a:pPr>
            <a:r>
              <a:rPr lang="pt-BR" sz="1100" dirty="0" smtClean="0">
                <a:solidFill>
                  <a:schemeClr val="bg1"/>
                </a:solidFill>
                <a:latin typeface="Calibri" pitchFamily="34" charset="0"/>
              </a:rPr>
              <a:t>Sergio.cavalcante@cesar.org.br</a:t>
            </a:r>
          </a:p>
          <a:p>
            <a:pPr eaLnBrk="1" hangingPunct="1">
              <a:lnSpc>
                <a:spcPct val="80000"/>
              </a:lnSpc>
              <a:spcAft>
                <a:spcPct val="30000"/>
              </a:spcAft>
            </a:pPr>
            <a:r>
              <a:rPr lang="pt-BR" sz="1100" dirty="0" smtClean="0">
                <a:solidFill>
                  <a:schemeClr val="bg1"/>
                </a:solidFill>
                <a:latin typeface="Calibri" pitchFamily="34" charset="0"/>
              </a:rPr>
              <a:t>+5581 34254714</a:t>
            </a:r>
            <a:endParaRPr lang="pt-BR" sz="1100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639888" y="5232400"/>
            <a:ext cx="0" cy="88106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5178425"/>
            <a:ext cx="132080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95204" y="3207224"/>
            <a:ext cx="2311851" cy="109182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Think of Innovation</a:t>
            </a:r>
          </a:p>
          <a:p>
            <a:r>
              <a:rPr lang="en-US" dirty="0">
                <a:solidFill>
                  <a:schemeClr val="bg1"/>
                </a:solidFill>
              </a:rPr>
              <a:t>T</a:t>
            </a:r>
            <a:r>
              <a:rPr lang="en-US" dirty="0" smtClean="0">
                <a:solidFill>
                  <a:schemeClr val="bg1"/>
                </a:solidFill>
              </a:rPr>
              <a:t>hink of us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8648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2877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pt-BR" sz="6000" b="1" dirty="0" smtClean="0">
                <a:solidFill>
                  <a:srgbClr val="FF0000"/>
                </a:solidFill>
              </a:rPr>
              <a:t>Contexto Brasileiro </a:t>
            </a:r>
            <a:r>
              <a:rPr lang="pt-BR" sz="6000" b="1" dirty="0">
                <a:solidFill>
                  <a:srgbClr val="FF0000"/>
                </a:solidFill>
              </a:rPr>
              <a:t>de </a:t>
            </a:r>
            <a:r>
              <a:rPr lang="pt-BR" sz="6000" b="1" dirty="0" smtClean="0">
                <a:solidFill>
                  <a:srgbClr val="FF0000"/>
                </a:solidFill>
              </a:rPr>
              <a:t>Inovação</a:t>
            </a:r>
            <a:endParaRPr lang="pt-BR" sz="6000" b="1" dirty="0">
              <a:solidFill>
                <a:srgbClr val="FF0000"/>
              </a:solidFill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29694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2225"/>
            <a:ext cx="9144000" cy="928688"/>
          </a:xfrm>
        </p:spPr>
        <p:txBody>
          <a:bodyPr/>
          <a:lstStyle/>
          <a:p>
            <a:pPr eaLnBrk="1" hangingPunct="1">
              <a:defRPr/>
            </a:pPr>
            <a:r>
              <a:rPr lang="pt-BR" sz="2800" u="sng" dirty="0" smtClean="0"/>
              <a:t>PINTEC - IBGE</a:t>
            </a:r>
            <a:br>
              <a:rPr lang="pt-BR" sz="2800" u="sng" dirty="0" smtClean="0"/>
            </a:br>
            <a:r>
              <a:rPr lang="pt-BR" sz="2800" u="sng" dirty="0" smtClean="0"/>
              <a:t>Pesquisa Industrial sobre Inovação Tecnológica</a:t>
            </a:r>
          </a:p>
        </p:txBody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0975" y="985838"/>
            <a:ext cx="8229600" cy="5257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defRPr/>
            </a:pPr>
            <a:endParaRPr lang="pt-BR" sz="2400" dirty="0" smtClean="0"/>
          </a:p>
          <a:p>
            <a:pPr eaLnBrk="1" hangingPunct="1">
              <a:defRPr/>
            </a:pPr>
            <a:r>
              <a:rPr lang="pt-BR" dirty="0" smtClean="0"/>
              <a:t>As maiores fontes de conhecimento são:</a:t>
            </a:r>
          </a:p>
          <a:p>
            <a:pPr lvl="1" eaLnBrk="1" hangingPunct="1">
              <a:defRPr/>
            </a:pPr>
            <a:r>
              <a:rPr lang="pt-BR" sz="2400" dirty="0" smtClean="0"/>
              <a:t>outras áreas da própria empresa</a:t>
            </a:r>
          </a:p>
          <a:p>
            <a:pPr lvl="1" eaLnBrk="1" hangingPunct="1">
              <a:defRPr/>
            </a:pPr>
            <a:r>
              <a:rPr lang="pt-BR" sz="2400" dirty="0" smtClean="0"/>
              <a:t>feiras/exposições</a:t>
            </a:r>
          </a:p>
          <a:p>
            <a:pPr lvl="1" eaLnBrk="1" hangingPunct="1">
              <a:defRPr/>
            </a:pPr>
            <a:r>
              <a:rPr lang="pt-BR" sz="2400" dirty="0" smtClean="0"/>
              <a:t>concorrentes.</a:t>
            </a:r>
          </a:p>
          <a:p>
            <a:pPr marL="457200" lvl="1" indent="0" algn="ctr" eaLnBrk="1" hangingPunct="1">
              <a:buNone/>
              <a:defRPr/>
            </a:pPr>
            <a:r>
              <a:rPr lang="pt-BR" sz="13800" dirty="0" smtClean="0">
                <a:solidFill>
                  <a:srgbClr val="ED6B09"/>
                </a:solidFill>
                <a:sym typeface="Wingdings" panose="05000000000000000000" pitchFamily="2" charset="2"/>
              </a:rPr>
              <a:t></a:t>
            </a:r>
            <a:endParaRPr lang="pt-BR" sz="9600" dirty="0" smtClean="0">
              <a:solidFill>
                <a:srgbClr val="ED6B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2152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.E.S.A.R">
  <a:themeElements>
    <a:clrScheme name="1_C.E.S.A.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.E.S.A.R">
      <a:majorFont>
        <a:latin typeface="Trebuchet MS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0000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  <a:noAutofit/>
      </a:bodyPr>
      <a:lstStyle>
        <a:defPPr marL="176213" marR="0" indent="-176213" algn="ctr" defTabSz="914400" rtl="0" eaLnBrk="1" fontAlgn="base" latinLnBrk="0" hangingPunct="1">
          <a:lnSpc>
            <a:spcPct val="12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1"/>
            </a:gs>
            <a:gs pos="100000">
              <a:srgbClr val="DDDDDD"/>
            </a:gs>
          </a:gsLst>
          <a:lin ang="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176213" marR="0" indent="-176213" algn="ctr" defTabSz="914400" rtl="0" eaLnBrk="1" fontAlgn="base" latinLnBrk="0" hangingPunct="1">
          <a:lnSpc>
            <a:spcPct val="12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lnDef>
  </a:objectDefaults>
  <a:extraClrSchemeLst>
    <a:extraClrScheme>
      <a:clrScheme name="1_C.E.S.A.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.E.S.A.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.E.S.A.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.E.S.A.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.E.S.A.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.E.S.A.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.E.S.A.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.E.S.A.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.E.S.A.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.E.S.A.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.E.S.A.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.E.S.A.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29071</TotalTime>
  <Words>1520</Words>
  <Application>Microsoft Office PowerPoint</Application>
  <PresentationFormat>Apresentação na tela (4:3)</PresentationFormat>
  <Paragraphs>408</Paragraphs>
  <Slides>64</Slides>
  <Notes>26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64</vt:i4>
      </vt:variant>
    </vt:vector>
  </HeadingPairs>
  <TitlesOfParts>
    <vt:vector size="65" baseType="lpstr">
      <vt:lpstr>1_C.E.S.A.R</vt:lpstr>
      <vt:lpstr>Apresentação do PowerPoint</vt:lpstr>
      <vt:lpstr>Educação inclusiva  para o protagonismo</vt:lpstr>
      <vt:lpstr>Apresentação do PowerPoint</vt:lpstr>
      <vt:lpstr>Apresentação do PowerPoint</vt:lpstr>
      <vt:lpstr>Relações de trabalho </vt:lpstr>
      <vt:lpstr>Apresentação do PowerPoint</vt:lpstr>
      <vt:lpstr>Apresentação do PowerPoint</vt:lpstr>
      <vt:lpstr>Apresentação do PowerPoint</vt:lpstr>
      <vt:lpstr>PINTEC - IBGE Pesquisa Industrial sobre Inovação Tecnológica</vt:lpstr>
      <vt:lpstr>Apresentação do PowerPoint</vt:lpstr>
      <vt:lpstr>Apresentação do PowerPoint</vt:lpstr>
      <vt:lpstr>Apresentação do PowerPoint</vt:lpstr>
      <vt:lpstr>Cadê a inovação que tava aqui?</vt:lpstr>
      <vt:lpstr>Modelo pedagógico brasileiro</vt:lpstr>
      <vt:lpstr>Apresentação do PowerPoint</vt:lpstr>
      <vt:lpstr>Isolamento Acadêmico</vt:lpstr>
      <vt:lpstr>Problemas/Oportunidades</vt:lpstr>
      <vt:lpstr>Identificando Oportunidades</vt:lpstr>
      <vt:lpstr>Ciclo de investimentos incompleto</vt:lpstr>
      <vt:lpstr>Apresentação do PowerPoint</vt:lpstr>
      <vt:lpstr>Como vimos antes</vt:lpstr>
      <vt:lpstr>Apresentação do PowerPoint</vt:lpstr>
      <vt:lpstr>Inovação de Marketing</vt:lpstr>
      <vt:lpstr>Apresentação do PowerPoint</vt:lpstr>
      <vt:lpstr>Apresentação do PowerPoint</vt:lpstr>
      <vt:lpstr>Lei de Informática</vt:lpstr>
      <vt:lpstr>Apresentação do PowerPoint</vt:lpstr>
      <vt:lpstr>INCLUSÃO DE SOFTWARE</vt:lpstr>
      <vt:lpstr>Apresentação do PowerPoint</vt:lpstr>
      <vt:lpstr>Ampliação dos Projetos Elegíveis</vt:lpstr>
      <vt:lpstr>Política para Inovação: Sugestões</vt:lpstr>
      <vt:lpstr>Política para Inovação Sugestões</vt:lpstr>
      <vt:lpstr>Investimentos em Programas Especiais das ICTs</vt:lpstr>
      <vt:lpstr>Apresentação do PowerPoint</vt:lpstr>
      <vt:lpstr>Propostas para a Lei de Informática</vt:lpstr>
      <vt:lpstr>Vamos falar de quê?</vt:lpstr>
      <vt:lpstr>Ge.N.Te. que enxerga oportunidades</vt:lpstr>
      <vt:lpstr>Estude o Mercado</vt:lpstr>
      <vt:lpstr>Oportunidades de Inovação </vt:lpstr>
      <vt:lpstr>Apresentação do PowerPoint</vt:lpstr>
      <vt:lpstr>CESAR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CESAR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C.E.S.A.R</dc:title>
  <dc:creator>CESAR</dc:creator>
  <cp:lastModifiedBy>Sergio Cavalcante</cp:lastModifiedBy>
  <cp:revision>1718</cp:revision>
  <dcterms:created xsi:type="dcterms:W3CDTF">2002-09-17T17:10:05Z</dcterms:created>
  <dcterms:modified xsi:type="dcterms:W3CDTF">2015-07-13T15:59:55Z</dcterms:modified>
</cp:coreProperties>
</file>