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81" r:id="rId2"/>
    <p:sldId id="284" r:id="rId3"/>
    <p:sldId id="287" r:id="rId4"/>
    <p:sldId id="286" r:id="rId5"/>
    <p:sldId id="285" r:id="rId6"/>
    <p:sldId id="283" r:id="rId7"/>
    <p:sldId id="282" r:id="rId8"/>
    <p:sldId id="288" r:id="rId9"/>
    <p:sldId id="289" r:id="rId10"/>
    <p:sldId id="292" r:id="rId11"/>
    <p:sldId id="295" r:id="rId12"/>
    <p:sldId id="299" r:id="rId13"/>
    <p:sldId id="278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5756"/>
    <a:srgbClr val="1C1C1C"/>
    <a:srgbClr val="007C46"/>
    <a:srgbClr val="4F7B68"/>
    <a:srgbClr val="FFD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23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3:59:43.427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208 1 24575,'-28'-1'0,"-63"4"0,85-2 0,0 0 0,0 0 0,0 0 0,1 1 0,-1 0 0,0 0 0,1 0 0,0 1 0,-1-1 0,1 1 0,0 1 0,-7 5 0,11-8 3,0 0 0,0 0 0,0 1 0,1-1 0,-1 0 0,0 0 0,0 1 0,1-1 0,-1 1-1,1-1 1,-1 1 0,1-1 0,0 1 0,-1-1 0,1 1 0,0-1 0,0 1 0,0-1 0,0 1 0,0-1 0,1 1-1,-1-1 1,0 1 0,1-1 0,-1 1 0,1-1 0,-1 1 0,1-1 0,0 0 0,0 1 0,0-1 0,0 0 0,-1 1 0,1-1-1,1 0 1,-1 0 0,0 0 0,0 0 0,0 0 0,2 1 0,1 1-138,0 0 0,0 0 0,1 0 0,-1 0 0,1-1 0,-1 0 0,1 0 0,0 0 0,0 0 0,10 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0:29.540"/>
    </inkml:context>
    <inkml:brush xml:id="br0">
      <inkml:brushProperty name="width" value="0.2" units="cm"/>
      <inkml:brushProperty name="height" value="0.2" units="cm"/>
      <inkml:brushProperty name="color" value="#FFFFFF"/>
      <inkml:brushProperty name="ignorePressure" value="1"/>
    </inkml:brush>
  </inkml:definitions>
  <inkml:trace contextRef="#ctx0" brushRef="#br0">1 0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0:30.424"/>
    </inkml:context>
    <inkml:brush xml:id="br0">
      <inkml:brushProperty name="width" value="0.2" units="cm"/>
      <inkml:brushProperty name="height" value="0.2" units="cm"/>
      <inkml:brushProperty name="color" value="#FFFFFF"/>
      <inkml:brushProperty name="ignorePressure" value="1"/>
    </inkml:brush>
  </inkml:definitions>
  <inkml:trace contextRef="#ctx0" brushRef="#br0">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0:31.479"/>
    </inkml:context>
    <inkml:brush xml:id="br0">
      <inkml:brushProperty name="width" value="0.2" units="cm"/>
      <inkml:brushProperty name="height" value="0.2" units="cm"/>
      <inkml:brushProperty name="color" value="#FFFFFF"/>
      <inkml:brushProperty name="ignorePressure" value="1"/>
    </inkml:brush>
  </inkml:definitions>
  <inkml:trace contextRef="#ctx0" brushRef="#br0">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0:36.499"/>
    </inkml:context>
    <inkml:brush xml:id="br0">
      <inkml:brushProperty name="width" value="0.2" units="cm"/>
      <inkml:brushProperty name="height" value="0.2" units="cm"/>
      <inkml:brushProperty name="color" value="#FFFFFF"/>
      <inkml:brushProperty name="ignorePressure" value="1"/>
    </inkml:brush>
  </inkml:definitions>
  <inkml:trace contextRef="#ctx0" brushRef="#br0">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0:39.273"/>
    </inkml:context>
    <inkml:brush xml:id="br0">
      <inkml:brushProperty name="width" value="0.2" units="cm"/>
      <inkml:brushProperty name="height" value="0.2" units="cm"/>
      <inkml:brushProperty name="color" value="#FFFFFF"/>
      <inkml:brushProperty name="ignorePressure" value="1"/>
    </inkml:brush>
  </inkml:definitions>
  <inkml:trace contextRef="#ctx0" brushRef="#br0">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0:42.242"/>
    </inkml:context>
    <inkml:brush xml:id="br0">
      <inkml:brushProperty name="width" value="0.2" units="cm"/>
      <inkml:brushProperty name="height" value="0.2" units="cm"/>
      <inkml:brushProperty name="color" value="#FFFFFF"/>
      <inkml:brushProperty name="ignorePressure" value="1"/>
    </inkml:brush>
  </inkml:definitions>
  <inkml:trace contextRef="#ctx0" brushRef="#br0">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0:50.528"/>
    </inkml:context>
    <inkml:brush xml:id="br0">
      <inkml:brushProperty name="width" value="0.2" units="cm"/>
      <inkml:brushProperty name="height" value="0.2" units="cm"/>
      <inkml:brushProperty name="color" value="#FFFFFF"/>
      <inkml:brushProperty name="ignorePressure" value="1"/>
    </inkml:brush>
  </inkml:definitions>
  <inkml:trace contextRef="#ctx0" brushRef="#br0">1 0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0:52.154"/>
    </inkml:context>
    <inkml:brush xml:id="br0">
      <inkml:brushProperty name="width" value="0.2" units="cm"/>
      <inkml:brushProperty name="height" value="0.2" units="cm"/>
      <inkml:brushProperty name="color" value="#FFFFFF"/>
      <inkml:brushProperty name="ignorePressure" value="1"/>
    </inkml:brush>
  </inkml:definitions>
  <inkml:trace contextRef="#ctx0" brushRef="#br0">1 1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1:08.759"/>
    </inkml:context>
    <inkml:brush xml:id="br0">
      <inkml:brushProperty name="width" value="0.2" units="cm"/>
      <inkml:brushProperty name="height" value="0.2" units="cm"/>
      <inkml:brushProperty name="color" value="#FFFFFF"/>
      <inkml:brushProperty name="ignorePressure" value="1"/>
    </inkml:brush>
  </inkml:definitions>
  <inkml:trace contextRef="#ctx0" brushRef="#br0">1 0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1:10.319"/>
    </inkml:context>
    <inkml:brush xml:id="br0">
      <inkml:brushProperty name="width" value="0.2" units="cm"/>
      <inkml:brushProperty name="height" value="0.2" units="cm"/>
      <inkml:brushProperty name="color" value="#FFFFFF"/>
      <inkml:brushProperty name="ignorePressure" value="1"/>
    </inkml:brush>
  </inkml:definitions>
  <inkml:trace contextRef="#ctx0" brushRef="#br0">0 1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3:59:58.568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846 1812 24575,'0'-3'0,"0"0"0,0 1 0,0-1 0,-1 0 0,1 0 0,-1 0 0,0 1 0,1-1 0,-1 0 0,-1 1 0,1-1 0,0 1 0,0-1 0,-1 1 0,0-1 0,1 1 0,-1 0 0,0 0 0,0 0 0,0 0 0,0 0 0,-1 0 0,1 1 0,0-1 0,-1 1 0,1 0 0,-1-1 0,-3 0 0,-11-8 0,8 4 0,0-1 0,0 0 0,1 0 0,0-1 0,0 0 0,1 0 0,-11-16 0,-36-72 0,10 14 0,-69-78 0,-10-18 0,97 141 0,-1 1 0,-35-36 0,28 34 0,-74-82 0,96 106 0,0 0 0,1-1 0,1-1 0,0 0 0,1 0 0,1 0 0,1-1 0,0-1 0,1 1 0,1-1 0,1 0 0,0 0 0,1 0 0,0-25 0,1-10 0,0 37 0,1 0 0,1-1 0,0 1 0,1 0 0,6-27 0,0 23 0,2 1 0,0 1 0,1 0 0,0 0 0,2 1 0,20-24 0,-10 19 0,1 0 0,1 2 0,1 1 0,0 1 0,30-16 0,-31 18 43,38-35 0,-18 14-1494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1:11.089"/>
    </inkml:context>
    <inkml:brush xml:id="br0">
      <inkml:brushProperty name="width" value="0.2" units="cm"/>
      <inkml:brushProperty name="height" value="0.2" units="cm"/>
      <inkml:brushProperty name="color" value="#FFFFFF"/>
      <inkml:brushProperty name="ignorePressure" value="1"/>
    </inkml:brush>
  </inkml:definitions>
  <inkml:trace contextRef="#ctx0" brushRef="#br0">0 1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1:42.330"/>
    </inkml:context>
    <inkml:brush xml:id="br0">
      <inkml:brushProperty name="width" value="0.1" units="cm"/>
      <inkml:brushProperty name="height" value="0.1" units="cm"/>
      <inkml:brushProperty name="color" value="#FFFFFF"/>
      <inkml:brushProperty name="ignorePressure" value="1"/>
    </inkml:brush>
  </inkml:definitions>
  <inkml:trace contextRef="#ctx0" brushRef="#br0">0 1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1:44.201"/>
    </inkml:context>
    <inkml:brush xml:id="br0">
      <inkml:brushProperty name="width" value="0.1" units="cm"/>
      <inkml:brushProperty name="height" value="0.1" units="cm"/>
      <inkml:brushProperty name="color" value="#FFFFFF"/>
      <inkml:brushProperty name="ignorePressure" value="1"/>
    </inkml:brush>
  </inkml:definitions>
  <inkml:trace contextRef="#ctx0" brushRef="#br0">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2:02.832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1 0 24575,'1'0'0,"1"0"0,2 0 0,2 0 0,0 0 0,0 0 0,1 0 0,0 0 0,0 0 0,0 0 0,-2 0-8191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2:15.988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0 1 24575,'13'249'0,"-6"-55"0,-6-185 0,0 0 0,1-1 0,0 1 0,0-1 0,1 0 0,0 0 0,6 12 0,-8-17 0,1-1 0,-1 1 0,1 0 0,0-1 0,0 1 0,0-1 0,0 0 0,0 0 0,1 0 0,-1 0 0,1 0 0,-1 0 0,1 0 0,0-1 0,0 0 0,-1 1 0,1-1 0,0 0 0,0 0 0,0-1 0,0 1 0,0-1 0,5 1 0,18 0 0,45 8 0,25 0 0,67-2 0,-153-8-118,16 2 367,-25 0-299,-1-1 0,1 0 0,0 0 1,-1 1-1,1-1 0,0 1 0,-1-1 0,1 0 0,0 1 0,-1-1 0,1 1 1,-1 0-1,1-1 0,-1 1 0,1-1 0,-1 1 0,1 0 0,-1-1 1,0 1-1,1 0 0,-1-1 0,0 1 0,0 0 0,0 0 0,1-1 0,-1 1 1,0 0-1,0 0 0,0 1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2:21.811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0 1 24575,'28'-1'0,"-7"2"0,-48 7 0,12-1-1365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2:27.081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2:36.164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2:40.032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2:50.990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52 1 24575,'-1'0'0,"-2"0"0,-1 0 0,-1 0 0,-1 0 0,-1 0 0,1 0 0,-1 0 0,0 0 0,1 0-8191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0:56.803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3 0 24575,'-2'191'0,"4"196"0,4 42 0,-4-398 0,7 44 0,1-4 0,-4 36-1365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2:56.299"/>
    </inkml:context>
    <inkml:brush xml:id="br0">
      <inkml:brushProperty name="width" value="0.025" units="cm"/>
      <inkml:brushProperty name="height" value="0.025" units="cm"/>
      <inkml:brushProperty name="color" value="#FFFFFF"/>
      <inkml:brushProperty name="ignorePressure" value="1"/>
    </inkml:brush>
  </inkml:definitions>
  <inkml:trace contextRef="#ctx0" brushRef="#br0">0 1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2:59.483"/>
    </inkml:context>
    <inkml:brush xml:id="br0">
      <inkml:brushProperty name="width" value="0.025" units="cm"/>
      <inkml:brushProperty name="height" value="0.025" units="cm"/>
      <inkml:brushProperty name="color" value="#FFFFFF"/>
      <inkml:brushProperty name="ignorePressure" value="1"/>
    </inkml:brush>
  </inkml:definitions>
  <inkml:trace contextRef="#ctx0" brushRef="#br0">1 1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3:09.370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17 12 24575,'29'1'0,"-21"0"0,1 0 0,0-1 0,0 0 0,0-1 0,16-2 0,-84-3 0,7 1-1365,48 6-5461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3:12.894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79 3 24575,'-29'-1'0,"-9"0"0,30 1 0,14 3 0,51 3 0,-51-6 0,-37 0 0,-5 0-1365,30 0-5461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3:22.401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18 9 24575,'50'-6'0,"-74"5"0,20 0 0,-1 1 0,1 0 0,0-1 0,-1 2 0,1-1 0,-1 0 0,1 1 0,-5 1 0,54 3 0,-76 0 0,53-3 0,-1-2-1365,-15 0-5461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3:33.897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1 76 24575,'1'-1'0,"0"-1"0,0 1 0,0 0 0,0 0 0,1-1 0,-1 1 0,1 0 0,-1 0 0,1 0 0,-1 1 0,1-1 0,-1 0 0,1 1 0,0-1 0,0 1 0,2-1 0,30-8 0,-13 7 0,-14 2 0,0 0 0,0-1 0,0 0 0,0 0 0,8-3 0,-14 4 0,0-1 0,0 1 0,0-1 0,0 1 0,0-1 0,0 1 0,0-1 0,-1 0 0,1 1 0,0-1 0,0 0 0,-1 0 0,1 1 0,0-1 0,-1 0 0,1 0 0,-1 0 0,1 0 0,-1 0 0,1 0 0,-1 0 0,0 0 0,0 0 0,1 0 0,-1 0 0,0 0 0,0 0 0,0 0 0,0 0 0,0 0 0,0 0 0,0 0 0,-1 0 0,1 0 0,0 0 0,0 0 0,-1 0 0,1 0 0,-1 0 0,1 0 0,-1-1 0,-1 2 0,0 0 0,0 0 0,1 0 0,-1 0 0,0 0 0,0 0 0,0 1 0,1-1 0,-1 0 0,0 1 0,1 0 0,-1-1 0,1 1 0,-1 0 0,0 0 0,1 0 0,-1 0 0,1 0 0,0 0 0,-2 2 0,-21 9 0,-25 1 0,49-13 0,26-9 0,-4 3 0,-19 6 0,-1 0 0,0 0 0,1 0 0,-1-1 0,0 1 0,0-1 0,1 0 0,-1 1 0,0-1 0,0 0 0,0 0 0,0-1 0,0 1 0,0 0 0,0-1 0,-1 1 0,1-1 0,0 1 0,-1-1 0,1 0 0,-1 0 0,0 0 0,2-2 0,-3 18-1365,0-8-5461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3:37.448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0 25 24575,'0'1'0,"0"1"0,1 1 0,1 1 0,-1-1 0,0-3 0,0-2 0,-1-2 0,1-2 0,-1 0 0,0-1 0,0 0 0,0 1-8191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3:51.186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6 22 24575,'0'-2'0,"0"1"0,1 0 0,-1-1 0,1 1 0,-1 0 0,1-1 0,-1 1 0,1 0 0,0-1 0,0 1 0,-1 0 0,1 0 0,0 0 0,0 0 0,2-2 0,0 4 0,-12 14 0,-2-2-1365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3:59.677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4:00.497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1:03.272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208 677 24575,'-6'-23'0,"2"1"0,0-1 0,1 0 0,1-31 0,-5-39 0,0 41 0,-2 0 0,-2 1 0,-3 0 0,-35-85 0,44 127 0,0 0 0,-1 1 0,0 0 0,0 0 0,-1 0 0,0 1 0,-1 0 0,1 1 0,-1 0 0,-11-7 0,11 6-1365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4:02.317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4:03.009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1 1 24575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4:05.921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1 1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4:08.517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4:11.941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4:23.920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25 14 24575,'-19'0'0,"20"-1"0,33-2 0,-10 1 0,7-3 0,-55 3 0,-48 9 0,116-10-1365,-38 1-5461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4:29.499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32 1 24575,'-1'0'0,"-2"0"0,-1 0 0,-1 0 0,-1 0 0,-1 0 0,3 0 0,2 0 0,3 0 0,3 0 0,1 0 0,1 0 0,1 0 0,1 0 0,-1 0 0,0 0 0,0 0 0,-2 0-8191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3:42.245"/>
    </inkml:context>
    <inkml:brush xml:id="br0">
      <inkml:brushProperty name="width" value="0.025" units="cm"/>
      <inkml:brushProperty name="height" value="0.025" units="cm"/>
      <inkml:brushProperty name="color" value="#FFFFFF"/>
      <inkml:brushProperty name="ignorePressure" value="1"/>
    </inkml:brush>
  </inkml:definitions>
  <inkml:trace contextRef="#ctx0" brushRef="#br0">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3:43.975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3 1 24575,'-1'13'0,"1"-9"0,-1-1 0,1 1 0,0-1 0,0 1 0,0-1 0,0 1 0,1-1 0,-1 1 0,1-1 0,0 0 0,2 6 0,10-34-1365,-11 18-5461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4:46.225"/>
    </inkml:context>
    <inkml:brush xml:id="br0">
      <inkml:brushProperty name="width" value="0.025" units="cm"/>
      <inkml:brushProperty name="height" value="0.025" units="cm"/>
      <inkml:brushProperty name="color" value="#FFFFFF"/>
      <inkml:brushProperty name="ignorePressure" value="1"/>
    </inkml:brush>
  </inkml:definitions>
  <inkml:trace contextRef="#ctx0" brushRef="#br0">0 1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1:19.422"/>
    </inkml:context>
    <inkml:brush xml:id="br0">
      <inkml:brushProperty name="width" value="0.2" units="cm"/>
      <inkml:brushProperty name="height" value="0.2" units="cm"/>
      <inkml:brushProperty name="color" value="#FFFFFF"/>
      <inkml:brushProperty name="ignorePressure" value="1"/>
    </inkml:brush>
  </inkml:definitions>
  <inkml:trace contextRef="#ctx0" brushRef="#br0">1 0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6:02.695"/>
    </inkml:context>
    <inkml:brush xml:id="br0">
      <inkml:brushProperty name="width" value="0.025" units="cm"/>
      <inkml:brushProperty name="height" value="0.025" units="cm"/>
      <inkml:brushProperty name="color" value="#FFFFFF"/>
      <inkml:brushProperty name="ignorePressure" value="1"/>
    </inkml:brush>
  </inkml:definitions>
  <inkml:trace contextRef="#ctx0" brushRef="#br0">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6:05.127"/>
    </inkml:context>
    <inkml:brush xml:id="br0">
      <inkml:brushProperty name="width" value="0.025" units="cm"/>
      <inkml:brushProperty name="height" value="0.025" units="cm"/>
      <inkml:brushProperty name="color" value="#FFFFFF"/>
      <inkml:brushProperty name="ignorePressure" value="1"/>
    </inkml:brush>
  </inkml:definitions>
  <inkml:trace contextRef="#ctx0" brushRef="#br0">0 1,'0'1,"0"0,0 2,0 1,0 1,0 0,0 0,0 1,0-1,0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6:21.403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106 129 24575,'20'7'0,"-17"-7"0,-4-12 0,0 6 0,-1-13 0,0 10 0,-6 19 0,1 0 0,6-9 0,0 0 0,0 1 0,0-1 0,-1 0 0,1 0 0,0 0 0,0 1 0,-1-1 0,1-1 0,-1 1 0,1 0 0,-1 0 0,1 0 0,-1-1 0,1 1 0,-1-1 0,0 1 0,1-1 0,-3 0 0,3 0 0,0 0 0,1 0 0,-1-1 0,0 1 0,0 0 0,1-1 0,-1 1 0,0-1 0,1 1 0,-1-1 0,1 1 0,-1-1 0,1 0 0,-1 1 0,1-1 0,-1 0 0,1 1 0,-1-1 0,1 0 0,0 1 0,-1-1 0,1 0 0,0 0 0,0 0 0,0 1 0,-1-1 0,1 0 0,0 0 0,0 0 0,0 1 0,0-1 0,1 0 0,-1 0 0,0 1 0,0-1 0,0 0 0,0 0 0,1 0 0,-1 1 0,0-1 0,1 0 0,0 0 0,0-2 0,0 0 0,1 0 0,-1 0 0,1 0 0,-1 0 0,1 0 0,0 1 0,0-1 0,1 1 0,-1-1 0,0 1 0,4-2 0,-2 3 0,-23 19 0,-3 7 0,21-15 0,18-12 0,14-15 0,-16 10 0,-33 24 0,-3-5 0,20-12 0,1 0 0,-1 0 0,1 0 0,0-1 0,-1 1 0,1 0 0,-1 0 0,1 0 0,-1-1 0,1 1 0,-1 0 0,1 0 0,0-1 0,-1 1 0,1 0 0,-1-1 0,1 1 0,0 0 0,-1-1 0,1 1 0,0-1 0,0 1 0,-1 0 0,1-1 0,0 1 0,0-1 0,0 0 0,-4-45 0,2 16 0,0 30 0,0 0 0,0 0 0,0 0 0,0 0 0,0 1 0,1-1 0,-1 1 0,0-1 0,0 1 0,1 0 0,-1 0 0,0 0 0,1 0 0,-1 0 0,0 0 0,1 0 0,-2 2 0,0-1 0,14-13 0,0 2 0,-2 1 0,-14 26 0,-3 0 0,9-30 0,3-31 0,-8 47 0,0 0 0,1 0 0,0 0 0,0 1 0,0-1 0,0 1 0,-2 6 0,5-11 0,0-1 0,0 1 0,0 0 0,0 0 0,-1 0 0,1-1 0,0 1 0,0 0 0,0 0 0,0-1 0,0 1 0,-1 0 0,1 0 0,0 0 0,0 0 0,0-1 0,-1 1 0,1 0 0,0 0 0,0 0 0,0 0 0,-1 0 0,1 0 0,0 0 0,0 0 0,-1-1 0,1 1 0,0 0 0,0 0 0,-1 0 0,1 0 0,0 0 0,0 0 0,-1 0 0,1 0 0,0 1 0,0-1 0,-1 0 0,1 0 0,0 0 0,0 0 0,-1 0 0,1 0 0,0 0 0,0 0 0,0 1 0,-1-1 0,1 0 0,0 0 0,0 0 0,0 1 0,0-1 0,-1 0 0,1 0 0,0 0 0,0 1 0,0-1 0,0 0 0,0 0 0,0 1 0,0-1 0,0 0 0,0 1 0,-5-6 0,-1 22 0,5-15 0,1 1 0,0-1 0,-1 0 0,1 1 0,0-1 0,0 1 0,1-1 0,-1 1 0,0-1 0,1 1 0,0-1 0,-1 0 0,1 1 0,0-1 0,0 0 0,0 0 0,1 0 0,-1 0 0,0 0 0,1 0 0,0 0 0,-1 0 0,1 0 0,0 0 0,0-1 0,0 1 0,0-1 0,0 0 0,0 0 0,0 1 0,0-1 0,1 0 0,-1-1 0,0 1 0,1 0 0,-1-1 0,0 1 0,1-1 0,-1 0 0,1 0 0,-1 0 0,1 0 0,3-1 0,-6 2 0,1-1 0,-1 0 0,0 0 0,1 0 0,-1 0 0,0 0 0,1 0 0,-1 0 0,0 0 0,1 0 0,-1 0 0,0 0 0,1 0 0,-1 0 0,1 0 0,-1 0 0,0 0 0,1 0 0,-1 0 0,0 0 0,1 0 0,-1-1 0,0 1 0,1 0 0,-1 0 0,0 0 0,0-1 0,1 1 0,-1 0 0,0 0 0,0-1 0,1 1 0,-1 0 0,0 0 0,0-1 0,0 1 0,1 0 0,-1-1 0,0 1 0,0 0 0,0-1 0,0 1 0,0-1 0,0 1 0,0 0 0,0-1 0,0 1 0,0 0 0,0-1 0,0 1 0,0 0 0,0-1 0,0 1 0,0 0 0,0-1 0,0 1 0,0 0 0,-1-1 0,1 1 0,0 0 0,0-1 0,0 1 0,-1 0 0,1-1 0,0 1 0,0 0 0,-1 0 0,1-1 0,-1 1 0,-20-17 0,4 11-1365,13 5-5461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6:24.849"/>
    </inkml:context>
    <inkml:brush xml:id="br0">
      <inkml:brushProperty name="width" value="0.025" units="cm"/>
      <inkml:brushProperty name="height" value="0.025" units="cm"/>
      <inkml:brushProperty name="color" value="#FFFFFF"/>
      <inkml:brushProperty name="ignorePressure" value="1"/>
    </inkml:brush>
  </inkml:definitions>
  <inkml:trace contextRef="#ctx0" brushRef="#br0">1 0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6:29.300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0 1 24575,'0'1'0,"0"1"0,0 2 0,0 2 0,0-3 0,0-1 0,0-4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7:16.567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125 0 24575,'-2'2'0,"0"0"0,1-1 0,-1 1 0,0 0 0,1 0 0,0 0 0,-1 0 0,1 1 0,0-1 0,0 0 0,0 0 0,1 1 0,-1-1 0,0 1 0,0 1 0,-7 18 0,2-13 0,5-7 0,0 0 0,-1 1 0,1-1 0,0 0 0,-1 0 0,1-1 0,-1 1 0,1 0 0,-1 0 0,0-1 0,0 1 0,0-1 0,0 0 0,0 1 0,0-1 0,-3 1 0,5-3 0,0 0 0,-1 0 0,1 0 0,0 0 0,0 0 0,0 0 0,0 0 0,0 0 0,0 0 0,0 0 0,0 0 0,1 0 0,-1 0 0,0 0 0,0 0 0,1 0 0,-1 0 0,1 0 0,-1 1 0,1-1 0,-1 0 0,1 0 0,0 0 0,1-1 0,4-13 0,-23 24 0,2 8 0,23-5 0,9 10 0,-39-29 0,-18-5 0,37 13 0,23 10 0,-19-10-120,0-1 92,-1 1 1,0-1-1,0 0 0,0 0 1,0 0-1,1 0 0,-1 1 1,0-1-1,0 0 0,0 0 1,1 0-1,-1 0 0,0 0 1,0 0-1,1 0 0,-1 0 1,0 0-1,0 1 0,1-1 1,-1 0-1,0 0 0,0 0 1,1 0-1,-1 0 0,0-1 1,0 1-1,1 0 0,-1 0 1,0 0-1,0 0 0,1 0 1,-1 0-1,0 0 0,0 0 1,0 0-1,1-1 0,-1 1 1,0 0-1,0 0 0,0 0 1,0 0-1,1-1 0,-1 1 1,0 0-1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7:21.641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77 34 24575,'-18'34'0,"5"-15"0,10-10 0,1-4 0,-1 1 0,1 0 0,-1 0 0,0-1 0,0 1 0,-1-1 0,1 0 0,-1 0 0,-1-1 0,-6 7 0,78-74 0,-55 56 0,23-17 0,-34 24 0,0-1 0,-1 1 0,1-1 0,0 1 0,-1 0 0,1-1 0,-1 0 0,1 1 0,-1-1 0,1 1 0,-1-1 0,1 0 0,-1 1 0,0-1 0,1 0 0,-1 1 0,0-1 0,1 0 0,-1 0 0,0 1 0,0-1 0,0 0 0,0 0 0,0 1 0,0-1 0,0 0 0,0 0 0,0 1 0,0-1 0,0 0 0,0 0 0,0 0 0,-1 1 0,1-1 0,0 0 0,-1 1 0,1-1 0,0 0 0,-1 1 0,0-2 0,0 2 0,0-1 0,0 1 0,0 0 0,0-1 0,0 1 0,0 0 0,0-1 0,0 1 0,0 0 0,0 0 0,0 0 0,0 0 0,0 0 0,0 0 0,0 1 0,0-1 0,0 0 0,0 0 0,0 1 0,0-1 0,0 0 0,0 1 0,0-1 0,0 1 0,0 0 0,0-1 0,0 1 0,1 0 0,-1-1 0,-1 2 0,-16 6 0,20-12 0,7-15 0,-9 19 0,-1-1 0,1 1 0,0 0 0,0-1 0,0 1 0,0 0 0,0-1 0,0 1 0,0-1 0,-1 1 0,1 0 0,0-1 0,0 1 0,-1 0 0,1-1 0,0 1 0,0 0 0,-1 0 0,1-1 0,0 1 0,-1 0 0,1 0 0,0 0 0,-1-1 0,1 1 0,0 0 0,-1 0 0,1 0 0,-1 0 0,1 0 0,0 0 0,-1 0 0,1 0 0,-1 0 0,1 0 0,0 0 0,-1 0 0,1 0 0,-1 0 0,1 0 0,0 0 0,-1 0 0,1 0 0,0 0 0,-1 1 0,1-1 0,0 0 0,-1 0 0,1 0 0,0 1 0,-1-1 0,1 0 0,-1 1 0,-34 14 0,31-13 0,14-11 0,0 2 0,2-6 0,-16 11 0,-25 16 0,52-33-1365,-18 14-5461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7:29.261"/>
    </inkml:context>
    <inkml:brush xml:id="br0">
      <inkml:brushProperty name="width" value="0.2" units="cm"/>
      <inkml:brushProperty name="height" value="0.2" units="cm"/>
      <inkml:brushProperty name="color" value="#FFFFFF"/>
      <inkml:brushProperty name="ignorePressure" value="1"/>
    </inkml:brush>
  </inkml:definitions>
  <inkml:trace contextRef="#ctx0" brushRef="#br0">1 1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7:29.717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1 0 24575,'0'0'-8191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7:31.963"/>
    </inkml:context>
    <inkml:brush xml:id="br0">
      <inkml:brushProperty name="width" value="0.2" units="cm"/>
      <inkml:brushProperty name="height" value="0.2" units="cm"/>
      <inkml:brushProperty name="color" value="#FFFFFF"/>
      <inkml:brushProperty name="ignorePressure" value="1"/>
    </inkml:brush>
  </inkml:definitions>
  <inkml:trace contextRef="#ctx0" brushRef="#br0">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1:51.737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0 1 24575,'0'1'0,"0"1"0,0 2 0,0 2 0,0 0 0,0 0 0,0 0-8191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5:55.074"/>
    </inkml:context>
    <inkml:brush xml:id="br0">
      <inkml:brushProperty name="width" value="0.025" units="cm"/>
      <inkml:brushProperty name="height" value="0.025" units="cm"/>
      <inkml:brushProperty name="color" value="#FFFFFF"/>
      <inkml:brushProperty name="ignorePressure" value="1"/>
    </inkml:brush>
  </inkml:definitions>
  <inkml:trace contextRef="#ctx0" brushRef="#br0">0 0,'0'65,"0"-42,0-38,0-18,0 59,0-5,0-18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5:55.796"/>
    </inkml:context>
    <inkml:brush xml:id="br0">
      <inkml:brushProperty name="width" value="0.025" units="cm"/>
      <inkml:brushProperty name="height" value="0.025" units="cm"/>
      <inkml:brushProperty name="color" value="#FFFFFF"/>
      <inkml:brushProperty name="ignorePressure" value="1"/>
    </inkml:brush>
  </inkml:definitions>
  <inkml:trace contextRef="#ctx0" brushRef="#br0">0 0,'0'2,"0"-1,0 2,0 0,0 2,0 2,0 1,0 1,0 1,0-1,0 0,0-1,0 0,0 0,0-2,0 1,0-3,0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5:57.590"/>
    </inkml:context>
    <inkml:brush xml:id="br0">
      <inkml:brushProperty name="width" value="0.025" units="cm"/>
      <inkml:brushProperty name="height" value="0.025" units="cm"/>
      <inkml:brushProperty name="color" value="#FFFFFF"/>
      <inkml:brushProperty name="ignorePressure" value="1"/>
    </inkml:brush>
  </inkml:definitions>
  <inkml:trace contextRef="#ctx0" brushRef="#br0">0 55,'0'66,"0"-59,0-9,0-34,0-49,0 81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5:59.779"/>
    </inkml:context>
    <inkml:brush xml:id="br0">
      <inkml:brushProperty name="width" value="0.025" units="cm"/>
      <inkml:brushProperty name="height" value="0.025" units="cm"/>
      <inkml:brushProperty name="color" value="#FFFFFF"/>
      <inkml:brushProperty name="ignorePressure" value="1"/>
    </inkml:brush>
  </inkml:definitions>
  <inkml:trace contextRef="#ctx0" brushRef="#br0">0 0,'0'92,"0"-56,0-34,0-14,0-51,0 57,0 8,0 33,0-9,0-43,0-40,0 53,0 7,0 31,0-7,0-30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7:01.892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22 45 24575,'0'19'0,"0"-11"0,-7-25 0,-5-23 0,9 25 0,8 23 0,13 21-1365,-13-24-5461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7:04.396"/>
    </inkml:context>
    <inkml:brush xml:id="br0">
      <inkml:brushProperty name="width" value="0.025" units="cm"/>
      <inkml:brushProperty name="height" value="0.025" units="cm"/>
      <inkml:brushProperty name="color" value="#FFFFFF"/>
      <inkml:brushProperty name="ignorePressure" value="1"/>
    </inkml:brush>
  </inkml:definitions>
  <inkml:trace contextRef="#ctx0" brushRef="#br0">0 1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7:05.025"/>
    </inkml:context>
    <inkml:brush xml:id="br0">
      <inkml:brushProperty name="width" value="0.025" units="cm"/>
      <inkml:brushProperty name="height" value="0.025" units="cm"/>
      <inkml:brushProperty name="color" value="#FFFFFF"/>
      <inkml:brushProperty name="ignorePressure" value="1"/>
    </inkml:brush>
  </inkml:definitions>
  <inkml:trace contextRef="#ctx0" brushRef="#br0">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7:07.086"/>
    </inkml:context>
    <inkml:brush xml:id="br0">
      <inkml:brushProperty name="width" value="0.025" units="cm"/>
      <inkml:brushProperty name="height" value="0.025" units="cm"/>
      <inkml:brushProperty name="color" value="#FFFFFF"/>
      <inkml:brushProperty name="ignorePressure" value="1"/>
    </inkml:brush>
  </inkml:definitions>
  <inkml:trace contextRef="#ctx0" brushRef="#br0">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7:40.958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117 1 24575,'-6'2'0,"0"0"0,0 0 0,0 0 0,0-1 0,0 1 0,-12 0 0,-45 5 0,68-7-85,-1 0 0,1 0-1,-1 0 1,0 0 0,1-1-1,-1 0 1,0 0 0,1 0-1,-1 0 1,0-1 0,0 0-1,0 0 1,0 0 0,0 0-1,3-3 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7-22T14:01:56.904"/>
    </inkml:context>
    <inkml:brush xml:id="br0">
      <inkml:brushProperty name="width" value="0.025" units="cm"/>
      <inkml:brushProperty name="height" value="0.025" units="cm"/>
      <inkml:brushProperty name="color" value="#FFFFFF"/>
    </inkml:brush>
  </inkml:definitions>
  <inkml:trace contextRef="#ctx0" brushRef="#br0">1 0 24575,'98'7'-1365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0:26.147"/>
    </inkml:context>
    <inkml:brush xml:id="br0">
      <inkml:brushProperty name="width" value="0.2" units="cm"/>
      <inkml:brushProperty name="height" value="0.2" units="cm"/>
      <inkml:brushProperty name="color" value="#FFFFFF"/>
      <inkml:brushProperty name="ignorePressure" value="1"/>
    </inkml:brush>
  </inkml:definitions>
  <inkml:trace contextRef="#ctx0" brushRef="#br0">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7-22T14:00:27.855"/>
    </inkml:context>
    <inkml:brush xml:id="br0">
      <inkml:brushProperty name="width" value="0.2" units="cm"/>
      <inkml:brushProperty name="height" value="0.2" units="cm"/>
      <inkml:brushProperty name="color" value="#FFFFFF"/>
      <inkml:brushProperty name="ignorePressure" value="1"/>
    </inkml:brush>
  </inkml:definitions>
  <inkml:trace contextRef="#ctx0" brushRef="#br0">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6C6DA-C9DD-45B2-BACA-3C5F9EA3BA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746AAE-3536-4685-B242-33E63BE87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5E31A50-E97C-4E57-8D35-C0C91F9F08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4318BD-67C2-4FF5-B1BA-0CFD50BBA908}" type="datetimeFigureOut">
              <a:rPr lang="pt-BR" smtClean="0"/>
              <a:t>20/08/2024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FCD400-AB1F-42AC-811A-9BF811466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A4D57B8-CDA0-4FF9-9785-D2BDD4E6E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C8AE5F-9814-4461-B06B-20C72DF37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7367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2CE361-1FE1-40FE-9D39-C4F538A19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FF82BBB-250A-45E8-AF55-45247F7CF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06F3AE-259C-43A4-B509-03AF6C7C82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4318BD-67C2-4FF5-B1BA-0CFD50BBA908}" type="datetimeFigureOut">
              <a:rPr lang="pt-BR" smtClean="0"/>
              <a:t>20/08/2024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92AD7E8-0529-4E7B-ACF7-DDCC9566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E37CE76-1A9A-46AB-B12E-826B5B177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C8AE5F-9814-4461-B06B-20C72DF37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4890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A71758A-08B0-4917-B200-1AC28C313D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E0776E6-DDC6-4657-8AB5-B1A1A10BC5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3EA479A-4CD8-4085-B236-76179EAB66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4318BD-67C2-4FF5-B1BA-0CFD50BBA908}" type="datetimeFigureOut">
              <a:rPr lang="pt-BR" smtClean="0"/>
              <a:t>20/08/2024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9759AB-51E5-453C-B1DD-AAA1DEC5D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545391-54D8-4969-9FE5-D89249836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C8AE5F-9814-4461-B06B-20C72DF37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0784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997304-A2ED-4DA4-A342-0BA964FCA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EC0443A-B167-47E3-AE2C-C3E48332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209D644-22B8-44FB-AA90-64C4A51462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4318BD-67C2-4FF5-B1BA-0CFD50BBA908}" type="datetimeFigureOut">
              <a:rPr lang="pt-BR" smtClean="0"/>
              <a:t>20/08/2024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58CDC1-AAD9-48D2-9B18-4CCB2CB5E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D110BB2-7699-41FF-AE49-40F0FB242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C8AE5F-9814-4461-B06B-20C72DF37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5157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4B841D-505A-4283-88AF-9B274F70D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18157EA-7C06-4666-AC74-A27627491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FEDDAE-D735-44B4-B10A-A399042DD9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4318BD-67C2-4FF5-B1BA-0CFD50BBA908}" type="datetimeFigureOut">
              <a:rPr lang="pt-BR" smtClean="0"/>
              <a:t>20/08/2024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8262F9-4D87-46E8-A579-E285FA983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839F9B-5E14-44F6-A83A-661410EDF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C8AE5F-9814-4461-B06B-20C72DF37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3273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4FAD9-0AFD-4C0A-995A-C55B1658A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8EF2789-8EF0-4362-AABB-655062190A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D1451BC-502A-472D-BF06-AFA4C3515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BF351F3-4D6C-49CC-90D4-1A6386A3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4318BD-67C2-4FF5-B1BA-0CFD50BBA908}" type="datetimeFigureOut">
              <a:rPr lang="pt-BR" smtClean="0"/>
              <a:t>20/08/2024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D5B833C-0DED-4065-8E8A-383A81B9C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8B4AF72-B8D3-4317-BFBF-E5BC9513A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C8AE5F-9814-4461-B06B-20C72DF37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203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B3C3B7-27B2-47A8-B809-138F3CD8F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189F53B-A4FC-4885-AFA7-B179A4ACB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515A679-A2A0-4336-AA91-F05963B88A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4E9D4B5-6DCF-43D4-9199-8A079CF1B2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254A520-5B83-4615-BC58-6DE56E94FC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62F6D2E-967D-4AC2-9709-70F47CAFB2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4318BD-67C2-4FF5-B1BA-0CFD50BBA908}" type="datetimeFigureOut">
              <a:rPr lang="pt-BR" smtClean="0"/>
              <a:t>20/08/2024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2F42229-90FD-4BB3-B135-FE0DB5ACC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971D009-7E32-496A-AB9C-7C51A0BF2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C8AE5F-9814-4461-B06B-20C72DF37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454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F8A242-AC08-46F4-9C6F-C548F8252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E93893B-B322-402B-A08F-4B320F6667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4318BD-67C2-4FF5-B1BA-0CFD50BBA908}" type="datetimeFigureOut">
              <a:rPr lang="pt-BR" smtClean="0"/>
              <a:t>20/08/2024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4C13273-D9EC-430F-996D-58D4EF055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602179D-3ED9-4D4C-A412-4F75C1323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C8AE5F-9814-4461-B06B-20C72DF37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7177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F9AA29E-F26F-4007-8025-F580714881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4318BD-67C2-4FF5-B1BA-0CFD50BBA908}" type="datetimeFigureOut">
              <a:rPr lang="pt-BR" smtClean="0"/>
              <a:t>20/08/2024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AF56128-77A3-4AA2-88CA-8992227F8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385F07B-FB4F-4F5E-B783-F170C9677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C8AE5F-9814-4461-B06B-20C72DF37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5425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B0E30D-D488-4B2F-9D0F-B5E3C9CC4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240235-41C1-40FE-AC09-9648C773F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7A791B4-AD7A-4D6F-A4FF-9AE6D8CF2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5242CA4-53DB-4846-ADD4-BDD6B40570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4318BD-67C2-4FF5-B1BA-0CFD50BBA908}" type="datetimeFigureOut">
              <a:rPr lang="pt-BR" smtClean="0"/>
              <a:t>20/08/2024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249FE8F-6629-41DF-AE7F-404DFFF53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722F377-A68C-4839-94AD-4256297C4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C8AE5F-9814-4461-B06B-20C72DF37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443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72AACD-912A-4E69-A308-1053137D1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19728C8-A06B-475F-BC0D-86D4304F83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B8EE4F0-A646-49DF-B24B-230D81AD7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962DA28-FA5F-4BAC-996D-91EF89C1CE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E4318BD-67C2-4FF5-B1BA-0CFD50BBA908}" type="datetimeFigureOut">
              <a:rPr lang="pt-BR" smtClean="0"/>
              <a:t>20/08/2024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C84F7AE-AD01-4A07-B046-202B746DC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4CDCBB5-CBE6-4479-A4EB-D96DDD55D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C8AE5F-9814-4461-B06B-20C72DF374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108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áfico 4">
            <a:extLst>
              <a:ext uri="{FF2B5EF4-FFF2-40B4-BE49-F238E27FC236}">
                <a16:creationId xmlns:a16="http://schemas.microsoft.com/office/drawing/2014/main" id="{B0A52E4F-A984-4733-9BAF-DF537FBF8D5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949677" y="6079374"/>
            <a:ext cx="933185" cy="506678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A593E5CC-9D95-4C47-AE63-352ED5679B8D}"/>
              </a:ext>
            </a:extLst>
          </p:cNvPr>
          <p:cNvSpPr/>
          <p:nvPr userDrawn="1"/>
        </p:nvSpPr>
        <p:spPr>
          <a:xfrm>
            <a:off x="0" y="6657169"/>
            <a:ext cx="12192000" cy="200831"/>
          </a:xfrm>
          <a:prstGeom prst="rect">
            <a:avLst/>
          </a:prstGeom>
          <a:solidFill>
            <a:srgbClr val="007C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" name="Gráfico 8">
            <a:extLst>
              <a:ext uri="{FF2B5EF4-FFF2-40B4-BE49-F238E27FC236}">
                <a16:creationId xmlns:a16="http://schemas.microsoft.com/office/drawing/2014/main" id="{BE3FEC34-6CEE-4361-B0C6-209253F5C388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-1" y="-1"/>
            <a:ext cx="1517516" cy="1437647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A1DB1D29-0C8E-4690-93B5-7F56080271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3" t="9" r="-17983" b="-9"/>
          <a:stretch/>
        </p:blipFill>
        <p:spPr>
          <a:xfrm>
            <a:off x="0" y="6634309"/>
            <a:ext cx="14401502" cy="4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39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6.xml"/><Relationship Id="rId21" Type="http://schemas.openxmlformats.org/officeDocument/2006/relationships/customXml" Target="../ink/ink11.xml"/><Relationship Id="rId42" Type="http://schemas.openxmlformats.org/officeDocument/2006/relationships/customXml" Target="../ink/ink27.xml"/><Relationship Id="rId47" Type="http://schemas.openxmlformats.org/officeDocument/2006/relationships/image" Target="../media/image22.png"/><Relationship Id="rId63" Type="http://schemas.openxmlformats.org/officeDocument/2006/relationships/customXml" Target="../ink/ink40.xml"/><Relationship Id="rId68" Type="http://schemas.openxmlformats.org/officeDocument/2006/relationships/customXml" Target="../ink/ink45.xml"/><Relationship Id="rId84" Type="http://schemas.openxmlformats.org/officeDocument/2006/relationships/image" Target="../media/image34.png"/><Relationship Id="rId89" Type="http://schemas.openxmlformats.org/officeDocument/2006/relationships/customXml" Target="../ink/ink59.xml"/><Relationship Id="rId16" Type="http://schemas.openxmlformats.org/officeDocument/2006/relationships/customXml" Target="../ink/ink7.xml"/><Relationship Id="rId11" Type="http://schemas.openxmlformats.org/officeDocument/2006/relationships/image" Target="../media/image120.png"/><Relationship Id="rId32" Type="http://schemas.openxmlformats.org/officeDocument/2006/relationships/image" Target="../media/image16.png"/><Relationship Id="rId37" Type="http://schemas.openxmlformats.org/officeDocument/2006/relationships/image" Target="../media/image18.png"/><Relationship Id="rId53" Type="http://schemas.openxmlformats.org/officeDocument/2006/relationships/customXml" Target="../ink/ink34.xml"/><Relationship Id="rId58" Type="http://schemas.openxmlformats.org/officeDocument/2006/relationships/image" Target="../media/image27.png"/><Relationship Id="rId74" Type="http://schemas.openxmlformats.org/officeDocument/2006/relationships/customXml" Target="../ink/ink49.xml"/><Relationship Id="rId79" Type="http://schemas.openxmlformats.org/officeDocument/2006/relationships/image" Target="../media/image32.png"/><Relationship Id="rId102" Type="http://schemas.openxmlformats.org/officeDocument/2006/relationships/customXml" Target="../ink/ink67.xml"/><Relationship Id="rId5" Type="http://schemas.openxmlformats.org/officeDocument/2006/relationships/image" Target="../media/image90.png"/><Relationship Id="rId90" Type="http://schemas.openxmlformats.org/officeDocument/2006/relationships/customXml" Target="../ink/ink60.xml"/><Relationship Id="rId95" Type="http://schemas.openxmlformats.org/officeDocument/2006/relationships/image" Target="../media/image38.png"/><Relationship Id="rId22" Type="http://schemas.openxmlformats.org/officeDocument/2006/relationships/customXml" Target="../ink/ink12.xml"/><Relationship Id="rId27" Type="http://schemas.openxmlformats.org/officeDocument/2006/relationships/customXml" Target="../ink/ink17.xml"/><Relationship Id="rId43" Type="http://schemas.openxmlformats.org/officeDocument/2006/relationships/customXml" Target="../ink/ink28.xml"/><Relationship Id="rId48" Type="http://schemas.openxmlformats.org/officeDocument/2006/relationships/customXml" Target="../ink/ink31.xml"/><Relationship Id="rId64" Type="http://schemas.openxmlformats.org/officeDocument/2006/relationships/customXml" Target="../ink/ink41.xml"/><Relationship Id="rId69" Type="http://schemas.openxmlformats.org/officeDocument/2006/relationships/image" Target="../media/image29.png"/><Relationship Id="rId80" Type="http://schemas.openxmlformats.org/officeDocument/2006/relationships/customXml" Target="../ink/ink53.xml"/><Relationship Id="rId85" Type="http://schemas.openxmlformats.org/officeDocument/2006/relationships/customXml" Target="../ink/ink56.xml"/><Relationship Id="rId12" Type="http://schemas.openxmlformats.org/officeDocument/2006/relationships/customXml" Target="../ink/ink5.xml"/><Relationship Id="rId17" Type="http://schemas.openxmlformats.org/officeDocument/2006/relationships/image" Target="../media/image15.png"/><Relationship Id="rId25" Type="http://schemas.openxmlformats.org/officeDocument/2006/relationships/customXml" Target="../ink/ink15.xml"/><Relationship Id="rId33" Type="http://schemas.openxmlformats.org/officeDocument/2006/relationships/customXml" Target="../ink/ink22.xml"/><Relationship Id="rId38" Type="http://schemas.openxmlformats.org/officeDocument/2006/relationships/customXml" Target="../ink/ink25.xml"/><Relationship Id="rId46" Type="http://schemas.openxmlformats.org/officeDocument/2006/relationships/customXml" Target="../ink/ink30.xml"/><Relationship Id="rId59" Type="http://schemas.openxmlformats.org/officeDocument/2006/relationships/customXml" Target="../ink/ink37.xml"/><Relationship Id="rId67" Type="http://schemas.openxmlformats.org/officeDocument/2006/relationships/customXml" Target="../ink/ink44.xml"/><Relationship Id="rId103" Type="http://schemas.openxmlformats.org/officeDocument/2006/relationships/customXml" Target="../ink/ink68.xml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54" Type="http://schemas.openxmlformats.org/officeDocument/2006/relationships/image" Target="../media/image25.png"/><Relationship Id="rId62" Type="http://schemas.openxmlformats.org/officeDocument/2006/relationships/customXml" Target="../ink/ink39.xml"/><Relationship Id="rId70" Type="http://schemas.openxmlformats.org/officeDocument/2006/relationships/customXml" Target="../ink/ink46.xml"/><Relationship Id="rId75" Type="http://schemas.openxmlformats.org/officeDocument/2006/relationships/customXml" Target="../ink/ink50.xml"/><Relationship Id="rId83" Type="http://schemas.openxmlformats.org/officeDocument/2006/relationships/customXml" Target="../ink/ink55.xml"/><Relationship Id="rId88" Type="http://schemas.openxmlformats.org/officeDocument/2006/relationships/customXml" Target="../ink/ink58.xml"/><Relationship Id="rId91" Type="http://schemas.openxmlformats.org/officeDocument/2006/relationships/image" Target="../media/image36.png"/><Relationship Id="rId96" Type="http://schemas.openxmlformats.org/officeDocument/2006/relationships/customXml" Target="../ink/ink6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5" Type="http://schemas.openxmlformats.org/officeDocument/2006/relationships/image" Target="../media/image14.png"/><Relationship Id="rId23" Type="http://schemas.openxmlformats.org/officeDocument/2006/relationships/customXml" Target="../ink/ink13.xml"/><Relationship Id="rId28" Type="http://schemas.openxmlformats.org/officeDocument/2006/relationships/customXml" Target="../ink/ink18.xml"/><Relationship Id="rId36" Type="http://schemas.openxmlformats.org/officeDocument/2006/relationships/customXml" Target="../ink/ink24.xml"/><Relationship Id="rId49" Type="http://schemas.openxmlformats.org/officeDocument/2006/relationships/customXml" Target="../ink/ink32.xml"/><Relationship Id="rId57" Type="http://schemas.openxmlformats.org/officeDocument/2006/relationships/customXml" Target="../ink/ink36.xml"/><Relationship Id="rId10" Type="http://schemas.openxmlformats.org/officeDocument/2006/relationships/customXml" Target="../ink/ink4.xml"/><Relationship Id="rId31" Type="http://schemas.openxmlformats.org/officeDocument/2006/relationships/customXml" Target="../ink/ink21.xml"/><Relationship Id="rId44" Type="http://schemas.openxmlformats.org/officeDocument/2006/relationships/customXml" Target="../ink/ink29.xml"/><Relationship Id="rId52" Type="http://schemas.openxmlformats.org/officeDocument/2006/relationships/image" Target="../media/image24.png"/><Relationship Id="rId60" Type="http://schemas.openxmlformats.org/officeDocument/2006/relationships/image" Target="../media/image28.png"/><Relationship Id="rId65" Type="http://schemas.openxmlformats.org/officeDocument/2006/relationships/customXml" Target="../ink/ink42.xml"/><Relationship Id="rId73" Type="http://schemas.openxmlformats.org/officeDocument/2006/relationships/image" Target="../media/image30.png"/><Relationship Id="rId78" Type="http://schemas.openxmlformats.org/officeDocument/2006/relationships/customXml" Target="../ink/ink52.xml"/><Relationship Id="rId81" Type="http://schemas.openxmlformats.org/officeDocument/2006/relationships/customXml" Target="../ink/ink54.xml"/><Relationship Id="rId86" Type="http://schemas.openxmlformats.org/officeDocument/2006/relationships/image" Target="../media/image35.png"/><Relationship Id="rId94" Type="http://schemas.openxmlformats.org/officeDocument/2006/relationships/customXml" Target="../ink/ink62.xml"/><Relationship Id="rId99" Type="http://schemas.openxmlformats.org/officeDocument/2006/relationships/image" Target="../media/image40.png"/><Relationship Id="rId101" Type="http://schemas.openxmlformats.org/officeDocument/2006/relationships/customXml" Target="../ink/ink66.xml"/><Relationship Id="rId4" Type="http://schemas.openxmlformats.org/officeDocument/2006/relationships/customXml" Target="../ink/ink1.xml"/><Relationship Id="rId9" Type="http://schemas.openxmlformats.org/officeDocument/2006/relationships/image" Target="../media/image110.png"/><Relationship Id="rId13" Type="http://schemas.openxmlformats.org/officeDocument/2006/relationships/image" Target="../media/image13.png"/><Relationship Id="rId18" Type="http://schemas.openxmlformats.org/officeDocument/2006/relationships/customXml" Target="../ink/ink8.xml"/><Relationship Id="rId39" Type="http://schemas.openxmlformats.org/officeDocument/2006/relationships/image" Target="../media/image19.png"/><Relationship Id="rId34" Type="http://schemas.openxmlformats.org/officeDocument/2006/relationships/customXml" Target="../ink/ink23.xml"/><Relationship Id="rId50" Type="http://schemas.openxmlformats.org/officeDocument/2006/relationships/image" Target="../media/image23.png"/><Relationship Id="rId55" Type="http://schemas.openxmlformats.org/officeDocument/2006/relationships/customXml" Target="../ink/ink35.xml"/><Relationship Id="rId76" Type="http://schemas.openxmlformats.org/officeDocument/2006/relationships/customXml" Target="../ink/ink51.xml"/><Relationship Id="rId97" Type="http://schemas.openxmlformats.org/officeDocument/2006/relationships/image" Target="../media/image39.png"/><Relationship Id="rId104" Type="http://schemas.openxmlformats.org/officeDocument/2006/relationships/image" Target="../media/image41.png"/><Relationship Id="rId7" Type="http://schemas.openxmlformats.org/officeDocument/2006/relationships/image" Target="../media/image100.png"/><Relationship Id="rId71" Type="http://schemas.openxmlformats.org/officeDocument/2006/relationships/customXml" Target="../ink/ink47.xml"/><Relationship Id="rId92" Type="http://schemas.openxmlformats.org/officeDocument/2006/relationships/customXml" Target="../ink/ink61.xml"/><Relationship Id="rId2" Type="http://schemas.openxmlformats.org/officeDocument/2006/relationships/image" Target="../media/image7.png"/><Relationship Id="rId29" Type="http://schemas.openxmlformats.org/officeDocument/2006/relationships/customXml" Target="../ink/ink19.xml"/><Relationship Id="rId24" Type="http://schemas.openxmlformats.org/officeDocument/2006/relationships/customXml" Target="../ink/ink14.xml"/><Relationship Id="rId40" Type="http://schemas.openxmlformats.org/officeDocument/2006/relationships/customXml" Target="../ink/ink26.xml"/><Relationship Id="rId45" Type="http://schemas.openxmlformats.org/officeDocument/2006/relationships/image" Target="../media/image21.png"/><Relationship Id="rId66" Type="http://schemas.openxmlformats.org/officeDocument/2006/relationships/customXml" Target="../ink/ink43.xml"/><Relationship Id="rId87" Type="http://schemas.openxmlformats.org/officeDocument/2006/relationships/customXml" Target="../ink/ink57.xml"/><Relationship Id="rId61" Type="http://schemas.openxmlformats.org/officeDocument/2006/relationships/customXml" Target="../ink/ink38.xml"/><Relationship Id="rId82" Type="http://schemas.openxmlformats.org/officeDocument/2006/relationships/image" Target="../media/image33.png"/><Relationship Id="rId19" Type="http://schemas.openxmlformats.org/officeDocument/2006/relationships/customXml" Target="../ink/ink9.xml"/><Relationship Id="rId14" Type="http://schemas.openxmlformats.org/officeDocument/2006/relationships/customXml" Target="../ink/ink6.xml"/><Relationship Id="rId30" Type="http://schemas.openxmlformats.org/officeDocument/2006/relationships/customXml" Target="../ink/ink20.xml"/><Relationship Id="rId35" Type="http://schemas.openxmlformats.org/officeDocument/2006/relationships/image" Target="../media/image17.png"/><Relationship Id="rId56" Type="http://schemas.openxmlformats.org/officeDocument/2006/relationships/image" Target="../media/image26.png"/><Relationship Id="rId77" Type="http://schemas.openxmlformats.org/officeDocument/2006/relationships/image" Target="../media/image31.png"/><Relationship Id="rId100" Type="http://schemas.openxmlformats.org/officeDocument/2006/relationships/customXml" Target="../ink/ink65.xml"/><Relationship Id="rId8" Type="http://schemas.openxmlformats.org/officeDocument/2006/relationships/customXml" Target="../ink/ink3.xml"/><Relationship Id="rId51" Type="http://schemas.openxmlformats.org/officeDocument/2006/relationships/customXml" Target="../ink/ink33.xml"/><Relationship Id="rId72" Type="http://schemas.openxmlformats.org/officeDocument/2006/relationships/customXml" Target="../ink/ink48.xml"/><Relationship Id="rId93" Type="http://schemas.openxmlformats.org/officeDocument/2006/relationships/image" Target="../media/image37.png"/><Relationship Id="rId98" Type="http://schemas.openxmlformats.org/officeDocument/2006/relationships/customXml" Target="../ink/ink64.xml"/><Relationship Id="rId3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F1BC14B2-D9CE-4C56-A919-207C223140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483" y="0"/>
            <a:ext cx="12196482" cy="6857999"/>
          </a:xfrm>
          <a:prstGeom prst="rect">
            <a:avLst/>
          </a:prstGeom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16A074B9-764E-4729-8425-281292F419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03704" y="2625213"/>
            <a:ext cx="3103096" cy="1684842"/>
          </a:xfrm>
          <a:prstGeom prst="rect">
            <a:avLst/>
          </a:prstGeom>
        </p:spPr>
      </p:pic>
      <p:sp>
        <p:nvSpPr>
          <p:cNvPr id="13" name="CaixaDeTexto 7">
            <a:extLst>
              <a:ext uri="{FF2B5EF4-FFF2-40B4-BE49-F238E27FC236}">
                <a16:creationId xmlns:a16="http://schemas.microsoft.com/office/drawing/2014/main" id="{FC609985-F86C-4EA3-8BAC-FE26BBF1DDBE}"/>
              </a:ext>
            </a:extLst>
          </p:cNvPr>
          <p:cNvSpPr txBox="1"/>
          <p:nvPr/>
        </p:nvSpPr>
        <p:spPr>
          <a:xfrm>
            <a:off x="1289970" y="4528048"/>
            <a:ext cx="4891088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pt-BR" sz="2400" dirty="0">
                <a:solidFill>
                  <a:srgbClr val="5757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Audiência Pública na Comissão de </a:t>
            </a:r>
            <a:r>
              <a:rPr lang="pt-BR" sz="2400">
                <a:solidFill>
                  <a:srgbClr val="5757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Assuntos Econômicos do Senado Federal </a:t>
            </a:r>
            <a:endParaRPr lang="pt-BR" sz="2400" b="1" dirty="0">
              <a:solidFill>
                <a:srgbClr val="5757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5EDB05C-C44B-4CEB-9FAE-8DC116D3A2E0}"/>
              </a:ext>
            </a:extLst>
          </p:cNvPr>
          <p:cNvSpPr txBox="1"/>
          <p:nvPr/>
        </p:nvSpPr>
        <p:spPr>
          <a:xfrm>
            <a:off x="159260" y="6386607"/>
            <a:ext cx="471033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 DE AGOSTO  DE 2024</a:t>
            </a:r>
          </a:p>
        </p:txBody>
      </p:sp>
    </p:spTree>
    <p:extLst>
      <p:ext uri="{BB962C8B-B14F-4D97-AF65-F5344CB8AC3E}">
        <p14:creationId xmlns:p14="http://schemas.microsoft.com/office/powerpoint/2010/main" val="1747215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aixaDeTexto 7">
            <a:extLst>
              <a:ext uri="{FF2B5EF4-FFF2-40B4-BE49-F238E27FC236}">
                <a16:creationId xmlns:a16="http://schemas.microsoft.com/office/drawing/2014/main" id="{B56D651D-284F-4735-BA98-0B0F26A832F5}"/>
              </a:ext>
            </a:extLst>
          </p:cNvPr>
          <p:cNvSpPr txBox="1"/>
          <p:nvPr/>
        </p:nvSpPr>
        <p:spPr>
          <a:xfrm>
            <a:off x="1284633" y="309722"/>
            <a:ext cx="108448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SPLIT PAYMENT: SIMPLIFICADO (Art. 53)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BF8FEC0B-A677-D64B-9CE6-A6CFA16EEE97}"/>
              </a:ext>
            </a:extLst>
          </p:cNvPr>
          <p:cNvSpPr/>
          <p:nvPr/>
        </p:nvSpPr>
        <p:spPr>
          <a:xfrm>
            <a:off x="6123324" y="2180343"/>
            <a:ext cx="4223773" cy="3587316"/>
          </a:xfrm>
          <a:prstGeom prst="rect">
            <a:avLst/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D037E787-A3BA-12DC-3223-18D0B3169090}"/>
              </a:ext>
            </a:extLst>
          </p:cNvPr>
          <p:cNvSpPr/>
          <p:nvPr/>
        </p:nvSpPr>
        <p:spPr>
          <a:xfrm>
            <a:off x="7199670" y="1986917"/>
            <a:ext cx="2071077" cy="390769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Comitê Gestor IBS e RFB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F6014B3C-6D4E-7A2F-CC70-7D0BEF505399}"/>
              </a:ext>
            </a:extLst>
          </p:cNvPr>
          <p:cNvSpPr/>
          <p:nvPr/>
        </p:nvSpPr>
        <p:spPr>
          <a:xfrm>
            <a:off x="7469656" y="4533732"/>
            <a:ext cx="1575904" cy="586596"/>
          </a:xfrm>
          <a:prstGeom prst="roundRect">
            <a:avLst/>
          </a:prstGeom>
          <a:solidFill>
            <a:srgbClr val="DFC9EF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Cálculo – saldos do Contribuinte</a:t>
            </a:r>
          </a:p>
          <a:p>
            <a:pPr algn="ctr"/>
            <a:r>
              <a:rPr lang="pt-B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(devolução ou não)</a:t>
            </a:r>
            <a:endParaRPr lang="pt-BR" sz="1100" u="sng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0C9B7FBA-655C-B6E6-CB33-E999BBAEE4E2}"/>
              </a:ext>
            </a:extLst>
          </p:cNvPr>
          <p:cNvSpPr/>
          <p:nvPr/>
        </p:nvSpPr>
        <p:spPr>
          <a:xfrm>
            <a:off x="7028345" y="3566232"/>
            <a:ext cx="2458528" cy="58659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Cálculo – % pré-estabelecido </a:t>
            </a:r>
            <a:r>
              <a:rPr lang="pt-BR" sz="12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setor econômico ou por contribuinte</a:t>
            </a:r>
          </a:p>
        </p:txBody>
      </p: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09D9CECE-E077-0E2A-CEC2-ED69558114EE}"/>
              </a:ext>
            </a:extLst>
          </p:cNvPr>
          <p:cNvGrpSpPr/>
          <p:nvPr/>
        </p:nvGrpSpPr>
        <p:grpSpPr>
          <a:xfrm>
            <a:off x="888756" y="2843576"/>
            <a:ext cx="3147424" cy="1519350"/>
            <a:chOff x="1847567" y="3428293"/>
            <a:chExt cx="3147424" cy="1519350"/>
          </a:xfrm>
        </p:grpSpPr>
        <p:sp>
          <p:nvSpPr>
            <p:cNvPr id="10" name="Retângulo 9">
              <a:extLst>
                <a:ext uri="{FF2B5EF4-FFF2-40B4-BE49-F238E27FC236}">
                  <a16:creationId xmlns:a16="http://schemas.microsoft.com/office/drawing/2014/main" id="{8B6EEA88-6CF2-4D2E-461A-78B5F8C1D2F9}"/>
                </a:ext>
              </a:extLst>
            </p:cNvPr>
            <p:cNvSpPr/>
            <p:nvPr/>
          </p:nvSpPr>
          <p:spPr>
            <a:xfrm>
              <a:off x="1847567" y="3623679"/>
              <a:ext cx="3147424" cy="1323964"/>
            </a:xfrm>
            <a:prstGeom prst="rect">
              <a:avLst/>
            </a:prstGeom>
            <a:noFill/>
            <a:ln w="19050">
              <a:solidFill>
                <a:srgbClr val="007C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: Cantos Arredondados 10">
              <a:extLst>
                <a:ext uri="{FF2B5EF4-FFF2-40B4-BE49-F238E27FC236}">
                  <a16:creationId xmlns:a16="http://schemas.microsoft.com/office/drawing/2014/main" id="{60989734-09F7-A874-8AA3-DC80ACFB8AB1}"/>
                </a:ext>
              </a:extLst>
            </p:cNvPr>
            <p:cNvSpPr/>
            <p:nvPr/>
          </p:nvSpPr>
          <p:spPr>
            <a:xfrm>
              <a:off x="2385740" y="3428293"/>
              <a:ext cx="2071077" cy="390769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007C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Meios de Pagamento</a:t>
              </a:r>
            </a:p>
          </p:txBody>
        </p:sp>
        <p:sp>
          <p:nvSpPr>
            <p:cNvPr id="12" name="Retângulo: Cantos Arredondados 11">
              <a:extLst>
                <a:ext uri="{FF2B5EF4-FFF2-40B4-BE49-F238E27FC236}">
                  <a16:creationId xmlns:a16="http://schemas.microsoft.com/office/drawing/2014/main" id="{47802895-626B-95C9-2BC1-5BA09D725560}"/>
                </a:ext>
              </a:extLst>
            </p:cNvPr>
            <p:cNvSpPr/>
            <p:nvPr/>
          </p:nvSpPr>
          <p:spPr>
            <a:xfrm>
              <a:off x="2351583" y="4067748"/>
              <a:ext cx="2139390" cy="586596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7C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Segregação dos Valores</a:t>
              </a:r>
            </a:p>
            <a:p>
              <a:pPr algn="ctr"/>
              <a:r>
                <a:rPr lang="pt-B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% recebido pela CG e RFB</a:t>
              </a:r>
            </a:p>
          </p:txBody>
        </p:sp>
      </p:grpSp>
      <p:pic>
        <p:nvPicPr>
          <p:cNvPr id="29" name="Imagem 28" descr="Ícone&#10;&#10;Descrição gerada automaticamente">
            <a:extLst>
              <a:ext uri="{FF2B5EF4-FFF2-40B4-BE49-F238E27FC236}">
                <a16:creationId xmlns:a16="http://schemas.microsoft.com/office/drawing/2014/main" id="{20FC0A2C-A1F5-951A-51BA-43C3A2F4004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088" y="5557535"/>
            <a:ext cx="580153" cy="580153"/>
          </a:xfrm>
          <a:prstGeom prst="rect">
            <a:avLst/>
          </a:prstGeom>
        </p:spPr>
      </p:pic>
      <p:pic>
        <p:nvPicPr>
          <p:cNvPr id="30" name="Imagem 29" descr="Ícone&#10;&#10;Descrição gerada automaticamente">
            <a:extLst>
              <a:ext uri="{FF2B5EF4-FFF2-40B4-BE49-F238E27FC236}">
                <a16:creationId xmlns:a16="http://schemas.microsoft.com/office/drawing/2014/main" id="{7CE244C5-3995-900A-C05A-D5B23612CC7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690" y="5559695"/>
            <a:ext cx="580153" cy="580153"/>
          </a:xfrm>
          <a:prstGeom prst="rect">
            <a:avLst/>
          </a:prstGeom>
        </p:spPr>
      </p:pic>
      <p:sp>
        <p:nvSpPr>
          <p:cNvPr id="31" name="CaixaDeTexto 30">
            <a:extLst>
              <a:ext uri="{FF2B5EF4-FFF2-40B4-BE49-F238E27FC236}">
                <a16:creationId xmlns:a16="http://schemas.microsoft.com/office/drawing/2014/main" id="{10CA9F59-B0B9-BDC8-DA35-3D5A383FEA5B}"/>
              </a:ext>
            </a:extLst>
          </p:cNvPr>
          <p:cNvSpPr txBox="1"/>
          <p:nvPr/>
        </p:nvSpPr>
        <p:spPr>
          <a:xfrm>
            <a:off x="775376" y="6137687"/>
            <a:ext cx="14670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Comitê Gestor IBS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9386E805-96B3-00B4-A8D4-5CEFB570AB3D}"/>
              </a:ext>
            </a:extLst>
          </p:cNvPr>
          <p:cNvSpPr txBox="1"/>
          <p:nvPr/>
        </p:nvSpPr>
        <p:spPr>
          <a:xfrm>
            <a:off x="3101779" y="6139847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RFB</a:t>
            </a:r>
          </a:p>
        </p:txBody>
      </p:sp>
      <p:cxnSp>
        <p:nvCxnSpPr>
          <p:cNvPr id="34" name="Conector reto 33">
            <a:extLst>
              <a:ext uri="{FF2B5EF4-FFF2-40B4-BE49-F238E27FC236}">
                <a16:creationId xmlns:a16="http://schemas.microsoft.com/office/drawing/2014/main" id="{5EDBFA7E-90B3-1267-BE54-9EECB940994F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2462468" y="4362926"/>
            <a:ext cx="4687" cy="873307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to 34">
            <a:extLst>
              <a:ext uri="{FF2B5EF4-FFF2-40B4-BE49-F238E27FC236}">
                <a16:creationId xmlns:a16="http://schemas.microsoft.com/office/drawing/2014/main" id="{5EFFE423-84A2-8CFC-1662-EB1A11F53C81}"/>
              </a:ext>
            </a:extLst>
          </p:cNvPr>
          <p:cNvCxnSpPr>
            <a:cxnSpLocks/>
          </p:cNvCxnSpPr>
          <p:nvPr/>
        </p:nvCxnSpPr>
        <p:spPr>
          <a:xfrm flipH="1">
            <a:off x="1564163" y="5235484"/>
            <a:ext cx="902992" cy="170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36">
            <a:extLst>
              <a:ext uri="{FF2B5EF4-FFF2-40B4-BE49-F238E27FC236}">
                <a16:creationId xmlns:a16="http://schemas.microsoft.com/office/drawing/2014/main" id="{F0A6ADA6-E3CA-82F7-F643-330943928D96}"/>
              </a:ext>
            </a:extLst>
          </p:cNvPr>
          <p:cNvCxnSpPr>
            <a:cxnSpLocks/>
          </p:cNvCxnSpPr>
          <p:nvPr/>
        </p:nvCxnSpPr>
        <p:spPr>
          <a:xfrm flipH="1">
            <a:off x="2463618" y="5233927"/>
            <a:ext cx="8971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de Seta Reta 38">
            <a:extLst>
              <a:ext uri="{FF2B5EF4-FFF2-40B4-BE49-F238E27FC236}">
                <a16:creationId xmlns:a16="http://schemas.microsoft.com/office/drawing/2014/main" id="{463891FC-DD2F-20CC-5757-A2640955296A}"/>
              </a:ext>
            </a:extLst>
          </p:cNvPr>
          <p:cNvCxnSpPr>
            <a:cxnSpLocks/>
            <a:endCxn id="30" idx="0"/>
          </p:cNvCxnSpPr>
          <p:nvPr/>
        </p:nvCxnSpPr>
        <p:spPr>
          <a:xfrm>
            <a:off x="3360766" y="5232309"/>
            <a:ext cx="1" cy="327386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de Seta Reta 40">
            <a:extLst>
              <a:ext uri="{FF2B5EF4-FFF2-40B4-BE49-F238E27FC236}">
                <a16:creationId xmlns:a16="http://schemas.microsoft.com/office/drawing/2014/main" id="{2D1F9049-9BD1-1327-9D2D-5E6C5380FE5B}"/>
              </a:ext>
            </a:extLst>
          </p:cNvPr>
          <p:cNvCxnSpPr>
            <a:cxnSpLocks/>
            <a:endCxn id="29" idx="0"/>
          </p:cNvCxnSpPr>
          <p:nvPr/>
        </p:nvCxnSpPr>
        <p:spPr>
          <a:xfrm>
            <a:off x="1564165" y="5232309"/>
            <a:ext cx="0" cy="325226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de Seta Reta 61">
            <a:extLst>
              <a:ext uri="{FF2B5EF4-FFF2-40B4-BE49-F238E27FC236}">
                <a16:creationId xmlns:a16="http://schemas.microsoft.com/office/drawing/2014/main" id="{C6C24BD9-9618-4AC9-5BBD-8A56979853A3}"/>
              </a:ext>
            </a:extLst>
          </p:cNvPr>
          <p:cNvCxnSpPr>
            <a:cxnSpLocks/>
            <a:stCxn id="59" idx="2"/>
          </p:cNvCxnSpPr>
          <p:nvPr/>
        </p:nvCxnSpPr>
        <p:spPr>
          <a:xfrm flipH="1">
            <a:off x="2462466" y="2025569"/>
            <a:ext cx="1" cy="720094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aixaDeTexto 66">
            <a:extLst>
              <a:ext uri="{FF2B5EF4-FFF2-40B4-BE49-F238E27FC236}">
                <a16:creationId xmlns:a16="http://schemas.microsoft.com/office/drawing/2014/main" id="{7D6FB9D9-0928-47AF-7427-23B4A3AC20F1}"/>
              </a:ext>
            </a:extLst>
          </p:cNvPr>
          <p:cNvSpPr txBox="1"/>
          <p:nvPr/>
        </p:nvSpPr>
        <p:spPr>
          <a:xfrm>
            <a:off x="9486873" y="3618619"/>
            <a:ext cx="92057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5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Grande</a:t>
            </a:r>
          </a:p>
          <a:p>
            <a:pPr algn="ctr"/>
            <a:r>
              <a:rPr lang="pt-BR" sz="15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Varejista</a:t>
            </a:r>
          </a:p>
        </p:txBody>
      </p:sp>
      <p:cxnSp>
        <p:nvCxnSpPr>
          <p:cNvPr id="79" name="Conector: Angulado 78">
            <a:extLst>
              <a:ext uri="{FF2B5EF4-FFF2-40B4-BE49-F238E27FC236}">
                <a16:creationId xmlns:a16="http://schemas.microsoft.com/office/drawing/2014/main" id="{A8A8AB75-0B44-3500-5B7F-4E39521F54CE}"/>
              </a:ext>
            </a:extLst>
          </p:cNvPr>
          <p:cNvCxnSpPr>
            <a:cxnSpLocks/>
            <a:stCxn id="86" idx="1"/>
          </p:cNvCxnSpPr>
          <p:nvPr/>
        </p:nvCxnSpPr>
        <p:spPr>
          <a:xfrm rot="10800000" flipV="1">
            <a:off x="4123429" y="3894447"/>
            <a:ext cx="2630440" cy="175181"/>
          </a:xfrm>
          <a:prstGeom prst="bentConnector3">
            <a:avLst/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tângulo: Cantos Arredondados 85">
            <a:extLst>
              <a:ext uri="{FF2B5EF4-FFF2-40B4-BE49-F238E27FC236}">
                <a16:creationId xmlns:a16="http://schemas.microsoft.com/office/drawing/2014/main" id="{2720C8A1-B7F6-9C81-081D-7516F39EA311}"/>
              </a:ext>
            </a:extLst>
          </p:cNvPr>
          <p:cNvSpPr/>
          <p:nvPr/>
        </p:nvSpPr>
        <p:spPr>
          <a:xfrm>
            <a:off x="6753869" y="3433288"/>
            <a:ext cx="3933429" cy="922320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91" name="Conector reto 90">
            <a:extLst>
              <a:ext uri="{FF2B5EF4-FFF2-40B4-BE49-F238E27FC236}">
                <a16:creationId xmlns:a16="http://schemas.microsoft.com/office/drawing/2014/main" id="{20D20D54-AD80-F463-6324-35E1C1E9882F}"/>
              </a:ext>
            </a:extLst>
          </p:cNvPr>
          <p:cNvCxnSpPr>
            <a:cxnSpLocks/>
            <a:endCxn id="9" idx="3"/>
          </p:cNvCxnSpPr>
          <p:nvPr/>
        </p:nvCxnSpPr>
        <p:spPr>
          <a:xfrm flipH="1">
            <a:off x="9045560" y="4827030"/>
            <a:ext cx="2243141" cy="0"/>
          </a:xfrm>
          <a:prstGeom prst="line">
            <a:avLst/>
          </a:prstGeom>
          <a:ln w="1270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 reto 94">
            <a:extLst>
              <a:ext uri="{FF2B5EF4-FFF2-40B4-BE49-F238E27FC236}">
                <a16:creationId xmlns:a16="http://schemas.microsoft.com/office/drawing/2014/main" id="{E7AB0229-8B69-7949-42B7-843EFD14665A}"/>
              </a:ext>
            </a:extLst>
          </p:cNvPr>
          <p:cNvCxnSpPr>
            <a:cxnSpLocks/>
          </p:cNvCxnSpPr>
          <p:nvPr/>
        </p:nvCxnSpPr>
        <p:spPr>
          <a:xfrm>
            <a:off x="11288701" y="1395820"/>
            <a:ext cx="0" cy="3431210"/>
          </a:xfrm>
          <a:prstGeom prst="line">
            <a:avLst/>
          </a:prstGeom>
          <a:ln w="1270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de Seta Reta 99">
            <a:extLst>
              <a:ext uri="{FF2B5EF4-FFF2-40B4-BE49-F238E27FC236}">
                <a16:creationId xmlns:a16="http://schemas.microsoft.com/office/drawing/2014/main" id="{4C69D2E8-828F-101E-F54A-EBE9A45F9373}"/>
              </a:ext>
            </a:extLst>
          </p:cNvPr>
          <p:cNvCxnSpPr/>
          <p:nvPr/>
        </p:nvCxnSpPr>
        <p:spPr>
          <a:xfrm flipH="1">
            <a:off x="3208020" y="1395820"/>
            <a:ext cx="8080681" cy="0"/>
          </a:xfrm>
          <a:prstGeom prst="straightConnector1">
            <a:avLst/>
          </a:prstGeom>
          <a:ln w="12700">
            <a:solidFill>
              <a:srgbClr val="7030A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tângulo: Cantos Arredondados 100">
            <a:extLst>
              <a:ext uri="{FF2B5EF4-FFF2-40B4-BE49-F238E27FC236}">
                <a16:creationId xmlns:a16="http://schemas.microsoft.com/office/drawing/2014/main" id="{FB9EC282-3F97-C0FF-D3E6-A4EAD37A1096}"/>
              </a:ext>
            </a:extLst>
          </p:cNvPr>
          <p:cNvSpPr/>
          <p:nvPr/>
        </p:nvSpPr>
        <p:spPr>
          <a:xfrm>
            <a:off x="4451534" y="2843576"/>
            <a:ext cx="1343684" cy="1854263"/>
          </a:xfrm>
          <a:prstGeom prst="roundRect">
            <a:avLst/>
          </a:prstGeom>
          <a:noFill/>
          <a:ln w="19050">
            <a:solidFill>
              <a:srgbClr val="009BBD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2" name="CaixaDeTexto 101">
            <a:extLst>
              <a:ext uri="{FF2B5EF4-FFF2-40B4-BE49-F238E27FC236}">
                <a16:creationId xmlns:a16="http://schemas.microsoft.com/office/drawing/2014/main" id="{2D9A32DD-36AC-6DF5-5532-0F5553E7541C}"/>
              </a:ext>
            </a:extLst>
          </p:cNvPr>
          <p:cNvSpPr txBox="1"/>
          <p:nvPr/>
        </p:nvSpPr>
        <p:spPr>
          <a:xfrm>
            <a:off x="4417894" y="3067961"/>
            <a:ext cx="1410964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700" dirty="0">
                <a:solidFill>
                  <a:srgbClr val="0079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Previamente</a:t>
            </a:r>
          </a:p>
          <a:p>
            <a:pPr algn="ctr"/>
            <a:r>
              <a:rPr lang="pt-BR" sz="1700" dirty="0">
                <a:solidFill>
                  <a:srgbClr val="0079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Conhecido</a:t>
            </a:r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9A1E1D09-E9ED-CCC2-CF52-9EEFA290E187}"/>
              </a:ext>
            </a:extLst>
          </p:cNvPr>
          <p:cNvGrpSpPr/>
          <p:nvPr/>
        </p:nvGrpSpPr>
        <p:grpSpPr>
          <a:xfrm>
            <a:off x="1888591" y="997512"/>
            <a:ext cx="1147751" cy="1028057"/>
            <a:chOff x="1888591" y="997512"/>
            <a:chExt cx="1147751" cy="1028057"/>
          </a:xfrm>
        </p:grpSpPr>
        <p:sp>
          <p:nvSpPr>
            <p:cNvPr id="2" name="CaixaDeTexto 1">
              <a:extLst>
                <a:ext uri="{FF2B5EF4-FFF2-40B4-BE49-F238E27FC236}">
                  <a16:creationId xmlns:a16="http://schemas.microsoft.com/office/drawing/2014/main" id="{025757A8-D3B1-94EE-25BC-40184230E73F}"/>
                </a:ext>
              </a:extLst>
            </p:cNvPr>
            <p:cNvSpPr txBox="1"/>
            <p:nvPr/>
          </p:nvSpPr>
          <p:spPr>
            <a:xfrm>
              <a:off x="1888591" y="1661239"/>
              <a:ext cx="11477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Contribuinte</a:t>
              </a:r>
            </a:p>
          </p:txBody>
        </p:sp>
        <p:sp>
          <p:nvSpPr>
            <p:cNvPr id="59" name="Retângulo: Cantos Arredondados 58">
              <a:extLst>
                <a:ext uri="{FF2B5EF4-FFF2-40B4-BE49-F238E27FC236}">
                  <a16:creationId xmlns:a16="http://schemas.microsoft.com/office/drawing/2014/main" id="{FA1F20C8-DF5F-F650-1DC4-FB78BCAF0314}"/>
                </a:ext>
              </a:extLst>
            </p:cNvPr>
            <p:cNvSpPr/>
            <p:nvPr/>
          </p:nvSpPr>
          <p:spPr>
            <a:xfrm>
              <a:off x="1888591" y="997512"/>
              <a:ext cx="1147751" cy="1028057"/>
            </a:xfrm>
            <a:prstGeom prst="round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6" name="Imagem 5" descr="Forma&#10;&#10;Descrição gerada automaticamente com confiança baixa">
              <a:extLst>
                <a:ext uri="{FF2B5EF4-FFF2-40B4-BE49-F238E27FC236}">
                  <a16:creationId xmlns:a16="http://schemas.microsoft.com/office/drawing/2014/main" id="{4EBD1DAB-5A28-0A41-E95A-F56E8690C2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87336" y="1110395"/>
              <a:ext cx="550259" cy="5502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70761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868EAF77-8ACD-97AE-CC19-F134DD8CF4A3}"/>
              </a:ext>
            </a:extLst>
          </p:cNvPr>
          <p:cNvSpPr/>
          <p:nvPr/>
        </p:nvSpPr>
        <p:spPr>
          <a:xfrm>
            <a:off x="4094500" y="3251369"/>
            <a:ext cx="2200219" cy="922320"/>
          </a:xfrm>
          <a:prstGeom prst="roundRect">
            <a:avLst/>
          </a:prstGeom>
          <a:noFill/>
          <a:ln w="1905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1" name="Retângulo: Cantos Arredondados 80">
            <a:extLst>
              <a:ext uri="{FF2B5EF4-FFF2-40B4-BE49-F238E27FC236}">
                <a16:creationId xmlns:a16="http://schemas.microsoft.com/office/drawing/2014/main" id="{3BF9A31D-DB87-F9CF-C450-18E393D4D838}"/>
              </a:ext>
            </a:extLst>
          </p:cNvPr>
          <p:cNvSpPr/>
          <p:nvPr/>
        </p:nvSpPr>
        <p:spPr>
          <a:xfrm>
            <a:off x="6731470" y="2608268"/>
            <a:ext cx="3933429" cy="922320"/>
          </a:xfrm>
          <a:prstGeom prst="roundRect">
            <a:avLst/>
          </a:prstGeom>
          <a:noFill/>
          <a:ln w="1905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aixaDeTexto 7">
            <a:extLst>
              <a:ext uri="{FF2B5EF4-FFF2-40B4-BE49-F238E27FC236}">
                <a16:creationId xmlns:a16="http://schemas.microsoft.com/office/drawing/2014/main" id="{B56D651D-284F-4735-BA98-0B0F26A832F5}"/>
              </a:ext>
            </a:extLst>
          </p:cNvPr>
          <p:cNvSpPr txBox="1"/>
          <p:nvPr/>
        </p:nvSpPr>
        <p:spPr>
          <a:xfrm>
            <a:off x="1284633" y="309722"/>
            <a:ext cx="108448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SPLIT PAYMENT: SIMPLIFICADO (Art. 53)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F6014B3C-6D4E-7A2F-CC70-7D0BEF505399}"/>
              </a:ext>
            </a:extLst>
          </p:cNvPr>
          <p:cNvSpPr/>
          <p:nvPr/>
        </p:nvSpPr>
        <p:spPr>
          <a:xfrm>
            <a:off x="7447256" y="5058957"/>
            <a:ext cx="1575904" cy="586596"/>
          </a:xfrm>
          <a:prstGeom prst="roundRect">
            <a:avLst/>
          </a:prstGeom>
          <a:solidFill>
            <a:srgbClr val="DFC9EF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Cálculo – saldos do Contribuinte</a:t>
            </a:r>
          </a:p>
          <a:p>
            <a:pPr algn="ctr"/>
            <a:r>
              <a:rPr lang="pt-B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(devolução ou não)</a:t>
            </a:r>
            <a:endParaRPr lang="pt-BR" sz="1100" u="sng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0C9B7FBA-655C-B6E6-CB33-E999BBAEE4E2}"/>
              </a:ext>
            </a:extLst>
          </p:cNvPr>
          <p:cNvSpPr/>
          <p:nvPr/>
        </p:nvSpPr>
        <p:spPr>
          <a:xfrm>
            <a:off x="7005945" y="4091457"/>
            <a:ext cx="2458528" cy="58659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Cálculo – % pré-estabelecido </a:t>
            </a:r>
            <a:r>
              <a:rPr lang="pt-BR" sz="12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contribuinte (alíquota média)</a:t>
            </a:r>
          </a:p>
        </p:txBody>
      </p: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09D9CECE-E077-0E2A-CEC2-ED69558114EE}"/>
              </a:ext>
            </a:extLst>
          </p:cNvPr>
          <p:cNvGrpSpPr/>
          <p:nvPr/>
        </p:nvGrpSpPr>
        <p:grpSpPr>
          <a:xfrm>
            <a:off x="888756" y="2843576"/>
            <a:ext cx="3147424" cy="1519350"/>
            <a:chOff x="1847567" y="3428293"/>
            <a:chExt cx="3147424" cy="1519350"/>
          </a:xfrm>
        </p:grpSpPr>
        <p:sp>
          <p:nvSpPr>
            <p:cNvPr id="10" name="Retângulo 9">
              <a:extLst>
                <a:ext uri="{FF2B5EF4-FFF2-40B4-BE49-F238E27FC236}">
                  <a16:creationId xmlns:a16="http://schemas.microsoft.com/office/drawing/2014/main" id="{8B6EEA88-6CF2-4D2E-461A-78B5F8C1D2F9}"/>
                </a:ext>
              </a:extLst>
            </p:cNvPr>
            <p:cNvSpPr/>
            <p:nvPr/>
          </p:nvSpPr>
          <p:spPr>
            <a:xfrm>
              <a:off x="1847567" y="3623679"/>
              <a:ext cx="3147424" cy="1323964"/>
            </a:xfrm>
            <a:prstGeom prst="rect">
              <a:avLst/>
            </a:prstGeom>
            <a:noFill/>
            <a:ln w="19050">
              <a:solidFill>
                <a:srgbClr val="007C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: Cantos Arredondados 10">
              <a:extLst>
                <a:ext uri="{FF2B5EF4-FFF2-40B4-BE49-F238E27FC236}">
                  <a16:creationId xmlns:a16="http://schemas.microsoft.com/office/drawing/2014/main" id="{60989734-09F7-A874-8AA3-DC80ACFB8AB1}"/>
                </a:ext>
              </a:extLst>
            </p:cNvPr>
            <p:cNvSpPr/>
            <p:nvPr/>
          </p:nvSpPr>
          <p:spPr>
            <a:xfrm>
              <a:off x="2385740" y="3428293"/>
              <a:ext cx="2071077" cy="390769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007C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Meios de Pagamento</a:t>
              </a:r>
            </a:p>
          </p:txBody>
        </p:sp>
        <p:sp>
          <p:nvSpPr>
            <p:cNvPr id="12" name="Retângulo: Cantos Arredondados 11">
              <a:extLst>
                <a:ext uri="{FF2B5EF4-FFF2-40B4-BE49-F238E27FC236}">
                  <a16:creationId xmlns:a16="http://schemas.microsoft.com/office/drawing/2014/main" id="{47802895-626B-95C9-2BC1-5BA09D725560}"/>
                </a:ext>
              </a:extLst>
            </p:cNvPr>
            <p:cNvSpPr/>
            <p:nvPr/>
          </p:nvSpPr>
          <p:spPr>
            <a:xfrm>
              <a:off x="2351583" y="4067748"/>
              <a:ext cx="2139390" cy="586596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7C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Segregação dos Valores</a:t>
              </a:r>
            </a:p>
            <a:p>
              <a:pPr algn="ctr"/>
              <a:r>
                <a:rPr lang="pt-B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% recebido pela CG e RFB</a:t>
              </a:r>
            </a:p>
          </p:txBody>
        </p:sp>
      </p:grpSp>
      <p:pic>
        <p:nvPicPr>
          <p:cNvPr id="29" name="Imagem 28" descr="Ícone&#10;&#10;Descrição gerada automaticamente">
            <a:extLst>
              <a:ext uri="{FF2B5EF4-FFF2-40B4-BE49-F238E27FC236}">
                <a16:creationId xmlns:a16="http://schemas.microsoft.com/office/drawing/2014/main" id="{20FC0A2C-A1F5-951A-51BA-43C3A2F4004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088" y="5557535"/>
            <a:ext cx="580153" cy="580153"/>
          </a:xfrm>
          <a:prstGeom prst="rect">
            <a:avLst/>
          </a:prstGeom>
        </p:spPr>
      </p:pic>
      <p:pic>
        <p:nvPicPr>
          <p:cNvPr id="30" name="Imagem 29" descr="Ícone&#10;&#10;Descrição gerada automaticamente">
            <a:extLst>
              <a:ext uri="{FF2B5EF4-FFF2-40B4-BE49-F238E27FC236}">
                <a16:creationId xmlns:a16="http://schemas.microsoft.com/office/drawing/2014/main" id="{7CE244C5-3995-900A-C05A-D5B23612CC7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690" y="5559695"/>
            <a:ext cx="580153" cy="580153"/>
          </a:xfrm>
          <a:prstGeom prst="rect">
            <a:avLst/>
          </a:prstGeom>
        </p:spPr>
      </p:pic>
      <p:sp>
        <p:nvSpPr>
          <p:cNvPr id="31" name="CaixaDeTexto 30">
            <a:extLst>
              <a:ext uri="{FF2B5EF4-FFF2-40B4-BE49-F238E27FC236}">
                <a16:creationId xmlns:a16="http://schemas.microsoft.com/office/drawing/2014/main" id="{10CA9F59-B0B9-BDC8-DA35-3D5A383FEA5B}"/>
              </a:ext>
            </a:extLst>
          </p:cNvPr>
          <p:cNvSpPr txBox="1"/>
          <p:nvPr/>
        </p:nvSpPr>
        <p:spPr>
          <a:xfrm>
            <a:off x="775376" y="6137687"/>
            <a:ext cx="14670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Comitê Gestor IBS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9386E805-96B3-00B4-A8D4-5CEFB570AB3D}"/>
              </a:ext>
            </a:extLst>
          </p:cNvPr>
          <p:cNvSpPr txBox="1"/>
          <p:nvPr/>
        </p:nvSpPr>
        <p:spPr>
          <a:xfrm>
            <a:off x="3101779" y="6139847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RFB</a:t>
            </a:r>
          </a:p>
        </p:txBody>
      </p:sp>
      <p:cxnSp>
        <p:nvCxnSpPr>
          <p:cNvPr id="34" name="Conector reto 33">
            <a:extLst>
              <a:ext uri="{FF2B5EF4-FFF2-40B4-BE49-F238E27FC236}">
                <a16:creationId xmlns:a16="http://schemas.microsoft.com/office/drawing/2014/main" id="{5EDBFA7E-90B3-1267-BE54-9EECB940994F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2462468" y="4362926"/>
            <a:ext cx="4687" cy="873307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to 34">
            <a:extLst>
              <a:ext uri="{FF2B5EF4-FFF2-40B4-BE49-F238E27FC236}">
                <a16:creationId xmlns:a16="http://schemas.microsoft.com/office/drawing/2014/main" id="{5EFFE423-84A2-8CFC-1662-EB1A11F53C81}"/>
              </a:ext>
            </a:extLst>
          </p:cNvPr>
          <p:cNvCxnSpPr>
            <a:cxnSpLocks/>
          </p:cNvCxnSpPr>
          <p:nvPr/>
        </p:nvCxnSpPr>
        <p:spPr>
          <a:xfrm flipH="1">
            <a:off x="1564163" y="5235484"/>
            <a:ext cx="902992" cy="170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36">
            <a:extLst>
              <a:ext uri="{FF2B5EF4-FFF2-40B4-BE49-F238E27FC236}">
                <a16:creationId xmlns:a16="http://schemas.microsoft.com/office/drawing/2014/main" id="{F0A6ADA6-E3CA-82F7-F643-330943928D96}"/>
              </a:ext>
            </a:extLst>
          </p:cNvPr>
          <p:cNvCxnSpPr>
            <a:cxnSpLocks/>
          </p:cNvCxnSpPr>
          <p:nvPr/>
        </p:nvCxnSpPr>
        <p:spPr>
          <a:xfrm flipH="1">
            <a:off x="2463618" y="5233927"/>
            <a:ext cx="8971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de Seta Reta 38">
            <a:extLst>
              <a:ext uri="{FF2B5EF4-FFF2-40B4-BE49-F238E27FC236}">
                <a16:creationId xmlns:a16="http://schemas.microsoft.com/office/drawing/2014/main" id="{463891FC-DD2F-20CC-5757-A2640955296A}"/>
              </a:ext>
            </a:extLst>
          </p:cNvPr>
          <p:cNvCxnSpPr>
            <a:cxnSpLocks/>
            <a:endCxn id="30" idx="0"/>
          </p:cNvCxnSpPr>
          <p:nvPr/>
        </p:nvCxnSpPr>
        <p:spPr>
          <a:xfrm>
            <a:off x="3360766" y="5232309"/>
            <a:ext cx="1" cy="327386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de Seta Reta 40">
            <a:extLst>
              <a:ext uri="{FF2B5EF4-FFF2-40B4-BE49-F238E27FC236}">
                <a16:creationId xmlns:a16="http://schemas.microsoft.com/office/drawing/2014/main" id="{2D1F9049-9BD1-1327-9D2D-5E6C5380FE5B}"/>
              </a:ext>
            </a:extLst>
          </p:cNvPr>
          <p:cNvCxnSpPr>
            <a:cxnSpLocks/>
            <a:endCxn id="29" idx="0"/>
          </p:cNvCxnSpPr>
          <p:nvPr/>
        </p:nvCxnSpPr>
        <p:spPr>
          <a:xfrm>
            <a:off x="1564165" y="5232309"/>
            <a:ext cx="0" cy="325226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de Seta Reta 61">
            <a:extLst>
              <a:ext uri="{FF2B5EF4-FFF2-40B4-BE49-F238E27FC236}">
                <a16:creationId xmlns:a16="http://schemas.microsoft.com/office/drawing/2014/main" id="{C6C24BD9-9618-4AC9-5BBD-8A56979853A3}"/>
              </a:ext>
            </a:extLst>
          </p:cNvPr>
          <p:cNvCxnSpPr>
            <a:cxnSpLocks/>
            <a:stCxn id="59" idx="2"/>
          </p:cNvCxnSpPr>
          <p:nvPr/>
        </p:nvCxnSpPr>
        <p:spPr>
          <a:xfrm flipH="1">
            <a:off x="2462466" y="2025569"/>
            <a:ext cx="1" cy="720094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aixaDeTexto 66">
            <a:extLst>
              <a:ext uri="{FF2B5EF4-FFF2-40B4-BE49-F238E27FC236}">
                <a16:creationId xmlns:a16="http://schemas.microsoft.com/office/drawing/2014/main" id="{7D6FB9D9-0928-47AF-7427-23B4A3AC20F1}"/>
              </a:ext>
            </a:extLst>
          </p:cNvPr>
          <p:cNvSpPr txBox="1"/>
          <p:nvPr/>
        </p:nvSpPr>
        <p:spPr>
          <a:xfrm>
            <a:off x="9464473" y="4143844"/>
            <a:ext cx="92057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5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Grande</a:t>
            </a:r>
          </a:p>
          <a:p>
            <a:pPr algn="ctr"/>
            <a:r>
              <a:rPr lang="pt-BR" sz="15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Varejista</a:t>
            </a:r>
          </a:p>
        </p:txBody>
      </p:sp>
      <p:cxnSp>
        <p:nvCxnSpPr>
          <p:cNvPr id="69" name="Conector: Angulado 68">
            <a:extLst>
              <a:ext uri="{FF2B5EF4-FFF2-40B4-BE49-F238E27FC236}">
                <a16:creationId xmlns:a16="http://schemas.microsoft.com/office/drawing/2014/main" id="{6413FDCF-7643-C754-6FAC-DB3F3DAE38F5}"/>
              </a:ext>
            </a:extLst>
          </p:cNvPr>
          <p:cNvCxnSpPr>
            <a:cxnSpLocks/>
          </p:cNvCxnSpPr>
          <p:nvPr/>
        </p:nvCxnSpPr>
        <p:spPr>
          <a:xfrm flipV="1">
            <a:off x="4036180" y="2953718"/>
            <a:ext cx="2876306" cy="194923"/>
          </a:xfrm>
          <a:prstGeom prst="bentConnector3">
            <a:avLst>
              <a:gd name="adj1" fmla="val 34231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: Angulado 71">
            <a:extLst>
              <a:ext uri="{FF2B5EF4-FFF2-40B4-BE49-F238E27FC236}">
                <a16:creationId xmlns:a16="http://schemas.microsoft.com/office/drawing/2014/main" id="{11270F69-956F-42B4-76AA-9DF44E29400F}"/>
              </a:ext>
            </a:extLst>
          </p:cNvPr>
          <p:cNvCxnSpPr>
            <a:cxnSpLocks/>
          </p:cNvCxnSpPr>
          <p:nvPr/>
        </p:nvCxnSpPr>
        <p:spPr>
          <a:xfrm rot="10800000" flipV="1">
            <a:off x="4116761" y="3148638"/>
            <a:ext cx="2761222" cy="480949"/>
          </a:xfrm>
          <a:prstGeom prst="bentConnector3">
            <a:avLst>
              <a:gd name="adj1" fmla="val 48126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: Angulado 78">
            <a:extLst>
              <a:ext uri="{FF2B5EF4-FFF2-40B4-BE49-F238E27FC236}">
                <a16:creationId xmlns:a16="http://schemas.microsoft.com/office/drawing/2014/main" id="{A8A8AB75-0B44-3500-5B7F-4E39521F54CE}"/>
              </a:ext>
            </a:extLst>
          </p:cNvPr>
          <p:cNvCxnSpPr>
            <a:cxnSpLocks/>
          </p:cNvCxnSpPr>
          <p:nvPr/>
        </p:nvCxnSpPr>
        <p:spPr>
          <a:xfrm rot="10800000">
            <a:off x="4123428" y="4069631"/>
            <a:ext cx="2789059" cy="315124"/>
          </a:xfrm>
          <a:prstGeom prst="bentConnector3">
            <a:avLst>
              <a:gd name="adj1" fmla="val 49691"/>
            </a:avLst>
          </a:prstGeom>
          <a:ln w="127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CaixaDeTexto 82">
            <a:extLst>
              <a:ext uri="{FF2B5EF4-FFF2-40B4-BE49-F238E27FC236}">
                <a16:creationId xmlns:a16="http://schemas.microsoft.com/office/drawing/2014/main" id="{208915D2-349F-82CA-0235-A75C3619557D}"/>
              </a:ext>
            </a:extLst>
          </p:cNvPr>
          <p:cNvSpPr txBox="1"/>
          <p:nvPr/>
        </p:nvSpPr>
        <p:spPr>
          <a:xfrm>
            <a:off x="9406290" y="2722325"/>
            <a:ext cx="99899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500" dirty="0">
                <a:solidFill>
                  <a:srgbClr val="DAA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</a:t>
            </a:r>
          </a:p>
          <a:p>
            <a:pPr algn="ctr"/>
            <a:r>
              <a:rPr lang="pt-BR" sz="1500" dirty="0">
                <a:solidFill>
                  <a:srgbClr val="DAA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Abecs</a:t>
            </a:r>
          </a:p>
        </p:txBody>
      </p:sp>
      <p:sp>
        <p:nvSpPr>
          <p:cNvPr id="84" name="CaixaDeTexto 83">
            <a:extLst>
              <a:ext uri="{FF2B5EF4-FFF2-40B4-BE49-F238E27FC236}">
                <a16:creationId xmlns:a16="http://schemas.microsoft.com/office/drawing/2014/main" id="{B56401D7-B95C-E2C4-2A1F-A510B18F94ED}"/>
              </a:ext>
            </a:extLst>
          </p:cNvPr>
          <p:cNvSpPr txBox="1"/>
          <p:nvPr/>
        </p:nvSpPr>
        <p:spPr>
          <a:xfrm>
            <a:off x="4330853" y="3428518"/>
            <a:ext cx="10839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</a:t>
            </a:r>
            <a:r>
              <a:rPr lang="pt-B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de arquivo</a:t>
            </a:r>
          </a:p>
        </p:txBody>
      </p:sp>
      <p:sp>
        <p:nvSpPr>
          <p:cNvPr id="86" name="Retângulo: Cantos Arredondados 85">
            <a:extLst>
              <a:ext uri="{FF2B5EF4-FFF2-40B4-BE49-F238E27FC236}">
                <a16:creationId xmlns:a16="http://schemas.microsoft.com/office/drawing/2014/main" id="{2720C8A1-B7F6-9C81-081D-7516F39EA311}"/>
              </a:ext>
            </a:extLst>
          </p:cNvPr>
          <p:cNvSpPr/>
          <p:nvPr/>
        </p:nvSpPr>
        <p:spPr>
          <a:xfrm>
            <a:off x="6731469" y="3958513"/>
            <a:ext cx="3933429" cy="922320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91" name="Conector reto 90">
            <a:extLst>
              <a:ext uri="{FF2B5EF4-FFF2-40B4-BE49-F238E27FC236}">
                <a16:creationId xmlns:a16="http://schemas.microsoft.com/office/drawing/2014/main" id="{20D20D54-AD80-F463-6324-35E1C1E9882F}"/>
              </a:ext>
            </a:extLst>
          </p:cNvPr>
          <p:cNvCxnSpPr>
            <a:cxnSpLocks/>
            <a:endCxn id="9" idx="3"/>
          </p:cNvCxnSpPr>
          <p:nvPr/>
        </p:nvCxnSpPr>
        <p:spPr>
          <a:xfrm flipH="1">
            <a:off x="9023160" y="5352255"/>
            <a:ext cx="2280084" cy="0"/>
          </a:xfrm>
          <a:prstGeom prst="line">
            <a:avLst/>
          </a:prstGeom>
          <a:ln w="1270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 reto 94">
            <a:extLst>
              <a:ext uri="{FF2B5EF4-FFF2-40B4-BE49-F238E27FC236}">
                <a16:creationId xmlns:a16="http://schemas.microsoft.com/office/drawing/2014/main" id="{E7AB0229-8B69-7949-42B7-843EFD14665A}"/>
              </a:ext>
            </a:extLst>
          </p:cNvPr>
          <p:cNvCxnSpPr>
            <a:cxnSpLocks/>
          </p:cNvCxnSpPr>
          <p:nvPr/>
        </p:nvCxnSpPr>
        <p:spPr>
          <a:xfrm>
            <a:off x="11288701" y="1395820"/>
            <a:ext cx="14543" cy="3981995"/>
          </a:xfrm>
          <a:prstGeom prst="line">
            <a:avLst/>
          </a:prstGeom>
          <a:ln w="1270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de Seta Reta 99">
            <a:extLst>
              <a:ext uri="{FF2B5EF4-FFF2-40B4-BE49-F238E27FC236}">
                <a16:creationId xmlns:a16="http://schemas.microsoft.com/office/drawing/2014/main" id="{4C69D2E8-828F-101E-F54A-EBE9A45F9373}"/>
              </a:ext>
            </a:extLst>
          </p:cNvPr>
          <p:cNvCxnSpPr/>
          <p:nvPr/>
        </p:nvCxnSpPr>
        <p:spPr>
          <a:xfrm flipH="1">
            <a:off x="3208020" y="1395820"/>
            <a:ext cx="8080681" cy="0"/>
          </a:xfrm>
          <a:prstGeom prst="straightConnector1">
            <a:avLst/>
          </a:prstGeom>
          <a:ln w="12700">
            <a:solidFill>
              <a:srgbClr val="7030A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tângulo: Cantos Arredondados 100">
            <a:extLst>
              <a:ext uri="{FF2B5EF4-FFF2-40B4-BE49-F238E27FC236}">
                <a16:creationId xmlns:a16="http://schemas.microsoft.com/office/drawing/2014/main" id="{FB9EC282-3F97-C0FF-D3E6-A4EAD37A1096}"/>
              </a:ext>
            </a:extLst>
          </p:cNvPr>
          <p:cNvSpPr/>
          <p:nvPr/>
        </p:nvSpPr>
        <p:spPr>
          <a:xfrm>
            <a:off x="4246718" y="2036658"/>
            <a:ext cx="1369184" cy="2661181"/>
          </a:xfrm>
          <a:prstGeom prst="roundRect">
            <a:avLst/>
          </a:prstGeom>
          <a:noFill/>
          <a:ln w="19050">
            <a:solidFill>
              <a:srgbClr val="009BBD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2" name="CaixaDeTexto 101">
            <a:extLst>
              <a:ext uri="{FF2B5EF4-FFF2-40B4-BE49-F238E27FC236}">
                <a16:creationId xmlns:a16="http://schemas.microsoft.com/office/drawing/2014/main" id="{2D9A32DD-36AC-6DF5-5532-0F5553E7541C}"/>
              </a:ext>
            </a:extLst>
          </p:cNvPr>
          <p:cNvSpPr txBox="1"/>
          <p:nvPr/>
        </p:nvSpPr>
        <p:spPr>
          <a:xfrm>
            <a:off x="4229466" y="2097680"/>
            <a:ext cx="1410964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700" dirty="0">
                <a:solidFill>
                  <a:srgbClr val="0079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Previamente</a:t>
            </a:r>
          </a:p>
          <a:p>
            <a:pPr algn="ctr"/>
            <a:r>
              <a:rPr lang="pt-BR" sz="1700" dirty="0">
                <a:solidFill>
                  <a:srgbClr val="0079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Conhecido</a:t>
            </a:r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9A1E1D09-E9ED-CCC2-CF52-9EEFA290E187}"/>
              </a:ext>
            </a:extLst>
          </p:cNvPr>
          <p:cNvGrpSpPr/>
          <p:nvPr/>
        </p:nvGrpSpPr>
        <p:grpSpPr>
          <a:xfrm>
            <a:off x="1888591" y="997512"/>
            <a:ext cx="1147751" cy="1028057"/>
            <a:chOff x="1888591" y="997512"/>
            <a:chExt cx="1147751" cy="1028057"/>
          </a:xfrm>
        </p:grpSpPr>
        <p:sp>
          <p:nvSpPr>
            <p:cNvPr id="2" name="CaixaDeTexto 1">
              <a:extLst>
                <a:ext uri="{FF2B5EF4-FFF2-40B4-BE49-F238E27FC236}">
                  <a16:creationId xmlns:a16="http://schemas.microsoft.com/office/drawing/2014/main" id="{025757A8-D3B1-94EE-25BC-40184230E73F}"/>
                </a:ext>
              </a:extLst>
            </p:cNvPr>
            <p:cNvSpPr txBox="1"/>
            <p:nvPr/>
          </p:nvSpPr>
          <p:spPr>
            <a:xfrm>
              <a:off x="1888591" y="1661239"/>
              <a:ext cx="11477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Contribuinte</a:t>
              </a:r>
            </a:p>
          </p:txBody>
        </p:sp>
        <p:sp>
          <p:nvSpPr>
            <p:cNvPr id="59" name="Retângulo: Cantos Arredondados 58">
              <a:extLst>
                <a:ext uri="{FF2B5EF4-FFF2-40B4-BE49-F238E27FC236}">
                  <a16:creationId xmlns:a16="http://schemas.microsoft.com/office/drawing/2014/main" id="{FA1F20C8-DF5F-F650-1DC4-FB78BCAF0314}"/>
                </a:ext>
              </a:extLst>
            </p:cNvPr>
            <p:cNvSpPr/>
            <p:nvPr/>
          </p:nvSpPr>
          <p:spPr>
            <a:xfrm>
              <a:off x="1888591" y="997512"/>
              <a:ext cx="1147751" cy="1028057"/>
            </a:xfrm>
            <a:prstGeom prst="round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6" name="Imagem 5" descr="Forma&#10;&#10;Descrição gerada automaticamente com confiança baixa">
              <a:extLst>
                <a:ext uri="{FF2B5EF4-FFF2-40B4-BE49-F238E27FC236}">
                  <a16:creationId xmlns:a16="http://schemas.microsoft.com/office/drawing/2014/main" id="{4EBD1DAB-5A28-0A41-E95A-F56E8690C2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87336" y="1110395"/>
              <a:ext cx="550259" cy="550259"/>
            </a:xfrm>
            <a:prstGeom prst="rect">
              <a:avLst/>
            </a:prstGeom>
          </p:spPr>
        </p:pic>
      </p:grp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77179AB7-4318-2C3E-33A4-8803D1354119}"/>
              </a:ext>
            </a:extLst>
          </p:cNvPr>
          <p:cNvSpPr/>
          <p:nvPr/>
        </p:nvSpPr>
        <p:spPr>
          <a:xfrm rot="19235635">
            <a:off x="5703993" y="2981413"/>
            <a:ext cx="1600095" cy="832531"/>
          </a:xfrm>
          <a:prstGeom prst="roundRect">
            <a:avLst/>
          </a:prstGeom>
          <a:noFill/>
          <a:ln w="1905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F2C76A26-E539-6782-3A37-8640CD2F0674}"/>
              </a:ext>
            </a:extLst>
          </p:cNvPr>
          <p:cNvSpPr/>
          <p:nvPr/>
        </p:nvSpPr>
        <p:spPr>
          <a:xfrm>
            <a:off x="7005945" y="2722325"/>
            <a:ext cx="2458528" cy="58659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Cálculo – % pré-estabelecido</a:t>
            </a:r>
          </a:p>
          <a:p>
            <a:pPr algn="ctr"/>
            <a:r>
              <a:rPr lang="pt-BR" sz="12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alíquota única por contribuinte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7" name="Tinta 16">
                <a:extLst>
                  <a:ext uri="{FF2B5EF4-FFF2-40B4-BE49-F238E27FC236}">
                    <a16:creationId xmlns:a16="http://schemas.microsoft.com/office/drawing/2014/main" id="{9FCB554E-48F2-A70C-65C7-32CA01040BAA}"/>
                  </a:ext>
                </a:extLst>
              </p14:cNvPr>
              <p14:cNvContentPartPr/>
              <p14:nvPr/>
            </p14:nvContentPartPr>
            <p14:xfrm>
              <a:off x="5859034" y="3345296"/>
              <a:ext cx="75240" cy="43560"/>
            </p14:xfrm>
          </p:contentPart>
        </mc:Choice>
        <mc:Fallback xmlns="">
          <p:pic>
            <p:nvPicPr>
              <p:cNvPr id="17" name="Tinta 16">
                <a:extLst>
                  <a:ext uri="{FF2B5EF4-FFF2-40B4-BE49-F238E27FC236}">
                    <a16:creationId xmlns:a16="http://schemas.microsoft.com/office/drawing/2014/main" id="{9FCB554E-48F2-A70C-65C7-32CA01040BA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823034" y="3309296"/>
                <a:ext cx="146880" cy="115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9" name="Tinta 18">
                <a:extLst>
                  <a:ext uri="{FF2B5EF4-FFF2-40B4-BE49-F238E27FC236}">
                    <a16:creationId xmlns:a16="http://schemas.microsoft.com/office/drawing/2014/main" id="{B95E22CE-5605-1ADD-D0C3-8326E4611838}"/>
                  </a:ext>
                </a:extLst>
              </p14:cNvPr>
              <p14:cNvContentPartPr/>
              <p14:nvPr/>
            </p14:nvContentPartPr>
            <p14:xfrm>
              <a:off x="5700994" y="3429176"/>
              <a:ext cx="304560" cy="652320"/>
            </p14:xfrm>
          </p:contentPart>
        </mc:Choice>
        <mc:Fallback xmlns="">
          <p:pic>
            <p:nvPicPr>
              <p:cNvPr id="19" name="Tinta 18">
                <a:extLst>
                  <a:ext uri="{FF2B5EF4-FFF2-40B4-BE49-F238E27FC236}">
                    <a16:creationId xmlns:a16="http://schemas.microsoft.com/office/drawing/2014/main" id="{B95E22CE-5605-1ADD-D0C3-8326E461183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665354" y="3393536"/>
                <a:ext cx="376200" cy="723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49" name="Tinta 48">
                <a:extLst>
                  <a:ext uri="{FF2B5EF4-FFF2-40B4-BE49-F238E27FC236}">
                    <a16:creationId xmlns:a16="http://schemas.microsoft.com/office/drawing/2014/main" id="{83C0D88E-D614-F565-454D-125887249428}"/>
                  </a:ext>
                </a:extLst>
              </p14:cNvPr>
              <p14:cNvContentPartPr/>
              <p14:nvPr/>
            </p14:nvContentPartPr>
            <p14:xfrm>
              <a:off x="6268879" y="3519371"/>
              <a:ext cx="12960" cy="464760"/>
            </p14:xfrm>
          </p:contentPart>
        </mc:Choice>
        <mc:Fallback xmlns="">
          <p:pic>
            <p:nvPicPr>
              <p:cNvPr id="49" name="Tinta 48">
                <a:extLst>
                  <a:ext uri="{FF2B5EF4-FFF2-40B4-BE49-F238E27FC236}">
                    <a16:creationId xmlns:a16="http://schemas.microsoft.com/office/drawing/2014/main" id="{83C0D88E-D614-F565-454D-12588724942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233239" y="3483371"/>
                <a:ext cx="84600" cy="536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0" name="Tinta 49">
                <a:extLst>
                  <a:ext uri="{FF2B5EF4-FFF2-40B4-BE49-F238E27FC236}">
                    <a16:creationId xmlns:a16="http://schemas.microsoft.com/office/drawing/2014/main" id="{161F07C4-8652-723D-AA1A-F6B3F49A32F4}"/>
                  </a:ext>
                </a:extLst>
              </p14:cNvPr>
              <p14:cNvContentPartPr/>
              <p14:nvPr/>
            </p14:nvContentPartPr>
            <p14:xfrm>
              <a:off x="6242599" y="3266291"/>
              <a:ext cx="75240" cy="243720"/>
            </p14:xfrm>
          </p:contentPart>
        </mc:Choice>
        <mc:Fallback xmlns="">
          <p:pic>
            <p:nvPicPr>
              <p:cNvPr id="50" name="Tinta 49">
                <a:extLst>
                  <a:ext uri="{FF2B5EF4-FFF2-40B4-BE49-F238E27FC236}">
                    <a16:creationId xmlns:a16="http://schemas.microsoft.com/office/drawing/2014/main" id="{161F07C4-8652-723D-AA1A-F6B3F49A32F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206599" y="3230651"/>
                <a:ext cx="146880" cy="315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55" name="Tinta 54">
                <a:extLst>
                  <a:ext uri="{FF2B5EF4-FFF2-40B4-BE49-F238E27FC236}">
                    <a16:creationId xmlns:a16="http://schemas.microsoft.com/office/drawing/2014/main" id="{982CF955-42DD-97F1-5121-9247A24C92C6}"/>
                  </a:ext>
                </a:extLst>
              </p14:cNvPr>
              <p14:cNvContentPartPr/>
              <p14:nvPr/>
            </p14:nvContentPartPr>
            <p14:xfrm>
              <a:off x="6264919" y="3364571"/>
              <a:ext cx="360" cy="360"/>
            </p14:xfrm>
          </p:contentPart>
        </mc:Choice>
        <mc:Fallback xmlns="">
          <p:pic>
            <p:nvPicPr>
              <p:cNvPr id="55" name="Tinta 54">
                <a:extLst>
                  <a:ext uri="{FF2B5EF4-FFF2-40B4-BE49-F238E27FC236}">
                    <a16:creationId xmlns:a16="http://schemas.microsoft.com/office/drawing/2014/main" id="{982CF955-42DD-97F1-5121-9247A24C92C6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6229279" y="3328571"/>
                <a:ext cx="7200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61" name="Tinta 60">
                <a:extLst>
                  <a:ext uri="{FF2B5EF4-FFF2-40B4-BE49-F238E27FC236}">
                    <a16:creationId xmlns:a16="http://schemas.microsoft.com/office/drawing/2014/main" id="{B73871A3-58DF-61FA-B37E-7484DC01964B}"/>
                  </a:ext>
                </a:extLst>
              </p14:cNvPr>
              <p14:cNvContentPartPr/>
              <p14:nvPr/>
            </p14:nvContentPartPr>
            <p14:xfrm>
              <a:off x="6105439" y="3245411"/>
              <a:ext cx="360" cy="11520"/>
            </p14:xfrm>
          </p:contentPart>
        </mc:Choice>
        <mc:Fallback xmlns="">
          <p:pic>
            <p:nvPicPr>
              <p:cNvPr id="61" name="Tinta 60">
                <a:extLst>
                  <a:ext uri="{FF2B5EF4-FFF2-40B4-BE49-F238E27FC236}">
                    <a16:creationId xmlns:a16="http://schemas.microsoft.com/office/drawing/2014/main" id="{B73871A3-58DF-61FA-B37E-7484DC01964B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6101119" y="3241091"/>
                <a:ext cx="9000" cy="20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64" name="Tinta 63">
                <a:extLst>
                  <a:ext uri="{FF2B5EF4-FFF2-40B4-BE49-F238E27FC236}">
                    <a16:creationId xmlns:a16="http://schemas.microsoft.com/office/drawing/2014/main" id="{34EED334-4E2D-6166-B062-EE3B2B82902F}"/>
                  </a:ext>
                </a:extLst>
              </p14:cNvPr>
              <p14:cNvContentPartPr/>
              <p14:nvPr/>
            </p14:nvContentPartPr>
            <p14:xfrm>
              <a:off x="6002839" y="3267011"/>
              <a:ext cx="36000" cy="2880"/>
            </p14:xfrm>
          </p:contentPart>
        </mc:Choice>
        <mc:Fallback xmlns="">
          <p:pic>
            <p:nvPicPr>
              <p:cNvPr id="64" name="Tinta 63">
                <a:extLst>
                  <a:ext uri="{FF2B5EF4-FFF2-40B4-BE49-F238E27FC236}">
                    <a16:creationId xmlns:a16="http://schemas.microsoft.com/office/drawing/2014/main" id="{34EED334-4E2D-6166-B062-EE3B2B82902F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5998519" y="3262691"/>
                <a:ext cx="44640" cy="11520"/>
              </a:xfrm>
              <a:prstGeom prst="rect">
                <a:avLst/>
              </a:prstGeom>
            </p:spPr>
          </p:pic>
        </mc:Fallback>
      </mc:AlternateContent>
      <p:grpSp>
        <p:nvGrpSpPr>
          <p:cNvPr id="68" name="Agrupar 67">
            <a:extLst>
              <a:ext uri="{FF2B5EF4-FFF2-40B4-BE49-F238E27FC236}">
                <a16:creationId xmlns:a16="http://schemas.microsoft.com/office/drawing/2014/main" id="{86FD3C06-1D2D-AD19-FE84-C3E6E8E2ED18}"/>
              </a:ext>
            </a:extLst>
          </p:cNvPr>
          <p:cNvGrpSpPr/>
          <p:nvPr/>
        </p:nvGrpSpPr>
        <p:grpSpPr>
          <a:xfrm>
            <a:off x="5981599" y="3245411"/>
            <a:ext cx="202680" cy="64800"/>
            <a:chOff x="5981599" y="3245411"/>
            <a:chExt cx="202680" cy="64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1" name="Tinta 20">
                  <a:extLst>
                    <a:ext uri="{FF2B5EF4-FFF2-40B4-BE49-F238E27FC236}">
                      <a16:creationId xmlns:a16="http://schemas.microsoft.com/office/drawing/2014/main" id="{E6DCCD16-AAE9-D04F-FA7A-9E26395C2FBC}"/>
                    </a:ext>
                  </a:extLst>
                </p14:cNvPr>
                <p14:cNvContentPartPr/>
                <p14:nvPr/>
              </p14:nvContentPartPr>
              <p14:xfrm>
                <a:off x="6007879" y="3309851"/>
                <a:ext cx="360" cy="360"/>
              </p14:xfrm>
            </p:contentPart>
          </mc:Choice>
          <mc:Fallback xmlns="">
            <p:pic>
              <p:nvPicPr>
                <p:cNvPr id="21" name="Tinta 20">
                  <a:extLst>
                    <a:ext uri="{FF2B5EF4-FFF2-40B4-BE49-F238E27FC236}">
                      <a16:creationId xmlns:a16="http://schemas.microsoft.com/office/drawing/2014/main" id="{E6DCCD16-AAE9-D04F-FA7A-9E26395C2FBC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971879" y="327385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23" name="Tinta 22">
                  <a:extLst>
                    <a:ext uri="{FF2B5EF4-FFF2-40B4-BE49-F238E27FC236}">
                      <a16:creationId xmlns:a16="http://schemas.microsoft.com/office/drawing/2014/main" id="{03414709-8670-7686-5682-B23D0150A698}"/>
                    </a:ext>
                  </a:extLst>
                </p14:cNvPr>
                <p14:cNvContentPartPr/>
                <p14:nvPr/>
              </p14:nvContentPartPr>
              <p14:xfrm>
                <a:off x="5981599" y="3305171"/>
                <a:ext cx="360" cy="360"/>
              </p14:xfrm>
            </p:contentPart>
          </mc:Choice>
          <mc:Fallback xmlns="">
            <p:pic>
              <p:nvPicPr>
                <p:cNvPr id="23" name="Tinta 22">
                  <a:extLst>
                    <a:ext uri="{FF2B5EF4-FFF2-40B4-BE49-F238E27FC236}">
                      <a16:creationId xmlns:a16="http://schemas.microsoft.com/office/drawing/2014/main" id="{03414709-8670-7686-5682-B23D0150A69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945599" y="326917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5" name="Tinta 24">
                  <a:extLst>
                    <a:ext uri="{FF2B5EF4-FFF2-40B4-BE49-F238E27FC236}">
                      <a16:creationId xmlns:a16="http://schemas.microsoft.com/office/drawing/2014/main" id="{16A38092-012D-4DE2-32EF-227AC03C853A}"/>
                    </a:ext>
                  </a:extLst>
                </p14:cNvPr>
                <p14:cNvContentPartPr/>
                <p14:nvPr/>
              </p14:nvContentPartPr>
              <p14:xfrm>
                <a:off x="6002839" y="3302651"/>
                <a:ext cx="360" cy="360"/>
              </p14:xfrm>
            </p:contentPart>
          </mc:Choice>
          <mc:Fallback xmlns="">
            <p:pic>
              <p:nvPicPr>
                <p:cNvPr id="25" name="Tinta 24">
                  <a:extLst>
                    <a:ext uri="{FF2B5EF4-FFF2-40B4-BE49-F238E27FC236}">
                      <a16:creationId xmlns:a16="http://schemas.microsoft.com/office/drawing/2014/main" id="{16A38092-012D-4DE2-32EF-227AC03C853A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967199" y="326665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26" name="Tinta 25">
                  <a:extLst>
                    <a:ext uri="{FF2B5EF4-FFF2-40B4-BE49-F238E27FC236}">
                      <a16:creationId xmlns:a16="http://schemas.microsoft.com/office/drawing/2014/main" id="{FB8275FC-0F3F-83CF-BABC-ABAFCFAB7392}"/>
                    </a:ext>
                  </a:extLst>
                </p14:cNvPr>
                <p14:cNvContentPartPr/>
                <p14:nvPr/>
              </p14:nvContentPartPr>
              <p14:xfrm>
                <a:off x="6005359" y="3297971"/>
                <a:ext cx="360" cy="360"/>
              </p14:xfrm>
            </p:contentPart>
          </mc:Choice>
          <mc:Fallback xmlns="">
            <p:pic>
              <p:nvPicPr>
                <p:cNvPr id="26" name="Tinta 25">
                  <a:extLst>
                    <a:ext uri="{FF2B5EF4-FFF2-40B4-BE49-F238E27FC236}">
                      <a16:creationId xmlns:a16="http://schemas.microsoft.com/office/drawing/2014/main" id="{FB8275FC-0F3F-83CF-BABC-ABAFCFAB7392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969359" y="326197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8" name="Tinta 27">
                  <a:extLst>
                    <a:ext uri="{FF2B5EF4-FFF2-40B4-BE49-F238E27FC236}">
                      <a16:creationId xmlns:a16="http://schemas.microsoft.com/office/drawing/2014/main" id="{CE4465F5-F68C-F38B-62E3-F9774E4961FC}"/>
                    </a:ext>
                  </a:extLst>
                </p14:cNvPr>
                <p14:cNvContentPartPr/>
                <p14:nvPr/>
              </p14:nvContentPartPr>
              <p14:xfrm>
                <a:off x="6026959" y="3297971"/>
                <a:ext cx="360" cy="360"/>
              </p14:xfrm>
            </p:contentPart>
          </mc:Choice>
          <mc:Fallback xmlns="">
            <p:pic>
              <p:nvPicPr>
                <p:cNvPr id="28" name="Tinta 27">
                  <a:extLst>
                    <a:ext uri="{FF2B5EF4-FFF2-40B4-BE49-F238E27FC236}">
                      <a16:creationId xmlns:a16="http://schemas.microsoft.com/office/drawing/2014/main" id="{CE4465F5-F68C-F38B-62E3-F9774E4961FC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990959" y="326197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36" name="Tinta 35">
                  <a:extLst>
                    <a:ext uri="{FF2B5EF4-FFF2-40B4-BE49-F238E27FC236}">
                      <a16:creationId xmlns:a16="http://schemas.microsoft.com/office/drawing/2014/main" id="{778E1B37-12B0-7280-2185-1DDB1571021A}"/>
                    </a:ext>
                  </a:extLst>
                </p14:cNvPr>
                <p14:cNvContentPartPr/>
                <p14:nvPr/>
              </p14:nvContentPartPr>
              <p14:xfrm>
                <a:off x="6017239" y="3297971"/>
                <a:ext cx="360" cy="360"/>
              </p14:xfrm>
            </p:contentPart>
          </mc:Choice>
          <mc:Fallback xmlns="">
            <p:pic>
              <p:nvPicPr>
                <p:cNvPr id="36" name="Tinta 35">
                  <a:extLst>
                    <a:ext uri="{FF2B5EF4-FFF2-40B4-BE49-F238E27FC236}">
                      <a16:creationId xmlns:a16="http://schemas.microsoft.com/office/drawing/2014/main" id="{778E1B37-12B0-7280-2185-1DDB1571021A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981239" y="326197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40" name="Tinta 39">
                  <a:extLst>
                    <a:ext uri="{FF2B5EF4-FFF2-40B4-BE49-F238E27FC236}">
                      <a16:creationId xmlns:a16="http://schemas.microsoft.com/office/drawing/2014/main" id="{F718ABE2-F8F9-EF94-201D-BD8199CE7EE0}"/>
                    </a:ext>
                  </a:extLst>
                </p14:cNvPr>
                <p14:cNvContentPartPr/>
                <p14:nvPr/>
              </p14:nvContentPartPr>
              <p14:xfrm>
                <a:off x="6007879" y="3297971"/>
                <a:ext cx="360" cy="360"/>
              </p14:xfrm>
            </p:contentPart>
          </mc:Choice>
          <mc:Fallback xmlns="">
            <p:pic>
              <p:nvPicPr>
                <p:cNvPr id="40" name="Tinta 39">
                  <a:extLst>
                    <a:ext uri="{FF2B5EF4-FFF2-40B4-BE49-F238E27FC236}">
                      <a16:creationId xmlns:a16="http://schemas.microsoft.com/office/drawing/2014/main" id="{F718ABE2-F8F9-EF94-201D-BD8199CE7EE0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971879" y="326197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43" name="Tinta 42">
                  <a:extLst>
                    <a:ext uri="{FF2B5EF4-FFF2-40B4-BE49-F238E27FC236}">
                      <a16:creationId xmlns:a16="http://schemas.microsoft.com/office/drawing/2014/main" id="{DF4DB67F-596C-638C-B632-FCD5AFC84677}"/>
                    </a:ext>
                  </a:extLst>
                </p14:cNvPr>
                <p14:cNvContentPartPr/>
                <p14:nvPr/>
              </p14:nvContentPartPr>
              <p14:xfrm>
                <a:off x="6024439" y="3297971"/>
                <a:ext cx="360" cy="360"/>
              </p14:xfrm>
            </p:contentPart>
          </mc:Choice>
          <mc:Fallback xmlns="">
            <p:pic>
              <p:nvPicPr>
                <p:cNvPr id="43" name="Tinta 42">
                  <a:extLst>
                    <a:ext uri="{FF2B5EF4-FFF2-40B4-BE49-F238E27FC236}">
                      <a16:creationId xmlns:a16="http://schemas.microsoft.com/office/drawing/2014/main" id="{DF4DB67F-596C-638C-B632-FCD5AFC8467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988439" y="326197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45" name="Tinta 44">
                  <a:extLst>
                    <a:ext uri="{FF2B5EF4-FFF2-40B4-BE49-F238E27FC236}">
                      <a16:creationId xmlns:a16="http://schemas.microsoft.com/office/drawing/2014/main" id="{9A29E44A-11DA-4F75-4814-B63358C09974}"/>
                    </a:ext>
                  </a:extLst>
                </p14:cNvPr>
                <p14:cNvContentPartPr/>
                <p14:nvPr/>
              </p14:nvContentPartPr>
              <p14:xfrm>
                <a:off x="6014719" y="3297971"/>
                <a:ext cx="360" cy="360"/>
              </p14:xfrm>
            </p:contentPart>
          </mc:Choice>
          <mc:Fallback xmlns="">
            <p:pic>
              <p:nvPicPr>
                <p:cNvPr id="45" name="Tinta 44">
                  <a:extLst>
                    <a:ext uri="{FF2B5EF4-FFF2-40B4-BE49-F238E27FC236}">
                      <a16:creationId xmlns:a16="http://schemas.microsoft.com/office/drawing/2014/main" id="{9A29E44A-11DA-4F75-4814-B63358C09974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979079" y="326197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47" name="Tinta 46">
                  <a:extLst>
                    <a:ext uri="{FF2B5EF4-FFF2-40B4-BE49-F238E27FC236}">
                      <a16:creationId xmlns:a16="http://schemas.microsoft.com/office/drawing/2014/main" id="{2A68189C-9F26-73B6-A55A-ABAA7CA94B53}"/>
                    </a:ext>
                  </a:extLst>
                </p14:cNvPr>
                <p14:cNvContentPartPr/>
                <p14:nvPr/>
              </p14:nvContentPartPr>
              <p14:xfrm>
                <a:off x="6014719" y="3300131"/>
                <a:ext cx="360" cy="360"/>
              </p14:xfrm>
            </p:contentPart>
          </mc:Choice>
          <mc:Fallback xmlns="">
            <p:pic>
              <p:nvPicPr>
                <p:cNvPr id="47" name="Tinta 46">
                  <a:extLst>
                    <a:ext uri="{FF2B5EF4-FFF2-40B4-BE49-F238E27FC236}">
                      <a16:creationId xmlns:a16="http://schemas.microsoft.com/office/drawing/2014/main" id="{2A68189C-9F26-73B6-A55A-ABAA7CA94B53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979079" y="326449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51" name="Tinta 50">
                  <a:extLst>
                    <a:ext uri="{FF2B5EF4-FFF2-40B4-BE49-F238E27FC236}">
                      <a16:creationId xmlns:a16="http://schemas.microsoft.com/office/drawing/2014/main" id="{6F7F000F-B2E0-D782-9628-A64D9CD57087}"/>
                    </a:ext>
                  </a:extLst>
                </p14:cNvPr>
                <p14:cNvContentPartPr/>
                <p14:nvPr/>
              </p14:nvContentPartPr>
              <p14:xfrm>
                <a:off x="6183919" y="3259811"/>
                <a:ext cx="360" cy="360"/>
              </p14:xfrm>
            </p:contentPart>
          </mc:Choice>
          <mc:Fallback xmlns="">
            <p:pic>
              <p:nvPicPr>
                <p:cNvPr id="51" name="Tinta 50">
                  <a:extLst>
                    <a:ext uri="{FF2B5EF4-FFF2-40B4-BE49-F238E27FC236}">
                      <a16:creationId xmlns:a16="http://schemas.microsoft.com/office/drawing/2014/main" id="{6F7F000F-B2E0-D782-9628-A64D9CD5708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148279" y="322381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52" name="Tinta 51">
                  <a:extLst>
                    <a:ext uri="{FF2B5EF4-FFF2-40B4-BE49-F238E27FC236}">
                      <a16:creationId xmlns:a16="http://schemas.microsoft.com/office/drawing/2014/main" id="{F21403A2-27D4-02C9-C8B5-8E592B2AAD39}"/>
                    </a:ext>
                  </a:extLst>
                </p14:cNvPr>
                <p14:cNvContentPartPr/>
                <p14:nvPr/>
              </p14:nvContentPartPr>
              <p14:xfrm>
                <a:off x="6174559" y="3250091"/>
                <a:ext cx="360" cy="360"/>
              </p14:xfrm>
            </p:contentPart>
          </mc:Choice>
          <mc:Fallback xmlns="">
            <p:pic>
              <p:nvPicPr>
                <p:cNvPr id="52" name="Tinta 51">
                  <a:extLst>
                    <a:ext uri="{FF2B5EF4-FFF2-40B4-BE49-F238E27FC236}">
                      <a16:creationId xmlns:a16="http://schemas.microsoft.com/office/drawing/2014/main" id="{F21403A2-27D4-02C9-C8B5-8E592B2AAD39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138559" y="321445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53" name="Tinta 52">
                  <a:extLst>
                    <a:ext uri="{FF2B5EF4-FFF2-40B4-BE49-F238E27FC236}">
                      <a16:creationId xmlns:a16="http://schemas.microsoft.com/office/drawing/2014/main" id="{97D9FA90-DE0E-67C2-42C3-316C602BB350}"/>
                    </a:ext>
                  </a:extLst>
                </p14:cNvPr>
                <p14:cNvContentPartPr/>
                <p14:nvPr/>
              </p14:nvContentPartPr>
              <p14:xfrm>
                <a:off x="6167359" y="3250091"/>
                <a:ext cx="360" cy="360"/>
              </p14:xfrm>
            </p:contentPart>
          </mc:Choice>
          <mc:Fallback xmlns="">
            <p:pic>
              <p:nvPicPr>
                <p:cNvPr id="53" name="Tinta 52">
                  <a:extLst>
                    <a:ext uri="{FF2B5EF4-FFF2-40B4-BE49-F238E27FC236}">
                      <a16:creationId xmlns:a16="http://schemas.microsoft.com/office/drawing/2014/main" id="{97D9FA90-DE0E-67C2-42C3-316C602BB350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131359" y="3214451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56" name="Tinta 55">
                  <a:extLst>
                    <a:ext uri="{FF2B5EF4-FFF2-40B4-BE49-F238E27FC236}">
                      <a16:creationId xmlns:a16="http://schemas.microsoft.com/office/drawing/2014/main" id="{3B53EA6C-421E-3609-B39B-9ACFF4984A73}"/>
                    </a:ext>
                  </a:extLst>
                </p14:cNvPr>
                <p14:cNvContentPartPr/>
                <p14:nvPr/>
              </p14:nvContentPartPr>
              <p14:xfrm>
                <a:off x="6091039" y="3245411"/>
                <a:ext cx="360" cy="360"/>
              </p14:xfrm>
            </p:contentPart>
          </mc:Choice>
          <mc:Fallback xmlns="">
            <p:pic>
              <p:nvPicPr>
                <p:cNvPr id="56" name="Tinta 55">
                  <a:extLst>
                    <a:ext uri="{FF2B5EF4-FFF2-40B4-BE49-F238E27FC236}">
                      <a16:creationId xmlns:a16="http://schemas.microsoft.com/office/drawing/2014/main" id="{3B53EA6C-421E-3609-B39B-9ACFF4984A73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6073039" y="322777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58" name="Tinta 57">
                  <a:extLst>
                    <a:ext uri="{FF2B5EF4-FFF2-40B4-BE49-F238E27FC236}">
                      <a16:creationId xmlns:a16="http://schemas.microsoft.com/office/drawing/2014/main" id="{84CBD4AF-FD42-2C9F-8AB5-1EF1AAE7843F}"/>
                    </a:ext>
                  </a:extLst>
                </p14:cNvPr>
                <p14:cNvContentPartPr/>
                <p14:nvPr/>
              </p14:nvContentPartPr>
              <p14:xfrm>
                <a:off x="6091039" y="3252611"/>
                <a:ext cx="360" cy="360"/>
              </p14:xfrm>
            </p:contentPart>
          </mc:Choice>
          <mc:Fallback xmlns="">
            <p:pic>
              <p:nvPicPr>
                <p:cNvPr id="58" name="Tinta 57">
                  <a:extLst>
                    <a:ext uri="{FF2B5EF4-FFF2-40B4-BE49-F238E27FC236}">
                      <a16:creationId xmlns:a16="http://schemas.microsoft.com/office/drawing/2014/main" id="{84CBD4AF-FD42-2C9F-8AB5-1EF1AAE7843F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6073039" y="323461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66" name="Tinta 65">
                  <a:extLst>
                    <a:ext uri="{FF2B5EF4-FFF2-40B4-BE49-F238E27FC236}">
                      <a16:creationId xmlns:a16="http://schemas.microsoft.com/office/drawing/2014/main" id="{63741352-FD0B-7F27-732B-AA21E7AABC8B}"/>
                    </a:ext>
                  </a:extLst>
                </p14:cNvPr>
                <p14:cNvContentPartPr/>
                <p14:nvPr/>
              </p14:nvContentPartPr>
              <p14:xfrm>
                <a:off x="6010039" y="3267011"/>
                <a:ext cx="21600" cy="360"/>
              </p14:xfrm>
            </p:contentPart>
          </mc:Choice>
          <mc:Fallback xmlns="">
            <p:pic>
              <p:nvPicPr>
                <p:cNvPr id="66" name="Tinta 65">
                  <a:extLst>
                    <a:ext uri="{FF2B5EF4-FFF2-40B4-BE49-F238E27FC236}">
                      <a16:creationId xmlns:a16="http://schemas.microsoft.com/office/drawing/2014/main" id="{63741352-FD0B-7F27-732B-AA21E7AABC8B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6005719" y="3262691"/>
                  <a:ext cx="30240" cy="9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70" name="Tinta 69">
                <a:extLst>
                  <a:ext uri="{FF2B5EF4-FFF2-40B4-BE49-F238E27FC236}">
                    <a16:creationId xmlns:a16="http://schemas.microsoft.com/office/drawing/2014/main" id="{30E5B450-996C-EC88-A4CB-62F6E508B7C3}"/>
                  </a:ext>
                </a:extLst>
              </p14:cNvPr>
              <p14:cNvContentPartPr/>
              <p14:nvPr/>
            </p14:nvContentPartPr>
            <p14:xfrm>
              <a:off x="6712759" y="3250091"/>
              <a:ext cx="184320" cy="219240"/>
            </p14:xfrm>
          </p:contentPart>
        </mc:Choice>
        <mc:Fallback xmlns="">
          <p:pic>
            <p:nvPicPr>
              <p:cNvPr id="70" name="Tinta 69">
                <a:extLst>
                  <a:ext uri="{FF2B5EF4-FFF2-40B4-BE49-F238E27FC236}">
                    <a16:creationId xmlns:a16="http://schemas.microsoft.com/office/drawing/2014/main" id="{30E5B450-996C-EC88-A4CB-62F6E508B7C3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6649759" y="3187451"/>
                <a:ext cx="309960" cy="34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71" name="Tinta 70">
                <a:extLst>
                  <a:ext uri="{FF2B5EF4-FFF2-40B4-BE49-F238E27FC236}">
                    <a16:creationId xmlns:a16="http://schemas.microsoft.com/office/drawing/2014/main" id="{1EE97727-4201-E4FB-B36E-40F3DB085B3F}"/>
                  </a:ext>
                </a:extLst>
              </p14:cNvPr>
              <p14:cNvContentPartPr/>
              <p14:nvPr/>
            </p14:nvContentPartPr>
            <p14:xfrm>
              <a:off x="7007959" y="3428651"/>
              <a:ext cx="18000" cy="5760"/>
            </p14:xfrm>
          </p:contentPart>
        </mc:Choice>
        <mc:Fallback xmlns="">
          <p:pic>
            <p:nvPicPr>
              <p:cNvPr id="71" name="Tinta 70">
                <a:extLst>
                  <a:ext uri="{FF2B5EF4-FFF2-40B4-BE49-F238E27FC236}">
                    <a16:creationId xmlns:a16="http://schemas.microsoft.com/office/drawing/2014/main" id="{1EE97727-4201-E4FB-B36E-40F3DB085B3F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6944959" y="3365651"/>
                <a:ext cx="143640" cy="13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73" name="Tinta 72">
                <a:extLst>
                  <a:ext uri="{FF2B5EF4-FFF2-40B4-BE49-F238E27FC236}">
                    <a16:creationId xmlns:a16="http://schemas.microsoft.com/office/drawing/2014/main" id="{DB9368F5-4DF9-B931-A2B8-2C95F0840DAE}"/>
                  </a:ext>
                </a:extLst>
              </p14:cNvPr>
              <p14:cNvContentPartPr/>
              <p14:nvPr/>
            </p14:nvContentPartPr>
            <p14:xfrm>
              <a:off x="6905359" y="3495611"/>
              <a:ext cx="360" cy="360"/>
            </p14:xfrm>
          </p:contentPart>
        </mc:Choice>
        <mc:Fallback xmlns="">
          <p:pic>
            <p:nvPicPr>
              <p:cNvPr id="73" name="Tinta 72">
                <a:extLst>
                  <a:ext uri="{FF2B5EF4-FFF2-40B4-BE49-F238E27FC236}">
                    <a16:creationId xmlns:a16="http://schemas.microsoft.com/office/drawing/2014/main" id="{DB9368F5-4DF9-B931-A2B8-2C95F0840DAE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6842719" y="3432611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77" name="Tinta 76">
                <a:extLst>
                  <a:ext uri="{FF2B5EF4-FFF2-40B4-BE49-F238E27FC236}">
                    <a16:creationId xmlns:a16="http://schemas.microsoft.com/office/drawing/2014/main" id="{0EF98241-316A-7AE1-F525-BF6C822A140F}"/>
                  </a:ext>
                </a:extLst>
              </p14:cNvPr>
              <p14:cNvContentPartPr/>
              <p14:nvPr/>
            </p14:nvContentPartPr>
            <p14:xfrm>
              <a:off x="7164919" y="3433691"/>
              <a:ext cx="360" cy="360"/>
            </p14:xfrm>
          </p:contentPart>
        </mc:Choice>
        <mc:Fallback xmlns="">
          <p:pic>
            <p:nvPicPr>
              <p:cNvPr id="77" name="Tinta 76">
                <a:extLst>
                  <a:ext uri="{FF2B5EF4-FFF2-40B4-BE49-F238E27FC236}">
                    <a16:creationId xmlns:a16="http://schemas.microsoft.com/office/drawing/2014/main" id="{0EF98241-316A-7AE1-F525-BF6C822A140F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7102279" y="3370691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3">
            <p14:nvContentPartPr>
              <p14:cNvPr id="78" name="Tinta 77">
                <a:extLst>
                  <a:ext uri="{FF2B5EF4-FFF2-40B4-BE49-F238E27FC236}">
                    <a16:creationId xmlns:a16="http://schemas.microsoft.com/office/drawing/2014/main" id="{AF4F229D-95A4-05BC-F89F-0996AF56CBB4}"/>
                  </a:ext>
                </a:extLst>
              </p14:cNvPr>
              <p14:cNvContentPartPr/>
              <p14:nvPr/>
            </p14:nvContentPartPr>
            <p14:xfrm>
              <a:off x="7253119" y="3383651"/>
              <a:ext cx="360" cy="360"/>
            </p14:xfrm>
          </p:contentPart>
        </mc:Choice>
        <mc:Fallback xmlns="">
          <p:pic>
            <p:nvPicPr>
              <p:cNvPr id="78" name="Tinta 77">
                <a:extLst>
                  <a:ext uri="{FF2B5EF4-FFF2-40B4-BE49-F238E27FC236}">
                    <a16:creationId xmlns:a16="http://schemas.microsoft.com/office/drawing/2014/main" id="{AF4F229D-95A4-05BC-F89F-0996AF56CBB4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7190479" y="3320651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80" name="Tinta 79">
                <a:extLst>
                  <a:ext uri="{FF2B5EF4-FFF2-40B4-BE49-F238E27FC236}">
                    <a16:creationId xmlns:a16="http://schemas.microsoft.com/office/drawing/2014/main" id="{A34A5169-14E1-03E7-4891-EEDEAE7A73FE}"/>
                  </a:ext>
                </a:extLst>
              </p14:cNvPr>
              <p14:cNvContentPartPr/>
              <p14:nvPr/>
            </p14:nvContentPartPr>
            <p14:xfrm>
              <a:off x="7244119" y="3323891"/>
              <a:ext cx="19080" cy="360"/>
            </p14:xfrm>
          </p:contentPart>
        </mc:Choice>
        <mc:Fallback xmlns="">
          <p:pic>
            <p:nvPicPr>
              <p:cNvPr id="80" name="Tinta 79">
                <a:extLst>
                  <a:ext uri="{FF2B5EF4-FFF2-40B4-BE49-F238E27FC236}">
                    <a16:creationId xmlns:a16="http://schemas.microsoft.com/office/drawing/2014/main" id="{A34A5169-14E1-03E7-4891-EEDEAE7A73FE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7239799" y="3319571"/>
                <a:ext cx="27720" cy="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82" name="Tinta 81">
                <a:extLst>
                  <a:ext uri="{FF2B5EF4-FFF2-40B4-BE49-F238E27FC236}">
                    <a16:creationId xmlns:a16="http://schemas.microsoft.com/office/drawing/2014/main" id="{3DF867B3-F250-2ABC-90A8-CE377852C3D9}"/>
                  </a:ext>
                </a:extLst>
              </p14:cNvPr>
              <p14:cNvContentPartPr/>
              <p14:nvPr/>
            </p14:nvContentPartPr>
            <p14:xfrm>
              <a:off x="7241239" y="3323891"/>
              <a:ext cx="360" cy="360"/>
            </p14:xfrm>
          </p:contentPart>
        </mc:Choice>
        <mc:Fallback xmlns="">
          <p:pic>
            <p:nvPicPr>
              <p:cNvPr id="82" name="Tinta 81">
                <a:extLst>
                  <a:ext uri="{FF2B5EF4-FFF2-40B4-BE49-F238E27FC236}">
                    <a16:creationId xmlns:a16="http://schemas.microsoft.com/office/drawing/2014/main" id="{3DF867B3-F250-2ABC-90A8-CE377852C3D9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7236919" y="3319571"/>
                <a:ext cx="9000" cy="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85" name="Tinta 84">
                <a:extLst>
                  <a:ext uri="{FF2B5EF4-FFF2-40B4-BE49-F238E27FC236}">
                    <a16:creationId xmlns:a16="http://schemas.microsoft.com/office/drawing/2014/main" id="{01E2B944-2D58-7696-BFD6-851B3D3F4C94}"/>
                  </a:ext>
                </a:extLst>
              </p14:cNvPr>
              <p14:cNvContentPartPr/>
              <p14:nvPr/>
            </p14:nvContentPartPr>
            <p14:xfrm>
              <a:off x="7269679" y="3326411"/>
              <a:ext cx="360" cy="360"/>
            </p14:xfrm>
          </p:contentPart>
        </mc:Choice>
        <mc:Fallback xmlns="">
          <p:pic>
            <p:nvPicPr>
              <p:cNvPr id="85" name="Tinta 84">
                <a:extLst>
                  <a:ext uri="{FF2B5EF4-FFF2-40B4-BE49-F238E27FC236}">
                    <a16:creationId xmlns:a16="http://schemas.microsoft.com/office/drawing/2014/main" id="{01E2B944-2D58-7696-BFD6-851B3D3F4C94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7265359" y="3322091"/>
                <a:ext cx="9000" cy="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9">
            <p14:nvContentPartPr>
              <p14:cNvPr id="87" name="Tinta 86">
                <a:extLst>
                  <a:ext uri="{FF2B5EF4-FFF2-40B4-BE49-F238E27FC236}">
                    <a16:creationId xmlns:a16="http://schemas.microsoft.com/office/drawing/2014/main" id="{E6478E4C-57EE-56B7-8E66-E302C04FE035}"/>
                  </a:ext>
                </a:extLst>
              </p14:cNvPr>
              <p14:cNvContentPartPr/>
              <p14:nvPr/>
            </p14:nvContentPartPr>
            <p14:xfrm>
              <a:off x="6721039" y="2965151"/>
              <a:ext cx="41760" cy="5760"/>
            </p14:xfrm>
          </p:contentPart>
        </mc:Choice>
        <mc:Fallback xmlns="">
          <p:pic>
            <p:nvPicPr>
              <p:cNvPr id="87" name="Tinta 86">
                <a:extLst>
                  <a:ext uri="{FF2B5EF4-FFF2-40B4-BE49-F238E27FC236}">
                    <a16:creationId xmlns:a16="http://schemas.microsoft.com/office/drawing/2014/main" id="{E6478E4C-57EE-56B7-8E66-E302C04FE035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6716719" y="2960831"/>
                <a:ext cx="50400" cy="14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1">
            <p14:nvContentPartPr>
              <p14:cNvPr id="88" name="Tinta 87">
                <a:extLst>
                  <a:ext uri="{FF2B5EF4-FFF2-40B4-BE49-F238E27FC236}">
                    <a16:creationId xmlns:a16="http://schemas.microsoft.com/office/drawing/2014/main" id="{3D7F4085-CF29-A563-ACFA-B4F047135BDF}"/>
                  </a:ext>
                </a:extLst>
              </p14:cNvPr>
              <p14:cNvContentPartPr/>
              <p14:nvPr/>
            </p14:nvContentPartPr>
            <p14:xfrm>
              <a:off x="6719959" y="2937431"/>
              <a:ext cx="28800" cy="3960"/>
            </p14:xfrm>
          </p:contentPart>
        </mc:Choice>
        <mc:Fallback xmlns="">
          <p:pic>
            <p:nvPicPr>
              <p:cNvPr id="88" name="Tinta 87">
                <a:extLst>
                  <a:ext uri="{FF2B5EF4-FFF2-40B4-BE49-F238E27FC236}">
                    <a16:creationId xmlns:a16="http://schemas.microsoft.com/office/drawing/2014/main" id="{3D7F4085-CF29-A563-ACFA-B4F047135BDF}"/>
                  </a:ext>
                </a:extLst>
              </p:cNvPr>
              <p:cNvPicPr/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6715639" y="2933111"/>
                <a:ext cx="3744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3">
            <p14:nvContentPartPr>
              <p14:cNvPr id="90" name="Tinta 89">
                <a:extLst>
                  <a:ext uri="{FF2B5EF4-FFF2-40B4-BE49-F238E27FC236}">
                    <a16:creationId xmlns:a16="http://schemas.microsoft.com/office/drawing/2014/main" id="{D8C43D00-C7AD-064D-BAF1-73F90AF7ED77}"/>
                  </a:ext>
                </a:extLst>
              </p14:cNvPr>
              <p14:cNvContentPartPr/>
              <p14:nvPr/>
            </p14:nvContentPartPr>
            <p14:xfrm>
              <a:off x="6720679" y="3130391"/>
              <a:ext cx="24840" cy="5760"/>
            </p14:xfrm>
          </p:contentPart>
        </mc:Choice>
        <mc:Fallback xmlns="">
          <p:pic>
            <p:nvPicPr>
              <p:cNvPr id="90" name="Tinta 89">
                <a:extLst>
                  <a:ext uri="{FF2B5EF4-FFF2-40B4-BE49-F238E27FC236}">
                    <a16:creationId xmlns:a16="http://schemas.microsoft.com/office/drawing/2014/main" id="{D8C43D00-C7AD-064D-BAF1-73F90AF7ED77}"/>
                  </a:ext>
                </a:extLst>
              </p:cNvPr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6716359" y="3126071"/>
                <a:ext cx="33480" cy="14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5">
            <p14:nvContentPartPr>
              <p14:cNvPr id="92" name="Tinta 91">
                <a:extLst>
                  <a:ext uri="{FF2B5EF4-FFF2-40B4-BE49-F238E27FC236}">
                    <a16:creationId xmlns:a16="http://schemas.microsoft.com/office/drawing/2014/main" id="{47DF57B3-66A8-0F0B-6A0D-5E543EC10CCB}"/>
                  </a:ext>
                </a:extLst>
              </p14:cNvPr>
              <p14:cNvContentPartPr/>
              <p14:nvPr/>
            </p14:nvContentPartPr>
            <p14:xfrm>
              <a:off x="6826879" y="2625311"/>
              <a:ext cx="54000" cy="27720"/>
            </p14:xfrm>
          </p:contentPart>
        </mc:Choice>
        <mc:Fallback xmlns="">
          <p:pic>
            <p:nvPicPr>
              <p:cNvPr id="92" name="Tinta 91">
                <a:extLst>
                  <a:ext uri="{FF2B5EF4-FFF2-40B4-BE49-F238E27FC236}">
                    <a16:creationId xmlns:a16="http://schemas.microsoft.com/office/drawing/2014/main" id="{47DF57B3-66A8-0F0B-6A0D-5E543EC10CCB}"/>
                  </a:ext>
                </a:extLst>
              </p:cNvPr>
              <p:cNvPicPr/>
              <p:nvPr/>
            </p:nvPicPr>
            <p:blipFill>
              <a:blip r:embed="rId56"/>
              <a:stretch>
                <a:fillRect/>
              </a:stretch>
            </p:blipFill>
            <p:spPr>
              <a:xfrm>
                <a:off x="6822559" y="2620991"/>
                <a:ext cx="62640" cy="36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7">
            <p14:nvContentPartPr>
              <p14:cNvPr id="93" name="Tinta 92">
                <a:extLst>
                  <a:ext uri="{FF2B5EF4-FFF2-40B4-BE49-F238E27FC236}">
                    <a16:creationId xmlns:a16="http://schemas.microsoft.com/office/drawing/2014/main" id="{47E42FBD-85E3-7521-1F9C-C15227BC7E9E}"/>
                  </a:ext>
                </a:extLst>
              </p14:cNvPr>
              <p14:cNvContentPartPr/>
              <p14:nvPr/>
            </p14:nvContentPartPr>
            <p14:xfrm>
              <a:off x="6867559" y="2615231"/>
              <a:ext cx="2880" cy="14040"/>
            </p14:xfrm>
          </p:contentPart>
        </mc:Choice>
        <mc:Fallback xmlns="">
          <p:pic>
            <p:nvPicPr>
              <p:cNvPr id="93" name="Tinta 92">
                <a:extLst>
                  <a:ext uri="{FF2B5EF4-FFF2-40B4-BE49-F238E27FC236}">
                    <a16:creationId xmlns:a16="http://schemas.microsoft.com/office/drawing/2014/main" id="{47E42FBD-85E3-7521-1F9C-C15227BC7E9E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6863239" y="2610911"/>
                <a:ext cx="11520" cy="2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9">
            <p14:nvContentPartPr>
              <p14:cNvPr id="98" name="Tinta 97">
                <a:extLst>
                  <a:ext uri="{FF2B5EF4-FFF2-40B4-BE49-F238E27FC236}">
                    <a16:creationId xmlns:a16="http://schemas.microsoft.com/office/drawing/2014/main" id="{B9070541-14BD-EDBB-414C-78BA35A81885}"/>
                  </a:ext>
                </a:extLst>
              </p14:cNvPr>
              <p14:cNvContentPartPr/>
              <p14:nvPr/>
            </p14:nvContentPartPr>
            <p14:xfrm>
              <a:off x="7008319" y="2752031"/>
              <a:ext cx="7560" cy="10800"/>
            </p14:xfrm>
          </p:contentPart>
        </mc:Choice>
        <mc:Fallback xmlns="">
          <p:pic>
            <p:nvPicPr>
              <p:cNvPr id="98" name="Tinta 97">
                <a:extLst>
                  <a:ext uri="{FF2B5EF4-FFF2-40B4-BE49-F238E27FC236}">
                    <a16:creationId xmlns:a16="http://schemas.microsoft.com/office/drawing/2014/main" id="{B9070541-14BD-EDBB-414C-78BA35A81885}"/>
                  </a:ext>
                </a:extLst>
              </p:cNvPr>
              <p:cNvPicPr/>
              <p:nvPr/>
            </p:nvPicPr>
            <p:blipFill>
              <a:blip r:embed="rId60"/>
              <a:stretch>
                <a:fillRect/>
              </a:stretch>
            </p:blipFill>
            <p:spPr>
              <a:xfrm>
                <a:off x="7003999" y="2747711"/>
                <a:ext cx="16200" cy="19440"/>
              </a:xfrm>
              <a:prstGeom prst="rect">
                <a:avLst/>
              </a:prstGeom>
            </p:spPr>
          </p:pic>
        </mc:Fallback>
      </mc:AlternateContent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AE1635A-EB1B-E4FA-799B-947EE4EEE6DB}"/>
              </a:ext>
            </a:extLst>
          </p:cNvPr>
          <p:cNvGrpSpPr/>
          <p:nvPr/>
        </p:nvGrpSpPr>
        <p:grpSpPr>
          <a:xfrm>
            <a:off x="6731479" y="3031031"/>
            <a:ext cx="5400" cy="36000"/>
            <a:chOff x="6731479" y="3031031"/>
            <a:chExt cx="5400" cy="36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99" name="Tinta 98">
                  <a:extLst>
                    <a:ext uri="{FF2B5EF4-FFF2-40B4-BE49-F238E27FC236}">
                      <a16:creationId xmlns:a16="http://schemas.microsoft.com/office/drawing/2014/main" id="{595EC9B7-D16D-4332-C222-6BF6FAF7830D}"/>
                    </a:ext>
                  </a:extLst>
                </p14:cNvPr>
                <p14:cNvContentPartPr/>
                <p14:nvPr/>
              </p14:nvContentPartPr>
              <p14:xfrm>
                <a:off x="6736519" y="3066671"/>
                <a:ext cx="360" cy="360"/>
              </p14:xfrm>
            </p:contentPart>
          </mc:Choice>
          <mc:Fallback xmlns="">
            <p:pic>
              <p:nvPicPr>
                <p:cNvPr id="99" name="Tinta 98">
                  <a:extLst>
                    <a:ext uri="{FF2B5EF4-FFF2-40B4-BE49-F238E27FC236}">
                      <a16:creationId xmlns:a16="http://schemas.microsoft.com/office/drawing/2014/main" id="{595EC9B7-D16D-4332-C222-6BF6FAF7830D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673519" y="3004031"/>
                  <a:ext cx="126000" cy="12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103" name="Tinta 102">
                  <a:extLst>
                    <a:ext uri="{FF2B5EF4-FFF2-40B4-BE49-F238E27FC236}">
                      <a16:creationId xmlns:a16="http://schemas.microsoft.com/office/drawing/2014/main" id="{182E7476-DA52-A5E5-B2C7-F8A336A7FE71}"/>
                    </a:ext>
                  </a:extLst>
                </p14:cNvPr>
                <p14:cNvContentPartPr/>
                <p14:nvPr/>
              </p14:nvContentPartPr>
              <p14:xfrm>
                <a:off x="6731479" y="3031031"/>
                <a:ext cx="360" cy="360"/>
              </p14:xfrm>
            </p:contentPart>
          </mc:Choice>
          <mc:Fallback xmlns="">
            <p:pic>
              <p:nvPicPr>
                <p:cNvPr id="103" name="Tinta 102">
                  <a:extLst>
                    <a:ext uri="{FF2B5EF4-FFF2-40B4-BE49-F238E27FC236}">
                      <a16:creationId xmlns:a16="http://schemas.microsoft.com/office/drawing/2014/main" id="{182E7476-DA52-A5E5-B2C7-F8A336A7FE71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668839" y="2968391"/>
                  <a:ext cx="126000" cy="12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3">
            <p14:nvContentPartPr>
              <p14:cNvPr id="105" name="Tinta 104">
                <a:extLst>
                  <a:ext uri="{FF2B5EF4-FFF2-40B4-BE49-F238E27FC236}">
                    <a16:creationId xmlns:a16="http://schemas.microsoft.com/office/drawing/2014/main" id="{7816B320-D816-5B61-06C8-57466509EF32}"/>
                  </a:ext>
                </a:extLst>
              </p14:cNvPr>
              <p14:cNvContentPartPr/>
              <p14:nvPr/>
            </p14:nvContentPartPr>
            <p14:xfrm>
              <a:off x="6736519" y="2833391"/>
              <a:ext cx="360" cy="360"/>
            </p14:xfrm>
          </p:contentPart>
        </mc:Choice>
        <mc:Fallback xmlns="">
          <p:pic>
            <p:nvPicPr>
              <p:cNvPr id="105" name="Tinta 104">
                <a:extLst>
                  <a:ext uri="{FF2B5EF4-FFF2-40B4-BE49-F238E27FC236}">
                    <a16:creationId xmlns:a16="http://schemas.microsoft.com/office/drawing/2014/main" id="{7816B320-D816-5B61-06C8-57466509EF32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6673519" y="2770751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106" name="Tinta 105">
                <a:extLst>
                  <a:ext uri="{FF2B5EF4-FFF2-40B4-BE49-F238E27FC236}">
                    <a16:creationId xmlns:a16="http://schemas.microsoft.com/office/drawing/2014/main" id="{2A4E191F-9A74-CBF7-34C1-437B94B3E64D}"/>
                  </a:ext>
                </a:extLst>
              </p14:cNvPr>
              <p14:cNvContentPartPr/>
              <p14:nvPr/>
            </p14:nvContentPartPr>
            <p14:xfrm>
              <a:off x="6762439" y="2785871"/>
              <a:ext cx="360" cy="360"/>
            </p14:xfrm>
          </p:contentPart>
        </mc:Choice>
        <mc:Fallback xmlns="">
          <p:pic>
            <p:nvPicPr>
              <p:cNvPr id="106" name="Tinta 105">
                <a:extLst>
                  <a:ext uri="{FF2B5EF4-FFF2-40B4-BE49-F238E27FC236}">
                    <a16:creationId xmlns:a16="http://schemas.microsoft.com/office/drawing/2014/main" id="{2A4E191F-9A74-CBF7-34C1-437B94B3E64D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6699799" y="2723231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5">
            <p14:nvContentPartPr>
              <p14:cNvPr id="108" name="Tinta 107">
                <a:extLst>
                  <a:ext uri="{FF2B5EF4-FFF2-40B4-BE49-F238E27FC236}">
                    <a16:creationId xmlns:a16="http://schemas.microsoft.com/office/drawing/2014/main" id="{8AA16031-03DE-C807-E0B9-23D717104472}"/>
                  </a:ext>
                </a:extLst>
              </p14:cNvPr>
              <p14:cNvContentPartPr/>
              <p14:nvPr/>
            </p14:nvContentPartPr>
            <p14:xfrm>
              <a:off x="6762439" y="2747711"/>
              <a:ext cx="360" cy="360"/>
            </p14:xfrm>
          </p:contentPart>
        </mc:Choice>
        <mc:Fallback xmlns="">
          <p:pic>
            <p:nvPicPr>
              <p:cNvPr id="108" name="Tinta 107">
                <a:extLst>
                  <a:ext uri="{FF2B5EF4-FFF2-40B4-BE49-F238E27FC236}">
                    <a16:creationId xmlns:a16="http://schemas.microsoft.com/office/drawing/2014/main" id="{8AA16031-03DE-C807-E0B9-23D717104472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6699799" y="2685071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110" name="Tinta 109">
                <a:extLst>
                  <a:ext uri="{FF2B5EF4-FFF2-40B4-BE49-F238E27FC236}">
                    <a16:creationId xmlns:a16="http://schemas.microsoft.com/office/drawing/2014/main" id="{478FDE23-5A06-F7A6-AEBB-DF6DB15415C6}"/>
                  </a:ext>
                </a:extLst>
              </p14:cNvPr>
              <p14:cNvContentPartPr/>
              <p14:nvPr/>
            </p14:nvContentPartPr>
            <p14:xfrm>
              <a:off x="6769639" y="2731151"/>
              <a:ext cx="360" cy="360"/>
            </p14:xfrm>
          </p:contentPart>
        </mc:Choice>
        <mc:Fallback xmlns="">
          <p:pic>
            <p:nvPicPr>
              <p:cNvPr id="110" name="Tinta 109">
                <a:extLst>
                  <a:ext uri="{FF2B5EF4-FFF2-40B4-BE49-F238E27FC236}">
                    <a16:creationId xmlns:a16="http://schemas.microsoft.com/office/drawing/2014/main" id="{478FDE23-5A06-F7A6-AEBB-DF6DB15415C6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6706999" y="2668151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7">
            <p14:nvContentPartPr>
              <p14:cNvPr id="112" name="Tinta 111">
                <a:extLst>
                  <a:ext uri="{FF2B5EF4-FFF2-40B4-BE49-F238E27FC236}">
                    <a16:creationId xmlns:a16="http://schemas.microsoft.com/office/drawing/2014/main" id="{FA119A5D-2117-CF9E-7A5B-744A55E89288}"/>
                  </a:ext>
                </a:extLst>
              </p14:cNvPr>
              <p14:cNvContentPartPr/>
              <p14:nvPr/>
            </p14:nvContentPartPr>
            <p14:xfrm>
              <a:off x="6953239" y="2697671"/>
              <a:ext cx="360" cy="360"/>
            </p14:xfrm>
          </p:contentPart>
        </mc:Choice>
        <mc:Fallback xmlns="">
          <p:pic>
            <p:nvPicPr>
              <p:cNvPr id="112" name="Tinta 111">
                <a:extLst>
                  <a:ext uri="{FF2B5EF4-FFF2-40B4-BE49-F238E27FC236}">
                    <a16:creationId xmlns:a16="http://schemas.microsoft.com/office/drawing/2014/main" id="{FA119A5D-2117-CF9E-7A5B-744A55E89288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6890239" y="2635031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114" name="Tinta 113">
                <a:extLst>
                  <a:ext uri="{FF2B5EF4-FFF2-40B4-BE49-F238E27FC236}">
                    <a16:creationId xmlns:a16="http://schemas.microsoft.com/office/drawing/2014/main" id="{0DA6DF08-780A-2F91-D48F-0C24CAF0C9B8}"/>
                  </a:ext>
                </a:extLst>
              </p14:cNvPr>
              <p14:cNvContentPartPr/>
              <p14:nvPr/>
            </p14:nvContentPartPr>
            <p14:xfrm>
              <a:off x="7015879" y="3507311"/>
              <a:ext cx="34560" cy="5400"/>
            </p14:xfrm>
          </p:contentPart>
        </mc:Choice>
        <mc:Fallback xmlns="">
          <p:pic>
            <p:nvPicPr>
              <p:cNvPr id="114" name="Tinta 113">
                <a:extLst>
                  <a:ext uri="{FF2B5EF4-FFF2-40B4-BE49-F238E27FC236}">
                    <a16:creationId xmlns:a16="http://schemas.microsoft.com/office/drawing/2014/main" id="{0DA6DF08-780A-2F91-D48F-0C24CAF0C9B8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7011559" y="3502991"/>
                <a:ext cx="43200" cy="1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0">
            <p14:nvContentPartPr>
              <p14:cNvPr id="115" name="Tinta 114">
                <a:extLst>
                  <a:ext uri="{FF2B5EF4-FFF2-40B4-BE49-F238E27FC236}">
                    <a16:creationId xmlns:a16="http://schemas.microsoft.com/office/drawing/2014/main" id="{A55DB81D-07D5-C9BC-42FB-8E37C041F9A6}"/>
                  </a:ext>
                </a:extLst>
              </p14:cNvPr>
              <p14:cNvContentPartPr/>
              <p14:nvPr/>
            </p14:nvContentPartPr>
            <p14:xfrm>
              <a:off x="7010839" y="3514511"/>
              <a:ext cx="20880" cy="360"/>
            </p14:xfrm>
          </p:contentPart>
        </mc:Choice>
        <mc:Fallback xmlns="">
          <p:pic>
            <p:nvPicPr>
              <p:cNvPr id="115" name="Tinta 114">
                <a:extLst>
                  <a:ext uri="{FF2B5EF4-FFF2-40B4-BE49-F238E27FC236}">
                    <a16:creationId xmlns:a16="http://schemas.microsoft.com/office/drawing/2014/main" id="{A55DB81D-07D5-C9BC-42FB-8E37C041F9A6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7006519" y="3510191"/>
                <a:ext cx="29520" cy="9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19" name="Agrupar 118">
            <a:extLst>
              <a:ext uri="{FF2B5EF4-FFF2-40B4-BE49-F238E27FC236}">
                <a16:creationId xmlns:a16="http://schemas.microsoft.com/office/drawing/2014/main" id="{B918E9B2-F8C8-DAB6-9752-877F7E65C05A}"/>
              </a:ext>
            </a:extLst>
          </p:cNvPr>
          <p:cNvGrpSpPr/>
          <p:nvPr/>
        </p:nvGrpSpPr>
        <p:grpSpPr>
          <a:xfrm>
            <a:off x="6857839" y="2619191"/>
            <a:ext cx="9360" cy="26640"/>
            <a:chOff x="6857839" y="2619191"/>
            <a:chExt cx="9360" cy="26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1">
              <p14:nvContentPartPr>
                <p14:cNvPr id="94" name="Tinta 93">
                  <a:extLst>
                    <a:ext uri="{FF2B5EF4-FFF2-40B4-BE49-F238E27FC236}">
                      <a16:creationId xmlns:a16="http://schemas.microsoft.com/office/drawing/2014/main" id="{52681805-AB7A-14F1-5EB6-014656C1014E}"/>
                    </a:ext>
                  </a:extLst>
                </p14:cNvPr>
                <p14:cNvContentPartPr/>
                <p14:nvPr/>
              </p14:nvContentPartPr>
              <p14:xfrm>
                <a:off x="6860359" y="2621711"/>
                <a:ext cx="360" cy="360"/>
              </p14:xfrm>
            </p:contentPart>
          </mc:Choice>
          <mc:Fallback xmlns="">
            <p:pic>
              <p:nvPicPr>
                <p:cNvPr id="94" name="Tinta 93">
                  <a:extLst>
                    <a:ext uri="{FF2B5EF4-FFF2-40B4-BE49-F238E27FC236}">
                      <a16:creationId xmlns:a16="http://schemas.microsoft.com/office/drawing/2014/main" id="{52681805-AB7A-14F1-5EB6-014656C1014E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856039" y="2617391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96" name="Tinta 95">
                  <a:extLst>
                    <a:ext uri="{FF2B5EF4-FFF2-40B4-BE49-F238E27FC236}">
                      <a16:creationId xmlns:a16="http://schemas.microsoft.com/office/drawing/2014/main" id="{FB657F76-E9D7-515D-9DD2-E1C485FEE772}"/>
                    </a:ext>
                  </a:extLst>
                </p14:cNvPr>
                <p14:cNvContentPartPr/>
                <p14:nvPr/>
              </p14:nvContentPartPr>
              <p14:xfrm>
                <a:off x="6859279" y="2623871"/>
                <a:ext cx="7920" cy="21960"/>
              </p14:xfrm>
            </p:contentPart>
          </mc:Choice>
          <mc:Fallback xmlns="">
            <p:pic>
              <p:nvPicPr>
                <p:cNvPr id="96" name="Tinta 95">
                  <a:extLst>
                    <a:ext uri="{FF2B5EF4-FFF2-40B4-BE49-F238E27FC236}">
                      <a16:creationId xmlns:a16="http://schemas.microsoft.com/office/drawing/2014/main" id="{FB657F76-E9D7-515D-9DD2-E1C485FEE772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6854959" y="2619551"/>
                  <a:ext cx="16560" cy="3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118" name="Tinta 117">
                  <a:extLst>
                    <a:ext uri="{FF2B5EF4-FFF2-40B4-BE49-F238E27FC236}">
                      <a16:creationId xmlns:a16="http://schemas.microsoft.com/office/drawing/2014/main" id="{FB8BABB4-C21A-B46C-B7A0-9B3037FD7493}"/>
                    </a:ext>
                  </a:extLst>
                </p14:cNvPr>
                <p14:cNvContentPartPr/>
                <p14:nvPr/>
              </p14:nvContentPartPr>
              <p14:xfrm>
                <a:off x="6857839" y="2619191"/>
                <a:ext cx="360" cy="360"/>
              </p14:xfrm>
            </p:contentPart>
          </mc:Choice>
          <mc:Fallback xmlns="">
            <p:pic>
              <p:nvPicPr>
                <p:cNvPr id="118" name="Tinta 117">
                  <a:extLst>
                    <a:ext uri="{FF2B5EF4-FFF2-40B4-BE49-F238E27FC236}">
                      <a16:creationId xmlns:a16="http://schemas.microsoft.com/office/drawing/2014/main" id="{FB8BABB4-C21A-B46C-B7A0-9B3037FD7493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853519" y="2614871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5">
            <p14:nvContentPartPr>
              <p14:cNvPr id="131" name="Tinta 130">
                <a:extLst>
                  <a:ext uri="{FF2B5EF4-FFF2-40B4-BE49-F238E27FC236}">
                    <a16:creationId xmlns:a16="http://schemas.microsoft.com/office/drawing/2014/main" id="{E865ACE9-F6EF-37B3-D46F-77AFE88904C3}"/>
                  </a:ext>
                </a:extLst>
              </p14:cNvPr>
              <p14:cNvContentPartPr/>
              <p14:nvPr/>
            </p14:nvContentPartPr>
            <p14:xfrm>
              <a:off x="5953076" y="3831439"/>
              <a:ext cx="360" cy="360"/>
            </p14:xfrm>
          </p:contentPart>
        </mc:Choice>
        <mc:Fallback xmlns="">
          <p:pic>
            <p:nvPicPr>
              <p:cNvPr id="131" name="Tinta 130">
                <a:extLst>
                  <a:ext uri="{FF2B5EF4-FFF2-40B4-BE49-F238E27FC236}">
                    <a16:creationId xmlns:a16="http://schemas.microsoft.com/office/drawing/2014/main" id="{E865ACE9-F6EF-37B3-D46F-77AFE88904C3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5948756" y="3827119"/>
                <a:ext cx="9000" cy="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6">
            <p14:nvContentPartPr>
              <p14:cNvPr id="132" name="Tinta 131">
                <a:extLst>
                  <a:ext uri="{FF2B5EF4-FFF2-40B4-BE49-F238E27FC236}">
                    <a16:creationId xmlns:a16="http://schemas.microsoft.com/office/drawing/2014/main" id="{B0B5B54F-2328-42CC-F55F-3EF26E2DF7E7}"/>
                  </a:ext>
                </a:extLst>
              </p14:cNvPr>
              <p14:cNvContentPartPr/>
              <p14:nvPr/>
            </p14:nvContentPartPr>
            <p14:xfrm>
              <a:off x="6107516" y="4116919"/>
              <a:ext cx="360" cy="14760"/>
            </p14:xfrm>
          </p:contentPart>
        </mc:Choice>
        <mc:Fallback xmlns="">
          <p:pic>
            <p:nvPicPr>
              <p:cNvPr id="132" name="Tinta 131">
                <a:extLst>
                  <a:ext uri="{FF2B5EF4-FFF2-40B4-BE49-F238E27FC236}">
                    <a16:creationId xmlns:a16="http://schemas.microsoft.com/office/drawing/2014/main" id="{B0B5B54F-2328-42CC-F55F-3EF26E2DF7E7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6103196" y="4112599"/>
                <a:ext cx="9000" cy="23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8">
            <p14:nvContentPartPr>
              <p14:cNvPr id="136" name="Tinta 135">
                <a:extLst>
                  <a:ext uri="{FF2B5EF4-FFF2-40B4-BE49-F238E27FC236}">
                    <a16:creationId xmlns:a16="http://schemas.microsoft.com/office/drawing/2014/main" id="{560247D6-8A33-EB4A-B8E6-637AC2248562}"/>
                  </a:ext>
                </a:extLst>
              </p14:cNvPr>
              <p14:cNvContentPartPr/>
              <p14:nvPr/>
            </p14:nvContentPartPr>
            <p14:xfrm>
              <a:off x="6053156" y="4103959"/>
              <a:ext cx="46800" cy="49320"/>
            </p14:xfrm>
          </p:contentPart>
        </mc:Choice>
        <mc:Fallback xmlns="">
          <p:pic>
            <p:nvPicPr>
              <p:cNvPr id="136" name="Tinta 135">
                <a:extLst>
                  <a:ext uri="{FF2B5EF4-FFF2-40B4-BE49-F238E27FC236}">
                    <a16:creationId xmlns:a16="http://schemas.microsoft.com/office/drawing/2014/main" id="{560247D6-8A33-EB4A-B8E6-637AC2248562}"/>
                  </a:ext>
                </a:extLst>
              </p:cNvPr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6048836" y="4099639"/>
                <a:ext cx="55440" cy="5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0">
            <p14:nvContentPartPr>
              <p14:cNvPr id="138" name="Tinta 137">
                <a:extLst>
                  <a:ext uri="{FF2B5EF4-FFF2-40B4-BE49-F238E27FC236}">
                    <a16:creationId xmlns:a16="http://schemas.microsoft.com/office/drawing/2014/main" id="{3DECCCD0-BB7F-C2DD-F969-31D26144876B}"/>
                  </a:ext>
                </a:extLst>
              </p14:cNvPr>
              <p14:cNvContentPartPr/>
              <p14:nvPr/>
            </p14:nvContentPartPr>
            <p14:xfrm>
              <a:off x="6062516" y="4126639"/>
              <a:ext cx="360" cy="360"/>
            </p14:xfrm>
          </p:contentPart>
        </mc:Choice>
        <mc:Fallback xmlns="">
          <p:pic>
            <p:nvPicPr>
              <p:cNvPr id="138" name="Tinta 137">
                <a:extLst>
                  <a:ext uri="{FF2B5EF4-FFF2-40B4-BE49-F238E27FC236}">
                    <a16:creationId xmlns:a16="http://schemas.microsoft.com/office/drawing/2014/main" id="{3DECCCD0-BB7F-C2DD-F969-31D26144876B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6058196" y="4122319"/>
                <a:ext cx="9000" cy="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1">
            <p14:nvContentPartPr>
              <p14:cNvPr id="140" name="Tinta 139">
                <a:extLst>
                  <a:ext uri="{FF2B5EF4-FFF2-40B4-BE49-F238E27FC236}">
                    <a16:creationId xmlns:a16="http://schemas.microsoft.com/office/drawing/2014/main" id="{8DDFBC77-710C-D21F-FC34-E51BAFD5334A}"/>
                  </a:ext>
                </a:extLst>
              </p14:cNvPr>
              <p14:cNvContentPartPr/>
              <p14:nvPr/>
            </p14:nvContentPartPr>
            <p14:xfrm>
              <a:off x="6093476" y="4166959"/>
              <a:ext cx="360" cy="6840"/>
            </p14:xfrm>
          </p:contentPart>
        </mc:Choice>
        <mc:Fallback xmlns="">
          <p:pic>
            <p:nvPicPr>
              <p:cNvPr id="140" name="Tinta 139">
                <a:extLst>
                  <a:ext uri="{FF2B5EF4-FFF2-40B4-BE49-F238E27FC236}">
                    <a16:creationId xmlns:a16="http://schemas.microsoft.com/office/drawing/2014/main" id="{8DDFBC77-710C-D21F-FC34-E51BAFD5334A}"/>
                  </a:ext>
                </a:extLst>
              </p:cNvPr>
              <p:cNvPicPr/>
              <p:nvPr/>
            </p:nvPicPr>
            <p:blipFill>
              <a:blip r:embed="rId82"/>
              <a:stretch>
                <a:fillRect/>
              </a:stretch>
            </p:blipFill>
            <p:spPr>
              <a:xfrm>
                <a:off x="6089156" y="4162639"/>
                <a:ext cx="9000" cy="1548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Retângulo 3">
            <a:extLst>
              <a:ext uri="{FF2B5EF4-FFF2-40B4-BE49-F238E27FC236}">
                <a16:creationId xmlns:a16="http://schemas.microsoft.com/office/drawing/2014/main" id="{BF8FEC0B-A677-D64B-9CE6-A6CFA16EEE97}"/>
              </a:ext>
            </a:extLst>
          </p:cNvPr>
          <p:cNvSpPr/>
          <p:nvPr/>
        </p:nvSpPr>
        <p:spPr>
          <a:xfrm>
            <a:off x="6123324" y="2180343"/>
            <a:ext cx="4223773" cy="3587316"/>
          </a:xfrm>
          <a:prstGeom prst="rect">
            <a:avLst/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3">
            <p14:nvContentPartPr>
              <p14:cNvPr id="149" name="Tinta 148">
                <a:extLst>
                  <a:ext uri="{FF2B5EF4-FFF2-40B4-BE49-F238E27FC236}">
                    <a16:creationId xmlns:a16="http://schemas.microsoft.com/office/drawing/2014/main" id="{EABEE60A-E611-503B-E4F7-931F5EAAA241}"/>
                  </a:ext>
                </a:extLst>
              </p14:cNvPr>
              <p14:cNvContentPartPr/>
              <p14:nvPr/>
            </p14:nvContentPartPr>
            <p14:xfrm>
              <a:off x="6243956" y="4079029"/>
              <a:ext cx="45000" cy="42120"/>
            </p14:xfrm>
          </p:contentPart>
        </mc:Choice>
        <mc:Fallback xmlns="">
          <p:pic>
            <p:nvPicPr>
              <p:cNvPr id="149" name="Tinta 148">
                <a:extLst>
                  <a:ext uri="{FF2B5EF4-FFF2-40B4-BE49-F238E27FC236}">
                    <a16:creationId xmlns:a16="http://schemas.microsoft.com/office/drawing/2014/main" id="{EABEE60A-E611-503B-E4F7-931F5EAAA241}"/>
                  </a:ext>
                </a:extLst>
              </p:cNvPr>
              <p:cNvPicPr/>
              <p:nvPr/>
            </p:nvPicPr>
            <p:blipFill>
              <a:blip r:embed="rId84"/>
              <a:stretch>
                <a:fillRect/>
              </a:stretch>
            </p:blipFill>
            <p:spPr>
              <a:xfrm>
                <a:off x="6239636" y="4074709"/>
                <a:ext cx="53640" cy="5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5">
            <p14:nvContentPartPr>
              <p14:cNvPr id="150" name="Tinta 149">
                <a:extLst>
                  <a:ext uri="{FF2B5EF4-FFF2-40B4-BE49-F238E27FC236}">
                    <a16:creationId xmlns:a16="http://schemas.microsoft.com/office/drawing/2014/main" id="{63E80710-691D-FCCE-11F8-B926F4154673}"/>
                  </a:ext>
                </a:extLst>
              </p14:cNvPr>
              <p14:cNvContentPartPr/>
              <p14:nvPr/>
            </p14:nvContentPartPr>
            <p14:xfrm>
              <a:off x="6261236" y="4043029"/>
              <a:ext cx="45000" cy="57960"/>
            </p14:xfrm>
          </p:contentPart>
        </mc:Choice>
        <mc:Fallback xmlns="">
          <p:pic>
            <p:nvPicPr>
              <p:cNvPr id="150" name="Tinta 149">
                <a:extLst>
                  <a:ext uri="{FF2B5EF4-FFF2-40B4-BE49-F238E27FC236}">
                    <a16:creationId xmlns:a16="http://schemas.microsoft.com/office/drawing/2014/main" id="{63E80710-691D-FCCE-11F8-B926F4154673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6256916" y="4038709"/>
                <a:ext cx="53640" cy="66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55" name="Agrupar 154">
            <a:extLst>
              <a:ext uri="{FF2B5EF4-FFF2-40B4-BE49-F238E27FC236}">
                <a16:creationId xmlns:a16="http://schemas.microsoft.com/office/drawing/2014/main" id="{0C4BE329-0EFB-EE22-71D9-72F8CE937C39}"/>
              </a:ext>
            </a:extLst>
          </p:cNvPr>
          <p:cNvGrpSpPr/>
          <p:nvPr/>
        </p:nvGrpSpPr>
        <p:grpSpPr>
          <a:xfrm>
            <a:off x="6281396" y="4031509"/>
            <a:ext cx="14760" cy="11880"/>
            <a:chOff x="6281396" y="4031509"/>
            <a:chExt cx="14760" cy="11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7">
              <p14:nvContentPartPr>
                <p14:cNvPr id="151" name="Tinta 150">
                  <a:extLst>
                    <a:ext uri="{FF2B5EF4-FFF2-40B4-BE49-F238E27FC236}">
                      <a16:creationId xmlns:a16="http://schemas.microsoft.com/office/drawing/2014/main" id="{B86DAC10-2349-46F1-72AF-4D57B0046575}"/>
                    </a:ext>
                  </a:extLst>
                </p14:cNvPr>
                <p14:cNvContentPartPr/>
                <p14:nvPr/>
              </p14:nvContentPartPr>
              <p14:xfrm>
                <a:off x="6295796" y="4043029"/>
                <a:ext cx="360" cy="360"/>
              </p14:xfrm>
            </p:contentPart>
          </mc:Choice>
          <mc:Fallback xmlns="">
            <p:pic>
              <p:nvPicPr>
                <p:cNvPr id="151" name="Tinta 150">
                  <a:extLst>
                    <a:ext uri="{FF2B5EF4-FFF2-40B4-BE49-F238E27FC236}">
                      <a16:creationId xmlns:a16="http://schemas.microsoft.com/office/drawing/2014/main" id="{B86DAC10-2349-46F1-72AF-4D57B0046575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260156" y="4007389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152" name="Tinta 151">
                  <a:extLst>
                    <a:ext uri="{FF2B5EF4-FFF2-40B4-BE49-F238E27FC236}">
                      <a16:creationId xmlns:a16="http://schemas.microsoft.com/office/drawing/2014/main" id="{821EB934-AF59-9213-CF4F-69101FB01DD6}"/>
                    </a:ext>
                  </a:extLst>
                </p14:cNvPr>
                <p14:cNvContentPartPr/>
                <p14:nvPr/>
              </p14:nvContentPartPr>
              <p14:xfrm>
                <a:off x="6295796" y="4031509"/>
                <a:ext cx="360" cy="360"/>
              </p14:xfrm>
            </p:contentPart>
          </mc:Choice>
          <mc:Fallback xmlns="">
            <p:pic>
              <p:nvPicPr>
                <p:cNvPr id="152" name="Tinta 151">
                  <a:extLst>
                    <a:ext uri="{FF2B5EF4-FFF2-40B4-BE49-F238E27FC236}">
                      <a16:creationId xmlns:a16="http://schemas.microsoft.com/office/drawing/2014/main" id="{821EB934-AF59-9213-CF4F-69101FB01DD6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260156" y="3995509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9">
              <p14:nvContentPartPr>
                <p14:cNvPr id="154" name="Tinta 153">
                  <a:extLst>
                    <a:ext uri="{FF2B5EF4-FFF2-40B4-BE49-F238E27FC236}">
                      <a16:creationId xmlns:a16="http://schemas.microsoft.com/office/drawing/2014/main" id="{32159B5B-A831-CA5D-EA27-5D202171FBF2}"/>
                    </a:ext>
                  </a:extLst>
                </p14:cNvPr>
                <p14:cNvContentPartPr/>
                <p14:nvPr/>
              </p14:nvContentPartPr>
              <p14:xfrm>
                <a:off x="6281396" y="4031509"/>
                <a:ext cx="360" cy="360"/>
              </p14:xfrm>
            </p:contentPart>
          </mc:Choice>
          <mc:Fallback xmlns="">
            <p:pic>
              <p:nvPicPr>
                <p:cNvPr id="154" name="Tinta 153">
                  <a:extLst>
                    <a:ext uri="{FF2B5EF4-FFF2-40B4-BE49-F238E27FC236}">
                      <a16:creationId xmlns:a16="http://schemas.microsoft.com/office/drawing/2014/main" id="{32159B5B-A831-CA5D-EA27-5D202171FBF2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245756" y="3995509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7" name="Agrupar 156">
            <a:extLst>
              <a:ext uri="{FF2B5EF4-FFF2-40B4-BE49-F238E27FC236}">
                <a16:creationId xmlns:a16="http://schemas.microsoft.com/office/drawing/2014/main" id="{CB412F1F-7C49-A7AE-6073-D7D0B6AAF531}"/>
              </a:ext>
            </a:extLst>
          </p:cNvPr>
          <p:cNvGrpSpPr/>
          <p:nvPr/>
        </p:nvGrpSpPr>
        <p:grpSpPr>
          <a:xfrm>
            <a:off x="6090596" y="4097479"/>
            <a:ext cx="124560" cy="77310"/>
            <a:chOff x="6090596" y="4097479"/>
            <a:chExt cx="124560" cy="7731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125" name="Tinta 124">
                  <a:extLst>
                    <a:ext uri="{FF2B5EF4-FFF2-40B4-BE49-F238E27FC236}">
                      <a16:creationId xmlns:a16="http://schemas.microsoft.com/office/drawing/2014/main" id="{93567E8A-F4BD-92B3-9985-E3DF08121127}"/>
                    </a:ext>
                  </a:extLst>
                </p14:cNvPr>
                <p14:cNvContentPartPr/>
                <p14:nvPr/>
              </p14:nvContentPartPr>
              <p14:xfrm>
                <a:off x="6107516" y="4107559"/>
                <a:ext cx="360" cy="32760"/>
              </p14:xfrm>
            </p:contentPart>
          </mc:Choice>
          <mc:Fallback xmlns="">
            <p:pic>
              <p:nvPicPr>
                <p:cNvPr id="125" name="Tinta 124">
                  <a:extLst>
                    <a:ext uri="{FF2B5EF4-FFF2-40B4-BE49-F238E27FC236}">
                      <a16:creationId xmlns:a16="http://schemas.microsoft.com/office/drawing/2014/main" id="{93567E8A-F4BD-92B3-9985-E3DF08121127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6103196" y="4103239"/>
                  <a:ext cx="900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126" name="Tinta 125">
                  <a:extLst>
                    <a:ext uri="{FF2B5EF4-FFF2-40B4-BE49-F238E27FC236}">
                      <a16:creationId xmlns:a16="http://schemas.microsoft.com/office/drawing/2014/main" id="{D6E71750-B27F-5E75-2A4C-C1ED2A67564B}"/>
                    </a:ext>
                  </a:extLst>
                </p14:cNvPr>
                <p14:cNvContentPartPr/>
                <p14:nvPr/>
              </p14:nvContentPartPr>
              <p14:xfrm>
                <a:off x="6107516" y="4112239"/>
                <a:ext cx="360" cy="39960"/>
              </p14:xfrm>
            </p:contentPart>
          </mc:Choice>
          <mc:Fallback xmlns="">
            <p:pic>
              <p:nvPicPr>
                <p:cNvPr id="126" name="Tinta 125">
                  <a:extLst>
                    <a:ext uri="{FF2B5EF4-FFF2-40B4-BE49-F238E27FC236}">
                      <a16:creationId xmlns:a16="http://schemas.microsoft.com/office/drawing/2014/main" id="{D6E71750-B27F-5E75-2A4C-C1ED2A67564B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6103196" y="4107919"/>
                  <a:ext cx="900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128" name="Tinta 127">
                  <a:extLst>
                    <a:ext uri="{FF2B5EF4-FFF2-40B4-BE49-F238E27FC236}">
                      <a16:creationId xmlns:a16="http://schemas.microsoft.com/office/drawing/2014/main" id="{322D6FD7-9E99-B48F-71F1-8D61B8800E8B}"/>
                    </a:ext>
                  </a:extLst>
                </p14:cNvPr>
                <p14:cNvContentPartPr/>
                <p14:nvPr/>
              </p14:nvContentPartPr>
              <p14:xfrm>
                <a:off x="6107516" y="4097479"/>
                <a:ext cx="360" cy="46080"/>
              </p14:xfrm>
            </p:contentPart>
          </mc:Choice>
          <mc:Fallback xmlns="">
            <p:pic>
              <p:nvPicPr>
                <p:cNvPr id="128" name="Tinta 127">
                  <a:extLst>
                    <a:ext uri="{FF2B5EF4-FFF2-40B4-BE49-F238E27FC236}">
                      <a16:creationId xmlns:a16="http://schemas.microsoft.com/office/drawing/2014/main" id="{322D6FD7-9E99-B48F-71F1-8D61B8800E8B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6103196" y="4093159"/>
                  <a:ext cx="9000" cy="5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129" name="Tinta 128">
                  <a:extLst>
                    <a:ext uri="{FF2B5EF4-FFF2-40B4-BE49-F238E27FC236}">
                      <a16:creationId xmlns:a16="http://schemas.microsoft.com/office/drawing/2014/main" id="{779592C6-C806-D9E6-21CA-02601FB8F2D7}"/>
                    </a:ext>
                  </a:extLst>
                </p14:cNvPr>
                <p14:cNvContentPartPr/>
                <p14:nvPr/>
              </p14:nvContentPartPr>
              <p14:xfrm>
                <a:off x="6107516" y="4114759"/>
                <a:ext cx="360" cy="47160"/>
              </p14:xfrm>
            </p:contentPart>
          </mc:Choice>
          <mc:Fallback xmlns="">
            <p:pic>
              <p:nvPicPr>
                <p:cNvPr id="129" name="Tinta 128">
                  <a:extLst>
                    <a:ext uri="{FF2B5EF4-FFF2-40B4-BE49-F238E27FC236}">
                      <a16:creationId xmlns:a16="http://schemas.microsoft.com/office/drawing/2014/main" id="{779592C6-C806-D9E6-21CA-02601FB8F2D7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6103196" y="4110439"/>
                  <a:ext cx="9000" cy="5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142" name="Tinta 141">
                  <a:extLst>
                    <a:ext uri="{FF2B5EF4-FFF2-40B4-BE49-F238E27FC236}">
                      <a16:creationId xmlns:a16="http://schemas.microsoft.com/office/drawing/2014/main" id="{D3FF2170-468A-B012-0D9F-3ACE512EEB4F}"/>
                    </a:ext>
                  </a:extLst>
                </p14:cNvPr>
                <p14:cNvContentPartPr/>
                <p14:nvPr/>
              </p14:nvContentPartPr>
              <p14:xfrm>
                <a:off x="6090596" y="4148509"/>
                <a:ext cx="10440" cy="26280"/>
              </p14:xfrm>
            </p:contentPart>
          </mc:Choice>
          <mc:Fallback xmlns="">
            <p:pic>
              <p:nvPicPr>
                <p:cNvPr id="142" name="Tinta 141">
                  <a:extLst>
                    <a:ext uri="{FF2B5EF4-FFF2-40B4-BE49-F238E27FC236}">
                      <a16:creationId xmlns:a16="http://schemas.microsoft.com/office/drawing/2014/main" id="{D3FF2170-468A-B012-0D9F-3ACE512EEB4F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6086276" y="4144189"/>
                  <a:ext cx="19080" cy="3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144" name="Tinta 143">
                  <a:extLst>
                    <a:ext uri="{FF2B5EF4-FFF2-40B4-BE49-F238E27FC236}">
                      <a16:creationId xmlns:a16="http://schemas.microsoft.com/office/drawing/2014/main" id="{419C0328-4B22-8269-44FA-0C68C8ACD740}"/>
                    </a:ext>
                  </a:extLst>
                </p14:cNvPr>
                <p14:cNvContentPartPr/>
                <p14:nvPr/>
              </p14:nvContentPartPr>
              <p14:xfrm>
                <a:off x="6103196" y="4162189"/>
                <a:ext cx="360" cy="360"/>
              </p14:xfrm>
            </p:contentPart>
          </mc:Choice>
          <mc:Fallback xmlns="">
            <p:pic>
              <p:nvPicPr>
                <p:cNvPr id="144" name="Tinta 143">
                  <a:extLst>
                    <a:ext uri="{FF2B5EF4-FFF2-40B4-BE49-F238E27FC236}">
                      <a16:creationId xmlns:a16="http://schemas.microsoft.com/office/drawing/2014/main" id="{419C0328-4B22-8269-44FA-0C68C8ACD740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098876" y="4157869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1">
              <p14:nvContentPartPr>
                <p14:cNvPr id="145" name="Tinta 144">
                  <a:extLst>
                    <a:ext uri="{FF2B5EF4-FFF2-40B4-BE49-F238E27FC236}">
                      <a16:creationId xmlns:a16="http://schemas.microsoft.com/office/drawing/2014/main" id="{03E71404-B876-ABEF-D713-100CE3F10EDA}"/>
                    </a:ext>
                  </a:extLst>
                </p14:cNvPr>
                <p14:cNvContentPartPr/>
                <p14:nvPr/>
              </p14:nvContentPartPr>
              <p14:xfrm>
                <a:off x="6095996" y="4160029"/>
                <a:ext cx="360" cy="360"/>
              </p14:xfrm>
            </p:contentPart>
          </mc:Choice>
          <mc:Fallback xmlns="">
            <p:pic>
              <p:nvPicPr>
                <p:cNvPr id="145" name="Tinta 144">
                  <a:extLst>
                    <a:ext uri="{FF2B5EF4-FFF2-40B4-BE49-F238E27FC236}">
                      <a16:creationId xmlns:a16="http://schemas.microsoft.com/office/drawing/2014/main" id="{03E71404-B876-ABEF-D713-100CE3F10EDA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091676" y="4155709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147" name="Tinta 146">
                  <a:extLst>
                    <a:ext uri="{FF2B5EF4-FFF2-40B4-BE49-F238E27FC236}">
                      <a16:creationId xmlns:a16="http://schemas.microsoft.com/office/drawing/2014/main" id="{6AF51F4E-2D0C-A054-D1DE-7CF37D34D7D1}"/>
                    </a:ext>
                  </a:extLst>
                </p14:cNvPr>
                <p14:cNvContentPartPr/>
                <p14:nvPr/>
              </p14:nvContentPartPr>
              <p14:xfrm>
                <a:off x="6107876" y="4164709"/>
                <a:ext cx="360" cy="360"/>
              </p14:xfrm>
            </p:contentPart>
          </mc:Choice>
          <mc:Fallback xmlns="">
            <p:pic>
              <p:nvPicPr>
                <p:cNvPr id="147" name="Tinta 146">
                  <a:extLst>
                    <a:ext uri="{FF2B5EF4-FFF2-40B4-BE49-F238E27FC236}">
                      <a16:creationId xmlns:a16="http://schemas.microsoft.com/office/drawing/2014/main" id="{6AF51F4E-2D0C-A054-D1DE-7CF37D34D7D1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103556" y="4160389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3">
              <p14:nvContentPartPr>
                <p14:cNvPr id="156" name="Tinta 155">
                  <a:extLst>
                    <a:ext uri="{FF2B5EF4-FFF2-40B4-BE49-F238E27FC236}">
                      <a16:creationId xmlns:a16="http://schemas.microsoft.com/office/drawing/2014/main" id="{A6C91BBB-F1C8-CF40-3EFC-065DC68705B2}"/>
                    </a:ext>
                  </a:extLst>
                </p14:cNvPr>
                <p14:cNvContentPartPr/>
                <p14:nvPr/>
              </p14:nvContentPartPr>
              <p14:xfrm>
                <a:off x="6173036" y="4143109"/>
                <a:ext cx="42120" cy="7920"/>
              </p14:xfrm>
            </p:contentPart>
          </mc:Choice>
          <mc:Fallback xmlns="">
            <p:pic>
              <p:nvPicPr>
                <p:cNvPr id="156" name="Tinta 155">
                  <a:extLst>
                    <a:ext uri="{FF2B5EF4-FFF2-40B4-BE49-F238E27FC236}">
                      <a16:creationId xmlns:a16="http://schemas.microsoft.com/office/drawing/2014/main" id="{A6C91BBB-F1C8-CF40-3EFC-065DC68705B2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6168716" y="4138789"/>
                  <a:ext cx="50760" cy="1656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D037E787-A3BA-12DC-3223-18D0B3169090}"/>
              </a:ext>
            </a:extLst>
          </p:cNvPr>
          <p:cNvSpPr/>
          <p:nvPr/>
        </p:nvSpPr>
        <p:spPr>
          <a:xfrm>
            <a:off x="7199670" y="1986917"/>
            <a:ext cx="2071077" cy="390769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Comitê Gestor IBS e RFB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99239C93-5EDC-37B7-F651-E2D0BC3B496F}"/>
              </a:ext>
            </a:extLst>
          </p:cNvPr>
          <p:cNvSpPr txBox="1"/>
          <p:nvPr/>
        </p:nvSpPr>
        <p:spPr>
          <a:xfrm>
            <a:off x="4338880" y="3867420"/>
            <a:ext cx="10839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</a:t>
            </a:r>
            <a:r>
              <a:rPr lang="pt-B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de arquivo</a:t>
            </a:r>
          </a:p>
        </p:txBody>
      </p:sp>
    </p:spTree>
    <p:extLst>
      <p:ext uri="{BB962C8B-B14F-4D97-AF65-F5344CB8AC3E}">
        <p14:creationId xmlns:p14="http://schemas.microsoft.com/office/powerpoint/2010/main" val="1409734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tângulo: Cantos Arredondados 80">
            <a:extLst>
              <a:ext uri="{FF2B5EF4-FFF2-40B4-BE49-F238E27FC236}">
                <a16:creationId xmlns:a16="http://schemas.microsoft.com/office/drawing/2014/main" id="{3BF9A31D-DB87-F9CF-C450-18E393D4D838}"/>
              </a:ext>
            </a:extLst>
          </p:cNvPr>
          <p:cNvSpPr/>
          <p:nvPr/>
        </p:nvSpPr>
        <p:spPr>
          <a:xfrm>
            <a:off x="5748355" y="1535099"/>
            <a:ext cx="5721584" cy="4022435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BF8FEC0B-A677-D64B-9CE6-A6CFA16EEE97}"/>
              </a:ext>
            </a:extLst>
          </p:cNvPr>
          <p:cNvSpPr/>
          <p:nvPr/>
        </p:nvSpPr>
        <p:spPr>
          <a:xfrm>
            <a:off x="6830286" y="2836790"/>
            <a:ext cx="4223773" cy="2036928"/>
          </a:xfrm>
          <a:prstGeom prst="rect">
            <a:avLst/>
          </a:prstGeom>
          <a:noFill/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D037E787-A3BA-12DC-3223-18D0B3169090}"/>
              </a:ext>
            </a:extLst>
          </p:cNvPr>
          <p:cNvSpPr/>
          <p:nvPr/>
        </p:nvSpPr>
        <p:spPr>
          <a:xfrm>
            <a:off x="7906632" y="2643364"/>
            <a:ext cx="2071077" cy="390769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Comitê Gestor IBS e RFB</a:t>
            </a:r>
          </a:p>
        </p:txBody>
      </p:sp>
      <p:cxnSp>
        <p:nvCxnSpPr>
          <p:cNvPr id="69" name="Conector: Angulado 68">
            <a:extLst>
              <a:ext uri="{FF2B5EF4-FFF2-40B4-BE49-F238E27FC236}">
                <a16:creationId xmlns:a16="http://schemas.microsoft.com/office/drawing/2014/main" id="{6413FDCF-7643-C754-6FAC-DB3F3DAE38F5}"/>
              </a:ext>
            </a:extLst>
          </p:cNvPr>
          <p:cNvCxnSpPr>
            <a:cxnSpLocks/>
          </p:cNvCxnSpPr>
          <p:nvPr/>
        </p:nvCxnSpPr>
        <p:spPr>
          <a:xfrm>
            <a:off x="4043383" y="3666410"/>
            <a:ext cx="3603017" cy="123768"/>
          </a:xfrm>
          <a:prstGeom prst="bentConnector3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aixaDeTexto 69">
            <a:extLst>
              <a:ext uri="{FF2B5EF4-FFF2-40B4-BE49-F238E27FC236}">
                <a16:creationId xmlns:a16="http://schemas.microsoft.com/office/drawing/2014/main" id="{4D4D89A6-D6E5-D657-EC58-B848169B1BA4}"/>
              </a:ext>
            </a:extLst>
          </p:cNvPr>
          <p:cNvSpPr txBox="1"/>
          <p:nvPr/>
        </p:nvSpPr>
        <p:spPr>
          <a:xfrm>
            <a:off x="4275074" y="3414382"/>
            <a:ext cx="13676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 informação do</a:t>
            </a:r>
          </a:p>
        </p:txBody>
      </p:sp>
      <p:sp>
        <p:nvSpPr>
          <p:cNvPr id="83" name="CaixaDeTexto 82">
            <a:extLst>
              <a:ext uri="{FF2B5EF4-FFF2-40B4-BE49-F238E27FC236}">
                <a16:creationId xmlns:a16="http://schemas.microsoft.com/office/drawing/2014/main" id="{208915D2-349F-82CA-0235-A75C3619557D}"/>
              </a:ext>
            </a:extLst>
          </p:cNvPr>
          <p:cNvSpPr txBox="1"/>
          <p:nvPr/>
        </p:nvSpPr>
        <p:spPr>
          <a:xfrm>
            <a:off x="5922434" y="1786829"/>
            <a:ext cx="5373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</a:t>
            </a:r>
            <a:r>
              <a:rPr lang="pt-BR" sz="1600" dirty="0">
                <a:solidFill>
                  <a:srgbClr val="DAA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Inteligente:</a:t>
            </a:r>
            <a:r>
              <a:rPr lang="pt-BR" sz="1600" dirty="0">
                <a:solidFill>
                  <a:srgbClr val="DAA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>
                <a:solidFill>
                  <a:srgbClr val="0079B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 a cada transação – Real Time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F2C76A26-E539-6782-3A37-8640CD2F0674}"/>
              </a:ext>
            </a:extLst>
          </p:cNvPr>
          <p:cNvSpPr/>
          <p:nvPr/>
        </p:nvSpPr>
        <p:spPr>
          <a:xfrm>
            <a:off x="7712906" y="3526598"/>
            <a:ext cx="2458528" cy="10254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Cálculo – débitos e créditos do por transação/operação</a:t>
            </a:r>
            <a:endParaRPr lang="pt-BR" sz="1200" u="sng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E568E040-6147-1F80-BE1C-09D9B7634955}"/>
              </a:ext>
            </a:extLst>
          </p:cNvPr>
          <p:cNvSpPr txBox="1"/>
          <p:nvPr/>
        </p:nvSpPr>
        <p:spPr>
          <a:xfrm>
            <a:off x="6140889" y="3514719"/>
            <a:ext cx="1031051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pt-B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CG e/ou RFB</a:t>
            </a:r>
          </a:p>
        </p:txBody>
      </p:sp>
      <p:cxnSp>
        <p:nvCxnSpPr>
          <p:cNvPr id="6" name="Conector: Angulado 5">
            <a:extLst>
              <a:ext uri="{FF2B5EF4-FFF2-40B4-BE49-F238E27FC236}">
                <a16:creationId xmlns:a16="http://schemas.microsoft.com/office/drawing/2014/main" id="{B6DD16AC-22DB-939B-2D03-D0284C5D83D8}"/>
              </a:ext>
            </a:extLst>
          </p:cNvPr>
          <p:cNvCxnSpPr>
            <a:cxnSpLocks/>
          </p:cNvCxnSpPr>
          <p:nvPr/>
        </p:nvCxnSpPr>
        <p:spPr>
          <a:xfrm rot="10800000">
            <a:off x="4102687" y="3895587"/>
            <a:ext cx="3528221" cy="95520"/>
          </a:xfrm>
          <a:prstGeom prst="bentConnector3">
            <a:avLst>
              <a:gd name="adj1" fmla="val 56326"/>
            </a:avLst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26ECC9A6-8D92-A399-BA4B-1AD2F544C0D9}"/>
              </a:ext>
            </a:extLst>
          </p:cNvPr>
          <p:cNvSpPr txBox="1"/>
          <p:nvPr/>
        </p:nvSpPr>
        <p:spPr>
          <a:xfrm>
            <a:off x="4052156" y="3908538"/>
            <a:ext cx="1643399" cy="2616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pt-B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Devolutiva com valores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F0D9894D-722B-A3E0-F137-27FD1456CCB0}"/>
              </a:ext>
            </a:extLst>
          </p:cNvPr>
          <p:cNvSpPr txBox="1"/>
          <p:nvPr/>
        </p:nvSpPr>
        <p:spPr>
          <a:xfrm>
            <a:off x="5663873" y="4004059"/>
            <a:ext cx="2000554" cy="24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IBS e CBS devido por transação</a:t>
            </a:r>
          </a:p>
        </p:txBody>
      </p:sp>
      <p:grpSp>
        <p:nvGrpSpPr>
          <p:cNvPr id="49" name="Agrupar 48">
            <a:extLst>
              <a:ext uri="{FF2B5EF4-FFF2-40B4-BE49-F238E27FC236}">
                <a16:creationId xmlns:a16="http://schemas.microsoft.com/office/drawing/2014/main" id="{E9224C88-D19E-26DF-5C87-1582121F8007}"/>
              </a:ext>
            </a:extLst>
          </p:cNvPr>
          <p:cNvGrpSpPr/>
          <p:nvPr/>
        </p:nvGrpSpPr>
        <p:grpSpPr>
          <a:xfrm>
            <a:off x="888756" y="2843576"/>
            <a:ext cx="3147424" cy="1519350"/>
            <a:chOff x="1847567" y="3428293"/>
            <a:chExt cx="3147424" cy="1519350"/>
          </a:xfrm>
        </p:grpSpPr>
        <p:sp>
          <p:nvSpPr>
            <p:cNvPr id="50" name="Retângulo 49">
              <a:extLst>
                <a:ext uri="{FF2B5EF4-FFF2-40B4-BE49-F238E27FC236}">
                  <a16:creationId xmlns:a16="http://schemas.microsoft.com/office/drawing/2014/main" id="{F7A0DBD9-129F-35FB-731E-696CA72A0BDD}"/>
                </a:ext>
              </a:extLst>
            </p:cNvPr>
            <p:cNvSpPr/>
            <p:nvPr/>
          </p:nvSpPr>
          <p:spPr>
            <a:xfrm>
              <a:off x="1847567" y="3623679"/>
              <a:ext cx="3147424" cy="1323964"/>
            </a:xfrm>
            <a:prstGeom prst="rect">
              <a:avLst/>
            </a:prstGeom>
            <a:noFill/>
            <a:ln w="19050">
              <a:solidFill>
                <a:srgbClr val="007C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1" name="Retângulo: Cantos Arredondados 50">
              <a:extLst>
                <a:ext uri="{FF2B5EF4-FFF2-40B4-BE49-F238E27FC236}">
                  <a16:creationId xmlns:a16="http://schemas.microsoft.com/office/drawing/2014/main" id="{AF4FB5B0-97A0-4588-4348-076CB0A81D70}"/>
                </a:ext>
              </a:extLst>
            </p:cNvPr>
            <p:cNvSpPr/>
            <p:nvPr/>
          </p:nvSpPr>
          <p:spPr>
            <a:xfrm>
              <a:off x="2385740" y="3428293"/>
              <a:ext cx="2071077" cy="390769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007C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Meios de Pagamento</a:t>
              </a:r>
            </a:p>
          </p:txBody>
        </p:sp>
        <p:sp>
          <p:nvSpPr>
            <p:cNvPr id="52" name="Retângulo: Cantos Arredondados 51">
              <a:extLst>
                <a:ext uri="{FF2B5EF4-FFF2-40B4-BE49-F238E27FC236}">
                  <a16:creationId xmlns:a16="http://schemas.microsoft.com/office/drawing/2014/main" id="{05422A1D-7993-7C02-4AEA-A500FD029EA2}"/>
                </a:ext>
              </a:extLst>
            </p:cNvPr>
            <p:cNvSpPr/>
            <p:nvPr/>
          </p:nvSpPr>
          <p:spPr>
            <a:xfrm>
              <a:off x="2351583" y="4067748"/>
              <a:ext cx="2139390" cy="586596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7C4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Segregação dos Valores</a:t>
              </a:r>
            </a:p>
            <a:p>
              <a:pPr algn="ctr"/>
              <a:r>
                <a:rPr lang="pt-B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% recebido pela CG e RFB</a:t>
              </a:r>
            </a:p>
          </p:txBody>
        </p:sp>
      </p:grpSp>
      <p:pic>
        <p:nvPicPr>
          <p:cNvPr id="53" name="Imagem 52" descr="Ícone&#10;&#10;Descrição gerada automaticamente">
            <a:extLst>
              <a:ext uri="{FF2B5EF4-FFF2-40B4-BE49-F238E27FC236}">
                <a16:creationId xmlns:a16="http://schemas.microsoft.com/office/drawing/2014/main" id="{9A4E1E70-1B6E-3C8B-1AC9-DACA6E2F6F4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088" y="5557535"/>
            <a:ext cx="580153" cy="580153"/>
          </a:xfrm>
          <a:prstGeom prst="rect">
            <a:avLst/>
          </a:prstGeom>
        </p:spPr>
      </p:pic>
      <p:pic>
        <p:nvPicPr>
          <p:cNvPr id="54" name="Imagem 53" descr="Ícone&#10;&#10;Descrição gerada automaticamente">
            <a:extLst>
              <a:ext uri="{FF2B5EF4-FFF2-40B4-BE49-F238E27FC236}">
                <a16:creationId xmlns:a16="http://schemas.microsoft.com/office/drawing/2014/main" id="{CD7E3E29-8A42-4062-C39A-35826B6FA38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690" y="5559695"/>
            <a:ext cx="580153" cy="580153"/>
          </a:xfrm>
          <a:prstGeom prst="rect">
            <a:avLst/>
          </a:prstGeom>
        </p:spPr>
      </p:pic>
      <p:sp>
        <p:nvSpPr>
          <p:cNvPr id="55" name="CaixaDeTexto 54">
            <a:extLst>
              <a:ext uri="{FF2B5EF4-FFF2-40B4-BE49-F238E27FC236}">
                <a16:creationId xmlns:a16="http://schemas.microsoft.com/office/drawing/2014/main" id="{34E0C241-769C-3C82-3E0F-8361D4B1C3E9}"/>
              </a:ext>
            </a:extLst>
          </p:cNvPr>
          <p:cNvSpPr txBox="1"/>
          <p:nvPr/>
        </p:nvSpPr>
        <p:spPr>
          <a:xfrm>
            <a:off x="775376" y="6137687"/>
            <a:ext cx="14670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Comitê Gestor IBS</a:t>
            </a:r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C9365D0A-D5D3-44C7-8BE4-C7907015EB7E}"/>
              </a:ext>
            </a:extLst>
          </p:cNvPr>
          <p:cNvSpPr txBox="1"/>
          <p:nvPr/>
        </p:nvSpPr>
        <p:spPr>
          <a:xfrm>
            <a:off x="3101779" y="6139847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RFB</a:t>
            </a:r>
          </a:p>
        </p:txBody>
      </p:sp>
      <p:cxnSp>
        <p:nvCxnSpPr>
          <p:cNvPr id="57" name="Conector reto 56">
            <a:extLst>
              <a:ext uri="{FF2B5EF4-FFF2-40B4-BE49-F238E27FC236}">
                <a16:creationId xmlns:a16="http://schemas.microsoft.com/office/drawing/2014/main" id="{452B29CF-96DB-E5A5-A70B-3E650C6B760D}"/>
              </a:ext>
            </a:extLst>
          </p:cNvPr>
          <p:cNvCxnSpPr>
            <a:cxnSpLocks/>
            <a:stCxn id="50" idx="2"/>
          </p:cNvCxnSpPr>
          <p:nvPr/>
        </p:nvCxnSpPr>
        <p:spPr>
          <a:xfrm>
            <a:off x="2462468" y="4362926"/>
            <a:ext cx="4687" cy="873307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to 57">
            <a:extLst>
              <a:ext uri="{FF2B5EF4-FFF2-40B4-BE49-F238E27FC236}">
                <a16:creationId xmlns:a16="http://schemas.microsoft.com/office/drawing/2014/main" id="{630C2A7A-65E2-327D-DEC9-06EF264FB66B}"/>
              </a:ext>
            </a:extLst>
          </p:cNvPr>
          <p:cNvCxnSpPr>
            <a:cxnSpLocks/>
          </p:cNvCxnSpPr>
          <p:nvPr/>
        </p:nvCxnSpPr>
        <p:spPr>
          <a:xfrm flipH="1">
            <a:off x="1564163" y="5235484"/>
            <a:ext cx="902992" cy="170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to 58">
            <a:extLst>
              <a:ext uri="{FF2B5EF4-FFF2-40B4-BE49-F238E27FC236}">
                <a16:creationId xmlns:a16="http://schemas.microsoft.com/office/drawing/2014/main" id="{EF4B8895-345B-B354-761E-11505A9C573A}"/>
              </a:ext>
            </a:extLst>
          </p:cNvPr>
          <p:cNvCxnSpPr>
            <a:cxnSpLocks/>
          </p:cNvCxnSpPr>
          <p:nvPr/>
        </p:nvCxnSpPr>
        <p:spPr>
          <a:xfrm flipH="1">
            <a:off x="2463618" y="5233927"/>
            <a:ext cx="897148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de Seta Reta 59">
            <a:extLst>
              <a:ext uri="{FF2B5EF4-FFF2-40B4-BE49-F238E27FC236}">
                <a16:creationId xmlns:a16="http://schemas.microsoft.com/office/drawing/2014/main" id="{D293DEE5-A07D-4560-D378-2AF0EDA7A995}"/>
              </a:ext>
            </a:extLst>
          </p:cNvPr>
          <p:cNvCxnSpPr>
            <a:cxnSpLocks/>
            <a:endCxn id="54" idx="0"/>
          </p:cNvCxnSpPr>
          <p:nvPr/>
        </p:nvCxnSpPr>
        <p:spPr>
          <a:xfrm>
            <a:off x="3360766" y="5232309"/>
            <a:ext cx="1" cy="327386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de Seta Reta 60">
            <a:extLst>
              <a:ext uri="{FF2B5EF4-FFF2-40B4-BE49-F238E27FC236}">
                <a16:creationId xmlns:a16="http://schemas.microsoft.com/office/drawing/2014/main" id="{C76EC23A-D3B2-0F5A-B39A-EE1743C120CF}"/>
              </a:ext>
            </a:extLst>
          </p:cNvPr>
          <p:cNvCxnSpPr>
            <a:cxnSpLocks/>
            <a:endCxn id="53" idx="0"/>
          </p:cNvCxnSpPr>
          <p:nvPr/>
        </p:nvCxnSpPr>
        <p:spPr>
          <a:xfrm>
            <a:off x="1564165" y="5232309"/>
            <a:ext cx="0" cy="325226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de Seta Reta 62">
            <a:extLst>
              <a:ext uri="{FF2B5EF4-FFF2-40B4-BE49-F238E27FC236}">
                <a16:creationId xmlns:a16="http://schemas.microsoft.com/office/drawing/2014/main" id="{98005562-3A7F-244B-BAD1-1AFC46888EBB}"/>
              </a:ext>
            </a:extLst>
          </p:cNvPr>
          <p:cNvCxnSpPr>
            <a:cxnSpLocks/>
            <a:stCxn id="66" idx="2"/>
          </p:cNvCxnSpPr>
          <p:nvPr/>
        </p:nvCxnSpPr>
        <p:spPr>
          <a:xfrm flipH="1">
            <a:off x="2462466" y="2025569"/>
            <a:ext cx="1" cy="720094"/>
          </a:xfrm>
          <a:prstGeom prst="straightConnector1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Agrupar 63">
            <a:extLst>
              <a:ext uri="{FF2B5EF4-FFF2-40B4-BE49-F238E27FC236}">
                <a16:creationId xmlns:a16="http://schemas.microsoft.com/office/drawing/2014/main" id="{0333FF54-BC85-D227-CF80-53502CC75B33}"/>
              </a:ext>
            </a:extLst>
          </p:cNvPr>
          <p:cNvGrpSpPr/>
          <p:nvPr/>
        </p:nvGrpSpPr>
        <p:grpSpPr>
          <a:xfrm>
            <a:off x="1888591" y="997512"/>
            <a:ext cx="1147751" cy="1028057"/>
            <a:chOff x="1888591" y="997512"/>
            <a:chExt cx="1147751" cy="1028057"/>
          </a:xfrm>
        </p:grpSpPr>
        <p:sp>
          <p:nvSpPr>
            <p:cNvPr id="65" name="CaixaDeTexto 64">
              <a:extLst>
                <a:ext uri="{FF2B5EF4-FFF2-40B4-BE49-F238E27FC236}">
                  <a16:creationId xmlns:a16="http://schemas.microsoft.com/office/drawing/2014/main" id="{2AD94ABF-7869-4D9A-E248-0752C6BA2ACD}"/>
                </a:ext>
              </a:extLst>
            </p:cNvPr>
            <p:cNvSpPr txBox="1"/>
            <p:nvPr/>
          </p:nvSpPr>
          <p:spPr>
            <a:xfrm>
              <a:off x="1888591" y="1661239"/>
              <a:ext cx="11477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Contribuinte</a:t>
              </a:r>
            </a:p>
          </p:txBody>
        </p:sp>
        <p:sp>
          <p:nvSpPr>
            <p:cNvPr id="66" name="Retângulo: Cantos Arredondados 65">
              <a:extLst>
                <a:ext uri="{FF2B5EF4-FFF2-40B4-BE49-F238E27FC236}">
                  <a16:creationId xmlns:a16="http://schemas.microsoft.com/office/drawing/2014/main" id="{95784924-FB9E-0012-81B5-92CEF8B1740B}"/>
                </a:ext>
              </a:extLst>
            </p:cNvPr>
            <p:cNvSpPr/>
            <p:nvPr/>
          </p:nvSpPr>
          <p:spPr>
            <a:xfrm>
              <a:off x="1888591" y="997512"/>
              <a:ext cx="1147751" cy="1028057"/>
            </a:xfrm>
            <a:prstGeom prst="round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68" name="Imagem 67" descr="Forma&#10;&#10;Descrição gerada automaticamente com confiança baixa">
              <a:extLst>
                <a:ext uri="{FF2B5EF4-FFF2-40B4-BE49-F238E27FC236}">
                  <a16:creationId xmlns:a16="http://schemas.microsoft.com/office/drawing/2014/main" id="{52CB8D8C-EA82-FAF7-C979-5F7D218C7E1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87336" y="1110395"/>
              <a:ext cx="550259" cy="550259"/>
            </a:xfrm>
            <a:prstGeom prst="rect">
              <a:avLst/>
            </a:prstGeom>
          </p:spPr>
        </p:pic>
      </p:grp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38C4E926-9747-D6E5-BB02-288A95CDE3C7}"/>
              </a:ext>
            </a:extLst>
          </p:cNvPr>
          <p:cNvSpPr/>
          <p:nvPr/>
        </p:nvSpPr>
        <p:spPr>
          <a:xfrm>
            <a:off x="4102686" y="1070499"/>
            <a:ext cx="7803830" cy="5067187"/>
          </a:xfrm>
          <a:prstGeom prst="roundRect">
            <a:avLst/>
          </a:prstGeom>
          <a:noFill/>
          <a:ln w="1905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30D680B-BE77-740B-B8E2-6ECA3CB52FED}"/>
              </a:ext>
            </a:extLst>
          </p:cNvPr>
          <p:cNvSpPr txBox="1"/>
          <p:nvPr/>
        </p:nvSpPr>
        <p:spPr>
          <a:xfrm>
            <a:off x="4401433" y="1315504"/>
            <a:ext cx="158456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dirty="0">
                <a:solidFill>
                  <a:srgbClr val="DAA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Abecs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CA6FC2A-0C72-34FF-0B46-C2B5C466D401}"/>
              </a:ext>
            </a:extLst>
          </p:cNvPr>
          <p:cNvSpPr txBox="1"/>
          <p:nvPr/>
        </p:nvSpPr>
        <p:spPr>
          <a:xfrm>
            <a:off x="4418827" y="1664001"/>
            <a:ext cx="12962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dirty="0">
                <a:solidFill>
                  <a:srgbClr val="7651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 A SER</a:t>
            </a:r>
          </a:p>
          <a:p>
            <a:r>
              <a:rPr lang="pt-BR" sz="1500" dirty="0">
                <a:solidFill>
                  <a:srgbClr val="7651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ATINGIDA</a:t>
            </a:r>
          </a:p>
        </p:txBody>
      </p:sp>
      <p:sp>
        <p:nvSpPr>
          <p:cNvPr id="11" name="CaixaDeTexto 7">
            <a:extLst>
              <a:ext uri="{FF2B5EF4-FFF2-40B4-BE49-F238E27FC236}">
                <a16:creationId xmlns:a16="http://schemas.microsoft.com/office/drawing/2014/main" id="{2533C5BC-5A43-9434-8A27-B69559F63F4B}"/>
              </a:ext>
            </a:extLst>
          </p:cNvPr>
          <p:cNvSpPr txBox="1"/>
          <p:nvPr/>
        </p:nvSpPr>
        <p:spPr>
          <a:xfrm>
            <a:off x="1284633" y="309722"/>
            <a:ext cx="94537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SPLIT PAYMENT: SUPER INTELIGENTE (Art. 52)</a:t>
            </a:r>
          </a:p>
        </p:txBody>
      </p:sp>
    </p:spTree>
    <p:extLst>
      <p:ext uri="{BB962C8B-B14F-4D97-AF65-F5344CB8AC3E}">
        <p14:creationId xmlns:p14="http://schemas.microsoft.com/office/powerpoint/2010/main" val="1239305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Uma imagem contendo Forma&#10;&#10;Descrição gerada automaticamente">
            <a:extLst>
              <a:ext uri="{FF2B5EF4-FFF2-40B4-BE49-F238E27FC236}">
                <a16:creationId xmlns:a16="http://schemas.microsoft.com/office/drawing/2014/main" id="{257F2DC6-A468-4A8F-85A3-F36DBE56FF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6482" cy="6857999"/>
          </a:xfrm>
          <a:prstGeom prst="rect">
            <a:avLst/>
          </a:prstGeom>
        </p:spPr>
      </p:pic>
      <p:sp>
        <p:nvSpPr>
          <p:cNvPr id="13" name="CaixaDeTexto 7">
            <a:extLst>
              <a:ext uri="{FF2B5EF4-FFF2-40B4-BE49-F238E27FC236}">
                <a16:creationId xmlns:a16="http://schemas.microsoft.com/office/drawing/2014/main" id="{FBF8BC79-B1EE-401C-A1B6-80E0DE69D33B}"/>
              </a:ext>
            </a:extLst>
          </p:cNvPr>
          <p:cNvSpPr txBox="1"/>
          <p:nvPr/>
        </p:nvSpPr>
        <p:spPr>
          <a:xfrm>
            <a:off x="3451754" y="4484188"/>
            <a:ext cx="4891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rgbClr val="5757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</a:t>
            </a:r>
            <a:endParaRPr lang="pt-BR" sz="2400" dirty="0">
              <a:solidFill>
                <a:srgbClr val="575756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Gráfico 5">
            <a:extLst>
              <a:ext uri="{FF2B5EF4-FFF2-40B4-BE49-F238E27FC236}">
                <a16:creationId xmlns:a16="http://schemas.microsoft.com/office/drawing/2014/main" id="{19F88F28-2383-4610-A275-A32E15E2CF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29236" y="2663396"/>
            <a:ext cx="2736124" cy="148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615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ixaDeTexto 14">
            <a:extLst>
              <a:ext uri="{FF2B5EF4-FFF2-40B4-BE49-F238E27FC236}">
                <a16:creationId xmlns:a16="http://schemas.microsoft.com/office/drawing/2014/main" id="{B2440CC3-4BCB-4B02-B4CB-9C04EE930E97}"/>
              </a:ext>
            </a:extLst>
          </p:cNvPr>
          <p:cNvSpPr txBox="1"/>
          <p:nvPr/>
        </p:nvSpPr>
        <p:spPr>
          <a:xfrm>
            <a:off x="298544" y="1620242"/>
            <a:ext cx="11419517" cy="42418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“Art. 51 Os </a:t>
            </a:r>
            <a:r>
              <a:rPr lang="pt-BR" sz="2000" strike="sng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arranjos de pagamento baseados em instrumentos de pagamento eletrônicos</a:t>
            </a:r>
            <a:r>
              <a:rPr lang="pt-BR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prestadores de serviços de pagamento, participantes de arranjos abertos e fechados, públicos e privados</a:t>
            </a:r>
            <a:r>
              <a:rPr lang="pt-BR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participam da liquidação da transação de pagamento</a:t>
            </a:r>
            <a:r>
              <a:rPr lang="pt-BR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deverão </a:t>
            </a:r>
            <a:r>
              <a:rPr lang="pt-BR" sz="2000" strike="sng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prever</a:t>
            </a:r>
            <a:r>
              <a:rPr lang="pt-BR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observar</a:t>
            </a:r>
            <a:r>
              <a:rPr lang="pt-BR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vinculação entre: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- os documentos fiscais eletrônicos relativos a operações com bens ou serviços; e </a:t>
            </a:r>
            <a:endParaRPr lang="pt-BR" sz="16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 - a transação de pagamento das respectivas operações.</a:t>
            </a:r>
            <a:endParaRPr lang="pt-BR" sz="16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 1º Atos conjuntos do Comitê Gestor do IBS e da RFB disciplinarão o disposto nesta Subseção.</a:t>
            </a:r>
            <a:endParaRPr lang="pt-BR" sz="16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 2º O disposto neste artigo aplica-se a todos os arranjos de pagamento de que trata o </a:t>
            </a:r>
            <a:r>
              <a:rPr lang="pt-BR" sz="1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caput</a:t>
            </a: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deste artigo, inclusive àqueles que não estão sujeitos à regulação pelo Banco Central do Brasil.</a:t>
            </a:r>
            <a:endParaRPr lang="pt-BR" sz="16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 3º A prestação das informações de que trata o </a:t>
            </a:r>
            <a:r>
              <a:rPr lang="pt-BR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caput</a:t>
            </a: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não poderá impedir ou limitar a liquidação financeira das transações de pagamento pelos prestadores desses serviços.</a:t>
            </a:r>
            <a:endParaRPr lang="pt-BR" sz="2400" b="1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Emendas </a:t>
            </a:r>
            <a:r>
              <a:rPr lang="pt-BR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nºs</a:t>
            </a: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466, 765</a:t>
            </a: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1058 corrigem essa preocupação</a:t>
            </a:r>
            <a:endParaRPr lang="pt-BR" sz="28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aixaDeTexto 7">
            <a:extLst>
              <a:ext uri="{FF2B5EF4-FFF2-40B4-BE49-F238E27FC236}">
                <a16:creationId xmlns:a16="http://schemas.microsoft.com/office/drawing/2014/main" id="{B56D651D-284F-4735-BA98-0B0F26A832F5}"/>
              </a:ext>
            </a:extLst>
          </p:cNvPr>
          <p:cNvSpPr txBox="1"/>
          <p:nvPr/>
        </p:nvSpPr>
        <p:spPr>
          <a:xfrm>
            <a:off x="1613246" y="50582"/>
            <a:ext cx="102802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– Falhas no processamento devem impedir a realização das operações comerciais?</a:t>
            </a:r>
          </a:p>
          <a:p>
            <a:pPr algn="ctr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51</a:t>
            </a:r>
          </a:p>
        </p:txBody>
      </p:sp>
    </p:spTree>
    <p:extLst>
      <p:ext uri="{BB962C8B-B14F-4D97-AF65-F5344CB8AC3E}">
        <p14:creationId xmlns:p14="http://schemas.microsoft.com/office/powerpoint/2010/main" val="466333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ixaDeTexto 14">
            <a:extLst>
              <a:ext uri="{FF2B5EF4-FFF2-40B4-BE49-F238E27FC236}">
                <a16:creationId xmlns:a16="http://schemas.microsoft.com/office/drawing/2014/main" id="{B2440CC3-4BCB-4B02-B4CB-9C04EE930E97}"/>
              </a:ext>
            </a:extLst>
          </p:cNvPr>
          <p:cNvSpPr txBox="1"/>
          <p:nvPr/>
        </p:nvSpPr>
        <p:spPr>
          <a:xfrm>
            <a:off x="386241" y="2046010"/>
            <a:ext cx="11419517" cy="4394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 </a:t>
            </a:r>
            <a:r>
              <a:rPr lang="pt-BR" sz="2400" strike="sng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4º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implantação do previsto nos artigos 52, §1º a §3º, e 53 não afastará as discussões para o desenvolvimento de uma sistemática na qual </a:t>
            </a:r>
            <a:r>
              <a:rPr lang="pt-BR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BR" sz="2400" strike="sng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B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processamento da transação de pagamento </a:t>
            </a:r>
            <a:r>
              <a:rPr lang="pt-BR" sz="2400" strike="sng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antes da sua liquidação financeira, o prestador de serviço de pagamento </a:t>
            </a:r>
            <a:r>
              <a:rPr lang="pt-BR" sz="2400" strike="sng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deverá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com base nas informações recebidas, </a:t>
            </a:r>
            <a:r>
              <a:rPr lang="pt-B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consult</a:t>
            </a:r>
            <a:r>
              <a:rPr lang="pt-BR" sz="2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pt-BR" sz="2400" strike="sng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sistema do Comitê Gestor do IBS e da RFB </a:t>
            </a: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obter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strike="sng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sobre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valor a ser segregado e recolhido, que corresponderá à diferença positiva entre:</a:t>
            </a:r>
            <a:endParaRPr lang="pt-BR" sz="24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Além disso, inclui um parágrafo para clarificar que a regulamentação e operacionalização serão construídos em conjunto com a sociedade civil para que posso ser implementado com a maior eficácia possível, com a seguinte redação:</a:t>
            </a:r>
            <a:endParaRPr lang="pt-BR" sz="18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§5º Para viabilizar o disposto no § 4º, as diretrizes técnicas e operacionais serão construídas de modo cooperativo, com a participação das entidades representativas dos prestadores de serviços de pagamento</a:t>
            </a:r>
            <a:r>
              <a:rPr lang="pt-B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Emendas </a:t>
            </a:r>
            <a:r>
              <a:rPr lang="pt-BR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nºs</a:t>
            </a: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466, 765</a:t>
            </a: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1058 corrigem essa preocupação</a:t>
            </a:r>
            <a:endParaRPr lang="pt-BR" sz="28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aixaDeTexto 7">
            <a:extLst>
              <a:ext uri="{FF2B5EF4-FFF2-40B4-BE49-F238E27FC236}">
                <a16:creationId xmlns:a16="http://schemas.microsoft.com/office/drawing/2014/main" id="{B56D651D-284F-4735-BA98-0B0F26A832F5}"/>
              </a:ext>
            </a:extLst>
          </p:cNvPr>
          <p:cNvSpPr txBox="1"/>
          <p:nvPr/>
        </p:nvSpPr>
        <p:spPr>
          <a:xfrm>
            <a:off x="1613246" y="50582"/>
            <a:ext cx="1028021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– É viável desenvolver tecnicamente o Split </a:t>
            </a:r>
            <a:r>
              <a:rPr lang="pt-BR" sz="3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Payment</a:t>
            </a:r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 a cooperação dos prestadores de serviço de pagamento? </a:t>
            </a:r>
          </a:p>
          <a:p>
            <a:pPr algn="ctr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52</a:t>
            </a:r>
          </a:p>
        </p:txBody>
      </p:sp>
    </p:spTree>
    <p:extLst>
      <p:ext uri="{BB962C8B-B14F-4D97-AF65-F5344CB8AC3E}">
        <p14:creationId xmlns:p14="http://schemas.microsoft.com/office/powerpoint/2010/main" val="1387077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ixaDeTexto 14">
            <a:extLst>
              <a:ext uri="{FF2B5EF4-FFF2-40B4-BE49-F238E27FC236}">
                <a16:creationId xmlns:a16="http://schemas.microsoft.com/office/drawing/2014/main" id="{B2440CC3-4BCB-4B02-B4CB-9C04EE930E97}"/>
              </a:ext>
            </a:extLst>
          </p:cNvPr>
          <p:cNvSpPr txBox="1"/>
          <p:nvPr/>
        </p:nvSpPr>
        <p:spPr>
          <a:xfrm>
            <a:off x="243366" y="1127800"/>
            <a:ext cx="11419517" cy="5665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Art. 53. </a:t>
            </a:r>
            <a:r>
              <a:rPr lang="pt-BR" sz="1600" strike="sng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contribuinte poderá optar por procedimento</a:t>
            </a: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 regra geral aplica-se o procedimento simplificado</a:t>
            </a: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600" strike="sng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t-BR" sz="1600" i="1" strike="sng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split </a:t>
            </a:r>
            <a:r>
              <a:rPr lang="pt-BR" sz="1600" i="1" strike="sng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r>
              <a:rPr lang="pt-BR" sz="1600" strike="sng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todas as operações</a:t>
            </a:r>
            <a:r>
              <a:rPr lang="pt-BR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inclusive aquelas</a:t>
            </a: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cujo adquirente não seja contribuinte do IBS e da CBS no regime regular, de acordo com o disposto neste artigo. </a:t>
            </a:r>
            <a:endParaRPr lang="pt-BR" sz="16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 1º No procedimento simplificado de que trata o </a:t>
            </a:r>
            <a:r>
              <a:rPr lang="pt-BR" sz="1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caput</a:t>
            </a: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deste artigo, </a:t>
            </a:r>
            <a:r>
              <a:rPr lang="pt-BR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especificamente em relação as operações cuja adquirente não seja contribuinte da IBS e CBS no regime regular,</a:t>
            </a: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 valores do IBS e da CBS a ser segregados e recolhidos pelo prestador de serviço de pagamento serão calculados com base em percentual pré-estabelecido do valor das transações de pagamento.</a:t>
            </a:r>
            <a:endParaRPr lang="pt-BR" sz="16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 2º O percentual de que trata o § 1º deste artigo: </a:t>
            </a:r>
            <a:endParaRPr lang="pt-BR" sz="16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(...)</a:t>
            </a:r>
            <a:endParaRPr lang="pt-BR" sz="16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 - poderá ser diferenciado </a:t>
            </a:r>
            <a:r>
              <a:rPr lang="pt-BR" sz="1600" strike="sng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setor econômico ou</a:t>
            </a: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por contribuinte </a:t>
            </a:r>
            <a:r>
              <a:rPr lang="pt-BR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será disponibilizado mediante arquivo eletrônico passível de </a:t>
            </a:r>
            <a:r>
              <a:rPr lang="pt-BR" sz="16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download</a:t>
            </a: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partir de cálculos baseados em metodologia uniforme previamente divulgada, incluindo dados da alíquota média incidente sobre as operações e do histórico de utilização de créditos; </a:t>
            </a:r>
            <a:endParaRPr lang="pt-BR" sz="16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(...)</a:t>
            </a:r>
            <a:endParaRPr lang="pt-BR" sz="16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Além disso, sugerimos a inclusão do seguinte parágrafo:</a:t>
            </a:r>
            <a:endParaRPr lang="pt-BR" sz="16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§3º Para as demais operações, o prestador de serviço de pagamento realizará o download do arquivo que contém as alíquotas de IBS e CBS disponibilizadas pelo Comitê Gestor do IBS e RFB por contribuinte, em periodicidade a ser estabelecida por tais entes, e aplicá-las de forma a segregar e recolher o valor de IBS e CBS.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Emendas </a:t>
            </a:r>
            <a:r>
              <a:rPr lang="pt-BR" sz="2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nºs</a:t>
            </a:r>
            <a:r>
              <a:rPr lang="pt-BR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466, 765</a:t>
            </a:r>
            <a:r>
              <a:rPr lang="pt-BR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1058 corrigem essa preocupação</a:t>
            </a:r>
            <a:endParaRPr lang="pt-BR" sz="26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aixaDeTexto 7">
            <a:extLst>
              <a:ext uri="{FF2B5EF4-FFF2-40B4-BE49-F238E27FC236}">
                <a16:creationId xmlns:a16="http://schemas.microsoft.com/office/drawing/2014/main" id="{B56D651D-284F-4735-BA98-0B0F26A832F5}"/>
              </a:ext>
            </a:extLst>
          </p:cNvPr>
          <p:cNvSpPr txBox="1"/>
          <p:nvPr/>
        </p:nvSpPr>
        <p:spPr>
          <a:xfrm>
            <a:off x="1217480" y="64675"/>
            <a:ext cx="107311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– Devemos perseguir o “split superinteligente” sem uma etapa transitória (split inteligente)? - Art. 53</a:t>
            </a:r>
          </a:p>
        </p:txBody>
      </p:sp>
    </p:spTree>
    <p:extLst>
      <p:ext uri="{BB962C8B-B14F-4D97-AF65-F5344CB8AC3E}">
        <p14:creationId xmlns:p14="http://schemas.microsoft.com/office/powerpoint/2010/main" val="1801968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ixaDeTexto 14">
            <a:extLst>
              <a:ext uri="{FF2B5EF4-FFF2-40B4-BE49-F238E27FC236}">
                <a16:creationId xmlns:a16="http://schemas.microsoft.com/office/drawing/2014/main" id="{B2440CC3-4BCB-4B02-B4CB-9C04EE930E97}"/>
              </a:ext>
            </a:extLst>
          </p:cNvPr>
          <p:cNvSpPr txBox="1"/>
          <p:nvPr/>
        </p:nvSpPr>
        <p:spPr>
          <a:xfrm>
            <a:off x="386241" y="2284135"/>
            <a:ext cx="11419517" cy="37071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Quanto ao art. 54, inclusão de alínea c com a seguinte redação:</a:t>
            </a:r>
            <a:endParaRPr lang="pt-BR" sz="24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 não terão qualquer responsabilidade, inclusive civil, consumerista ou contratual, ainda que decorrentes de falhas de quaisquer naturezas na aplicação da sistemática de </a:t>
            </a:r>
            <a:r>
              <a:rPr lang="pt-BR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split </a:t>
            </a:r>
            <a:r>
              <a:rPr lang="pt-BR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perante as partes das transações de pagamento, em razão do cumprimento das disposições estabelecidas pelo Comitê Gestor do IBS e pela RFB.</a:t>
            </a:r>
            <a:endParaRPr lang="pt-BR" sz="24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Emendas </a:t>
            </a:r>
            <a:r>
              <a:rPr lang="pt-BR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nºs</a:t>
            </a: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466, 765</a:t>
            </a: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1058 corrigem essa preocupação</a:t>
            </a:r>
            <a:endParaRPr lang="pt-BR" sz="28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aixaDeTexto 7">
            <a:extLst>
              <a:ext uri="{FF2B5EF4-FFF2-40B4-BE49-F238E27FC236}">
                <a16:creationId xmlns:a16="http://schemas.microsoft.com/office/drawing/2014/main" id="{B56D651D-284F-4735-BA98-0B0F26A832F5}"/>
              </a:ext>
            </a:extLst>
          </p:cNvPr>
          <p:cNvSpPr txBox="1"/>
          <p:nvPr/>
        </p:nvSpPr>
        <p:spPr>
          <a:xfrm>
            <a:off x="1613246" y="50582"/>
            <a:ext cx="1028021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– Contribuintes que apoiarem o Split </a:t>
            </a:r>
            <a:r>
              <a:rPr lang="pt-BR" sz="3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Payment</a:t>
            </a:r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poderão ser responsabilizados por falhas, trazendo riscos judiciais que não são inerentes à sua atividade econômica?</a:t>
            </a:r>
          </a:p>
          <a:p>
            <a:pPr algn="ctr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54</a:t>
            </a:r>
          </a:p>
        </p:txBody>
      </p:sp>
    </p:spTree>
    <p:extLst>
      <p:ext uri="{BB962C8B-B14F-4D97-AF65-F5344CB8AC3E}">
        <p14:creationId xmlns:p14="http://schemas.microsoft.com/office/powerpoint/2010/main" val="11758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ixaDeTexto 14">
            <a:extLst>
              <a:ext uri="{FF2B5EF4-FFF2-40B4-BE49-F238E27FC236}">
                <a16:creationId xmlns:a16="http://schemas.microsoft.com/office/drawing/2014/main" id="{B2440CC3-4BCB-4B02-B4CB-9C04EE930E97}"/>
              </a:ext>
            </a:extLst>
          </p:cNvPr>
          <p:cNvSpPr txBox="1"/>
          <p:nvPr/>
        </p:nvSpPr>
        <p:spPr>
          <a:xfrm>
            <a:off x="546194" y="2123457"/>
            <a:ext cx="10893331" cy="4463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Art. 55.</a:t>
            </a: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Poder Executivo da União e o Comitê Gestor do IBS deverão aprovar orçamento para desenvolvimento, </a:t>
            </a: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implantação,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operação e manutenção do sistema do </a:t>
            </a:r>
            <a:r>
              <a:rPr lang="pt-BR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split </a:t>
            </a:r>
            <a:r>
              <a:rPr lang="pt-BR" sz="24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deverá prever o custeio de todo o desenvolvimento e implantação do </a:t>
            </a:r>
            <a:r>
              <a:rPr lang="pt-BR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split </a:t>
            </a:r>
            <a:r>
              <a:rPr lang="pt-BR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pelos prestadores de serviços de pagamento, inclusive a adaptação das infraestruturas dos seus sistemas internos, bem como a remuneração pelos serviços prestados</a:t>
            </a: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4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 1º. A implementação do s</a:t>
            </a:r>
            <a:r>
              <a:rPr lang="pt-BR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plit </a:t>
            </a:r>
            <a:r>
              <a:rPr lang="pt-BR" sz="24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está condicionada à aprovação e execução financeira do orçamento de que trata o </a:t>
            </a:r>
            <a:r>
              <a:rPr lang="pt-BR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caput</a:t>
            </a:r>
            <a:r>
              <a:rPr lang="pt-BR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Emendas </a:t>
            </a:r>
            <a:r>
              <a:rPr lang="pt-BR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nºs</a:t>
            </a: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466, 467, 765, 865 e 1058 corrigem essa distorção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Emendas </a:t>
            </a:r>
            <a:r>
              <a:rPr lang="pt-BR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nºs</a:t>
            </a:r>
            <a:r>
              <a:rPr lang="pt-BR" sz="28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386 </a:t>
            </a: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480 corrigem parcialmente essa distorção</a:t>
            </a:r>
            <a:endParaRPr lang="pt-BR" sz="28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aixaDeTexto 7">
            <a:extLst>
              <a:ext uri="{FF2B5EF4-FFF2-40B4-BE49-F238E27FC236}">
                <a16:creationId xmlns:a16="http://schemas.microsoft.com/office/drawing/2014/main" id="{B56D651D-284F-4735-BA98-0B0F26A832F5}"/>
              </a:ext>
            </a:extLst>
          </p:cNvPr>
          <p:cNvSpPr txBox="1"/>
          <p:nvPr/>
        </p:nvSpPr>
        <p:spPr>
          <a:xfrm>
            <a:off x="1365596" y="61354"/>
            <a:ext cx="1028021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– Quanto custará o Split </a:t>
            </a:r>
            <a:r>
              <a:rPr lang="pt-BR" sz="3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Payment</a:t>
            </a:r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ser desenvolvido e quem pagará pelo serviço a ser oferecido?</a:t>
            </a:r>
          </a:p>
          <a:p>
            <a:pPr algn="ctr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55</a:t>
            </a:r>
          </a:p>
        </p:txBody>
      </p:sp>
    </p:spTree>
    <p:extLst>
      <p:ext uri="{BB962C8B-B14F-4D97-AF65-F5344CB8AC3E}">
        <p14:creationId xmlns:p14="http://schemas.microsoft.com/office/powerpoint/2010/main" val="1268529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ixaDeTexto 14">
            <a:extLst>
              <a:ext uri="{FF2B5EF4-FFF2-40B4-BE49-F238E27FC236}">
                <a16:creationId xmlns:a16="http://schemas.microsoft.com/office/drawing/2014/main" id="{B2440CC3-4BCB-4B02-B4CB-9C04EE930E97}"/>
              </a:ext>
            </a:extLst>
          </p:cNvPr>
          <p:cNvSpPr txBox="1"/>
          <p:nvPr/>
        </p:nvSpPr>
        <p:spPr>
          <a:xfrm>
            <a:off x="598833" y="2822317"/>
            <a:ext cx="10280211" cy="384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 2º A implementação do sistema do </a:t>
            </a:r>
            <a:r>
              <a:rPr lang="pt-BR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split </a:t>
            </a:r>
            <a:r>
              <a:rPr lang="pt-BR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payment</a:t>
            </a: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deverá ser realizada, </a:t>
            </a:r>
            <a:r>
              <a:rPr lang="pt-BR" sz="3600" b="1" strike="sng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que for possível</a:t>
            </a: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 forma simultânea para os diferentes instrumentos de pagamento eletrônico.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Emendas </a:t>
            </a:r>
            <a:r>
              <a:rPr lang="pt-BR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nºs</a:t>
            </a: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90, 386, 466, 467, 480</a:t>
            </a: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1058 corrigem essa distorção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t-BR" sz="28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aixaDeTexto 7">
            <a:extLst>
              <a:ext uri="{FF2B5EF4-FFF2-40B4-BE49-F238E27FC236}">
                <a16:creationId xmlns:a16="http://schemas.microsoft.com/office/drawing/2014/main" id="{B56D651D-284F-4735-BA98-0B0F26A832F5}"/>
              </a:ext>
            </a:extLst>
          </p:cNvPr>
          <p:cNvSpPr txBox="1"/>
          <p:nvPr/>
        </p:nvSpPr>
        <p:spPr>
          <a:xfrm>
            <a:off x="598834" y="881222"/>
            <a:ext cx="102802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– O Split </a:t>
            </a:r>
            <a:r>
              <a:rPr lang="pt-BR" sz="3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Payment</a:t>
            </a:r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não deveria ser aplicável a todos, de forma isonômica?</a:t>
            </a:r>
          </a:p>
          <a:p>
            <a:pPr algn="ctr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55</a:t>
            </a:r>
          </a:p>
        </p:txBody>
      </p:sp>
    </p:spTree>
    <p:extLst>
      <p:ext uri="{BB962C8B-B14F-4D97-AF65-F5344CB8AC3E}">
        <p14:creationId xmlns:p14="http://schemas.microsoft.com/office/powerpoint/2010/main" val="2883276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ixaDeTexto 14">
            <a:extLst>
              <a:ext uri="{FF2B5EF4-FFF2-40B4-BE49-F238E27FC236}">
                <a16:creationId xmlns:a16="http://schemas.microsoft.com/office/drawing/2014/main" id="{B2440CC3-4BCB-4B02-B4CB-9C04EE930E97}"/>
              </a:ext>
            </a:extLst>
          </p:cNvPr>
          <p:cNvSpPr txBox="1"/>
          <p:nvPr/>
        </p:nvSpPr>
        <p:spPr>
          <a:xfrm>
            <a:off x="386241" y="2334617"/>
            <a:ext cx="11419517" cy="4200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1º Os serviços de que trata o </a:t>
            </a:r>
            <a:r>
              <a:rPr lang="pt-BR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caput</a:t>
            </a:r>
            <a:r>
              <a:rPr lang="pt-B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compreendem todos aqueles relacionados ao credenciamento, captura, processamento e liquidação das transações de pagamento e aos demais bens e serviços fornecidos ao credenciado, a outro destinatário do arranjo e entre participantes do arranjo</a:t>
            </a:r>
            <a:r>
              <a:rPr lang="pt-BR" sz="1800" strike="sngStrik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pt-BR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dentre os quais, mas não exclusivamente:</a:t>
            </a:r>
            <a:endParaRPr lang="pt-BR" sz="18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- os serviços relacionados ao credenciamento, captura, processamento e liquidação das transações remunerados pelo credenciado mediante taxa de desconto nas transações de pagamento; </a:t>
            </a:r>
            <a:endParaRPr lang="pt-BR" sz="18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 - a locação de terminais eletrônicos e o fornecimento de </a:t>
            </a:r>
            <a:r>
              <a:rPr lang="pt-BR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software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que viabiliza o funcionamento dos arranjos de pagamento; e</a:t>
            </a:r>
            <a:endParaRPr lang="pt-BR" sz="18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 - os demais bens e serviços fornecidos ao credenciado ou entre fornecedores de bens e serviços sujeitos ao regime específico de que trata esta Seção, inclusive no caso de importação desses bens e serviços, com a finalidade de permitir a participação no arranjo e viabilizar o seu funcionamento, ainda que a cobrança não esteja vinculada a cada transação de pagamento.</a:t>
            </a:r>
            <a:endParaRPr lang="pt-BR" sz="18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Emendas </a:t>
            </a:r>
            <a:r>
              <a:rPr lang="pt-BR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nºs</a:t>
            </a: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466, 678, 765, 777, 975, 1056 corrigem essa falha</a:t>
            </a:r>
            <a:endParaRPr lang="pt-BR" sz="28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aixaDeTexto 7">
            <a:extLst>
              <a:ext uri="{FF2B5EF4-FFF2-40B4-BE49-F238E27FC236}">
                <a16:creationId xmlns:a16="http://schemas.microsoft.com/office/drawing/2014/main" id="{B56D651D-284F-4735-BA98-0B0F26A832F5}"/>
              </a:ext>
            </a:extLst>
          </p:cNvPr>
          <p:cNvSpPr txBox="1"/>
          <p:nvPr/>
        </p:nvSpPr>
        <p:spPr>
          <a:xfrm>
            <a:off x="1613246" y="50582"/>
            <a:ext cx="1028021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– Atividades operacionais entre participantes dos arranjos de pagamento terão regime específico, de forma a possibilitar o funcionamento dos arranjos?</a:t>
            </a:r>
          </a:p>
          <a:p>
            <a:pPr algn="ctr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205</a:t>
            </a:r>
          </a:p>
        </p:txBody>
      </p:sp>
    </p:spTree>
    <p:extLst>
      <p:ext uri="{BB962C8B-B14F-4D97-AF65-F5344CB8AC3E}">
        <p14:creationId xmlns:p14="http://schemas.microsoft.com/office/powerpoint/2010/main" val="3632237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ixaDeTexto 14">
            <a:extLst>
              <a:ext uri="{FF2B5EF4-FFF2-40B4-BE49-F238E27FC236}">
                <a16:creationId xmlns:a16="http://schemas.microsoft.com/office/drawing/2014/main" id="{B2440CC3-4BCB-4B02-B4CB-9C04EE930E97}"/>
              </a:ext>
            </a:extLst>
          </p:cNvPr>
          <p:cNvSpPr txBox="1"/>
          <p:nvPr/>
        </p:nvSpPr>
        <p:spPr>
          <a:xfrm>
            <a:off x="386241" y="2605127"/>
            <a:ext cx="11419517" cy="3794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 - nas hipóteses em que o importador dos serviços financeiros seja contribuinte do IBS e da CBS sujeito ao regime regular e tenha direito de apropriação de créditos desses tributos na aquisição do mesmo serviço financeiro no País, de acordo com o disposto neste Capítulo, </a:t>
            </a:r>
            <a:r>
              <a:rPr lang="pt-BR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bem como nos casos de importação de bens e serviços relacionados a arranjos de pagamento, por contribuinte sujeito ao regime de que trata a Seção VIII deste Capítulo, inclusive quando fornecidos por fornecedor não participante do arranjo,</a:t>
            </a:r>
            <a:r>
              <a:rPr lang="pt-B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será aplicada alíquota zero na importação, e não serão apropriados créditos do IBS e da CBS; e</a:t>
            </a:r>
            <a:endParaRPr lang="pt-BR" sz="24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Emendas </a:t>
            </a:r>
            <a:r>
              <a:rPr lang="pt-BR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nºs</a:t>
            </a:r>
            <a:r>
              <a:rPr lang="pt-B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466, 663, 678, 765, 975 e 1057 corrigem essa falha</a:t>
            </a:r>
            <a:endParaRPr lang="pt-BR" sz="2800" dirty="0">
              <a:effectLst/>
              <a:latin typeface="Bradesco Sans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aixaDeTexto 7">
            <a:extLst>
              <a:ext uri="{FF2B5EF4-FFF2-40B4-BE49-F238E27FC236}">
                <a16:creationId xmlns:a16="http://schemas.microsoft.com/office/drawing/2014/main" id="{B56D651D-284F-4735-BA98-0B0F26A832F5}"/>
              </a:ext>
            </a:extLst>
          </p:cNvPr>
          <p:cNvSpPr txBox="1"/>
          <p:nvPr/>
        </p:nvSpPr>
        <p:spPr>
          <a:xfrm>
            <a:off x="1613246" y="50582"/>
            <a:ext cx="1028021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– Os arranjos de pagamento privado terão tratamento isonômico em suas transações financeiras operacionais?</a:t>
            </a:r>
          </a:p>
          <a:p>
            <a:endParaRPr lang="pt-BR" sz="32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225, inciso II</a:t>
            </a:r>
          </a:p>
        </p:txBody>
      </p:sp>
    </p:spTree>
    <p:extLst>
      <p:ext uri="{BB962C8B-B14F-4D97-AF65-F5344CB8AC3E}">
        <p14:creationId xmlns:p14="http://schemas.microsoft.com/office/powerpoint/2010/main" val="18715761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1530</Words>
  <Application>Microsoft Office PowerPoint</Application>
  <PresentationFormat>Widescreen</PresentationFormat>
  <Paragraphs>111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9" baseType="lpstr">
      <vt:lpstr>Arial</vt:lpstr>
      <vt:lpstr>Arial Narrow</vt:lpstr>
      <vt:lpstr>Bradesco Sans</vt:lpstr>
      <vt:lpstr>Calibri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2024-08-19T20:38:03Z</dcterms:created>
  <dcterms:modified xsi:type="dcterms:W3CDTF">2024-08-20T20:23:20Z</dcterms:modified>
</cp:coreProperties>
</file>