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61" r:id="rId2"/>
    <p:sldMasterId id="2147483681" r:id="rId3"/>
    <p:sldMasterId id="2147483688" r:id="rId4"/>
    <p:sldMasterId id="2147483708" r:id="rId5"/>
    <p:sldMasterId id="2147483728" r:id="rId6"/>
    <p:sldMasterId id="2147483747" r:id="rId7"/>
    <p:sldMasterId id="2147483767" r:id="rId8"/>
  </p:sldMasterIdLst>
  <p:notesMasterIdLst>
    <p:notesMasterId r:id="rId16"/>
  </p:notesMasterIdLst>
  <p:handoutMasterIdLst>
    <p:handoutMasterId r:id="rId17"/>
  </p:handoutMasterIdLst>
  <p:sldIdLst>
    <p:sldId id="1051" r:id="rId9"/>
    <p:sldId id="1159" r:id="rId10"/>
    <p:sldId id="1133" r:id="rId11"/>
    <p:sldId id="1156" r:id="rId12"/>
    <p:sldId id="1137" r:id="rId13"/>
    <p:sldId id="1160" r:id="rId14"/>
    <p:sldId id="1157" r:id="rId15"/>
  </p:sldIdLst>
  <p:sldSz cx="9144000" cy="6858000" type="screen4x3"/>
  <p:notesSz cx="6735763" cy="9866313"/>
  <p:defaultTextStyle>
    <a:defPPr>
      <a:defRPr lang="en-US"/>
    </a:defPPr>
    <a:lvl1pPr algn="r" rtl="0" eaLnBrk="0" fontAlgn="base" hangingPunct="0">
      <a:spcBef>
        <a:spcPct val="0"/>
      </a:spcBef>
      <a:spcAft>
        <a:spcPct val="0"/>
      </a:spcAft>
      <a:defRPr sz="4000" kern="1200">
        <a:solidFill>
          <a:schemeClr val="tx1"/>
        </a:solidFill>
        <a:latin typeface="Times" charset="0"/>
        <a:ea typeface="+mn-ea"/>
        <a:cs typeface="+mn-cs"/>
      </a:defRPr>
    </a:lvl1pPr>
    <a:lvl2pPr marL="457200" algn="r" rtl="0" eaLnBrk="0" fontAlgn="base" hangingPunct="0">
      <a:spcBef>
        <a:spcPct val="0"/>
      </a:spcBef>
      <a:spcAft>
        <a:spcPct val="0"/>
      </a:spcAft>
      <a:defRPr sz="4000" kern="1200">
        <a:solidFill>
          <a:schemeClr val="tx1"/>
        </a:solidFill>
        <a:latin typeface="Times" charset="0"/>
        <a:ea typeface="+mn-ea"/>
        <a:cs typeface="+mn-cs"/>
      </a:defRPr>
    </a:lvl2pPr>
    <a:lvl3pPr marL="914400" algn="r" rtl="0" eaLnBrk="0" fontAlgn="base" hangingPunct="0">
      <a:spcBef>
        <a:spcPct val="0"/>
      </a:spcBef>
      <a:spcAft>
        <a:spcPct val="0"/>
      </a:spcAft>
      <a:defRPr sz="4000" kern="1200">
        <a:solidFill>
          <a:schemeClr val="tx1"/>
        </a:solidFill>
        <a:latin typeface="Times" charset="0"/>
        <a:ea typeface="+mn-ea"/>
        <a:cs typeface="+mn-cs"/>
      </a:defRPr>
    </a:lvl3pPr>
    <a:lvl4pPr marL="1371600" algn="r" rtl="0" eaLnBrk="0" fontAlgn="base" hangingPunct="0">
      <a:spcBef>
        <a:spcPct val="0"/>
      </a:spcBef>
      <a:spcAft>
        <a:spcPct val="0"/>
      </a:spcAft>
      <a:defRPr sz="4000" kern="1200">
        <a:solidFill>
          <a:schemeClr val="tx1"/>
        </a:solidFill>
        <a:latin typeface="Times" charset="0"/>
        <a:ea typeface="+mn-ea"/>
        <a:cs typeface="+mn-cs"/>
      </a:defRPr>
    </a:lvl4pPr>
    <a:lvl5pPr marL="1828800" algn="r" rtl="0" eaLnBrk="0" fontAlgn="base" hangingPunct="0">
      <a:spcBef>
        <a:spcPct val="0"/>
      </a:spcBef>
      <a:spcAft>
        <a:spcPct val="0"/>
      </a:spcAft>
      <a:defRPr sz="4000" kern="1200">
        <a:solidFill>
          <a:schemeClr val="tx1"/>
        </a:solidFill>
        <a:latin typeface="Times" charset="0"/>
        <a:ea typeface="+mn-ea"/>
        <a:cs typeface="+mn-cs"/>
      </a:defRPr>
    </a:lvl5pPr>
    <a:lvl6pPr marL="2286000" algn="l" defTabSz="914400" rtl="0" eaLnBrk="1" latinLnBrk="0" hangingPunct="1">
      <a:defRPr sz="4000" kern="1200">
        <a:solidFill>
          <a:schemeClr val="tx1"/>
        </a:solidFill>
        <a:latin typeface="Times" charset="0"/>
        <a:ea typeface="+mn-ea"/>
        <a:cs typeface="+mn-cs"/>
      </a:defRPr>
    </a:lvl6pPr>
    <a:lvl7pPr marL="2743200" algn="l" defTabSz="914400" rtl="0" eaLnBrk="1" latinLnBrk="0" hangingPunct="1">
      <a:defRPr sz="4000" kern="1200">
        <a:solidFill>
          <a:schemeClr val="tx1"/>
        </a:solidFill>
        <a:latin typeface="Times" charset="0"/>
        <a:ea typeface="+mn-ea"/>
        <a:cs typeface="+mn-cs"/>
      </a:defRPr>
    </a:lvl7pPr>
    <a:lvl8pPr marL="3200400" algn="l" defTabSz="914400" rtl="0" eaLnBrk="1" latinLnBrk="0" hangingPunct="1">
      <a:defRPr sz="4000" kern="1200">
        <a:solidFill>
          <a:schemeClr val="tx1"/>
        </a:solidFill>
        <a:latin typeface="Times" charset="0"/>
        <a:ea typeface="+mn-ea"/>
        <a:cs typeface="+mn-cs"/>
      </a:defRPr>
    </a:lvl8pPr>
    <a:lvl9pPr marL="3657600" algn="l" defTabSz="914400" rtl="0" eaLnBrk="1" latinLnBrk="0" hangingPunct="1">
      <a:defRPr sz="40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52C"/>
    <a:srgbClr val="F3CCAB"/>
    <a:srgbClr val="0000FF"/>
    <a:srgbClr val="F56A0B"/>
    <a:srgbClr val="EE9A12"/>
    <a:srgbClr val="DBC6A1"/>
    <a:srgbClr val="FF3300"/>
    <a:srgbClr val="FFD900"/>
    <a:srgbClr val="003366"/>
    <a:srgbClr val="0000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2" autoAdjust="0"/>
    <p:restoredTop sz="94472" autoAdjust="0"/>
  </p:normalViewPr>
  <p:slideViewPr>
    <p:cSldViewPr>
      <p:cViewPr>
        <p:scale>
          <a:sx n="55" d="100"/>
          <a:sy n="55" d="100"/>
        </p:scale>
        <p:origin x="-1770" y="-384"/>
      </p:cViewPr>
      <p:guideLst>
        <p:guide orient="horz" pos="1104"/>
        <p:guide pos="432"/>
      </p:guideLst>
    </p:cSldViewPr>
  </p:slideViewPr>
  <p:outlineViewPr>
    <p:cViewPr>
      <p:scale>
        <a:sx n="40" d="100"/>
        <a:sy n="40" d="100"/>
      </p:scale>
      <p:origin x="54"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6" d="100"/>
          <a:sy n="36" d="100"/>
        </p:scale>
        <p:origin x="-1530" y="-84"/>
      </p:cViewPr>
      <p:guideLst>
        <p:guide orient="horz" pos="3108"/>
        <p:guide pos="212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19564" cy="493868"/>
          </a:xfrm>
          <a:prstGeom prst="rect">
            <a:avLst/>
          </a:prstGeom>
          <a:noFill/>
          <a:ln w="9525">
            <a:noFill/>
            <a:miter lim="800000"/>
            <a:headEnd/>
            <a:tailEnd/>
          </a:ln>
          <a:effectLst/>
        </p:spPr>
        <p:txBody>
          <a:bodyPr vert="horz" wrap="square" lIns="90333" tIns="45166" rIns="90333" bIns="45166" numCol="1" anchor="t" anchorCtr="0" compatLnSpc="1">
            <a:prstTxWarp prst="textNoShape">
              <a:avLst/>
            </a:prstTxWarp>
          </a:bodyPr>
          <a:lstStyle>
            <a:lvl1pPr algn="l" defTabSz="903288">
              <a:defRPr sz="1100"/>
            </a:lvl1pPr>
          </a:lstStyle>
          <a:p>
            <a:pPr>
              <a:defRPr/>
            </a:pPr>
            <a:endParaRPr lang="en-US"/>
          </a:p>
        </p:txBody>
      </p:sp>
      <p:sp>
        <p:nvSpPr>
          <p:cNvPr id="5123" name="Rectangle 3"/>
          <p:cNvSpPr>
            <a:spLocks noGrp="1" noChangeArrowheads="1"/>
          </p:cNvSpPr>
          <p:nvPr>
            <p:ph type="dt" sz="quarter" idx="1"/>
          </p:nvPr>
        </p:nvSpPr>
        <p:spPr bwMode="auto">
          <a:xfrm>
            <a:off x="3816199" y="1"/>
            <a:ext cx="2919564" cy="493868"/>
          </a:xfrm>
          <a:prstGeom prst="rect">
            <a:avLst/>
          </a:prstGeom>
          <a:noFill/>
          <a:ln w="9525">
            <a:noFill/>
            <a:miter lim="800000"/>
            <a:headEnd/>
            <a:tailEnd/>
          </a:ln>
          <a:effectLst/>
        </p:spPr>
        <p:txBody>
          <a:bodyPr vert="horz" wrap="square" lIns="90333" tIns="45166" rIns="90333" bIns="45166" numCol="1" anchor="t" anchorCtr="0" compatLnSpc="1">
            <a:prstTxWarp prst="textNoShape">
              <a:avLst/>
            </a:prstTxWarp>
          </a:bodyPr>
          <a:lstStyle>
            <a:lvl1pPr defTabSz="903288">
              <a:defRPr sz="1100"/>
            </a:lvl1pPr>
          </a:lstStyle>
          <a:p>
            <a:pPr>
              <a:defRPr/>
            </a:pPr>
            <a:endParaRPr lang="en-US"/>
          </a:p>
        </p:txBody>
      </p:sp>
      <p:sp>
        <p:nvSpPr>
          <p:cNvPr id="5124" name="Rectangle 4"/>
          <p:cNvSpPr>
            <a:spLocks noGrp="1" noChangeArrowheads="1"/>
          </p:cNvSpPr>
          <p:nvPr>
            <p:ph type="ftr" sz="quarter" idx="2"/>
          </p:nvPr>
        </p:nvSpPr>
        <p:spPr bwMode="auto">
          <a:xfrm>
            <a:off x="1" y="9372445"/>
            <a:ext cx="2919564" cy="493868"/>
          </a:xfrm>
          <a:prstGeom prst="rect">
            <a:avLst/>
          </a:prstGeom>
          <a:noFill/>
          <a:ln w="9525">
            <a:noFill/>
            <a:miter lim="800000"/>
            <a:headEnd/>
            <a:tailEnd/>
          </a:ln>
          <a:effectLst/>
        </p:spPr>
        <p:txBody>
          <a:bodyPr vert="horz" wrap="square" lIns="90333" tIns="45166" rIns="90333" bIns="45166" numCol="1" anchor="b" anchorCtr="0" compatLnSpc="1">
            <a:prstTxWarp prst="textNoShape">
              <a:avLst/>
            </a:prstTxWarp>
          </a:bodyPr>
          <a:lstStyle>
            <a:lvl1pPr algn="l" defTabSz="903288">
              <a:defRPr sz="1100"/>
            </a:lvl1pPr>
          </a:lstStyle>
          <a:p>
            <a:pPr>
              <a:defRPr/>
            </a:pPr>
            <a:endParaRPr lang="en-US"/>
          </a:p>
        </p:txBody>
      </p:sp>
      <p:sp>
        <p:nvSpPr>
          <p:cNvPr id="5125" name="Rectangle 5"/>
          <p:cNvSpPr>
            <a:spLocks noGrp="1" noChangeArrowheads="1"/>
          </p:cNvSpPr>
          <p:nvPr>
            <p:ph type="sldNum" sz="quarter" idx="3"/>
          </p:nvPr>
        </p:nvSpPr>
        <p:spPr bwMode="auto">
          <a:xfrm>
            <a:off x="3816199" y="9372445"/>
            <a:ext cx="2919564" cy="493868"/>
          </a:xfrm>
          <a:prstGeom prst="rect">
            <a:avLst/>
          </a:prstGeom>
          <a:noFill/>
          <a:ln w="9525">
            <a:noFill/>
            <a:miter lim="800000"/>
            <a:headEnd/>
            <a:tailEnd/>
          </a:ln>
          <a:effectLst/>
        </p:spPr>
        <p:txBody>
          <a:bodyPr vert="horz" wrap="square" lIns="90333" tIns="45166" rIns="90333" bIns="45166" numCol="1" anchor="b" anchorCtr="0" compatLnSpc="1">
            <a:prstTxWarp prst="textNoShape">
              <a:avLst/>
            </a:prstTxWarp>
          </a:bodyPr>
          <a:lstStyle>
            <a:lvl1pPr defTabSz="903288">
              <a:defRPr sz="1100"/>
            </a:lvl1pPr>
          </a:lstStyle>
          <a:p>
            <a:pPr>
              <a:defRPr/>
            </a:pPr>
            <a:fld id="{ECED2149-E7BD-45F2-A39A-7A5616C509B5}"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19564" cy="493868"/>
          </a:xfrm>
          <a:prstGeom prst="rect">
            <a:avLst/>
          </a:prstGeom>
          <a:noFill/>
          <a:ln w="9525">
            <a:noFill/>
            <a:miter lim="800000"/>
            <a:headEnd/>
            <a:tailEnd/>
          </a:ln>
          <a:effectLst/>
        </p:spPr>
        <p:txBody>
          <a:bodyPr vert="horz" wrap="square" lIns="90333" tIns="45166" rIns="90333" bIns="45166" numCol="1" anchor="t" anchorCtr="0" compatLnSpc="1">
            <a:prstTxWarp prst="textNoShape">
              <a:avLst/>
            </a:prstTxWarp>
          </a:bodyPr>
          <a:lstStyle>
            <a:lvl1pPr algn="l" defTabSz="903288">
              <a:defRPr sz="1100"/>
            </a:lvl1pPr>
          </a:lstStyle>
          <a:p>
            <a:pPr>
              <a:defRPr/>
            </a:pPr>
            <a:endParaRPr lang="en-US"/>
          </a:p>
        </p:txBody>
      </p:sp>
      <p:sp>
        <p:nvSpPr>
          <p:cNvPr id="7171" name="Rectangle 3"/>
          <p:cNvSpPr>
            <a:spLocks noGrp="1" noChangeArrowheads="1"/>
          </p:cNvSpPr>
          <p:nvPr>
            <p:ph type="dt" idx="1"/>
          </p:nvPr>
        </p:nvSpPr>
        <p:spPr bwMode="auto">
          <a:xfrm>
            <a:off x="3816199" y="1"/>
            <a:ext cx="2919564" cy="493868"/>
          </a:xfrm>
          <a:prstGeom prst="rect">
            <a:avLst/>
          </a:prstGeom>
          <a:noFill/>
          <a:ln w="9525">
            <a:noFill/>
            <a:miter lim="800000"/>
            <a:headEnd/>
            <a:tailEnd/>
          </a:ln>
          <a:effectLst/>
        </p:spPr>
        <p:txBody>
          <a:bodyPr vert="horz" wrap="square" lIns="90333" tIns="45166" rIns="90333" bIns="45166" numCol="1" anchor="t" anchorCtr="0" compatLnSpc="1">
            <a:prstTxWarp prst="textNoShape">
              <a:avLst/>
            </a:prstTxWarp>
          </a:bodyPr>
          <a:lstStyle>
            <a:lvl1pPr defTabSz="903288">
              <a:defRPr sz="11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900113" y="738188"/>
            <a:ext cx="4935537" cy="37020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98208" y="4687801"/>
            <a:ext cx="4939349" cy="4440077"/>
          </a:xfrm>
          <a:prstGeom prst="rect">
            <a:avLst/>
          </a:prstGeom>
          <a:noFill/>
          <a:ln w="9525">
            <a:noFill/>
            <a:miter lim="800000"/>
            <a:headEnd/>
            <a:tailEnd/>
          </a:ln>
          <a:effectLst/>
        </p:spPr>
        <p:txBody>
          <a:bodyPr vert="horz" wrap="square" lIns="90333" tIns="45166" rIns="90333" bIns="451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9372445"/>
            <a:ext cx="2919564" cy="493868"/>
          </a:xfrm>
          <a:prstGeom prst="rect">
            <a:avLst/>
          </a:prstGeom>
          <a:noFill/>
          <a:ln w="9525">
            <a:noFill/>
            <a:miter lim="800000"/>
            <a:headEnd/>
            <a:tailEnd/>
          </a:ln>
          <a:effectLst/>
        </p:spPr>
        <p:txBody>
          <a:bodyPr vert="horz" wrap="square" lIns="90333" tIns="45166" rIns="90333" bIns="45166" numCol="1" anchor="b" anchorCtr="0" compatLnSpc="1">
            <a:prstTxWarp prst="textNoShape">
              <a:avLst/>
            </a:prstTxWarp>
          </a:bodyPr>
          <a:lstStyle>
            <a:lvl1pPr algn="l" defTabSz="903288">
              <a:defRPr sz="1100"/>
            </a:lvl1pPr>
          </a:lstStyle>
          <a:p>
            <a:pPr>
              <a:defRPr/>
            </a:pPr>
            <a:endParaRPr lang="en-US"/>
          </a:p>
        </p:txBody>
      </p:sp>
      <p:sp>
        <p:nvSpPr>
          <p:cNvPr id="7175" name="Rectangle 7"/>
          <p:cNvSpPr>
            <a:spLocks noGrp="1" noChangeArrowheads="1"/>
          </p:cNvSpPr>
          <p:nvPr>
            <p:ph type="sldNum" sz="quarter" idx="5"/>
          </p:nvPr>
        </p:nvSpPr>
        <p:spPr bwMode="auto">
          <a:xfrm>
            <a:off x="3816199" y="9372445"/>
            <a:ext cx="2919564" cy="493868"/>
          </a:xfrm>
          <a:prstGeom prst="rect">
            <a:avLst/>
          </a:prstGeom>
          <a:noFill/>
          <a:ln w="9525">
            <a:noFill/>
            <a:miter lim="800000"/>
            <a:headEnd/>
            <a:tailEnd/>
          </a:ln>
          <a:effectLst/>
        </p:spPr>
        <p:txBody>
          <a:bodyPr vert="horz" wrap="square" lIns="90333" tIns="45166" rIns="90333" bIns="45166" numCol="1" anchor="b" anchorCtr="0" compatLnSpc="1">
            <a:prstTxWarp prst="textNoShape">
              <a:avLst/>
            </a:prstTxWarp>
          </a:bodyPr>
          <a:lstStyle>
            <a:lvl1pPr defTabSz="903288">
              <a:defRPr sz="1100"/>
            </a:lvl1pPr>
          </a:lstStyle>
          <a:p>
            <a:pPr>
              <a:defRPr/>
            </a:pPr>
            <a:fld id="{9837DC6F-7F6C-479B-B5F7-4FB4C4955994}"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7.xml"/><Relationship Id="rId1" Type="http://schemas.openxmlformats.org/officeDocument/2006/relationships/vmlDrawing" Target="../drawings/vmlDrawing89.v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7.xml"/><Relationship Id="rId1" Type="http://schemas.openxmlformats.org/officeDocument/2006/relationships/vmlDrawing" Target="../drawings/vmlDrawing90.v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7.xml"/><Relationship Id="rId1" Type="http://schemas.openxmlformats.org/officeDocument/2006/relationships/vmlDrawing" Target="../drawings/vmlDrawing91.vml"/></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7.xml"/><Relationship Id="rId1" Type="http://schemas.openxmlformats.org/officeDocument/2006/relationships/vmlDrawing" Target="../drawings/vmlDrawing92.vml"/></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7.xml"/><Relationship Id="rId1" Type="http://schemas.openxmlformats.org/officeDocument/2006/relationships/vmlDrawing" Target="../drawings/vmlDrawing93.vml"/></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7.xml"/><Relationship Id="rId1" Type="http://schemas.openxmlformats.org/officeDocument/2006/relationships/vmlDrawing" Target="../drawings/vmlDrawing94.vml"/></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7.xml"/><Relationship Id="rId1" Type="http://schemas.openxmlformats.org/officeDocument/2006/relationships/vmlDrawing" Target="../drawings/vmlDrawing95.vml"/></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7.xml"/><Relationship Id="rId1" Type="http://schemas.openxmlformats.org/officeDocument/2006/relationships/vmlDrawing" Target="../drawings/vmlDrawing96.v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7.xml"/><Relationship Id="rId1" Type="http://schemas.openxmlformats.org/officeDocument/2006/relationships/vmlDrawing" Target="../drawings/vmlDrawing97.v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7.xml"/><Relationship Id="rId1" Type="http://schemas.openxmlformats.org/officeDocument/2006/relationships/vmlDrawing" Target="../drawings/vmlDrawing98.v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7.xml"/><Relationship Id="rId1" Type="http://schemas.openxmlformats.org/officeDocument/2006/relationships/vmlDrawing" Target="../drawings/vmlDrawing99.vml"/></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8.xml"/><Relationship Id="rId1" Type="http://schemas.openxmlformats.org/officeDocument/2006/relationships/vmlDrawing" Target="../drawings/vmlDrawing101.v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8.xml"/><Relationship Id="rId1" Type="http://schemas.openxmlformats.org/officeDocument/2006/relationships/vmlDrawing" Target="../drawings/vmlDrawing102.vml"/><Relationship Id="rId4" Type="http://schemas.openxmlformats.org/officeDocument/2006/relationships/image" Target="../media/image5.png"/></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8.xml"/><Relationship Id="rId1" Type="http://schemas.openxmlformats.org/officeDocument/2006/relationships/vmlDrawing" Target="../drawings/vmlDrawing103.vml"/><Relationship Id="rId4"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8.xml"/><Relationship Id="rId1" Type="http://schemas.openxmlformats.org/officeDocument/2006/relationships/vmlDrawing" Target="../drawings/vmlDrawing104.v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8.xml"/><Relationship Id="rId1" Type="http://schemas.openxmlformats.org/officeDocument/2006/relationships/vmlDrawing" Target="../drawings/vmlDrawing105.vml"/><Relationship Id="rId4" Type="http://schemas.openxmlformats.org/officeDocument/2006/relationships/image" Target="../media/image8.png"/></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8.xml"/><Relationship Id="rId1" Type="http://schemas.openxmlformats.org/officeDocument/2006/relationships/vmlDrawing" Target="../drawings/vmlDrawing106.vml"/><Relationship Id="rId4" Type="http://schemas.openxmlformats.org/officeDocument/2006/relationships/image" Target="../media/image9.png"/></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8.xml"/><Relationship Id="rId1" Type="http://schemas.openxmlformats.org/officeDocument/2006/relationships/vmlDrawing" Target="../drawings/vmlDrawing107.vml"/><Relationship Id="rId4" Type="http://schemas.openxmlformats.org/officeDocument/2006/relationships/image" Target="../media/image10.png"/></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8.xml"/><Relationship Id="rId1" Type="http://schemas.openxmlformats.org/officeDocument/2006/relationships/vmlDrawing" Target="../drawings/vmlDrawing108.v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8.xml"/><Relationship Id="rId1" Type="http://schemas.openxmlformats.org/officeDocument/2006/relationships/vmlDrawing" Target="../drawings/vmlDrawing109.v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8.xml"/><Relationship Id="rId1" Type="http://schemas.openxmlformats.org/officeDocument/2006/relationships/vmlDrawing" Target="../drawings/vmlDrawing110.vml"/></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8.xml"/><Relationship Id="rId1" Type="http://schemas.openxmlformats.org/officeDocument/2006/relationships/vmlDrawing" Target="../drawings/vmlDrawing111.vml"/></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8.xml"/><Relationship Id="rId1" Type="http://schemas.openxmlformats.org/officeDocument/2006/relationships/vmlDrawing" Target="../drawings/vmlDrawing112.vml"/></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8.xml"/><Relationship Id="rId1" Type="http://schemas.openxmlformats.org/officeDocument/2006/relationships/vmlDrawing" Target="../drawings/vmlDrawing113.vml"/></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8.xml"/><Relationship Id="rId1" Type="http://schemas.openxmlformats.org/officeDocument/2006/relationships/vmlDrawing" Target="../drawings/vmlDrawing114.vml"/></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8.xml"/><Relationship Id="rId1" Type="http://schemas.openxmlformats.org/officeDocument/2006/relationships/vmlDrawing" Target="../drawings/vmlDrawing115.vml"/></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8.xml"/><Relationship Id="rId1" Type="http://schemas.openxmlformats.org/officeDocument/2006/relationships/vmlDrawing" Target="../drawings/vmlDrawing116.vml"/></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8.xml"/><Relationship Id="rId1" Type="http://schemas.openxmlformats.org/officeDocument/2006/relationships/vmlDrawing" Target="../drawings/vmlDrawing117.vml"/></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8.xml"/><Relationship Id="rId1" Type="http://schemas.openxmlformats.org/officeDocument/2006/relationships/vmlDrawing" Target="../drawings/vmlDrawing118.v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7.v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8.v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vmlDrawing" Target="../drawings/vmlDrawing9.v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vmlDrawing" Target="../drawings/vmlDrawing10.v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vmlDrawing" Target="../drawings/vmlDrawing11.v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vmlDrawing" Target="../drawings/vmlDrawing12.v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vmlDrawing" Target="../drawings/vmlDrawing13.v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vmlDrawing" Target="../drawings/vmlDrawing14.v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vmlDrawing" Target="../drawings/vmlDrawing15.v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vmlDrawing" Target="../drawings/vmlDrawing16.v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vmlDrawing" Target="../drawings/vmlDrawing17.v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vmlDrawing" Target="../drawings/vmlDrawing18.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vmlDrawing" Target="../drawings/vmlDrawing19.v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vmlDrawing" Target="../drawings/vmlDrawing20.v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vmlDrawing" Target="../drawings/vmlDrawing23.v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vmlDrawing" Target="../drawings/vmlDrawing24.v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vmlDrawing" Target="../drawings/vmlDrawing25.v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vmlDrawing" Target="../drawings/vmlDrawing26.v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vmlDrawing" Target="../drawings/vmlDrawing27.v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vmlDrawing" Target="../drawings/vmlDrawing28.v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vmlDrawing" Target="../drawings/vmlDrawing29.v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vmlDrawing" Target="../drawings/vmlDrawing30.v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vmlDrawing" Target="../drawings/vmlDrawing31.v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vmlDrawing" Target="../drawings/vmlDrawing32.v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vmlDrawing" Target="../drawings/vmlDrawing33.v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vmlDrawing" Target="../drawings/vmlDrawing34.v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vmlDrawing" Target="../drawings/vmlDrawing35.v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vmlDrawing" Target="../drawings/vmlDrawing36.v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vmlDrawing" Target="../drawings/vmlDrawing37.v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vmlDrawing" Target="../drawings/vmlDrawing38.v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vmlDrawing" Target="../drawings/vmlDrawing39.v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vmlDrawing" Target="../drawings/vmlDrawing40.v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vmlDrawing" Target="../drawings/vmlDrawing41.v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5.xml"/><Relationship Id="rId1" Type="http://schemas.openxmlformats.org/officeDocument/2006/relationships/vmlDrawing" Target="../drawings/vmlDrawing43.v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5.xml"/><Relationship Id="rId1" Type="http://schemas.openxmlformats.org/officeDocument/2006/relationships/vmlDrawing" Target="../drawings/vmlDrawing44.v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5.xml"/><Relationship Id="rId1" Type="http://schemas.openxmlformats.org/officeDocument/2006/relationships/vmlDrawing" Target="../drawings/vmlDrawing45.v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5.xml"/><Relationship Id="rId1" Type="http://schemas.openxmlformats.org/officeDocument/2006/relationships/vmlDrawing" Target="../drawings/vmlDrawing46.v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5.xml"/><Relationship Id="rId1" Type="http://schemas.openxmlformats.org/officeDocument/2006/relationships/vmlDrawing" Target="../drawings/vmlDrawing47.vml"/><Relationship Id="rId4"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5.xml"/><Relationship Id="rId1" Type="http://schemas.openxmlformats.org/officeDocument/2006/relationships/vmlDrawing" Target="../drawings/vmlDrawing48.vml"/><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5.xml"/><Relationship Id="rId1" Type="http://schemas.openxmlformats.org/officeDocument/2006/relationships/vmlDrawing" Target="../drawings/vmlDrawing49.vml"/><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5.xml"/><Relationship Id="rId1" Type="http://schemas.openxmlformats.org/officeDocument/2006/relationships/vmlDrawing" Target="../drawings/vmlDrawing50.v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5.xml"/><Relationship Id="rId1" Type="http://schemas.openxmlformats.org/officeDocument/2006/relationships/vmlDrawing" Target="../drawings/vmlDrawing51.v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5.xml"/><Relationship Id="rId1" Type="http://schemas.openxmlformats.org/officeDocument/2006/relationships/vmlDrawing" Target="../drawings/vmlDrawing52.v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5.xml"/><Relationship Id="rId1" Type="http://schemas.openxmlformats.org/officeDocument/2006/relationships/vmlDrawing" Target="../drawings/vmlDrawing53.v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5.xml"/><Relationship Id="rId1" Type="http://schemas.openxmlformats.org/officeDocument/2006/relationships/vmlDrawing" Target="../drawings/vmlDrawing54.v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5.xml"/><Relationship Id="rId1" Type="http://schemas.openxmlformats.org/officeDocument/2006/relationships/vmlDrawing" Target="../drawings/vmlDrawing55.v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5.xml"/><Relationship Id="rId1" Type="http://schemas.openxmlformats.org/officeDocument/2006/relationships/vmlDrawing" Target="../drawings/vmlDrawing56.v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5.xml"/><Relationship Id="rId1" Type="http://schemas.openxmlformats.org/officeDocument/2006/relationships/vmlDrawing" Target="../drawings/vmlDrawing57.v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5.xml"/><Relationship Id="rId1" Type="http://schemas.openxmlformats.org/officeDocument/2006/relationships/vmlDrawing" Target="../drawings/vmlDrawing58.vml"/></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5.xml"/><Relationship Id="rId1" Type="http://schemas.openxmlformats.org/officeDocument/2006/relationships/vmlDrawing" Target="../drawings/vmlDrawing59.vml"/></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5.xml"/><Relationship Id="rId1" Type="http://schemas.openxmlformats.org/officeDocument/2006/relationships/vmlDrawing" Target="../drawings/vmlDrawing60.v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5.xml"/><Relationship Id="rId1" Type="http://schemas.openxmlformats.org/officeDocument/2006/relationships/vmlDrawing" Target="../drawings/vmlDrawing61.v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6.xml"/><Relationship Id="rId1" Type="http://schemas.openxmlformats.org/officeDocument/2006/relationships/vmlDrawing" Target="../drawings/vmlDrawing63.v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6.xml"/><Relationship Id="rId1" Type="http://schemas.openxmlformats.org/officeDocument/2006/relationships/vmlDrawing" Target="../drawings/vmlDrawing64.v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6.xml"/><Relationship Id="rId1" Type="http://schemas.openxmlformats.org/officeDocument/2006/relationships/vmlDrawing" Target="../drawings/vmlDrawing65.v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6.xml"/><Relationship Id="rId1" Type="http://schemas.openxmlformats.org/officeDocument/2006/relationships/vmlDrawing" Target="../drawings/vmlDrawing66.vml"/><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6.xml"/><Relationship Id="rId1" Type="http://schemas.openxmlformats.org/officeDocument/2006/relationships/vmlDrawing" Target="../drawings/vmlDrawing67.v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6.xml"/><Relationship Id="rId1" Type="http://schemas.openxmlformats.org/officeDocument/2006/relationships/vmlDrawing" Target="../drawings/vmlDrawing68.v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6.xml"/><Relationship Id="rId1" Type="http://schemas.openxmlformats.org/officeDocument/2006/relationships/vmlDrawing" Target="../drawings/vmlDrawing69.vml"/><Relationship Id="rId4"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6.xml"/><Relationship Id="rId1" Type="http://schemas.openxmlformats.org/officeDocument/2006/relationships/vmlDrawing" Target="../drawings/vmlDrawing70.vml"/></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6.xml"/><Relationship Id="rId1" Type="http://schemas.openxmlformats.org/officeDocument/2006/relationships/vmlDrawing" Target="../drawings/vmlDrawing71.vml"/></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6.xml"/><Relationship Id="rId1" Type="http://schemas.openxmlformats.org/officeDocument/2006/relationships/vmlDrawing" Target="../drawings/vmlDrawing72.vml"/></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6.xml"/><Relationship Id="rId1" Type="http://schemas.openxmlformats.org/officeDocument/2006/relationships/vmlDrawing" Target="../drawings/vmlDrawing73.vml"/></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6.xml"/><Relationship Id="rId1" Type="http://schemas.openxmlformats.org/officeDocument/2006/relationships/vmlDrawing" Target="../drawings/vmlDrawing74.vml"/></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6.xml"/><Relationship Id="rId1" Type="http://schemas.openxmlformats.org/officeDocument/2006/relationships/vmlDrawing" Target="../drawings/vmlDrawing75.vml"/></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6.xml"/><Relationship Id="rId1" Type="http://schemas.openxmlformats.org/officeDocument/2006/relationships/vmlDrawing" Target="../drawings/vmlDrawing76.vml"/></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6.xml"/><Relationship Id="rId1" Type="http://schemas.openxmlformats.org/officeDocument/2006/relationships/vmlDrawing" Target="../drawings/vmlDrawing77.v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6.xml"/><Relationship Id="rId1" Type="http://schemas.openxmlformats.org/officeDocument/2006/relationships/vmlDrawing" Target="../drawings/vmlDrawing78.v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6.xml"/><Relationship Id="rId1" Type="http://schemas.openxmlformats.org/officeDocument/2006/relationships/vmlDrawing" Target="../drawings/vmlDrawing79.vml"/></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6.xml"/><Relationship Id="rId1" Type="http://schemas.openxmlformats.org/officeDocument/2006/relationships/vmlDrawing" Target="../drawings/vmlDrawing80.v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7.xml"/><Relationship Id="rId1" Type="http://schemas.openxmlformats.org/officeDocument/2006/relationships/vmlDrawing" Target="../drawings/vmlDrawing82.vml"/><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7.xml"/><Relationship Id="rId1" Type="http://schemas.openxmlformats.org/officeDocument/2006/relationships/vmlDrawing" Target="../drawings/vmlDrawing83.vml"/><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7.xml"/><Relationship Id="rId1" Type="http://schemas.openxmlformats.org/officeDocument/2006/relationships/vmlDrawing" Target="../drawings/vmlDrawing84.v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7.xml"/><Relationship Id="rId1" Type="http://schemas.openxmlformats.org/officeDocument/2006/relationships/vmlDrawing" Target="../drawings/vmlDrawing85.vml"/><Relationship Id="rId4"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7.xml"/><Relationship Id="rId1" Type="http://schemas.openxmlformats.org/officeDocument/2006/relationships/vmlDrawing" Target="../drawings/vmlDrawing86.vml"/><Relationship Id="rId4"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7.xml"/><Relationship Id="rId1" Type="http://schemas.openxmlformats.org/officeDocument/2006/relationships/vmlDrawing" Target="../drawings/vmlDrawing87.vml"/><Relationship Id="rId4" Type="http://schemas.openxmlformats.org/officeDocument/2006/relationships/image" Target="../media/image9.png"/></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7.xml"/><Relationship Id="rId1" Type="http://schemas.openxmlformats.org/officeDocument/2006/relationships/vmlDrawing" Target="../drawings/vmlDrawing88.v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6"/>
          <p:cNvSpPr>
            <a:spLocks noGrp="1" noChangeArrowheads="1"/>
          </p:cNvSpPr>
          <p:nvPr>
            <p:ph type="sldNum" sz="quarter" idx="10"/>
          </p:nvPr>
        </p:nvSpPr>
        <p:spPr>
          <a:ln/>
        </p:spPr>
        <p:txBody>
          <a:bodyPr/>
          <a:lstStyle>
            <a:lvl1pPr>
              <a:defRPr/>
            </a:lvl1pPr>
          </a:lstStyle>
          <a:p>
            <a:pPr>
              <a:defRPr/>
            </a:pPr>
            <a:fld id="{A9AE0C5C-382B-428E-8790-A43CC7DE3C68}"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6"/>
          <p:cNvSpPr>
            <a:spLocks noGrp="1" noChangeArrowheads="1"/>
          </p:cNvSpPr>
          <p:nvPr>
            <p:ph type="sldNum" sz="quarter" idx="10"/>
          </p:nvPr>
        </p:nvSpPr>
        <p:spPr>
          <a:ln/>
        </p:spPr>
        <p:txBody>
          <a:bodyPr/>
          <a:lstStyle>
            <a:lvl1pPr>
              <a:defRPr/>
            </a:lvl1pPr>
          </a:lstStyle>
          <a:p>
            <a:pPr>
              <a:defRPr/>
            </a:pPr>
            <a:fld id="{F8F84FC3-2EFB-4323-9638-45C2FDC96318}" type="slidenum">
              <a:rPr lang="en-US"/>
              <a:pPr>
                <a:defRPr/>
              </a:pPr>
              <a:t>‹nº›</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Lista de pontos">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547372251"/>
              </p:ext>
            </p:extLst>
          </p:nvPr>
        </p:nvGraphicFramePr>
        <p:xfrm>
          <a:off x="1467" y="1591"/>
          <a:ext cx="1465" cy="1587"/>
        </p:xfrm>
        <a:graphic>
          <a:graphicData uri="http://schemas.openxmlformats.org/presentationml/2006/ole">
            <p:oleObj spid="_x0000_s151554" name="Slide do think-cell" r:id="rId3" imgW="270" imgH="270" progId="">
              <p:embed/>
            </p:oleObj>
          </a:graphicData>
        </a:graphic>
      </p:graphicFrame>
      <p:sp>
        <p:nvSpPr>
          <p:cNvPr id="13" name="Text Placeholder 12"/>
          <p:cNvSpPr>
            <a:spLocks noGrp="1"/>
          </p:cNvSpPr>
          <p:nvPr>
            <p:ph type="body" sz="quarter" idx="13"/>
          </p:nvPr>
        </p:nvSpPr>
        <p:spPr>
          <a:xfrm>
            <a:off x="285750" y="1260000"/>
            <a:ext cx="8638442" cy="4950000"/>
          </a:xfrm>
        </p:spPr>
        <p:txBody>
          <a:bodyPr/>
          <a:lstStyle>
            <a:lvl1pPr marL="0" marR="0" indent="0" algn="l" defTabSz="914400" rtl="0" eaLnBrk="1" fontAlgn="base" latinLnBrk="0" hangingPunct="1">
              <a:lnSpc>
                <a:spcPct val="97000"/>
              </a:lnSpc>
              <a:spcBef>
                <a:spcPct val="39000"/>
              </a:spcBef>
              <a:spcAft>
                <a:spcPct val="0"/>
              </a:spcAft>
              <a:buClrTx/>
              <a:buSzTx/>
              <a:buFontTx/>
              <a:buNone/>
              <a:tabLst/>
              <a:defRPr>
                <a:latin typeface="Calibri" pitchFamily="34" charset="0"/>
                <a:cs typeface="Calibri" pitchFamily="34" charset="0"/>
              </a:defRPr>
            </a:lvl1pPr>
            <a:lvl2pPr marL="488950" marR="0" indent="-271463" algn="l" defTabSz="914400" rtl="0" eaLnBrk="1" fontAlgn="base" latinLnBrk="0" hangingPunct="1">
              <a:lnSpc>
                <a:spcPct val="97000"/>
              </a:lnSpc>
              <a:spcBef>
                <a:spcPct val="39000"/>
              </a:spcBef>
              <a:spcAft>
                <a:spcPct val="0"/>
              </a:spcAft>
              <a:buClrTx/>
              <a:buSzTx/>
              <a:buFontTx/>
              <a:buChar char="•"/>
              <a:tabLst/>
              <a:defRPr baseline="0">
                <a:latin typeface="Calibri" pitchFamily="34" charset="0"/>
                <a:cs typeface="Calibri" pitchFamily="34" charset="0"/>
              </a:defRPr>
            </a:lvl2pPr>
            <a:lvl3pPr>
              <a:defRPr/>
            </a:lvl3pPr>
            <a:lvl4pPr>
              <a:defRPr/>
            </a:lvl4pPr>
            <a:lvl5pPr>
              <a:defRPr/>
            </a:lvl5p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PT" noProof="0" dirty="0" smtClean="0"/>
          </a:p>
        </p:txBody>
      </p:sp>
      <p:sp>
        <p:nvSpPr>
          <p:cNvPr id="9" name="Text Placeholder 8"/>
          <p:cNvSpPr>
            <a:spLocks noGrp="1"/>
          </p:cNvSpPr>
          <p:nvPr>
            <p:ph type="body" sz="quarter" idx="14"/>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5" name="Slide Number Placeholder 5"/>
          <p:cNvSpPr>
            <a:spLocks noGrp="1"/>
          </p:cNvSpPr>
          <p:nvPr>
            <p:ph type="sldNum" sz="quarter" idx="15"/>
          </p:nvPr>
        </p:nvSpPr>
        <p:spPr/>
        <p:txBody>
          <a:bodyPr/>
          <a:lstStyle>
            <a:lvl1pPr>
              <a:defRPr/>
            </a:lvl1pPr>
          </a:lstStyle>
          <a:p>
            <a:pPr>
              <a:defRPr/>
            </a:pPr>
            <a:fld id="{A6E2107A-638A-41C8-9CC3-B5C376B0B84F}" type="slidenum">
              <a:rPr lang="pt-PT" smtClean="0"/>
              <a:pPr>
                <a:defRPr/>
              </a:pPr>
              <a:t>‹nº›</a:t>
            </a:fld>
            <a:endParaRPr lang="pt-PT"/>
          </a:p>
        </p:txBody>
      </p:sp>
    </p:spTree>
    <p:extLst>
      <p:ext uri="{BB962C8B-B14F-4D97-AF65-F5344CB8AC3E}">
        <p14:creationId xmlns="" xmlns:p14="http://schemas.microsoft.com/office/powerpoint/2010/main" val="9718457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ítulo, Subtítulo e Conteúdo">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66141102"/>
              </p:ext>
            </p:extLst>
          </p:nvPr>
        </p:nvGraphicFramePr>
        <p:xfrm>
          <a:off x="1467" y="1591"/>
          <a:ext cx="1465" cy="1587"/>
        </p:xfrm>
        <a:graphic>
          <a:graphicData uri="http://schemas.openxmlformats.org/presentationml/2006/ole">
            <p:oleObj spid="_x0000_s152578"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493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5" name="Slide Number Placeholder 5"/>
          <p:cNvSpPr>
            <a:spLocks noGrp="1"/>
          </p:cNvSpPr>
          <p:nvPr>
            <p:ph type="sldNum" sz="quarter" idx="14"/>
          </p:nvPr>
        </p:nvSpPr>
        <p:spPr/>
        <p:txBody>
          <a:bodyPr/>
          <a:lstStyle>
            <a:lvl1pPr>
              <a:defRPr/>
            </a:lvl1pPr>
          </a:lstStyle>
          <a:p>
            <a:pPr>
              <a:defRPr/>
            </a:pPr>
            <a:fld id="{9EA04FD2-2147-4F7E-9319-BC8784645353}" type="slidenum">
              <a:rPr lang="pt-PT" smtClean="0"/>
              <a:pPr>
                <a:defRPr/>
              </a:pPr>
              <a:t>‹nº›</a:t>
            </a:fld>
            <a:endParaRPr lang="pt-PT"/>
          </a:p>
        </p:txBody>
      </p:sp>
    </p:spTree>
    <p:extLst>
      <p:ext uri="{BB962C8B-B14F-4D97-AF65-F5344CB8AC3E}">
        <p14:creationId xmlns="" xmlns:p14="http://schemas.microsoft.com/office/powerpoint/2010/main" val="2854017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ítulo, Subtítulo e 2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3437829109"/>
              </p:ext>
            </p:extLst>
          </p:nvPr>
        </p:nvGraphicFramePr>
        <p:xfrm>
          <a:off x="1467" y="1591"/>
          <a:ext cx="1465" cy="1587"/>
        </p:xfrm>
        <a:graphic>
          <a:graphicData uri="http://schemas.openxmlformats.org/presentationml/2006/ole">
            <p:oleObj spid="_x0000_s153602"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4153846"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4704434" y="1260000"/>
            <a:ext cx="4153846"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Slide Number Placeholder 5"/>
          <p:cNvSpPr>
            <a:spLocks noGrp="1"/>
          </p:cNvSpPr>
          <p:nvPr>
            <p:ph type="sldNum" sz="quarter" idx="15"/>
          </p:nvPr>
        </p:nvSpPr>
        <p:spPr/>
        <p:txBody>
          <a:bodyPr/>
          <a:lstStyle>
            <a:lvl1pPr>
              <a:defRPr/>
            </a:lvl1pPr>
          </a:lstStyle>
          <a:p>
            <a:pPr>
              <a:defRPr/>
            </a:pPr>
            <a:fld id="{A1E7DE16-4DE1-4AD9-93D0-C1D5DEFCD10C}" type="slidenum">
              <a:rPr lang="pt-PT" smtClean="0"/>
              <a:pPr>
                <a:defRPr/>
              </a:pPr>
              <a:t>‹nº›</a:t>
            </a:fld>
            <a:endParaRPr lang="pt-PT"/>
          </a:p>
        </p:txBody>
      </p:sp>
    </p:spTree>
    <p:extLst>
      <p:ext uri="{BB962C8B-B14F-4D97-AF65-F5344CB8AC3E}">
        <p14:creationId xmlns="" xmlns:p14="http://schemas.microsoft.com/office/powerpoint/2010/main" val="6510274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ítulo, Subtítulo e 3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521029343"/>
              </p:ext>
            </p:extLst>
          </p:nvPr>
        </p:nvGraphicFramePr>
        <p:xfrm>
          <a:off x="1467" y="1591"/>
          <a:ext cx="1465" cy="1587"/>
        </p:xfrm>
        <a:graphic>
          <a:graphicData uri="http://schemas.openxmlformats.org/presentationml/2006/ole">
            <p:oleObj spid="_x0000_s154626"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2758154"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3187202"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1" name="Content Placeholder 10"/>
          <p:cNvSpPr>
            <a:spLocks noGrp="1"/>
          </p:cNvSpPr>
          <p:nvPr>
            <p:ph sz="quarter" idx="15"/>
          </p:nvPr>
        </p:nvSpPr>
        <p:spPr>
          <a:xfrm>
            <a:off x="6088684"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Slide Number Placeholder 5"/>
          <p:cNvSpPr>
            <a:spLocks noGrp="1"/>
          </p:cNvSpPr>
          <p:nvPr>
            <p:ph type="sldNum" sz="quarter" idx="16"/>
          </p:nvPr>
        </p:nvSpPr>
        <p:spPr/>
        <p:txBody>
          <a:bodyPr/>
          <a:lstStyle>
            <a:lvl1pPr>
              <a:defRPr/>
            </a:lvl1pPr>
          </a:lstStyle>
          <a:p>
            <a:pPr>
              <a:defRPr/>
            </a:pPr>
            <a:fld id="{0C61D593-780A-4DC0-873D-72C271A859FA}" type="slidenum">
              <a:rPr lang="pt-PT" smtClean="0"/>
              <a:pPr>
                <a:defRPr/>
              </a:pPr>
              <a:t>‹nº›</a:t>
            </a:fld>
            <a:endParaRPr lang="pt-PT"/>
          </a:p>
        </p:txBody>
      </p:sp>
    </p:spTree>
    <p:extLst>
      <p:ext uri="{BB962C8B-B14F-4D97-AF65-F5344CB8AC3E}">
        <p14:creationId xmlns="" xmlns:p14="http://schemas.microsoft.com/office/powerpoint/2010/main" val="2179938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97998162"/>
              </p:ext>
            </p:extLst>
          </p:nvPr>
        </p:nvGraphicFramePr>
        <p:xfrm>
          <a:off x="1467" y="1591"/>
          <a:ext cx="1465" cy="1587"/>
        </p:xfrm>
        <a:graphic>
          <a:graphicData uri="http://schemas.openxmlformats.org/presentationml/2006/ole">
            <p:oleObj spid="_x0000_s155650" name="Slide do think-cell" r:id="rId3" imgW="270" imgH="270" progId="">
              <p:embed/>
            </p:oleObj>
          </a:graphicData>
        </a:graphic>
      </p:graphicFrame>
      <p:sp>
        <p:nvSpPr>
          <p:cNvPr id="3" name="Content Placeholder 2"/>
          <p:cNvSpPr>
            <a:spLocks noGrp="1"/>
          </p:cNvSpPr>
          <p:nvPr>
            <p:ph idx="1"/>
          </p:nvPr>
        </p:nvSpPr>
        <p:spPr>
          <a:xfrm>
            <a:off x="281354" y="1260000"/>
            <a:ext cx="8639908" cy="4950000"/>
          </a:xfrm>
        </p:spPr>
        <p:txBody>
          <a:bodyPr/>
          <a:lstStyle>
            <a:lvl1pPr>
              <a:buNone/>
              <a:defRPr sz="1600" b="1"/>
            </a:lvl1pPr>
            <a:lvl2pPr marL="533400" indent="-203200">
              <a:buFont typeface="Arial" pitchFamily="34" charset="0"/>
              <a:buChar char="•"/>
              <a:defRPr sz="1600"/>
            </a:lvl2pPr>
            <a:lvl3pPr marL="901700" indent="-228600">
              <a:defRPr sz="1600"/>
            </a:lvl3pPr>
            <a:lvl4pPr marL="1257300" indent="-228600">
              <a:buFont typeface="Arial" pitchFamily="34" charset="0"/>
              <a:buChar char="•"/>
              <a:defRPr sz="1600"/>
            </a:lvl4pPr>
            <a:lvl5pPr marL="1612900" indent="-228600">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4" name="Slide Number Placeholder 5"/>
          <p:cNvSpPr>
            <a:spLocks noGrp="1"/>
          </p:cNvSpPr>
          <p:nvPr>
            <p:ph type="sldNum" sz="quarter" idx="10"/>
          </p:nvPr>
        </p:nvSpPr>
        <p:spPr/>
        <p:txBody>
          <a:bodyPr/>
          <a:lstStyle>
            <a:lvl1pPr>
              <a:defRPr/>
            </a:lvl1pPr>
          </a:lstStyle>
          <a:p>
            <a:pPr>
              <a:defRPr/>
            </a:pPr>
            <a:fld id="{3F9EDFB5-51E0-4543-9393-718AB3614219}" type="slidenum">
              <a:rPr lang="pt-PT" smtClean="0"/>
              <a:pPr>
                <a:defRPr/>
              </a:pPr>
              <a:t>‹nº›</a:t>
            </a:fld>
            <a:endParaRPr lang="pt-PT"/>
          </a:p>
        </p:txBody>
      </p:sp>
    </p:spTree>
    <p:extLst>
      <p:ext uri="{BB962C8B-B14F-4D97-AF65-F5344CB8AC3E}">
        <p14:creationId xmlns="" xmlns:p14="http://schemas.microsoft.com/office/powerpoint/2010/main" val="8641461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ítulo e Sub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4012303465"/>
              </p:ext>
            </p:extLst>
          </p:nvPr>
        </p:nvGraphicFramePr>
        <p:xfrm>
          <a:off x="1467" y="1591"/>
          <a:ext cx="1465" cy="1587"/>
        </p:xfrm>
        <a:graphic>
          <a:graphicData uri="http://schemas.openxmlformats.org/presentationml/2006/ole">
            <p:oleObj spid="_x0000_s156674"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12"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4" name="Slide Number Placeholder 5"/>
          <p:cNvSpPr>
            <a:spLocks noGrp="1"/>
          </p:cNvSpPr>
          <p:nvPr>
            <p:ph type="sldNum" sz="quarter" idx="14"/>
          </p:nvPr>
        </p:nvSpPr>
        <p:spPr/>
        <p:txBody>
          <a:bodyPr/>
          <a:lstStyle>
            <a:lvl1pPr>
              <a:defRPr/>
            </a:lvl1pPr>
          </a:lstStyle>
          <a:p>
            <a:pPr>
              <a:defRPr/>
            </a:pPr>
            <a:fld id="{80A9DCC6-8012-4D51-9770-E74499E316C0}" type="slidenum">
              <a:rPr lang="pt-PT" smtClean="0"/>
              <a:pPr>
                <a:defRPr/>
              </a:pPr>
              <a:t>‹nº›</a:t>
            </a:fld>
            <a:endParaRPr lang="pt-PT"/>
          </a:p>
        </p:txBody>
      </p:sp>
    </p:spTree>
    <p:extLst>
      <p:ext uri="{BB962C8B-B14F-4D97-AF65-F5344CB8AC3E}">
        <p14:creationId xmlns="" xmlns:p14="http://schemas.microsoft.com/office/powerpoint/2010/main" val="19677040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penas 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2384389000"/>
              </p:ext>
            </p:extLst>
          </p:nvPr>
        </p:nvGraphicFramePr>
        <p:xfrm>
          <a:off x="1467" y="1591"/>
          <a:ext cx="1465" cy="1587"/>
        </p:xfrm>
        <a:graphic>
          <a:graphicData uri="http://schemas.openxmlformats.org/presentationml/2006/ole">
            <p:oleObj spid="_x0000_s157698"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sz="2400"/>
            </a:lvl1pPr>
          </a:lstStyle>
          <a:p>
            <a:r>
              <a:rPr lang="pt-BR" smtClean="0"/>
              <a:t>Clique para editar o estilo do título mestre</a:t>
            </a:r>
            <a:endParaRPr lang="pt-PT" dirty="0"/>
          </a:p>
        </p:txBody>
      </p:sp>
      <p:sp>
        <p:nvSpPr>
          <p:cNvPr id="3" name="Slide Number Placeholder 5"/>
          <p:cNvSpPr>
            <a:spLocks noGrp="1"/>
          </p:cNvSpPr>
          <p:nvPr>
            <p:ph type="sldNum" sz="quarter" idx="10"/>
          </p:nvPr>
        </p:nvSpPr>
        <p:spPr/>
        <p:txBody>
          <a:bodyPr/>
          <a:lstStyle>
            <a:lvl1pPr>
              <a:defRPr/>
            </a:lvl1pPr>
          </a:lstStyle>
          <a:p>
            <a:pPr>
              <a:defRPr/>
            </a:pPr>
            <a:fld id="{52964CCE-43F5-453A-B0DB-71E8AD85E66F}" type="slidenum">
              <a:rPr lang="pt-PT" smtClean="0"/>
              <a:pPr>
                <a:defRPr/>
              </a:pPr>
              <a:t>‹nº›</a:t>
            </a:fld>
            <a:endParaRPr lang="pt-PT"/>
          </a:p>
        </p:txBody>
      </p:sp>
    </p:spTree>
    <p:extLst>
      <p:ext uri="{BB962C8B-B14F-4D97-AF65-F5344CB8AC3E}">
        <p14:creationId xmlns="" xmlns:p14="http://schemas.microsoft.com/office/powerpoint/2010/main" val="11487660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azi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1914419705"/>
              </p:ext>
            </p:extLst>
          </p:nvPr>
        </p:nvGraphicFramePr>
        <p:xfrm>
          <a:off x="1467" y="1591"/>
          <a:ext cx="1465" cy="1587"/>
        </p:xfrm>
        <a:graphic>
          <a:graphicData uri="http://schemas.openxmlformats.org/presentationml/2006/ole">
            <p:oleObj spid="_x0000_s158722" name="Slide do think-cell" r:id="rId3" imgW="270" imgH="270" progId="">
              <p:embed/>
            </p:oleObj>
          </a:graphicData>
        </a:graphic>
      </p:graphicFrame>
      <p:sp>
        <p:nvSpPr>
          <p:cNvPr id="2" name="Slide Number Placeholder 5"/>
          <p:cNvSpPr>
            <a:spLocks noGrp="1"/>
          </p:cNvSpPr>
          <p:nvPr>
            <p:ph type="sldNum" sz="quarter" idx="10"/>
          </p:nvPr>
        </p:nvSpPr>
        <p:spPr/>
        <p:txBody>
          <a:bodyPr/>
          <a:lstStyle>
            <a:lvl1pPr>
              <a:defRPr/>
            </a:lvl1pPr>
          </a:lstStyle>
          <a:p>
            <a:pPr>
              <a:defRPr/>
            </a:pPr>
            <a:fld id="{3B07E895-302C-4F6F-A91A-20176688121A}" type="slidenum">
              <a:rPr lang="pt-PT" smtClean="0"/>
              <a:pPr>
                <a:defRPr/>
              </a:pPr>
              <a:t>‹nº›</a:t>
            </a:fld>
            <a:endParaRPr lang="pt-PT"/>
          </a:p>
        </p:txBody>
      </p:sp>
    </p:spTree>
    <p:extLst>
      <p:ext uri="{BB962C8B-B14F-4D97-AF65-F5344CB8AC3E}">
        <p14:creationId xmlns="" xmlns:p14="http://schemas.microsoft.com/office/powerpoint/2010/main" val="25004623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288683560"/>
              </p:ext>
            </p:extLst>
          </p:nvPr>
        </p:nvGraphicFramePr>
        <p:xfrm>
          <a:off x="1588" y="1588"/>
          <a:ext cx="1587" cy="1587"/>
        </p:xfrm>
        <a:graphic>
          <a:graphicData uri="http://schemas.openxmlformats.org/presentationml/2006/ole">
            <p:oleObj spid="_x0000_s159746" name="Slide do think-cell" r:id="rId3" imgW="360" imgH="360" progId="">
              <p:embed/>
            </p:oleObj>
          </a:graphicData>
        </a:graphic>
      </p:graphicFrame>
      <p:sp>
        <p:nvSpPr>
          <p:cNvPr id="2" name="Título 1"/>
          <p:cNvSpPr>
            <a:spLocks noGrp="1"/>
          </p:cNvSpPr>
          <p:nvPr>
            <p:ph type="title"/>
          </p:nvPr>
        </p:nvSpPr>
        <p:spPr/>
        <p:txBody>
          <a:bodyPr/>
          <a:lstStyle>
            <a:lvl1pPr>
              <a:defRPr sz="2400"/>
            </a:lvl1pPr>
          </a:lstStyle>
          <a:p>
            <a:r>
              <a:rPr lang="pt-PT" smtClean="0"/>
              <a:t>Clique para editar o estilo</a:t>
            </a:r>
            <a:endParaRPr lang="pt-PT"/>
          </a:p>
        </p:txBody>
      </p:sp>
      <p:sp>
        <p:nvSpPr>
          <p:cNvPr id="4" name="Slide Number Placeholder 5"/>
          <p:cNvSpPr>
            <a:spLocks noGrp="1"/>
          </p:cNvSpPr>
          <p:nvPr>
            <p:ph type="sldNum" sz="quarter" idx="10"/>
          </p:nvPr>
        </p:nvSpPr>
        <p:spPr>
          <a:xfrm>
            <a:off x="8474320" y="6588126"/>
            <a:ext cx="398585" cy="201613"/>
          </a:xfrm>
        </p:spPr>
        <p:txBody>
          <a:bodyPr/>
          <a:lstStyle>
            <a:lvl1pPr>
              <a:defRPr/>
            </a:lvl1pPr>
          </a:lstStyle>
          <a:p>
            <a:pPr>
              <a:defRPr/>
            </a:pPr>
            <a:fld id="{52964CCE-43F5-453A-B0DB-71E8AD85E66F}" type="slidenum">
              <a:rPr lang="pt-PT" smtClean="0"/>
              <a:pPr>
                <a:defRPr/>
              </a:pPr>
              <a:t>‹nº›</a:t>
            </a:fld>
            <a:endParaRPr lang="pt-PT"/>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Em branco">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extLst>
              <p:ext uri="{D42A27DB-BD31-4B8C-83A1-F6EECF244321}">
                <p14:modId xmlns="" xmlns:p14="http://schemas.microsoft.com/office/powerpoint/2010/main" val="1149992992"/>
              </p:ext>
            </p:extLst>
          </p:nvPr>
        </p:nvGraphicFramePr>
        <p:xfrm>
          <a:off x="1588" y="1588"/>
          <a:ext cx="1587" cy="1587"/>
        </p:xfrm>
        <a:graphic>
          <a:graphicData uri="http://schemas.openxmlformats.org/presentationml/2006/ole">
            <p:oleObj spid="_x0000_s160770" name="Slide do think-cell" r:id="rId3" imgW="360" imgH="360" progId="">
              <p:embed/>
            </p:oleObj>
          </a:graphicData>
        </a:graphic>
      </p:graphicFrame>
      <p:sp>
        <p:nvSpPr>
          <p:cNvPr id="2" name="Marcador de Posição da Data 3"/>
          <p:cNvSpPr>
            <a:spLocks noGrp="1"/>
          </p:cNvSpPr>
          <p:nvPr>
            <p:ph type="dt" sz="half" idx="10"/>
          </p:nvPr>
        </p:nvSpPr>
        <p:spPr>
          <a:xfrm>
            <a:off x="457200" y="6356352"/>
            <a:ext cx="2133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3" name="Marcador de Posição do Rodapé 4"/>
          <p:cNvSpPr>
            <a:spLocks noGrp="1"/>
          </p:cNvSpPr>
          <p:nvPr>
            <p:ph type="ftr" sz="quarter" idx="11"/>
          </p:nvPr>
        </p:nvSpPr>
        <p:spPr>
          <a:xfrm>
            <a:off x="3124200" y="6356352"/>
            <a:ext cx="2895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E03A0688-32CC-40FF-B230-EB6029854575}" type="slidenum">
              <a:rPr lang="pt-PT" smtClean="0"/>
              <a:pPr>
                <a:defRPr/>
              </a:pPr>
              <a:t>‹nº›</a:t>
            </a:fld>
            <a:endParaRPr lang="pt-PT"/>
          </a:p>
        </p:txBody>
      </p:sp>
    </p:spTree>
    <p:extLst>
      <p:ext uri="{BB962C8B-B14F-4D97-AF65-F5344CB8AC3E}">
        <p14:creationId xmlns="" xmlns:p14="http://schemas.microsoft.com/office/powerpoint/2010/main" val="1472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21475" y="685800"/>
            <a:ext cx="2041525"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593725" y="685800"/>
            <a:ext cx="597535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6"/>
          <p:cNvSpPr>
            <a:spLocks noGrp="1" noChangeArrowheads="1"/>
          </p:cNvSpPr>
          <p:nvPr>
            <p:ph type="sldNum" sz="quarter" idx="10"/>
          </p:nvPr>
        </p:nvSpPr>
        <p:spPr>
          <a:ln/>
        </p:spPr>
        <p:txBody>
          <a:bodyPr/>
          <a:lstStyle>
            <a:lvl1pPr>
              <a:defRPr/>
            </a:lvl1pPr>
          </a:lstStyle>
          <a:p>
            <a:pPr>
              <a:defRPr/>
            </a:pPr>
            <a:fld id="{1C49D06B-7EF2-4557-A0F1-52ED82294B67}" type="slidenum">
              <a:rPr lang="en-US"/>
              <a:pPr>
                <a:defRPr/>
              </a:pPr>
              <a:t>‹nº›</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ítulo, Sub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768243356"/>
              </p:ext>
            </p:extLst>
          </p:nvPr>
        </p:nvGraphicFramePr>
        <p:xfrm>
          <a:off x="1588" y="1588"/>
          <a:ext cx="1587" cy="1587"/>
        </p:xfrm>
        <a:graphic>
          <a:graphicData uri="http://schemas.openxmlformats.org/presentationml/2006/ole">
            <p:oleObj spid="_x0000_s161794" name="Slide do think-cell" r:id="rId3" imgW="360" imgH="360" progId="">
              <p:embed/>
            </p:oleObj>
          </a:graphicData>
        </a:graphic>
      </p:graphicFrame>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691"/>
              </a:spcBef>
              <a:buNone/>
              <a:defRPr sz="1292" b="1"/>
            </a:lvl1pPr>
            <a:lvl2pPr marL="504105" indent="-257914">
              <a:lnSpc>
                <a:spcPct val="97000"/>
              </a:lnSpc>
              <a:spcBef>
                <a:spcPts val="691"/>
              </a:spcBef>
              <a:buFont typeface="Arial" pitchFamily="34" charset="0"/>
              <a:buChar char="•"/>
              <a:defRPr sz="1292"/>
            </a:lvl2pPr>
            <a:lvl3pPr marL="996486" indent="-257914">
              <a:lnSpc>
                <a:spcPct val="97000"/>
              </a:lnSpc>
              <a:spcBef>
                <a:spcPts val="691"/>
              </a:spcBef>
              <a:buFont typeface="Century Gothic" pitchFamily="34" charset="0"/>
              <a:buChar char="−"/>
              <a:defRPr sz="1292"/>
            </a:lvl3pPr>
            <a:lvl4pPr marL="1500591" indent="-257914">
              <a:lnSpc>
                <a:spcPct val="97000"/>
              </a:lnSpc>
              <a:spcBef>
                <a:spcPts val="691"/>
              </a:spcBef>
              <a:buFont typeface="Century Gothic" pitchFamily="34" charset="0"/>
              <a:buChar char="∙"/>
              <a:defRPr sz="1292"/>
            </a:lvl4pPr>
            <a:lvl5pPr marL="1981250" indent="-246191">
              <a:lnSpc>
                <a:spcPct val="97000"/>
              </a:lnSpc>
              <a:spcBef>
                <a:spcPts val="691"/>
              </a:spcBef>
              <a:buSzPct val="75000"/>
              <a:buFont typeface="Century Gothic" pitchFamily="34" charset="0"/>
              <a:buChar char="−"/>
              <a:defRPr sz="129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Title Placeholder 1"/>
          <p:cNvSpPr>
            <a:spLocks noGrp="1"/>
          </p:cNvSpPr>
          <p:nvPr>
            <p:ph type="title"/>
          </p:nvPr>
        </p:nvSpPr>
        <p:spPr bwMode="auto">
          <a:xfrm>
            <a:off x="285750" y="194916"/>
            <a:ext cx="8638442" cy="785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31"/>
            </a:lvl1pPr>
          </a:lstStyle>
          <a:p>
            <a:pPr lvl="0"/>
            <a:r>
              <a:rPr lang="en-US" dirty="0" smtClean="0"/>
              <a:t>Click to edit slide title</a:t>
            </a:r>
            <a:endParaRPr lang="pt-PT" dirty="0" smtClean="0"/>
          </a:p>
        </p:txBody>
      </p:sp>
    </p:spTree>
    <p:extLst>
      <p:ext uri="{BB962C8B-B14F-4D97-AF65-F5344CB8AC3E}">
        <p14:creationId xmlns="" xmlns:p14="http://schemas.microsoft.com/office/powerpoint/2010/main" val="164355480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apa da Apresentaçã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392553516"/>
              </p:ext>
            </p:extLst>
          </p:nvPr>
        </p:nvGraphicFramePr>
        <p:xfrm>
          <a:off x="1467" y="1591"/>
          <a:ext cx="1465" cy="1587"/>
        </p:xfrm>
        <a:graphic>
          <a:graphicData uri="http://schemas.openxmlformats.org/presentationml/2006/ole">
            <p:oleObj spid="_x0000_s165890" name="Slide do think-cell" r:id="rId3" imgW="270" imgH="270" progId="">
              <p:embed/>
            </p:oleObj>
          </a:graphicData>
        </a:graphic>
      </p:graphicFrame>
      <p:pic>
        <p:nvPicPr>
          <p:cNvPr id="6" name="Picture 5"/>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32715A2-2737-4506-84CF-C0BC7710FF27}" type="slidenum">
              <a:rPr lang="pt-PT" smtClean="0"/>
              <a:pPr>
                <a:defRPr/>
              </a:pPr>
              <a:t>‹nº›</a:t>
            </a:fld>
            <a:endParaRPr lang="pt-PT"/>
          </a:p>
        </p:txBody>
      </p:sp>
    </p:spTree>
    <p:extLst>
      <p:ext uri="{BB962C8B-B14F-4D97-AF65-F5344CB8AC3E}">
        <p14:creationId xmlns="" xmlns:p14="http://schemas.microsoft.com/office/powerpoint/2010/main" val="20875828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apa da Apresentação 2">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08236912"/>
              </p:ext>
            </p:extLst>
          </p:nvPr>
        </p:nvGraphicFramePr>
        <p:xfrm>
          <a:off x="1467" y="1591"/>
          <a:ext cx="1465" cy="1587"/>
        </p:xfrm>
        <a:graphic>
          <a:graphicData uri="http://schemas.openxmlformats.org/presentationml/2006/ole">
            <p:oleObj spid="_x0000_s166914"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F43AB29-21A0-4211-8BD0-3819E099A60A}" type="slidenum">
              <a:rPr lang="pt-PT" smtClean="0"/>
              <a:pPr>
                <a:defRPr/>
              </a:pPr>
              <a:t>‹nº›</a:t>
            </a:fld>
            <a:endParaRPr lang="pt-PT"/>
          </a:p>
        </p:txBody>
      </p:sp>
    </p:spTree>
    <p:extLst>
      <p:ext uri="{BB962C8B-B14F-4D97-AF65-F5344CB8AC3E}">
        <p14:creationId xmlns="" xmlns:p14="http://schemas.microsoft.com/office/powerpoint/2010/main" val="10531196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apa da Apresentação 3">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696568172"/>
              </p:ext>
            </p:extLst>
          </p:nvPr>
        </p:nvGraphicFramePr>
        <p:xfrm>
          <a:off x="1467" y="1591"/>
          <a:ext cx="1465" cy="1587"/>
        </p:xfrm>
        <a:graphic>
          <a:graphicData uri="http://schemas.openxmlformats.org/presentationml/2006/ole">
            <p:oleObj spid="_x0000_s167938"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F27AB5B-BBEA-41B4-8D9E-7EA2076B1F7C}" type="slidenum">
              <a:rPr lang="pt-PT" smtClean="0"/>
              <a:pPr>
                <a:defRPr/>
              </a:pPr>
              <a:t>‹nº›</a:t>
            </a:fld>
            <a:endParaRPr lang="pt-PT"/>
          </a:p>
        </p:txBody>
      </p:sp>
    </p:spTree>
    <p:extLst>
      <p:ext uri="{BB962C8B-B14F-4D97-AF65-F5344CB8AC3E}">
        <p14:creationId xmlns="" xmlns:p14="http://schemas.microsoft.com/office/powerpoint/2010/main" val="12308941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apa da Apresentação 4">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12822001"/>
              </p:ext>
            </p:extLst>
          </p:nvPr>
        </p:nvGraphicFramePr>
        <p:xfrm>
          <a:off x="1467" y="1591"/>
          <a:ext cx="1465" cy="1587"/>
        </p:xfrm>
        <a:graphic>
          <a:graphicData uri="http://schemas.openxmlformats.org/presentationml/2006/ole">
            <p:oleObj spid="_x0000_s168962"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6135C98-1997-4C7D-8C0B-D7A6F39D40C6}" type="slidenum">
              <a:rPr lang="pt-PT" smtClean="0"/>
              <a:pPr>
                <a:defRPr/>
              </a:pPr>
              <a:t>‹nº›</a:t>
            </a:fld>
            <a:endParaRPr lang="pt-PT"/>
          </a:p>
        </p:txBody>
      </p:sp>
    </p:spTree>
    <p:extLst>
      <p:ext uri="{BB962C8B-B14F-4D97-AF65-F5344CB8AC3E}">
        <p14:creationId xmlns="" xmlns:p14="http://schemas.microsoft.com/office/powerpoint/2010/main" val="2816983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apa da Apresentação 5">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997739043"/>
              </p:ext>
            </p:extLst>
          </p:nvPr>
        </p:nvGraphicFramePr>
        <p:xfrm>
          <a:off x="1467" y="1591"/>
          <a:ext cx="1465" cy="1587"/>
        </p:xfrm>
        <a:graphic>
          <a:graphicData uri="http://schemas.openxmlformats.org/presentationml/2006/ole">
            <p:oleObj spid="_x0000_s169986"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A66F21EC-90ED-46ED-A15F-57772173D8F9}" type="slidenum">
              <a:rPr lang="pt-PT" smtClean="0"/>
              <a:pPr>
                <a:defRPr/>
              </a:pPr>
              <a:t>‹nº›</a:t>
            </a:fld>
            <a:endParaRPr lang="pt-PT"/>
          </a:p>
        </p:txBody>
      </p:sp>
    </p:spTree>
    <p:extLst>
      <p:ext uri="{BB962C8B-B14F-4D97-AF65-F5344CB8AC3E}">
        <p14:creationId xmlns="" xmlns:p14="http://schemas.microsoft.com/office/powerpoint/2010/main" val="6852562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apa da Apresentação 6">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024812999"/>
              </p:ext>
            </p:extLst>
          </p:nvPr>
        </p:nvGraphicFramePr>
        <p:xfrm>
          <a:off x="1467" y="1591"/>
          <a:ext cx="1465" cy="1587"/>
        </p:xfrm>
        <a:graphic>
          <a:graphicData uri="http://schemas.openxmlformats.org/presentationml/2006/ole">
            <p:oleObj spid="_x0000_s171010"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11EA7872-E395-4888-8523-1CF3D128340F}" type="slidenum">
              <a:rPr lang="pt-PT" smtClean="0"/>
              <a:pPr>
                <a:defRPr/>
              </a:pPr>
              <a:t>‹nº›</a:t>
            </a:fld>
            <a:endParaRPr lang="pt-PT"/>
          </a:p>
        </p:txBody>
      </p:sp>
    </p:spTree>
    <p:extLst>
      <p:ext uri="{BB962C8B-B14F-4D97-AF65-F5344CB8AC3E}">
        <p14:creationId xmlns="" xmlns:p14="http://schemas.microsoft.com/office/powerpoint/2010/main" val="644201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apa da Apresentação 7">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38532262"/>
              </p:ext>
            </p:extLst>
          </p:nvPr>
        </p:nvGraphicFramePr>
        <p:xfrm>
          <a:off x="1467" y="1591"/>
          <a:ext cx="1465" cy="1587"/>
        </p:xfrm>
        <a:graphic>
          <a:graphicData uri="http://schemas.openxmlformats.org/presentationml/2006/ole">
            <p:oleObj spid="_x0000_s172034"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B066C66-E448-4B5E-8BB3-643800ED5E7E}" type="slidenum">
              <a:rPr lang="pt-PT" smtClean="0"/>
              <a:pPr>
                <a:defRPr/>
              </a:pPr>
              <a:t>‹nº›</a:t>
            </a:fld>
            <a:endParaRPr lang="pt-PT"/>
          </a:p>
        </p:txBody>
      </p:sp>
    </p:spTree>
    <p:extLst>
      <p:ext uri="{BB962C8B-B14F-4D97-AF65-F5344CB8AC3E}">
        <p14:creationId xmlns="" xmlns:p14="http://schemas.microsoft.com/office/powerpoint/2010/main" val="22221363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Lista de pontos">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547372251"/>
              </p:ext>
            </p:extLst>
          </p:nvPr>
        </p:nvGraphicFramePr>
        <p:xfrm>
          <a:off x="1467" y="1591"/>
          <a:ext cx="1465" cy="1587"/>
        </p:xfrm>
        <a:graphic>
          <a:graphicData uri="http://schemas.openxmlformats.org/presentationml/2006/ole">
            <p:oleObj spid="_x0000_s173058" name="Slide do think-cell" r:id="rId3" imgW="270" imgH="270" progId="">
              <p:embed/>
            </p:oleObj>
          </a:graphicData>
        </a:graphic>
      </p:graphicFrame>
      <p:sp>
        <p:nvSpPr>
          <p:cNvPr id="13" name="Text Placeholder 12"/>
          <p:cNvSpPr>
            <a:spLocks noGrp="1"/>
          </p:cNvSpPr>
          <p:nvPr>
            <p:ph type="body" sz="quarter" idx="13"/>
          </p:nvPr>
        </p:nvSpPr>
        <p:spPr>
          <a:xfrm>
            <a:off x="285750" y="1260000"/>
            <a:ext cx="8638442" cy="4950000"/>
          </a:xfrm>
        </p:spPr>
        <p:txBody>
          <a:bodyPr/>
          <a:lstStyle>
            <a:lvl1pPr marL="0" marR="0" indent="0" algn="l" defTabSz="914400" rtl="0" eaLnBrk="1" fontAlgn="base" latinLnBrk="0" hangingPunct="1">
              <a:lnSpc>
                <a:spcPct val="97000"/>
              </a:lnSpc>
              <a:spcBef>
                <a:spcPct val="39000"/>
              </a:spcBef>
              <a:spcAft>
                <a:spcPct val="0"/>
              </a:spcAft>
              <a:buClrTx/>
              <a:buSzTx/>
              <a:buFontTx/>
              <a:buNone/>
              <a:tabLst/>
              <a:defRPr>
                <a:latin typeface="Calibri" pitchFamily="34" charset="0"/>
                <a:cs typeface="Calibri" pitchFamily="34" charset="0"/>
              </a:defRPr>
            </a:lvl1pPr>
            <a:lvl2pPr marL="488950" marR="0" indent="-271463" algn="l" defTabSz="914400" rtl="0" eaLnBrk="1" fontAlgn="base" latinLnBrk="0" hangingPunct="1">
              <a:lnSpc>
                <a:spcPct val="97000"/>
              </a:lnSpc>
              <a:spcBef>
                <a:spcPct val="39000"/>
              </a:spcBef>
              <a:spcAft>
                <a:spcPct val="0"/>
              </a:spcAft>
              <a:buClrTx/>
              <a:buSzTx/>
              <a:buFontTx/>
              <a:buChar char="•"/>
              <a:tabLst/>
              <a:defRPr baseline="0">
                <a:latin typeface="Calibri" pitchFamily="34" charset="0"/>
                <a:cs typeface="Calibri" pitchFamily="34" charset="0"/>
              </a:defRPr>
            </a:lvl2pPr>
            <a:lvl3pPr>
              <a:defRPr/>
            </a:lvl3pPr>
            <a:lvl4pPr>
              <a:defRPr/>
            </a:lvl4pPr>
            <a:lvl5pPr>
              <a:defRPr/>
            </a:lvl5p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PT" noProof="0" dirty="0" smtClean="0"/>
          </a:p>
        </p:txBody>
      </p:sp>
      <p:sp>
        <p:nvSpPr>
          <p:cNvPr id="9" name="Text Placeholder 8"/>
          <p:cNvSpPr>
            <a:spLocks noGrp="1"/>
          </p:cNvSpPr>
          <p:nvPr>
            <p:ph type="body" sz="quarter" idx="14"/>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5" name="Slide Number Placeholder 5"/>
          <p:cNvSpPr>
            <a:spLocks noGrp="1"/>
          </p:cNvSpPr>
          <p:nvPr>
            <p:ph type="sldNum" sz="quarter" idx="15"/>
          </p:nvPr>
        </p:nvSpPr>
        <p:spPr/>
        <p:txBody>
          <a:bodyPr/>
          <a:lstStyle>
            <a:lvl1pPr>
              <a:defRPr/>
            </a:lvl1pPr>
          </a:lstStyle>
          <a:p>
            <a:pPr>
              <a:defRPr/>
            </a:pPr>
            <a:fld id="{A6E2107A-638A-41C8-9CC3-B5C376B0B84F}" type="slidenum">
              <a:rPr lang="pt-PT" smtClean="0"/>
              <a:pPr>
                <a:defRPr/>
              </a:pPr>
              <a:t>‹nº›</a:t>
            </a:fld>
            <a:endParaRPr lang="pt-PT"/>
          </a:p>
        </p:txBody>
      </p:sp>
    </p:spTree>
    <p:extLst>
      <p:ext uri="{BB962C8B-B14F-4D97-AF65-F5344CB8AC3E}">
        <p14:creationId xmlns="" xmlns:p14="http://schemas.microsoft.com/office/powerpoint/2010/main" val="9718457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ítulo, Subtítulo e Conteúdo">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66141102"/>
              </p:ext>
            </p:extLst>
          </p:nvPr>
        </p:nvGraphicFramePr>
        <p:xfrm>
          <a:off x="1467" y="1591"/>
          <a:ext cx="1465" cy="1587"/>
        </p:xfrm>
        <a:graphic>
          <a:graphicData uri="http://schemas.openxmlformats.org/presentationml/2006/ole">
            <p:oleObj spid="_x0000_s174082"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493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5" name="Slide Number Placeholder 5"/>
          <p:cNvSpPr>
            <a:spLocks noGrp="1"/>
          </p:cNvSpPr>
          <p:nvPr>
            <p:ph type="sldNum" sz="quarter" idx="14"/>
          </p:nvPr>
        </p:nvSpPr>
        <p:spPr/>
        <p:txBody>
          <a:bodyPr/>
          <a:lstStyle>
            <a:lvl1pPr>
              <a:defRPr/>
            </a:lvl1pPr>
          </a:lstStyle>
          <a:p>
            <a:pPr>
              <a:defRPr/>
            </a:pPr>
            <a:fld id="{9EA04FD2-2147-4F7E-9319-BC8784645353}" type="slidenum">
              <a:rPr lang="pt-PT" smtClean="0"/>
              <a:pPr>
                <a:defRPr/>
              </a:pPr>
              <a:t>‹nº›</a:t>
            </a:fld>
            <a:endParaRPr lang="pt-PT"/>
          </a:p>
        </p:txBody>
      </p:sp>
    </p:spTree>
    <p:extLst>
      <p:ext uri="{BB962C8B-B14F-4D97-AF65-F5344CB8AC3E}">
        <p14:creationId xmlns="" xmlns:p14="http://schemas.microsoft.com/office/powerpoint/2010/main" val="285401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1447800" y="685800"/>
            <a:ext cx="7315200" cy="5334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593725" y="1371600"/>
            <a:ext cx="8169275" cy="4800600"/>
          </a:xfrm>
        </p:spPr>
        <p:txBody>
          <a:bodyPr/>
          <a:lstStyle/>
          <a:p>
            <a:pPr lvl="0"/>
            <a:endParaRPr lang="pt-BR"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4E50BC0B-1CA4-44B1-94EC-00AAA2CCA3D5}" type="slidenum">
              <a:rPr lang="en-US"/>
              <a:pPr>
                <a:defRPr/>
              </a:pPr>
              <a:t>‹nº›</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ítulo, Subtítulo e 2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3437829109"/>
              </p:ext>
            </p:extLst>
          </p:nvPr>
        </p:nvGraphicFramePr>
        <p:xfrm>
          <a:off x="1467" y="1591"/>
          <a:ext cx="1465" cy="1587"/>
        </p:xfrm>
        <a:graphic>
          <a:graphicData uri="http://schemas.openxmlformats.org/presentationml/2006/ole">
            <p:oleObj spid="_x0000_s175106"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4153846"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4704434" y="1260000"/>
            <a:ext cx="4153846"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Slide Number Placeholder 5"/>
          <p:cNvSpPr>
            <a:spLocks noGrp="1"/>
          </p:cNvSpPr>
          <p:nvPr>
            <p:ph type="sldNum" sz="quarter" idx="15"/>
          </p:nvPr>
        </p:nvSpPr>
        <p:spPr/>
        <p:txBody>
          <a:bodyPr/>
          <a:lstStyle>
            <a:lvl1pPr>
              <a:defRPr/>
            </a:lvl1pPr>
          </a:lstStyle>
          <a:p>
            <a:pPr>
              <a:defRPr/>
            </a:pPr>
            <a:fld id="{A1E7DE16-4DE1-4AD9-93D0-C1D5DEFCD10C}" type="slidenum">
              <a:rPr lang="pt-PT" smtClean="0"/>
              <a:pPr>
                <a:defRPr/>
              </a:pPr>
              <a:t>‹nº›</a:t>
            </a:fld>
            <a:endParaRPr lang="pt-PT"/>
          </a:p>
        </p:txBody>
      </p:sp>
    </p:spTree>
    <p:extLst>
      <p:ext uri="{BB962C8B-B14F-4D97-AF65-F5344CB8AC3E}">
        <p14:creationId xmlns="" xmlns:p14="http://schemas.microsoft.com/office/powerpoint/2010/main" val="6510274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ítulo, Subtítulo e 3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521029343"/>
              </p:ext>
            </p:extLst>
          </p:nvPr>
        </p:nvGraphicFramePr>
        <p:xfrm>
          <a:off x="1467" y="1591"/>
          <a:ext cx="1465" cy="1587"/>
        </p:xfrm>
        <a:graphic>
          <a:graphicData uri="http://schemas.openxmlformats.org/presentationml/2006/ole">
            <p:oleObj spid="_x0000_s176130"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2758154"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3187202"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1" name="Content Placeholder 10"/>
          <p:cNvSpPr>
            <a:spLocks noGrp="1"/>
          </p:cNvSpPr>
          <p:nvPr>
            <p:ph sz="quarter" idx="15"/>
          </p:nvPr>
        </p:nvSpPr>
        <p:spPr>
          <a:xfrm>
            <a:off x="6088684"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Slide Number Placeholder 5"/>
          <p:cNvSpPr>
            <a:spLocks noGrp="1"/>
          </p:cNvSpPr>
          <p:nvPr>
            <p:ph type="sldNum" sz="quarter" idx="16"/>
          </p:nvPr>
        </p:nvSpPr>
        <p:spPr/>
        <p:txBody>
          <a:bodyPr/>
          <a:lstStyle>
            <a:lvl1pPr>
              <a:defRPr/>
            </a:lvl1pPr>
          </a:lstStyle>
          <a:p>
            <a:pPr>
              <a:defRPr/>
            </a:pPr>
            <a:fld id="{0C61D593-780A-4DC0-873D-72C271A859FA}" type="slidenum">
              <a:rPr lang="pt-PT" smtClean="0"/>
              <a:pPr>
                <a:defRPr/>
              </a:pPr>
              <a:t>‹nº›</a:t>
            </a:fld>
            <a:endParaRPr lang="pt-PT"/>
          </a:p>
        </p:txBody>
      </p:sp>
    </p:spTree>
    <p:extLst>
      <p:ext uri="{BB962C8B-B14F-4D97-AF65-F5344CB8AC3E}">
        <p14:creationId xmlns="" xmlns:p14="http://schemas.microsoft.com/office/powerpoint/2010/main" val="21799382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97998162"/>
              </p:ext>
            </p:extLst>
          </p:nvPr>
        </p:nvGraphicFramePr>
        <p:xfrm>
          <a:off x="1467" y="1591"/>
          <a:ext cx="1465" cy="1587"/>
        </p:xfrm>
        <a:graphic>
          <a:graphicData uri="http://schemas.openxmlformats.org/presentationml/2006/ole">
            <p:oleObj spid="_x0000_s177154" name="Slide do think-cell" r:id="rId3" imgW="270" imgH="270" progId="">
              <p:embed/>
            </p:oleObj>
          </a:graphicData>
        </a:graphic>
      </p:graphicFrame>
      <p:sp>
        <p:nvSpPr>
          <p:cNvPr id="3" name="Content Placeholder 2"/>
          <p:cNvSpPr>
            <a:spLocks noGrp="1"/>
          </p:cNvSpPr>
          <p:nvPr>
            <p:ph idx="1"/>
          </p:nvPr>
        </p:nvSpPr>
        <p:spPr>
          <a:xfrm>
            <a:off x="281354" y="1260000"/>
            <a:ext cx="8639908" cy="4950000"/>
          </a:xfrm>
        </p:spPr>
        <p:txBody>
          <a:bodyPr/>
          <a:lstStyle>
            <a:lvl1pPr>
              <a:buNone/>
              <a:defRPr sz="1600" b="1"/>
            </a:lvl1pPr>
            <a:lvl2pPr marL="533400" indent="-203200">
              <a:buFont typeface="Arial" pitchFamily="34" charset="0"/>
              <a:buChar char="•"/>
              <a:defRPr sz="1600"/>
            </a:lvl2pPr>
            <a:lvl3pPr marL="901700" indent="-228600">
              <a:defRPr sz="1600"/>
            </a:lvl3pPr>
            <a:lvl4pPr marL="1257300" indent="-228600">
              <a:buFont typeface="Arial" pitchFamily="34" charset="0"/>
              <a:buChar char="•"/>
              <a:defRPr sz="1600"/>
            </a:lvl4pPr>
            <a:lvl5pPr marL="1612900" indent="-228600">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4" name="Slide Number Placeholder 5"/>
          <p:cNvSpPr>
            <a:spLocks noGrp="1"/>
          </p:cNvSpPr>
          <p:nvPr>
            <p:ph type="sldNum" sz="quarter" idx="10"/>
          </p:nvPr>
        </p:nvSpPr>
        <p:spPr/>
        <p:txBody>
          <a:bodyPr/>
          <a:lstStyle>
            <a:lvl1pPr>
              <a:defRPr/>
            </a:lvl1pPr>
          </a:lstStyle>
          <a:p>
            <a:pPr>
              <a:defRPr/>
            </a:pPr>
            <a:fld id="{3F9EDFB5-51E0-4543-9393-718AB3614219}" type="slidenum">
              <a:rPr lang="pt-PT" smtClean="0"/>
              <a:pPr>
                <a:defRPr/>
              </a:pPr>
              <a:t>‹nº›</a:t>
            </a:fld>
            <a:endParaRPr lang="pt-PT"/>
          </a:p>
        </p:txBody>
      </p:sp>
    </p:spTree>
    <p:extLst>
      <p:ext uri="{BB962C8B-B14F-4D97-AF65-F5344CB8AC3E}">
        <p14:creationId xmlns="" xmlns:p14="http://schemas.microsoft.com/office/powerpoint/2010/main" val="8641461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ítulo e Sub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4012303465"/>
              </p:ext>
            </p:extLst>
          </p:nvPr>
        </p:nvGraphicFramePr>
        <p:xfrm>
          <a:off x="1467" y="1591"/>
          <a:ext cx="1465" cy="1587"/>
        </p:xfrm>
        <a:graphic>
          <a:graphicData uri="http://schemas.openxmlformats.org/presentationml/2006/ole">
            <p:oleObj spid="_x0000_s178178"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12"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4" name="Slide Number Placeholder 5"/>
          <p:cNvSpPr>
            <a:spLocks noGrp="1"/>
          </p:cNvSpPr>
          <p:nvPr>
            <p:ph type="sldNum" sz="quarter" idx="14"/>
          </p:nvPr>
        </p:nvSpPr>
        <p:spPr/>
        <p:txBody>
          <a:bodyPr/>
          <a:lstStyle>
            <a:lvl1pPr>
              <a:defRPr/>
            </a:lvl1pPr>
          </a:lstStyle>
          <a:p>
            <a:pPr>
              <a:defRPr/>
            </a:pPr>
            <a:fld id="{80A9DCC6-8012-4D51-9770-E74499E316C0}" type="slidenum">
              <a:rPr lang="pt-PT" smtClean="0"/>
              <a:pPr>
                <a:defRPr/>
              </a:pPr>
              <a:t>‹nº›</a:t>
            </a:fld>
            <a:endParaRPr lang="pt-PT"/>
          </a:p>
        </p:txBody>
      </p:sp>
    </p:spTree>
    <p:extLst>
      <p:ext uri="{BB962C8B-B14F-4D97-AF65-F5344CB8AC3E}">
        <p14:creationId xmlns="" xmlns:p14="http://schemas.microsoft.com/office/powerpoint/2010/main" val="19677040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penas 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2384389000"/>
              </p:ext>
            </p:extLst>
          </p:nvPr>
        </p:nvGraphicFramePr>
        <p:xfrm>
          <a:off x="1467" y="1591"/>
          <a:ext cx="1465" cy="1587"/>
        </p:xfrm>
        <a:graphic>
          <a:graphicData uri="http://schemas.openxmlformats.org/presentationml/2006/ole">
            <p:oleObj spid="_x0000_s179202"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sz="2400"/>
            </a:lvl1pPr>
          </a:lstStyle>
          <a:p>
            <a:r>
              <a:rPr lang="pt-BR" smtClean="0"/>
              <a:t>Clique para editar o estilo do título mestre</a:t>
            </a:r>
            <a:endParaRPr lang="pt-PT" dirty="0"/>
          </a:p>
        </p:txBody>
      </p:sp>
      <p:sp>
        <p:nvSpPr>
          <p:cNvPr id="3" name="Slide Number Placeholder 5"/>
          <p:cNvSpPr>
            <a:spLocks noGrp="1"/>
          </p:cNvSpPr>
          <p:nvPr>
            <p:ph type="sldNum" sz="quarter" idx="10"/>
          </p:nvPr>
        </p:nvSpPr>
        <p:spPr/>
        <p:txBody>
          <a:bodyPr/>
          <a:lstStyle>
            <a:lvl1pPr>
              <a:defRPr/>
            </a:lvl1pPr>
          </a:lstStyle>
          <a:p>
            <a:pPr>
              <a:defRPr/>
            </a:pPr>
            <a:fld id="{52964CCE-43F5-453A-B0DB-71E8AD85E66F}" type="slidenum">
              <a:rPr lang="pt-PT" smtClean="0"/>
              <a:pPr>
                <a:defRPr/>
              </a:pPr>
              <a:t>‹nº›</a:t>
            </a:fld>
            <a:endParaRPr lang="pt-PT"/>
          </a:p>
        </p:txBody>
      </p:sp>
    </p:spTree>
    <p:extLst>
      <p:ext uri="{BB962C8B-B14F-4D97-AF65-F5344CB8AC3E}">
        <p14:creationId xmlns="" xmlns:p14="http://schemas.microsoft.com/office/powerpoint/2010/main" val="11487660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azi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1914419705"/>
              </p:ext>
            </p:extLst>
          </p:nvPr>
        </p:nvGraphicFramePr>
        <p:xfrm>
          <a:off x="1467" y="1591"/>
          <a:ext cx="1465" cy="1587"/>
        </p:xfrm>
        <a:graphic>
          <a:graphicData uri="http://schemas.openxmlformats.org/presentationml/2006/ole">
            <p:oleObj spid="_x0000_s180226" name="Slide do think-cell" r:id="rId3" imgW="270" imgH="270" progId="">
              <p:embed/>
            </p:oleObj>
          </a:graphicData>
        </a:graphic>
      </p:graphicFrame>
      <p:sp>
        <p:nvSpPr>
          <p:cNvPr id="2" name="Slide Number Placeholder 5"/>
          <p:cNvSpPr>
            <a:spLocks noGrp="1"/>
          </p:cNvSpPr>
          <p:nvPr>
            <p:ph type="sldNum" sz="quarter" idx="10"/>
          </p:nvPr>
        </p:nvSpPr>
        <p:spPr/>
        <p:txBody>
          <a:bodyPr/>
          <a:lstStyle>
            <a:lvl1pPr>
              <a:defRPr/>
            </a:lvl1pPr>
          </a:lstStyle>
          <a:p>
            <a:pPr>
              <a:defRPr/>
            </a:pPr>
            <a:fld id="{3B07E895-302C-4F6F-A91A-20176688121A}" type="slidenum">
              <a:rPr lang="pt-PT" smtClean="0"/>
              <a:pPr>
                <a:defRPr/>
              </a:pPr>
              <a:t>‹nº›</a:t>
            </a:fld>
            <a:endParaRPr lang="pt-PT"/>
          </a:p>
        </p:txBody>
      </p:sp>
    </p:spTree>
    <p:extLst>
      <p:ext uri="{BB962C8B-B14F-4D97-AF65-F5344CB8AC3E}">
        <p14:creationId xmlns="" xmlns:p14="http://schemas.microsoft.com/office/powerpoint/2010/main" val="25004623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288683560"/>
              </p:ext>
            </p:extLst>
          </p:nvPr>
        </p:nvGraphicFramePr>
        <p:xfrm>
          <a:off x="1588" y="1588"/>
          <a:ext cx="1587" cy="1587"/>
        </p:xfrm>
        <a:graphic>
          <a:graphicData uri="http://schemas.openxmlformats.org/presentationml/2006/ole">
            <p:oleObj spid="_x0000_s181250" name="Slide do think-cell" r:id="rId3" imgW="360" imgH="360" progId="">
              <p:embed/>
            </p:oleObj>
          </a:graphicData>
        </a:graphic>
      </p:graphicFrame>
      <p:sp>
        <p:nvSpPr>
          <p:cNvPr id="2" name="Título 1"/>
          <p:cNvSpPr>
            <a:spLocks noGrp="1"/>
          </p:cNvSpPr>
          <p:nvPr>
            <p:ph type="title"/>
          </p:nvPr>
        </p:nvSpPr>
        <p:spPr/>
        <p:txBody>
          <a:bodyPr/>
          <a:lstStyle>
            <a:lvl1pPr>
              <a:defRPr sz="2400"/>
            </a:lvl1pPr>
          </a:lstStyle>
          <a:p>
            <a:r>
              <a:rPr lang="pt-PT" smtClean="0"/>
              <a:t>Clique para editar o estilo</a:t>
            </a:r>
            <a:endParaRPr lang="pt-PT"/>
          </a:p>
        </p:txBody>
      </p:sp>
      <p:sp>
        <p:nvSpPr>
          <p:cNvPr id="4" name="Slide Number Placeholder 5"/>
          <p:cNvSpPr>
            <a:spLocks noGrp="1"/>
          </p:cNvSpPr>
          <p:nvPr>
            <p:ph type="sldNum" sz="quarter" idx="10"/>
          </p:nvPr>
        </p:nvSpPr>
        <p:spPr>
          <a:xfrm>
            <a:off x="8474320" y="6588126"/>
            <a:ext cx="398585" cy="201613"/>
          </a:xfrm>
        </p:spPr>
        <p:txBody>
          <a:bodyPr/>
          <a:lstStyle>
            <a:lvl1pPr>
              <a:defRPr/>
            </a:lvl1pPr>
          </a:lstStyle>
          <a:p>
            <a:pPr>
              <a:defRPr/>
            </a:pPr>
            <a:fld id="{52964CCE-43F5-453A-B0DB-71E8AD85E66F}" type="slidenum">
              <a:rPr lang="pt-PT" smtClean="0"/>
              <a:pPr>
                <a:defRPr/>
              </a:pPr>
              <a:t>‹nº›</a:t>
            </a:fld>
            <a:endParaRPr lang="pt-PT"/>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Em branco">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extLst>
              <p:ext uri="{D42A27DB-BD31-4B8C-83A1-F6EECF244321}">
                <p14:modId xmlns="" xmlns:p14="http://schemas.microsoft.com/office/powerpoint/2010/main" val="1149992992"/>
              </p:ext>
            </p:extLst>
          </p:nvPr>
        </p:nvGraphicFramePr>
        <p:xfrm>
          <a:off x="1588" y="1588"/>
          <a:ext cx="1587" cy="1587"/>
        </p:xfrm>
        <a:graphic>
          <a:graphicData uri="http://schemas.openxmlformats.org/presentationml/2006/ole">
            <p:oleObj spid="_x0000_s182274" name="Slide do think-cell" r:id="rId3" imgW="360" imgH="360" progId="">
              <p:embed/>
            </p:oleObj>
          </a:graphicData>
        </a:graphic>
      </p:graphicFrame>
      <p:sp>
        <p:nvSpPr>
          <p:cNvPr id="2" name="Marcador de Posição da Data 3"/>
          <p:cNvSpPr>
            <a:spLocks noGrp="1"/>
          </p:cNvSpPr>
          <p:nvPr>
            <p:ph type="dt" sz="half" idx="10"/>
          </p:nvPr>
        </p:nvSpPr>
        <p:spPr>
          <a:xfrm>
            <a:off x="457200" y="6356352"/>
            <a:ext cx="2133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3" name="Marcador de Posição do Rodapé 4"/>
          <p:cNvSpPr>
            <a:spLocks noGrp="1"/>
          </p:cNvSpPr>
          <p:nvPr>
            <p:ph type="ftr" sz="quarter" idx="11"/>
          </p:nvPr>
        </p:nvSpPr>
        <p:spPr>
          <a:xfrm>
            <a:off x="3124200" y="6356352"/>
            <a:ext cx="2895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E03A0688-32CC-40FF-B230-EB6029854575}" type="slidenum">
              <a:rPr lang="pt-PT" smtClean="0"/>
              <a:pPr>
                <a:defRPr/>
              </a:pPr>
              <a:t>‹nº›</a:t>
            </a:fld>
            <a:endParaRPr lang="pt-PT"/>
          </a:p>
        </p:txBody>
      </p:sp>
    </p:spTree>
    <p:extLst>
      <p:ext uri="{BB962C8B-B14F-4D97-AF65-F5344CB8AC3E}">
        <p14:creationId xmlns="" xmlns:p14="http://schemas.microsoft.com/office/powerpoint/2010/main" val="147257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Título, Sub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768243356"/>
              </p:ext>
            </p:extLst>
          </p:nvPr>
        </p:nvGraphicFramePr>
        <p:xfrm>
          <a:off x="1588" y="1588"/>
          <a:ext cx="1587" cy="1587"/>
        </p:xfrm>
        <a:graphic>
          <a:graphicData uri="http://schemas.openxmlformats.org/presentationml/2006/ole">
            <p:oleObj spid="_x0000_s183298" name="Slide do think-cell" r:id="rId3" imgW="360" imgH="360" progId="">
              <p:embed/>
            </p:oleObj>
          </a:graphicData>
        </a:graphic>
      </p:graphicFrame>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691"/>
              </a:spcBef>
              <a:buNone/>
              <a:defRPr sz="1292" b="1"/>
            </a:lvl1pPr>
            <a:lvl2pPr marL="504105" indent="-257914">
              <a:lnSpc>
                <a:spcPct val="97000"/>
              </a:lnSpc>
              <a:spcBef>
                <a:spcPts val="691"/>
              </a:spcBef>
              <a:buFont typeface="Arial" pitchFamily="34" charset="0"/>
              <a:buChar char="•"/>
              <a:defRPr sz="1292"/>
            </a:lvl2pPr>
            <a:lvl3pPr marL="996486" indent="-257914">
              <a:lnSpc>
                <a:spcPct val="97000"/>
              </a:lnSpc>
              <a:spcBef>
                <a:spcPts val="691"/>
              </a:spcBef>
              <a:buFont typeface="Century Gothic" pitchFamily="34" charset="0"/>
              <a:buChar char="−"/>
              <a:defRPr sz="1292"/>
            </a:lvl3pPr>
            <a:lvl4pPr marL="1500591" indent="-257914">
              <a:lnSpc>
                <a:spcPct val="97000"/>
              </a:lnSpc>
              <a:spcBef>
                <a:spcPts val="691"/>
              </a:spcBef>
              <a:buFont typeface="Century Gothic" pitchFamily="34" charset="0"/>
              <a:buChar char="∙"/>
              <a:defRPr sz="1292"/>
            </a:lvl4pPr>
            <a:lvl5pPr marL="1981250" indent="-246191">
              <a:lnSpc>
                <a:spcPct val="97000"/>
              </a:lnSpc>
              <a:spcBef>
                <a:spcPts val="691"/>
              </a:spcBef>
              <a:buSzPct val="75000"/>
              <a:buFont typeface="Century Gothic" pitchFamily="34" charset="0"/>
              <a:buChar char="−"/>
              <a:defRPr sz="129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Title Placeholder 1"/>
          <p:cNvSpPr>
            <a:spLocks noGrp="1"/>
          </p:cNvSpPr>
          <p:nvPr>
            <p:ph type="title"/>
          </p:nvPr>
        </p:nvSpPr>
        <p:spPr bwMode="auto">
          <a:xfrm>
            <a:off x="285750" y="194916"/>
            <a:ext cx="8638442" cy="785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31"/>
            </a:lvl1pPr>
          </a:lstStyle>
          <a:p>
            <a:pPr lvl="0"/>
            <a:r>
              <a:rPr lang="en-US" dirty="0" smtClean="0"/>
              <a:t>Click to edit slide title</a:t>
            </a:r>
            <a:endParaRPr lang="pt-PT" dirty="0" smtClean="0"/>
          </a:p>
        </p:txBody>
      </p:sp>
    </p:spTree>
    <p:extLst>
      <p:ext uri="{BB962C8B-B14F-4D97-AF65-F5344CB8AC3E}">
        <p14:creationId xmlns="" xmlns:p14="http://schemas.microsoft.com/office/powerpoint/2010/main" val="16435548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pa da Apresentaçã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392553516"/>
              </p:ext>
            </p:extLst>
          </p:nvPr>
        </p:nvGraphicFramePr>
        <p:xfrm>
          <a:off x="1467" y="1591"/>
          <a:ext cx="1465" cy="1587"/>
        </p:xfrm>
        <a:graphic>
          <a:graphicData uri="http://schemas.openxmlformats.org/presentationml/2006/ole">
            <p:oleObj spid="_x0000_s44034" name="Slide do think-cell" r:id="rId3" imgW="270" imgH="270" progId="">
              <p:embed/>
            </p:oleObj>
          </a:graphicData>
        </a:graphic>
      </p:graphicFrame>
      <p:pic>
        <p:nvPicPr>
          <p:cNvPr id="6" name="Picture 5"/>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32715A2-2737-4506-84CF-C0BC7710FF27}" type="slidenum">
              <a:rPr lang="pt-PT" smtClean="0"/>
              <a:pPr>
                <a:defRPr/>
              </a:pPr>
              <a:t>‹nº›</a:t>
            </a:fld>
            <a:endParaRPr lang="pt-PT"/>
          </a:p>
        </p:txBody>
      </p:sp>
    </p:spTree>
    <p:extLst>
      <p:ext uri="{BB962C8B-B14F-4D97-AF65-F5344CB8AC3E}">
        <p14:creationId xmlns="" xmlns:p14="http://schemas.microsoft.com/office/powerpoint/2010/main" val="2087582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pa da Apresentação 2">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08236912"/>
              </p:ext>
            </p:extLst>
          </p:nvPr>
        </p:nvGraphicFramePr>
        <p:xfrm>
          <a:off x="1467" y="1591"/>
          <a:ext cx="1465" cy="1587"/>
        </p:xfrm>
        <a:graphic>
          <a:graphicData uri="http://schemas.openxmlformats.org/presentationml/2006/ole">
            <p:oleObj spid="_x0000_s45058"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F43AB29-21A0-4211-8BD0-3819E099A60A}" type="slidenum">
              <a:rPr lang="pt-PT" smtClean="0"/>
              <a:pPr>
                <a:defRPr/>
              </a:pPr>
              <a:t>‹nº›</a:t>
            </a:fld>
            <a:endParaRPr lang="pt-PT"/>
          </a:p>
        </p:txBody>
      </p:sp>
    </p:spTree>
    <p:extLst>
      <p:ext uri="{BB962C8B-B14F-4D97-AF65-F5344CB8AC3E}">
        <p14:creationId xmlns="" xmlns:p14="http://schemas.microsoft.com/office/powerpoint/2010/main" val="1053119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pa da Apresentação 3">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696568172"/>
              </p:ext>
            </p:extLst>
          </p:nvPr>
        </p:nvGraphicFramePr>
        <p:xfrm>
          <a:off x="1467" y="1591"/>
          <a:ext cx="1465" cy="1587"/>
        </p:xfrm>
        <a:graphic>
          <a:graphicData uri="http://schemas.openxmlformats.org/presentationml/2006/ole">
            <p:oleObj spid="_x0000_s46082"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F27AB5B-BBEA-41B4-8D9E-7EA2076B1F7C}" type="slidenum">
              <a:rPr lang="pt-PT" smtClean="0"/>
              <a:pPr>
                <a:defRPr/>
              </a:pPr>
              <a:t>‹nº›</a:t>
            </a:fld>
            <a:endParaRPr lang="pt-PT"/>
          </a:p>
        </p:txBody>
      </p:sp>
    </p:spTree>
    <p:extLst>
      <p:ext uri="{BB962C8B-B14F-4D97-AF65-F5344CB8AC3E}">
        <p14:creationId xmlns="" xmlns:p14="http://schemas.microsoft.com/office/powerpoint/2010/main" val="1230894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pa da Apresentação 4">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12822001"/>
              </p:ext>
            </p:extLst>
          </p:nvPr>
        </p:nvGraphicFramePr>
        <p:xfrm>
          <a:off x="1467" y="1591"/>
          <a:ext cx="1465" cy="1587"/>
        </p:xfrm>
        <a:graphic>
          <a:graphicData uri="http://schemas.openxmlformats.org/presentationml/2006/ole">
            <p:oleObj spid="_x0000_s47106"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6135C98-1997-4C7D-8C0B-D7A6F39D40C6}" type="slidenum">
              <a:rPr lang="pt-PT" smtClean="0"/>
              <a:pPr>
                <a:defRPr/>
              </a:pPr>
              <a:t>‹nº›</a:t>
            </a:fld>
            <a:endParaRPr lang="pt-PT"/>
          </a:p>
        </p:txBody>
      </p:sp>
    </p:spTree>
    <p:extLst>
      <p:ext uri="{BB962C8B-B14F-4D97-AF65-F5344CB8AC3E}">
        <p14:creationId xmlns="" xmlns:p14="http://schemas.microsoft.com/office/powerpoint/2010/main" val="281698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pa da Apresentação 5">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997739043"/>
              </p:ext>
            </p:extLst>
          </p:nvPr>
        </p:nvGraphicFramePr>
        <p:xfrm>
          <a:off x="1467" y="1591"/>
          <a:ext cx="1465" cy="1587"/>
        </p:xfrm>
        <a:graphic>
          <a:graphicData uri="http://schemas.openxmlformats.org/presentationml/2006/ole">
            <p:oleObj spid="_x0000_s48130"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A66F21EC-90ED-46ED-A15F-57772173D8F9}" type="slidenum">
              <a:rPr lang="pt-PT" smtClean="0"/>
              <a:pPr>
                <a:defRPr/>
              </a:pPr>
              <a:t>‹nº›</a:t>
            </a:fld>
            <a:endParaRPr lang="pt-PT"/>
          </a:p>
        </p:txBody>
      </p:sp>
    </p:spTree>
    <p:extLst>
      <p:ext uri="{BB962C8B-B14F-4D97-AF65-F5344CB8AC3E}">
        <p14:creationId xmlns="" xmlns:p14="http://schemas.microsoft.com/office/powerpoint/2010/main" val="68525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pa da Apresentação 6">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024812999"/>
              </p:ext>
            </p:extLst>
          </p:nvPr>
        </p:nvGraphicFramePr>
        <p:xfrm>
          <a:off x="1467" y="1591"/>
          <a:ext cx="1465" cy="1587"/>
        </p:xfrm>
        <a:graphic>
          <a:graphicData uri="http://schemas.openxmlformats.org/presentationml/2006/ole">
            <p:oleObj spid="_x0000_s49154"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11EA7872-E395-4888-8523-1CF3D128340F}" type="slidenum">
              <a:rPr lang="pt-PT" smtClean="0"/>
              <a:pPr>
                <a:defRPr/>
              </a:pPr>
              <a:t>‹nº›</a:t>
            </a:fld>
            <a:endParaRPr lang="pt-PT"/>
          </a:p>
        </p:txBody>
      </p:sp>
    </p:spTree>
    <p:extLst>
      <p:ext uri="{BB962C8B-B14F-4D97-AF65-F5344CB8AC3E}">
        <p14:creationId xmlns="" xmlns:p14="http://schemas.microsoft.com/office/powerpoint/2010/main" val="644201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pa da Apresentação 7">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38532262"/>
              </p:ext>
            </p:extLst>
          </p:nvPr>
        </p:nvGraphicFramePr>
        <p:xfrm>
          <a:off x="1467" y="1591"/>
          <a:ext cx="1465" cy="1587"/>
        </p:xfrm>
        <a:graphic>
          <a:graphicData uri="http://schemas.openxmlformats.org/presentationml/2006/ole">
            <p:oleObj spid="_x0000_s50178"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B066C66-E448-4B5E-8BB3-643800ED5E7E}" type="slidenum">
              <a:rPr lang="pt-PT" smtClean="0"/>
              <a:pPr>
                <a:defRPr/>
              </a:pPr>
              <a:t>‹nº›</a:t>
            </a:fld>
            <a:endParaRPr lang="pt-PT"/>
          </a:p>
        </p:txBody>
      </p:sp>
    </p:spTree>
    <p:extLst>
      <p:ext uri="{BB962C8B-B14F-4D97-AF65-F5344CB8AC3E}">
        <p14:creationId xmlns="" xmlns:p14="http://schemas.microsoft.com/office/powerpoint/2010/main" val="222213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6"/>
          <p:cNvSpPr>
            <a:spLocks noGrp="1" noChangeArrowheads="1"/>
          </p:cNvSpPr>
          <p:nvPr>
            <p:ph type="sldNum" sz="quarter" idx="10"/>
          </p:nvPr>
        </p:nvSpPr>
        <p:spPr>
          <a:ln/>
        </p:spPr>
        <p:txBody>
          <a:bodyPr/>
          <a:lstStyle>
            <a:lvl1pPr>
              <a:defRPr/>
            </a:lvl1pPr>
          </a:lstStyle>
          <a:p>
            <a:pPr>
              <a:defRPr/>
            </a:pPr>
            <a:fld id="{2C586A41-05C6-4156-BBF0-20C7ABFB8472}"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sta de pontos">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547372251"/>
              </p:ext>
            </p:extLst>
          </p:nvPr>
        </p:nvGraphicFramePr>
        <p:xfrm>
          <a:off x="1467" y="1591"/>
          <a:ext cx="1465" cy="1587"/>
        </p:xfrm>
        <a:graphic>
          <a:graphicData uri="http://schemas.openxmlformats.org/presentationml/2006/ole">
            <p:oleObj spid="_x0000_s51202" name="Slide do think-cell" r:id="rId3" imgW="270" imgH="270" progId="">
              <p:embed/>
            </p:oleObj>
          </a:graphicData>
        </a:graphic>
      </p:graphicFrame>
      <p:sp>
        <p:nvSpPr>
          <p:cNvPr id="13" name="Text Placeholder 12"/>
          <p:cNvSpPr>
            <a:spLocks noGrp="1"/>
          </p:cNvSpPr>
          <p:nvPr>
            <p:ph type="body" sz="quarter" idx="13"/>
          </p:nvPr>
        </p:nvSpPr>
        <p:spPr>
          <a:xfrm>
            <a:off x="285750" y="1260000"/>
            <a:ext cx="8638442" cy="4950000"/>
          </a:xfrm>
        </p:spPr>
        <p:txBody>
          <a:bodyPr/>
          <a:lstStyle>
            <a:lvl1pPr marL="0" marR="0" indent="0" algn="l" defTabSz="914400" rtl="0" eaLnBrk="1" fontAlgn="base" latinLnBrk="0" hangingPunct="1">
              <a:lnSpc>
                <a:spcPct val="97000"/>
              </a:lnSpc>
              <a:spcBef>
                <a:spcPct val="39000"/>
              </a:spcBef>
              <a:spcAft>
                <a:spcPct val="0"/>
              </a:spcAft>
              <a:buClrTx/>
              <a:buSzTx/>
              <a:buFontTx/>
              <a:buNone/>
              <a:tabLst/>
              <a:defRPr>
                <a:latin typeface="Calibri" pitchFamily="34" charset="0"/>
                <a:cs typeface="Calibri" pitchFamily="34" charset="0"/>
              </a:defRPr>
            </a:lvl1pPr>
            <a:lvl2pPr marL="488950" marR="0" indent="-271463" algn="l" defTabSz="914400" rtl="0" eaLnBrk="1" fontAlgn="base" latinLnBrk="0" hangingPunct="1">
              <a:lnSpc>
                <a:spcPct val="97000"/>
              </a:lnSpc>
              <a:spcBef>
                <a:spcPct val="39000"/>
              </a:spcBef>
              <a:spcAft>
                <a:spcPct val="0"/>
              </a:spcAft>
              <a:buClrTx/>
              <a:buSzTx/>
              <a:buFontTx/>
              <a:buChar char="•"/>
              <a:tabLst/>
              <a:defRPr baseline="0">
                <a:latin typeface="Calibri" pitchFamily="34" charset="0"/>
                <a:cs typeface="Calibri" pitchFamily="34" charset="0"/>
              </a:defRPr>
            </a:lvl2pPr>
            <a:lvl3pPr>
              <a:defRPr/>
            </a:lvl3pPr>
            <a:lvl4pPr>
              <a:defRPr/>
            </a:lvl4pPr>
            <a:lvl5pPr>
              <a:defRPr/>
            </a:lvl5p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PT" noProof="0" dirty="0" smtClean="0"/>
          </a:p>
        </p:txBody>
      </p:sp>
      <p:sp>
        <p:nvSpPr>
          <p:cNvPr id="9" name="Text Placeholder 8"/>
          <p:cNvSpPr>
            <a:spLocks noGrp="1"/>
          </p:cNvSpPr>
          <p:nvPr>
            <p:ph type="body" sz="quarter" idx="14"/>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5" name="Slide Number Placeholder 5"/>
          <p:cNvSpPr>
            <a:spLocks noGrp="1"/>
          </p:cNvSpPr>
          <p:nvPr>
            <p:ph type="sldNum" sz="quarter" idx="15"/>
          </p:nvPr>
        </p:nvSpPr>
        <p:spPr/>
        <p:txBody>
          <a:bodyPr/>
          <a:lstStyle>
            <a:lvl1pPr>
              <a:defRPr/>
            </a:lvl1pPr>
          </a:lstStyle>
          <a:p>
            <a:pPr>
              <a:defRPr/>
            </a:pPr>
            <a:fld id="{A6E2107A-638A-41C8-9CC3-B5C376B0B84F}" type="slidenum">
              <a:rPr lang="pt-PT" smtClean="0"/>
              <a:pPr>
                <a:defRPr/>
              </a:pPr>
              <a:t>‹nº›</a:t>
            </a:fld>
            <a:endParaRPr lang="pt-PT"/>
          </a:p>
        </p:txBody>
      </p:sp>
    </p:spTree>
    <p:extLst>
      <p:ext uri="{BB962C8B-B14F-4D97-AF65-F5344CB8AC3E}">
        <p14:creationId xmlns="" xmlns:p14="http://schemas.microsoft.com/office/powerpoint/2010/main" val="971845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Subtítulo e Conteúdo">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66141102"/>
              </p:ext>
            </p:extLst>
          </p:nvPr>
        </p:nvGraphicFramePr>
        <p:xfrm>
          <a:off x="1467" y="1591"/>
          <a:ext cx="1465" cy="1587"/>
        </p:xfrm>
        <a:graphic>
          <a:graphicData uri="http://schemas.openxmlformats.org/presentationml/2006/ole">
            <p:oleObj spid="_x0000_s52226"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493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5" name="Slide Number Placeholder 5"/>
          <p:cNvSpPr>
            <a:spLocks noGrp="1"/>
          </p:cNvSpPr>
          <p:nvPr>
            <p:ph type="sldNum" sz="quarter" idx="14"/>
          </p:nvPr>
        </p:nvSpPr>
        <p:spPr/>
        <p:txBody>
          <a:bodyPr/>
          <a:lstStyle>
            <a:lvl1pPr>
              <a:defRPr/>
            </a:lvl1pPr>
          </a:lstStyle>
          <a:p>
            <a:pPr>
              <a:defRPr/>
            </a:pPr>
            <a:fld id="{9EA04FD2-2147-4F7E-9319-BC8784645353}" type="slidenum">
              <a:rPr lang="pt-PT" smtClean="0"/>
              <a:pPr>
                <a:defRPr/>
              </a:pPr>
              <a:t>‹nº›</a:t>
            </a:fld>
            <a:endParaRPr lang="pt-PT"/>
          </a:p>
        </p:txBody>
      </p:sp>
    </p:spTree>
    <p:extLst>
      <p:ext uri="{BB962C8B-B14F-4D97-AF65-F5344CB8AC3E}">
        <p14:creationId xmlns="" xmlns:p14="http://schemas.microsoft.com/office/powerpoint/2010/main" val="2854017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Subtítulo e 2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3437829109"/>
              </p:ext>
            </p:extLst>
          </p:nvPr>
        </p:nvGraphicFramePr>
        <p:xfrm>
          <a:off x="1467" y="1591"/>
          <a:ext cx="1465" cy="1587"/>
        </p:xfrm>
        <a:graphic>
          <a:graphicData uri="http://schemas.openxmlformats.org/presentationml/2006/ole">
            <p:oleObj spid="_x0000_s53250"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4153846"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4704434" y="1260000"/>
            <a:ext cx="4153846"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Slide Number Placeholder 5"/>
          <p:cNvSpPr>
            <a:spLocks noGrp="1"/>
          </p:cNvSpPr>
          <p:nvPr>
            <p:ph type="sldNum" sz="quarter" idx="15"/>
          </p:nvPr>
        </p:nvSpPr>
        <p:spPr/>
        <p:txBody>
          <a:bodyPr/>
          <a:lstStyle>
            <a:lvl1pPr>
              <a:defRPr/>
            </a:lvl1pPr>
          </a:lstStyle>
          <a:p>
            <a:pPr>
              <a:defRPr/>
            </a:pPr>
            <a:fld id="{A1E7DE16-4DE1-4AD9-93D0-C1D5DEFCD10C}" type="slidenum">
              <a:rPr lang="pt-PT" smtClean="0"/>
              <a:pPr>
                <a:defRPr/>
              </a:pPr>
              <a:t>‹nº›</a:t>
            </a:fld>
            <a:endParaRPr lang="pt-PT"/>
          </a:p>
        </p:txBody>
      </p:sp>
    </p:spTree>
    <p:extLst>
      <p:ext uri="{BB962C8B-B14F-4D97-AF65-F5344CB8AC3E}">
        <p14:creationId xmlns="" xmlns:p14="http://schemas.microsoft.com/office/powerpoint/2010/main" val="65102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ítulo, Subtítulo e 3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521029343"/>
              </p:ext>
            </p:extLst>
          </p:nvPr>
        </p:nvGraphicFramePr>
        <p:xfrm>
          <a:off x="1467" y="1591"/>
          <a:ext cx="1465" cy="1587"/>
        </p:xfrm>
        <a:graphic>
          <a:graphicData uri="http://schemas.openxmlformats.org/presentationml/2006/ole">
            <p:oleObj spid="_x0000_s54274"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2758154"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3187202"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1" name="Content Placeholder 10"/>
          <p:cNvSpPr>
            <a:spLocks noGrp="1"/>
          </p:cNvSpPr>
          <p:nvPr>
            <p:ph sz="quarter" idx="15"/>
          </p:nvPr>
        </p:nvSpPr>
        <p:spPr>
          <a:xfrm>
            <a:off x="6088684"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Slide Number Placeholder 5"/>
          <p:cNvSpPr>
            <a:spLocks noGrp="1"/>
          </p:cNvSpPr>
          <p:nvPr>
            <p:ph type="sldNum" sz="quarter" idx="16"/>
          </p:nvPr>
        </p:nvSpPr>
        <p:spPr/>
        <p:txBody>
          <a:bodyPr/>
          <a:lstStyle>
            <a:lvl1pPr>
              <a:defRPr/>
            </a:lvl1pPr>
          </a:lstStyle>
          <a:p>
            <a:pPr>
              <a:defRPr/>
            </a:pPr>
            <a:fld id="{0C61D593-780A-4DC0-873D-72C271A859FA}" type="slidenum">
              <a:rPr lang="pt-PT" smtClean="0"/>
              <a:pPr>
                <a:defRPr/>
              </a:pPr>
              <a:t>‹nº›</a:t>
            </a:fld>
            <a:endParaRPr lang="pt-PT"/>
          </a:p>
        </p:txBody>
      </p:sp>
    </p:spTree>
    <p:extLst>
      <p:ext uri="{BB962C8B-B14F-4D97-AF65-F5344CB8AC3E}">
        <p14:creationId xmlns="" xmlns:p14="http://schemas.microsoft.com/office/powerpoint/2010/main" val="2179938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97998162"/>
              </p:ext>
            </p:extLst>
          </p:nvPr>
        </p:nvGraphicFramePr>
        <p:xfrm>
          <a:off x="1467" y="1591"/>
          <a:ext cx="1465" cy="1587"/>
        </p:xfrm>
        <a:graphic>
          <a:graphicData uri="http://schemas.openxmlformats.org/presentationml/2006/ole">
            <p:oleObj spid="_x0000_s55298" name="Slide do think-cell" r:id="rId3" imgW="270" imgH="270" progId="">
              <p:embed/>
            </p:oleObj>
          </a:graphicData>
        </a:graphic>
      </p:graphicFrame>
      <p:sp>
        <p:nvSpPr>
          <p:cNvPr id="3" name="Content Placeholder 2"/>
          <p:cNvSpPr>
            <a:spLocks noGrp="1"/>
          </p:cNvSpPr>
          <p:nvPr>
            <p:ph idx="1"/>
          </p:nvPr>
        </p:nvSpPr>
        <p:spPr>
          <a:xfrm>
            <a:off x="281354" y="1260000"/>
            <a:ext cx="8639908" cy="4950000"/>
          </a:xfrm>
        </p:spPr>
        <p:txBody>
          <a:bodyPr/>
          <a:lstStyle>
            <a:lvl1pPr>
              <a:buNone/>
              <a:defRPr sz="1600" b="1"/>
            </a:lvl1pPr>
            <a:lvl2pPr marL="533400" indent="-203200">
              <a:buFont typeface="Arial" pitchFamily="34" charset="0"/>
              <a:buChar char="•"/>
              <a:defRPr sz="1600"/>
            </a:lvl2pPr>
            <a:lvl3pPr marL="901700" indent="-228600">
              <a:defRPr sz="1600"/>
            </a:lvl3pPr>
            <a:lvl4pPr marL="1257300" indent="-228600">
              <a:buFont typeface="Arial" pitchFamily="34" charset="0"/>
              <a:buChar char="•"/>
              <a:defRPr sz="1600"/>
            </a:lvl4pPr>
            <a:lvl5pPr marL="1612900" indent="-228600">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4" name="Slide Number Placeholder 5"/>
          <p:cNvSpPr>
            <a:spLocks noGrp="1"/>
          </p:cNvSpPr>
          <p:nvPr>
            <p:ph type="sldNum" sz="quarter" idx="10"/>
          </p:nvPr>
        </p:nvSpPr>
        <p:spPr/>
        <p:txBody>
          <a:bodyPr/>
          <a:lstStyle>
            <a:lvl1pPr>
              <a:defRPr/>
            </a:lvl1pPr>
          </a:lstStyle>
          <a:p>
            <a:pPr>
              <a:defRPr/>
            </a:pPr>
            <a:fld id="{3F9EDFB5-51E0-4543-9393-718AB3614219}" type="slidenum">
              <a:rPr lang="pt-PT" smtClean="0"/>
              <a:pPr>
                <a:defRPr/>
              </a:pPr>
              <a:t>‹nº›</a:t>
            </a:fld>
            <a:endParaRPr lang="pt-PT"/>
          </a:p>
        </p:txBody>
      </p:sp>
    </p:spTree>
    <p:extLst>
      <p:ext uri="{BB962C8B-B14F-4D97-AF65-F5344CB8AC3E}">
        <p14:creationId xmlns="" xmlns:p14="http://schemas.microsoft.com/office/powerpoint/2010/main" val="864146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ítulo e Sub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4012303465"/>
              </p:ext>
            </p:extLst>
          </p:nvPr>
        </p:nvGraphicFramePr>
        <p:xfrm>
          <a:off x="1467" y="1591"/>
          <a:ext cx="1465" cy="1587"/>
        </p:xfrm>
        <a:graphic>
          <a:graphicData uri="http://schemas.openxmlformats.org/presentationml/2006/ole">
            <p:oleObj spid="_x0000_s56322"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12"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4" name="Slide Number Placeholder 5"/>
          <p:cNvSpPr>
            <a:spLocks noGrp="1"/>
          </p:cNvSpPr>
          <p:nvPr>
            <p:ph type="sldNum" sz="quarter" idx="14"/>
          </p:nvPr>
        </p:nvSpPr>
        <p:spPr/>
        <p:txBody>
          <a:bodyPr/>
          <a:lstStyle>
            <a:lvl1pPr>
              <a:defRPr/>
            </a:lvl1pPr>
          </a:lstStyle>
          <a:p>
            <a:pPr>
              <a:defRPr/>
            </a:pPr>
            <a:fld id="{80A9DCC6-8012-4D51-9770-E74499E316C0}" type="slidenum">
              <a:rPr lang="pt-PT" smtClean="0"/>
              <a:pPr>
                <a:defRPr/>
              </a:pPr>
              <a:t>‹nº›</a:t>
            </a:fld>
            <a:endParaRPr lang="pt-PT"/>
          </a:p>
        </p:txBody>
      </p:sp>
    </p:spTree>
    <p:extLst>
      <p:ext uri="{BB962C8B-B14F-4D97-AF65-F5344CB8AC3E}">
        <p14:creationId xmlns="" xmlns:p14="http://schemas.microsoft.com/office/powerpoint/2010/main" val="1967704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enas 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2384389000"/>
              </p:ext>
            </p:extLst>
          </p:nvPr>
        </p:nvGraphicFramePr>
        <p:xfrm>
          <a:off x="1467" y="1591"/>
          <a:ext cx="1465" cy="1587"/>
        </p:xfrm>
        <a:graphic>
          <a:graphicData uri="http://schemas.openxmlformats.org/presentationml/2006/ole">
            <p:oleObj spid="_x0000_s57346"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sz="2400"/>
            </a:lvl1pPr>
          </a:lstStyle>
          <a:p>
            <a:r>
              <a:rPr lang="pt-BR" smtClean="0"/>
              <a:t>Clique para editar o estilo do título mestre</a:t>
            </a:r>
            <a:endParaRPr lang="pt-PT" dirty="0"/>
          </a:p>
        </p:txBody>
      </p:sp>
      <p:sp>
        <p:nvSpPr>
          <p:cNvPr id="3" name="Slide Number Placeholder 5"/>
          <p:cNvSpPr>
            <a:spLocks noGrp="1"/>
          </p:cNvSpPr>
          <p:nvPr>
            <p:ph type="sldNum" sz="quarter" idx="10"/>
          </p:nvPr>
        </p:nvSpPr>
        <p:spPr/>
        <p:txBody>
          <a:bodyPr/>
          <a:lstStyle>
            <a:lvl1pPr>
              <a:defRPr/>
            </a:lvl1pPr>
          </a:lstStyle>
          <a:p>
            <a:pPr>
              <a:defRPr/>
            </a:pPr>
            <a:fld id="{52964CCE-43F5-453A-B0DB-71E8AD85E66F}" type="slidenum">
              <a:rPr lang="pt-PT" smtClean="0"/>
              <a:pPr>
                <a:defRPr/>
              </a:pPr>
              <a:t>‹nº›</a:t>
            </a:fld>
            <a:endParaRPr lang="pt-PT"/>
          </a:p>
        </p:txBody>
      </p:sp>
    </p:spTree>
    <p:extLst>
      <p:ext uri="{BB962C8B-B14F-4D97-AF65-F5344CB8AC3E}">
        <p14:creationId xmlns="" xmlns:p14="http://schemas.microsoft.com/office/powerpoint/2010/main" val="1148766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azi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1914419705"/>
              </p:ext>
            </p:extLst>
          </p:nvPr>
        </p:nvGraphicFramePr>
        <p:xfrm>
          <a:off x="1467" y="1591"/>
          <a:ext cx="1465" cy="1587"/>
        </p:xfrm>
        <a:graphic>
          <a:graphicData uri="http://schemas.openxmlformats.org/presentationml/2006/ole">
            <p:oleObj spid="_x0000_s58370" name="Slide do think-cell" r:id="rId3" imgW="270" imgH="270" progId="">
              <p:embed/>
            </p:oleObj>
          </a:graphicData>
        </a:graphic>
      </p:graphicFrame>
      <p:sp>
        <p:nvSpPr>
          <p:cNvPr id="2" name="Slide Number Placeholder 5"/>
          <p:cNvSpPr>
            <a:spLocks noGrp="1"/>
          </p:cNvSpPr>
          <p:nvPr>
            <p:ph type="sldNum" sz="quarter" idx="10"/>
          </p:nvPr>
        </p:nvSpPr>
        <p:spPr/>
        <p:txBody>
          <a:bodyPr/>
          <a:lstStyle>
            <a:lvl1pPr>
              <a:defRPr/>
            </a:lvl1pPr>
          </a:lstStyle>
          <a:p>
            <a:pPr>
              <a:defRPr/>
            </a:pPr>
            <a:fld id="{3B07E895-302C-4F6F-A91A-20176688121A}" type="slidenum">
              <a:rPr lang="pt-PT" smtClean="0"/>
              <a:pPr>
                <a:defRPr/>
              </a:pPr>
              <a:t>‹nº›</a:t>
            </a:fld>
            <a:endParaRPr lang="pt-PT"/>
          </a:p>
        </p:txBody>
      </p:sp>
    </p:spTree>
    <p:extLst>
      <p:ext uri="{BB962C8B-B14F-4D97-AF65-F5344CB8AC3E}">
        <p14:creationId xmlns="" xmlns:p14="http://schemas.microsoft.com/office/powerpoint/2010/main" val="2500462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288683560"/>
              </p:ext>
            </p:extLst>
          </p:nvPr>
        </p:nvGraphicFramePr>
        <p:xfrm>
          <a:off x="1588" y="1588"/>
          <a:ext cx="1587" cy="1587"/>
        </p:xfrm>
        <a:graphic>
          <a:graphicData uri="http://schemas.openxmlformats.org/presentationml/2006/ole">
            <p:oleObj spid="_x0000_s59394" name="Slide do think-cell" r:id="rId3" imgW="360" imgH="360" progId="">
              <p:embed/>
            </p:oleObj>
          </a:graphicData>
        </a:graphic>
      </p:graphicFrame>
      <p:sp>
        <p:nvSpPr>
          <p:cNvPr id="2" name="Título 1"/>
          <p:cNvSpPr>
            <a:spLocks noGrp="1"/>
          </p:cNvSpPr>
          <p:nvPr>
            <p:ph type="title"/>
          </p:nvPr>
        </p:nvSpPr>
        <p:spPr/>
        <p:txBody>
          <a:bodyPr/>
          <a:lstStyle>
            <a:lvl1pPr>
              <a:defRPr sz="2400"/>
            </a:lvl1pPr>
          </a:lstStyle>
          <a:p>
            <a:r>
              <a:rPr lang="pt-PT" smtClean="0"/>
              <a:t>Clique para editar o estilo</a:t>
            </a:r>
            <a:endParaRPr lang="pt-PT"/>
          </a:p>
        </p:txBody>
      </p:sp>
      <p:sp>
        <p:nvSpPr>
          <p:cNvPr id="4" name="Slide Number Placeholder 5"/>
          <p:cNvSpPr>
            <a:spLocks noGrp="1"/>
          </p:cNvSpPr>
          <p:nvPr>
            <p:ph type="sldNum" sz="quarter" idx="10"/>
          </p:nvPr>
        </p:nvSpPr>
        <p:spPr>
          <a:xfrm>
            <a:off x="8474320" y="6588126"/>
            <a:ext cx="398585" cy="201613"/>
          </a:xfrm>
        </p:spPr>
        <p:txBody>
          <a:bodyPr/>
          <a:lstStyle>
            <a:lvl1pPr>
              <a:defRPr/>
            </a:lvl1pPr>
          </a:lstStyle>
          <a:p>
            <a:pPr>
              <a:defRPr/>
            </a:pPr>
            <a:fld id="{52964CCE-43F5-453A-B0DB-71E8AD85E66F}" type="slidenum">
              <a:rPr lang="pt-PT" smtClean="0"/>
              <a:pPr>
                <a:defRPr/>
              </a:pPr>
              <a:t>‹nº›</a:t>
            </a:fld>
            <a:endParaRPr lang="pt-PT"/>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Em branco">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extLst>
              <p:ext uri="{D42A27DB-BD31-4B8C-83A1-F6EECF244321}">
                <p14:modId xmlns="" xmlns:p14="http://schemas.microsoft.com/office/powerpoint/2010/main" val="1149992992"/>
              </p:ext>
            </p:extLst>
          </p:nvPr>
        </p:nvGraphicFramePr>
        <p:xfrm>
          <a:off x="1588" y="1588"/>
          <a:ext cx="1587" cy="1587"/>
        </p:xfrm>
        <a:graphic>
          <a:graphicData uri="http://schemas.openxmlformats.org/presentationml/2006/ole">
            <p:oleObj spid="_x0000_s60418" name="Slide do think-cell" r:id="rId3" imgW="360" imgH="360" progId="">
              <p:embed/>
            </p:oleObj>
          </a:graphicData>
        </a:graphic>
      </p:graphicFrame>
      <p:sp>
        <p:nvSpPr>
          <p:cNvPr id="2" name="Marcador de Posição da Data 3"/>
          <p:cNvSpPr>
            <a:spLocks noGrp="1"/>
          </p:cNvSpPr>
          <p:nvPr>
            <p:ph type="dt" sz="half" idx="10"/>
          </p:nvPr>
        </p:nvSpPr>
        <p:spPr>
          <a:xfrm>
            <a:off x="457200" y="6356352"/>
            <a:ext cx="2133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3" name="Marcador de Posição do Rodapé 4"/>
          <p:cNvSpPr>
            <a:spLocks noGrp="1"/>
          </p:cNvSpPr>
          <p:nvPr>
            <p:ph type="ftr" sz="quarter" idx="11"/>
          </p:nvPr>
        </p:nvSpPr>
        <p:spPr>
          <a:xfrm>
            <a:off x="3124200" y="6356352"/>
            <a:ext cx="2895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E03A0688-32CC-40FF-B230-EB6029854575}" type="slidenum">
              <a:rPr lang="pt-PT" smtClean="0"/>
              <a:pPr>
                <a:defRPr/>
              </a:pPr>
              <a:t>‹nº›</a:t>
            </a:fld>
            <a:endParaRPr lang="pt-PT"/>
          </a:p>
        </p:txBody>
      </p:sp>
    </p:spTree>
    <p:extLst>
      <p:ext uri="{BB962C8B-B14F-4D97-AF65-F5344CB8AC3E}">
        <p14:creationId xmlns="" xmlns:p14="http://schemas.microsoft.com/office/powerpoint/2010/main" val="1472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6"/>
          <p:cNvSpPr>
            <a:spLocks noGrp="1" noChangeArrowheads="1"/>
          </p:cNvSpPr>
          <p:nvPr>
            <p:ph type="sldNum" sz="quarter" idx="10"/>
          </p:nvPr>
        </p:nvSpPr>
        <p:spPr>
          <a:ln/>
        </p:spPr>
        <p:txBody>
          <a:bodyPr/>
          <a:lstStyle>
            <a:lvl1pPr>
              <a:defRPr/>
            </a:lvl1pPr>
          </a:lstStyle>
          <a:p>
            <a:pPr>
              <a:defRPr/>
            </a:pPr>
            <a:fld id="{EEFC26FD-970C-4780-92A2-D1C78FF1D788}"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ítulo, Sub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768243356"/>
              </p:ext>
            </p:extLst>
          </p:nvPr>
        </p:nvGraphicFramePr>
        <p:xfrm>
          <a:off x="1588" y="1588"/>
          <a:ext cx="1587" cy="1587"/>
        </p:xfrm>
        <a:graphic>
          <a:graphicData uri="http://schemas.openxmlformats.org/presentationml/2006/ole">
            <p:oleObj spid="_x0000_s61442" name="Slide do think-cell" r:id="rId3" imgW="360" imgH="360" progId="">
              <p:embed/>
            </p:oleObj>
          </a:graphicData>
        </a:graphic>
      </p:graphicFrame>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691"/>
              </a:spcBef>
              <a:buNone/>
              <a:defRPr sz="1292" b="1"/>
            </a:lvl1pPr>
            <a:lvl2pPr marL="504105" indent="-257914">
              <a:lnSpc>
                <a:spcPct val="97000"/>
              </a:lnSpc>
              <a:spcBef>
                <a:spcPts val="691"/>
              </a:spcBef>
              <a:buFont typeface="Arial" pitchFamily="34" charset="0"/>
              <a:buChar char="•"/>
              <a:defRPr sz="1292"/>
            </a:lvl2pPr>
            <a:lvl3pPr marL="996486" indent="-257914">
              <a:lnSpc>
                <a:spcPct val="97000"/>
              </a:lnSpc>
              <a:spcBef>
                <a:spcPts val="691"/>
              </a:spcBef>
              <a:buFont typeface="Century Gothic" pitchFamily="34" charset="0"/>
              <a:buChar char="−"/>
              <a:defRPr sz="1292"/>
            </a:lvl3pPr>
            <a:lvl4pPr marL="1500591" indent="-257914">
              <a:lnSpc>
                <a:spcPct val="97000"/>
              </a:lnSpc>
              <a:spcBef>
                <a:spcPts val="691"/>
              </a:spcBef>
              <a:buFont typeface="Century Gothic" pitchFamily="34" charset="0"/>
              <a:buChar char="∙"/>
              <a:defRPr sz="1292"/>
            </a:lvl4pPr>
            <a:lvl5pPr marL="1981250" indent="-246191">
              <a:lnSpc>
                <a:spcPct val="97000"/>
              </a:lnSpc>
              <a:spcBef>
                <a:spcPts val="691"/>
              </a:spcBef>
              <a:buSzPct val="75000"/>
              <a:buFont typeface="Century Gothic" pitchFamily="34" charset="0"/>
              <a:buChar char="−"/>
              <a:defRPr sz="129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Title Placeholder 1"/>
          <p:cNvSpPr>
            <a:spLocks noGrp="1"/>
          </p:cNvSpPr>
          <p:nvPr>
            <p:ph type="title"/>
          </p:nvPr>
        </p:nvSpPr>
        <p:spPr bwMode="auto">
          <a:xfrm>
            <a:off x="285750" y="194916"/>
            <a:ext cx="8638442" cy="785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31"/>
            </a:lvl1pPr>
          </a:lstStyle>
          <a:p>
            <a:pPr lvl="0"/>
            <a:r>
              <a:rPr lang="en-US" dirty="0" smtClean="0"/>
              <a:t>Click to edit slide title</a:t>
            </a:r>
            <a:endParaRPr lang="pt-PT" dirty="0" smtClean="0"/>
          </a:p>
        </p:txBody>
      </p:sp>
    </p:spTree>
    <p:extLst>
      <p:ext uri="{BB962C8B-B14F-4D97-AF65-F5344CB8AC3E}">
        <p14:creationId xmlns="" xmlns:p14="http://schemas.microsoft.com/office/powerpoint/2010/main" val="16435548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1161021421"/>
              </p:ext>
            </p:extLst>
          </p:nvPr>
        </p:nvGraphicFramePr>
        <p:xfrm>
          <a:off x="1588" y="1588"/>
          <a:ext cx="1587" cy="1587"/>
        </p:xfrm>
        <a:graphic>
          <a:graphicData uri="http://schemas.openxmlformats.org/presentationml/2006/ole">
            <p:oleObj spid="_x0000_s62466" name="Slide do think-cell" r:id="rId3" imgW="270" imgH="270" progId="">
              <p:embed/>
            </p:oleObj>
          </a:graphicData>
        </a:graphic>
      </p:graphicFrame>
      <p:sp>
        <p:nvSpPr>
          <p:cNvPr id="2" name="Título 1"/>
          <p:cNvSpPr>
            <a:spLocks noGrp="1"/>
          </p:cNvSpPr>
          <p:nvPr>
            <p:ph type="title"/>
          </p:nvPr>
        </p:nvSpPr>
        <p:spPr>
          <a:xfrm>
            <a:off x="1447800" y="685800"/>
            <a:ext cx="7315200" cy="533400"/>
          </a:xfrm>
          <a:prstGeom prst="rect">
            <a:avLst/>
          </a:prstGeom>
        </p:spPr>
        <p:txBody>
          <a:bodyPr>
            <a:normAutofit/>
          </a:bodyPr>
          <a:lstStyle>
            <a:lvl1pPr>
              <a:defRPr sz="2400">
                <a:solidFill>
                  <a:schemeClr val="bg2">
                    <a:lumMod val="50000"/>
                  </a:schemeClr>
                </a:solidFill>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593725" y="1371600"/>
            <a:ext cx="8169275" cy="4800600"/>
          </a:xfrm>
          <a:prstGeom prst="rect">
            <a:avLst/>
          </a:prstGeom>
        </p:spPr>
        <p:txBody>
          <a:bodyPr/>
          <a:lstStyle>
            <a:lvl1pPr>
              <a:defRPr/>
            </a:lvl1pPr>
            <a:lvl2pPr>
              <a:defRPr/>
            </a:lvl2pPr>
            <a:lvl3pPr>
              <a:defRPr/>
            </a:lvl3pPr>
            <a:lvl4pPr>
              <a:defRPr/>
            </a:lvl4pPr>
            <a:lvl5pPr>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 xmlns:p14="http://schemas.microsoft.com/office/powerpoint/2010/main" val="136934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Clique para editar o estilo do título mestre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087A356-58AB-49F7-8C89-C9E32354A877}" type="slidenum">
              <a:rPr lang="en-US">
                <a:solidFill>
                  <a:srgbClr val="000000"/>
                </a:solidFill>
              </a:rPr>
              <a:pPr>
                <a:defRPr/>
              </a:pPr>
              <a:t>‹nº›</a:t>
            </a:fld>
            <a:endParaRPr lang="en-US" dirty="0">
              <a:solidFill>
                <a:srgbClr val="000000"/>
              </a:solidFill>
            </a:endParaRPr>
          </a:p>
        </p:txBody>
      </p:sp>
    </p:spTree>
    <p:extLst>
      <p:ext uri="{BB962C8B-B14F-4D97-AF65-F5344CB8AC3E}">
        <p14:creationId xmlns="" xmlns:p14="http://schemas.microsoft.com/office/powerpoint/2010/main" val="2185381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a:xfrm>
            <a:off x="457200" y="6356352"/>
            <a:ext cx="2133600" cy="365125"/>
          </a:xfrm>
          <a:prstGeom prst="rect">
            <a:avLst/>
          </a:prstGeom>
        </p:spPr>
        <p:txBody>
          <a:bodyPr/>
          <a:lstStyle>
            <a:lvl1pPr>
              <a:defRPr/>
            </a:lvl1pPr>
          </a:lstStyle>
          <a:p>
            <a:pPr>
              <a:defRPr/>
            </a:pPr>
            <a:fld id="{38B5AAED-8CFE-42FA-81C9-41128448AFDC}" type="datetime1">
              <a:rPr lang="pt-PT" sz="1292" b="1">
                <a:solidFill>
                  <a:srgbClr val="000000"/>
                </a:solidFill>
                <a:latin typeface="Century Gothic" pitchFamily="34" charset="0"/>
              </a:rPr>
              <a:pPr>
                <a:defRPr/>
              </a:pPr>
              <a:t>30-08-2016</a:t>
            </a:fld>
            <a:endParaRPr lang="pt-PT" sz="1292" b="1">
              <a:solidFill>
                <a:srgbClr val="000000"/>
              </a:solidFill>
              <a:latin typeface="Century Gothic" pitchFamily="34" charset="0"/>
            </a:endParaRPr>
          </a:p>
        </p:txBody>
      </p:sp>
      <p:sp>
        <p:nvSpPr>
          <p:cNvPr id="3" name="Marcador de Posição do Rodapé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pt-PT" sz="1292" b="1">
              <a:solidFill>
                <a:srgbClr val="000000"/>
              </a:solidFill>
              <a:latin typeface="Century Gothic" pitchFamily="34" charset="0"/>
            </a:endParaRPr>
          </a:p>
        </p:txBody>
      </p:sp>
      <p:sp>
        <p:nvSpPr>
          <p:cNvPr id="4" name="Marcador de Posição do Número do Diapositivo 5"/>
          <p:cNvSpPr>
            <a:spLocks noGrp="1"/>
          </p:cNvSpPr>
          <p:nvPr>
            <p:ph type="sldNum" sz="quarter" idx="12"/>
          </p:nvPr>
        </p:nvSpPr>
        <p:spPr/>
        <p:txBody>
          <a:bodyPr/>
          <a:lstStyle>
            <a:lvl1pPr>
              <a:defRPr/>
            </a:lvl1pPr>
          </a:lstStyle>
          <a:p>
            <a:pPr>
              <a:defRPr/>
            </a:pPr>
            <a:fld id="{E03A0688-32CC-40FF-B230-EB6029854575}" type="slidenum">
              <a:rPr lang="pt-PT">
                <a:solidFill>
                  <a:srgbClr val="000000"/>
                </a:solidFill>
              </a:rPr>
              <a:pPr>
                <a:defRPr/>
              </a:pPr>
              <a:t>‹nº›</a:t>
            </a:fld>
            <a:endParaRPr lang="pt-PT">
              <a:solidFill>
                <a:srgbClr val="000000"/>
              </a:solidFill>
            </a:endParaRPr>
          </a:p>
        </p:txBody>
      </p:sp>
    </p:spTree>
    <p:extLst>
      <p:ext uri="{BB962C8B-B14F-4D97-AF65-F5344CB8AC3E}">
        <p14:creationId xmlns="" xmlns:p14="http://schemas.microsoft.com/office/powerpoint/2010/main" val="2294798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Diapositivo de título">
    <p:spTree>
      <p:nvGrpSpPr>
        <p:cNvPr id="1" name=""/>
        <p:cNvGrpSpPr/>
        <p:nvPr/>
      </p:nvGrpSpPr>
      <p:grpSpPr>
        <a:xfrm>
          <a:off x="0" y="0"/>
          <a:ext cx="0" cy="0"/>
          <a:chOff x="0" y="0"/>
          <a:chExt cx="0" cy="0"/>
        </a:xfrm>
      </p:grpSpPr>
      <p:pic>
        <p:nvPicPr>
          <p:cNvPr id="4" name="Picture 2" descr="C:\Users\Ativism-021\Desktop\template_ppt_edp_investidores_2x-0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ctrTitle"/>
          </p:nvPr>
        </p:nvSpPr>
        <p:spPr>
          <a:xfrm>
            <a:off x="685800" y="2130427"/>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pt-PT" smtClean="0"/>
              <a:t>Faça clique para editar o estilo</a:t>
            </a:r>
            <a:endParaRPr lang="pt-PT"/>
          </a:p>
        </p:txBody>
      </p:sp>
      <p:sp>
        <p:nvSpPr>
          <p:cNvPr id="5" name="Marcador de Posição da Data 3"/>
          <p:cNvSpPr>
            <a:spLocks noGrp="1"/>
          </p:cNvSpPr>
          <p:nvPr>
            <p:ph type="dt" sz="half" idx="10"/>
          </p:nvPr>
        </p:nvSpPr>
        <p:spPr>
          <a:xfrm>
            <a:off x="457200" y="6356352"/>
            <a:ext cx="2133600" cy="365125"/>
          </a:xfrm>
          <a:prstGeom prst="rect">
            <a:avLst/>
          </a:prstGeom>
        </p:spPr>
        <p:txBody>
          <a:bodyPr/>
          <a:lstStyle>
            <a:lvl1pPr>
              <a:defRPr/>
            </a:lvl1pPr>
          </a:lstStyle>
          <a:p>
            <a:pPr>
              <a:defRPr/>
            </a:pPr>
            <a:fld id="{388B3436-CFEF-45C7-841F-5828810C0698}" type="datetime1">
              <a:rPr lang="pt-PT" sz="1292" b="1">
                <a:solidFill>
                  <a:srgbClr val="000000"/>
                </a:solidFill>
                <a:latin typeface="Century Gothic" pitchFamily="34" charset="0"/>
              </a:rPr>
              <a:pPr>
                <a:defRPr/>
              </a:pPr>
              <a:t>30-08-2016</a:t>
            </a:fld>
            <a:endParaRPr lang="pt-PT" sz="1292" b="1">
              <a:solidFill>
                <a:srgbClr val="000000"/>
              </a:solidFill>
              <a:latin typeface="Century Gothic" pitchFamily="34" charset="0"/>
            </a:endParaRPr>
          </a:p>
        </p:txBody>
      </p:sp>
      <p:sp>
        <p:nvSpPr>
          <p:cNvPr id="6" name="Marcador de Posição do Rodapé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pt-PT" sz="1292" b="1">
              <a:solidFill>
                <a:srgbClr val="000000"/>
              </a:solidFill>
              <a:latin typeface="Century Gothic" pitchFamily="34" charset="0"/>
            </a:endParaRPr>
          </a:p>
        </p:txBody>
      </p:sp>
      <p:sp>
        <p:nvSpPr>
          <p:cNvPr id="7" name="Marcador de Posição do Número do Diapositivo 5"/>
          <p:cNvSpPr>
            <a:spLocks noGrp="1"/>
          </p:cNvSpPr>
          <p:nvPr>
            <p:ph type="sldNum" sz="quarter" idx="12"/>
          </p:nvPr>
        </p:nvSpPr>
        <p:spPr/>
        <p:txBody>
          <a:bodyPr/>
          <a:lstStyle>
            <a:lvl1pPr>
              <a:defRPr/>
            </a:lvl1pPr>
          </a:lstStyle>
          <a:p>
            <a:pPr>
              <a:defRPr/>
            </a:pPr>
            <a:fld id="{3E413E5B-D1C1-4164-984C-BD4CAF6C19D3}" type="slidenum">
              <a:rPr lang="pt-PT">
                <a:solidFill>
                  <a:srgbClr val="000000"/>
                </a:solidFill>
              </a:rPr>
              <a:pPr>
                <a:defRPr/>
              </a:pPr>
              <a:t>‹nº›</a:t>
            </a:fld>
            <a:endParaRPr lang="pt-PT">
              <a:solidFill>
                <a:srgbClr val="000000"/>
              </a:solidFill>
            </a:endParaRPr>
          </a:p>
        </p:txBody>
      </p:sp>
    </p:spTree>
    <p:extLst>
      <p:ext uri="{BB962C8B-B14F-4D97-AF65-F5344CB8AC3E}">
        <p14:creationId xmlns="" xmlns:p14="http://schemas.microsoft.com/office/powerpoint/2010/main" val="1169898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Capa da Apresentação">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664615" y="2880001"/>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1"/>
            <a:ext cx="7476923" cy="935037"/>
          </a:xfrm>
          <a:ln w="9525"/>
        </p:spPr>
        <p:txBody>
          <a:bodyPr lIns="91440" tIns="45720" rIns="91440" bIns="45720"/>
          <a:lstStyle>
            <a:lvl1pPr>
              <a:buNone/>
              <a:defRPr sz="1846" b="0"/>
            </a:lvl1pPr>
          </a:lstStyle>
          <a:p>
            <a:r>
              <a:rPr lang="en-US" smtClean="0"/>
              <a:t>Click to edit Master subtitle style</a:t>
            </a:r>
            <a:endParaRPr lang="en-US" dirty="0"/>
          </a:p>
        </p:txBody>
      </p:sp>
      <p:sp>
        <p:nvSpPr>
          <p:cNvPr id="5" name="Slide Number Placeholder 4"/>
          <p:cNvSpPr>
            <a:spLocks noGrp="1"/>
          </p:cNvSpPr>
          <p:nvPr>
            <p:ph type="sldNum" sz="quarter" idx="10"/>
          </p:nvPr>
        </p:nvSpPr>
        <p:spPr/>
        <p:txBody>
          <a:bodyPr/>
          <a:lstStyle/>
          <a:p>
            <a:fld id="{DA009E6C-CE07-4CEF-8DE5-A35F70649AA4}" type="slidenum">
              <a:rPr lang="en-US" smtClean="0">
                <a:solidFill>
                  <a:srgbClr val="000000"/>
                </a:solidFill>
              </a:rPr>
              <a:pPr/>
              <a:t>‹nº›</a:t>
            </a:fld>
            <a:endParaRPr lang="en-US">
              <a:solidFill>
                <a:srgbClr val="000000"/>
              </a:solidFill>
            </a:endParaRPr>
          </a:p>
        </p:txBody>
      </p:sp>
      <p:sp>
        <p:nvSpPr>
          <p:cNvPr id="8" name="Text Placeholder 7"/>
          <p:cNvSpPr>
            <a:spLocks noGrp="1"/>
          </p:cNvSpPr>
          <p:nvPr>
            <p:ph type="body" sz="quarter" idx="11" hasCustomPrompt="1"/>
          </p:nvPr>
        </p:nvSpPr>
        <p:spPr>
          <a:xfrm>
            <a:off x="664615" y="5040000"/>
            <a:ext cx="7476923" cy="360000"/>
          </a:xfrm>
        </p:spPr>
        <p:txBody>
          <a:bodyPr/>
          <a:lstStyle>
            <a:lvl1pPr>
              <a:defRPr b="0"/>
            </a:lvl1pPr>
          </a:lstStyle>
          <a:p>
            <a:pPr lvl="0"/>
            <a:r>
              <a:rPr lang="en-US" smtClean="0"/>
              <a:t>Xxxxxx, DD de Mmmmm de AAAA</a:t>
            </a:r>
            <a:endParaRPr lang="en-US" dirty="0"/>
          </a:p>
        </p:txBody>
      </p:sp>
      <p:pic>
        <p:nvPicPr>
          <p:cNvPr id="1029" name="Picture 5"/>
          <p:cNvPicPr>
            <a:picLocks noChangeAspect="1" noChangeArrowheads="1"/>
          </p:cNvPicPr>
          <p:nvPr userDrawn="1"/>
        </p:nvPicPr>
        <p:blipFill>
          <a:blip r:embed="rId2" cstate="screen">
            <a:clrChange>
              <a:clrFrom>
                <a:srgbClr val="FDFDFD"/>
              </a:clrFrom>
              <a:clrTo>
                <a:srgbClr val="FDFDFD">
                  <a:alpha val="0"/>
                </a:srgbClr>
              </a:clrTo>
            </a:clrChange>
            <a:extLst>
              <a:ext uri="{28A0092B-C50C-407E-A947-70E740481C1C}">
                <a14:useLocalDpi xmlns="" xmlns:a14="http://schemas.microsoft.com/office/drawing/2010/main" val="0"/>
              </a:ext>
            </a:extLst>
          </a:blip>
          <a:srcRect/>
          <a:stretch>
            <a:fillRect/>
          </a:stretch>
        </p:blipFill>
        <p:spPr bwMode="auto">
          <a:xfrm>
            <a:off x="664616" y="4810717"/>
            <a:ext cx="1441938"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9309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395536" y="332656"/>
            <a:ext cx="8229600" cy="1143000"/>
          </a:xfr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457200" y="1611384"/>
            <a:ext cx="8229600" cy="4525963"/>
          </a:xfrm>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a:xfrm>
            <a:off x="457200" y="6356352"/>
            <a:ext cx="2133600" cy="365125"/>
          </a:xfrm>
          <a:prstGeom prst="rect">
            <a:avLst/>
          </a:prstGeom>
        </p:spPr>
        <p:txBody>
          <a:bodyPr/>
          <a:lstStyle>
            <a:lvl1pPr>
              <a:defRPr/>
            </a:lvl1pPr>
          </a:lstStyle>
          <a:p>
            <a:pPr>
              <a:defRPr/>
            </a:pPr>
            <a:fld id="{F1E76700-B54B-4EAF-B018-D191F9DDE6DA}" type="datetime1">
              <a:rPr lang="pt-PT" sz="1292" b="1">
                <a:solidFill>
                  <a:srgbClr val="000000"/>
                </a:solidFill>
                <a:latin typeface="Century Gothic" pitchFamily="34" charset="0"/>
              </a:rPr>
              <a:pPr>
                <a:defRPr/>
              </a:pPr>
              <a:t>30-08-2016</a:t>
            </a:fld>
            <a:endParaRPr lang="pt-PT" sz="1292" b="1">
              <a:solidFill>
                <a:srgbClr val="000000"/>
              </a:solidFill>
              <a:latin typeface="Century Gothic" pitchFamily="34" charset="0"/>
            </a:endParaRPr>
          </a:p>
        </p:txBody>
      </p:sp>
      <p:sp>
        <p:nvSpPr>
          <p:cNvPr id="5" name="Marcador de Posição do Rodapé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pt-PT" sz="1292" b="1">
              <a:solidFill>
                <a:srgbClr val="000000"/>
              </a:solidFill>
              <a:latin typeface="Century Gothic" pitchFamily="34" charset="0"/>
            </a:endParaRPr>
          </a:p>
        </p:txBody>
      </p:sp>
      <p:sp>
        <p:nvSpPr>
          <p:cNvPr id="6" name="Marcador de Posição do Número do Diapositivo 5"/>
          <p:cNvSpPr>
            <a:spLocks noGrp="1"/>
          </p:cNvSpPr>
          <p:nvPr>
            <p:ph type="sldNum" sz="quarter" idx="12"/>
          </p:nvPr>
        </p:nvSpPr>
        <p:spPr/>
        <p:txBody>
          <a:bodyPr/>
          <a:lstStyle>
            <a:lvl1pPr>
              <a:defRPr/>
            </a:lvl1pPr>
          </a:lstStyle>
          <a:p>
            <a:pPr>
              <a:defRPr/>
            </a:pPr>
            <a:fld id="{DE175641-3A62-44E2-9CA2-06918B3C2A7B}" type="slidenum">
              <a:rPr lang="pt-PT">
                <a:solidFill>
                  <a:srgbClr val="000000"/>
                </a:solidFill>
              </a:rPr>
              <a:pPr>
                <a:defRPr/>
              </a:pPr>
              <a:t>‹nº›</a:t>
            </a:fld>
            <a:endParaRPr lang="pt-PT">
              <a:solidFill>
                <a:srgbClr val="000000"/>
              </a:solidFill>
            </a:endParaRPr>
          </a:p>
        </p:txBody>
      </p:sp>
    </p:spTree>
    <p:extLst>
      <p:ext uri="{BB962C8B-B14F-4D97-AF65-F5344CB8AC3E}">
        <p14:creationId xmlns="" xmlns:p14="http://schemas.microsoft.com/office/powerpoint/2010/main" val="1532337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apa da Apresentaçã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392553516"/>
              </p:ext>
            </p:extLst>
          </p:nvPr>
        </p:nvGraphicFramePr>
        <p:xfrm>
          <a:off x="1467" y="1591"/>
          <a:ext cx="1465" cy="1587"/>
        </p:xfrm>
        <a:graphic>
          <a:graphicData uri="http://schemas.openxmlformats.org/presentationml/2006/ole">
            <p:oleObj spid="_x0000_s76802" name="Slide do think-cell" r:id="rId3" imgW="270" imgH="270" progId="">
              <p:embed/>
            </p:oleObj>
          </a:graphicData>
        </a:graphic>
      </p:graphicFrame>
      <p:pic>
        <p:nvPicPr>
          <p:cNvPr id="6" name="Picture 5"/>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32715A2-2737-4506-84CF-C0BC7710FF27}" type="slidenum">
              <a:rPr lang="pt-PT" smtClean="0"/>
              <a:pPr>
                <a:defRPr/>
              </a:pPr>
              <a:t>‹nº›</a:t>
            </a:fld>
            <a:endParaRPr lang="pt-PT"/>
          </a:p>
        </p:txBody>
      </p:sp>
    </p:spTree>
    <p:extLst>
      <p:ext uri="{BB962C8B-B14F-4D97-AF65-F5344CB8AC3E}">
        <p14:creationId xmlns="" xmlns:p14="http://schemas.microsoft.com/office/powerpoint/2010/main" val="2087582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pa da Apresentação 2">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08236912"/>
              </p:ext>
            </p:extLst>
          </p:nvPr>
        </p:nvGraphicFramePr>
        <p:xfrm>
          <a:off x="1467" y="1591"/>
          <a:ext cx="1465" cy="1587"/>
        </p:xfrm>
        <a:graphic>
          <a:graphicData uri="http://schemas.openxmlformats.org/presentationml/2006/ole">
            <p:oleObj spid="_x0000_s77826"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F43AB29-21A0-4211-8BD0-3819E099A60A}" type="slidenum">
              <a:rPr lang="pt-PT" smtClean="0"/>
              <a:pPr>
                <a:defRPr/>
              </a:pPr>
              <a:t>‹nº›</a:t>
            </a:fld>
            <a:endParaRPr lang="pt-PT"/>
          </a:p>
        </p:txBody>
      </p:sp>
    </p:spTree>
    <p:extLst>
      <p:ext uri="{BB962C8B-B14F-4D97-AF65-F5344CB8AC3E}">
        <p14:creationId xmlns="" xmlns:p14="http://schemas.microsoft.com/office/powerpoint/2010/main" val="1053119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pa da Apresentação 3">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696568172"/>
              </p:ext>
            </p:extLst>
          </p:nvPr>
        </p:nvGraphicFramePr>
        <p:xfrm>
          <a:off x="1467" y="1591"/>
          <a:ext cx="1465" cy="1587"/>
        </p:xfrm>
        <a:graphic>
          <a:graphicData uri="http://schemas.openxmlformats.org/presentationml/2006/ole">
            <p:oleObj spid="_x0000_s78850"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F27AB5B-BBEA-41B4-8D9E-7EA2076B1F7C}" type="slidenum">
              <a:rPr lang="pt-PT" smtClean="0"/>
              <a:pPr>
                <a:defRPr/>
              </a:pPr>
              <a:t>‹nº›</a:t>
            </a:fld>
            <a:endParaRPr lang="pt-PT"/>
          </a:p>
        </p:txBody>
      </p:sp>
    </p:spTree>
    <p:extLst>
      <p:ext uri="{BB962C8B-B14F-4D97-AF65-F5344CB8AC3E}">
        <p14:creationId xmlns="" xmlns:p14="http://schemas.microsoft.com/office/powerpoint/2010/main" val="123089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593725" y="1371600"/>
            <a:ext cx="4008438"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754563" y="1371600"/>
            <a:ext cx="4008437"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6"/>
          <p:cNvSpPr>
            <a:spLocks noGrp="1" noChangeArrowheads="1"/>
          </p:cNvSpPr>
          <p:nvPr>
            <p:ph type="sldNum" sz="quarter" idx="10"/>
          </p:nvPr>
        </p:nvSpPr>
        <p:spPr>
          <a:ln/>
        </p:spPr>
        <p:txBody>
          <a:bodyPr/>
          <a:lstStyle>
            <a:lvl1pPr>
              <a:defRPr/>
            </a:lvl1pPr>
          </a:lstStyle>
          <a:p>
            <a:pPr>
              <a:defRPr/>
            </a:pPr>
            <a:fld id="{20B886BA-67E2-43FD-B32A-08231842F1E9}" type="slidenum">
              <a:rPr lang="en-US"/>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pa da Apresentação 4">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12822001"/>
              </p:ext>
            </p:extLst>
          </p:nvPr>
        </p:nvGraphicFramePr>
        <p:xfrm>
          <a:off x="1467" y="1591"/>
          <a:ext cx="1465" cy="1587"/>
        </p:xfrm>
        <a:graphic>
          <a:graphicData uri="http://schemas.openxmlformats.org/presentationml/2006/ole">
            <p:oleObj spid="_x0000_s79874"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6135C98-1997-4C7D-8C0B-D7A6F39D40C6}" type="slidenum">
              <a:rPr lang="pt-PT" smtClean="0"/>
              <a:pPr>
                <a:defRPr/>
              </a:pPr>
              <a:t>‹nº›</a:t>
            </a:fld>
            <a:endParaRPr lang="pt-PT"/>
          </a:p>
        </p:txBody>
      </p:sp>
    </p:spTree>
    <p:extLst>
      <p:ext uri="{BB962C8B-B14F-4D97-AF65-F5344CB8AC3E}">
        <p14:creationId xmlns="" xmlns:p14="http://schemas.microsoft.com/office/powerpoint/2010/main" val="2816983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apa da Apresentação 5">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997739043"/>
              </p:ext>
            </p:extLst>
          </p:nvPr>
        </p:nvGraphicFramePr>
        <p:xfrm>
          <a:off x="1467" y="1591"/>
          <a:ext cx="1465" cy="1587"/>
        </p:xfrm>
        <a:graphic>
          <a:graphicData uri="http://schemas.openxmlformats.org/presentationml/2006/ole">
            <p:oleObj spid="_x0000_s80898"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A66F21EC-90ED-46ED-A15F-57772173D8F9}" type="slidenum">
              <a:rPr lang="pt-PT" smtClean="0"/>
              <a:pPr>
                <a:defRPr/>
              </a:pPr>
              <a:t>‹nº›</a:t>
            </a:fld>
            <a:endParaRPr lang="pt-PT"/>
          </a:p>
        </p:txBody>
      </p:sp>
    </p:spTree>
    <p:extLst>
      <p:ext uri="{BB962C8B-B14F-4D97-AF65-F5344CB8AC3E}">
        <p14:creationId xmlns="" xmlns:p14="http://schemas.microsoft.com/office/powerpoint/2010/main" val="685256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apa da Apresentação 6">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024812999"/>
              </p:ext>
            </p:extLst>
          </p:nvPr>
        </p:nvGraphicFramePr>
        <p:xfrm>
          <a:off x="1467" y="1591"/>
          <a:ext cx="1465" cy="1587"/>
        </p:xfrm>
        <a:graphic>
          <a:graphicData uri="http://schemas.openxmlformats.org/presentationml/2006/ole">
            <p:oleObj spid="_x0000_s81922"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11EA7872-E395-4888-8523-1CF3D128340F}" type="slidenum">
              <a:rPr lang="pt-PT" smtClean="0"/>
              <a:pPr>
                <a:defRPr/>
              </a:pPr>
              <a:t>‹nº›</a:t>
            </a:fld>
            <a:endParaRPr lang="pt-PT"/>
          </a:p>
        </p:txBody>
      </p:sp>
    </p:spTree>
    <p:extLst>
      <p:ext uri="{BB962C8B-B14F-4D97-AF65-F5344CB8AC3E}">
        <p14:creationId xmlns="" xmlns:p14="http://schemas.microsoft.com/office/powerpoint/2010/main" val="644201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apa da Apresentação 7">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38532262"/>
              </p:ext>
            </p:extLst>
          </p:nvPr>
        </p:nvGraphicFramePr>
        <p:xfrm>
          <a:off x="1467" y="1591"/>
          <a:ext cx="1465" cy="1587"/>
        </p:xfrm>
        <a:graphic>
          <a:graphicData uri="http://schemas.openxmlformats.org/presentationml/2006/ole">
            <p:oleObj spid="_x0000_s82946"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B066C66-E448-4B5E-8BB3-643800ED5E7E}" type="slidenum">
              <a:rPr lang="pt-PT" smtClean="0"/>
              <a:pPr>
                <a:defRPr/>
              </a:pPr>
              <a:t>‹nº›</a:t>
            </a:fld>
            <a:endParaRPr lang="pt-PT"/>
          </a:p>
        </p:txBody>
      </p:sp>
    </p:spTree>
    <p:extLst>
      <p:ext uri="{BB962C8B-B14F-4D97-AF65-F5344CB8AC3E}">
        <p14:creationId xmlns="" xmlns:p14="http://schemas.microsoft.com/office/powerpoint/2010/main" val="2222136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ista de pontos">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547372251"/>
              </p:ext>
            </p:extLst>
          </p:nvPr>
        </p:nvGraphicFramePr>
        <p:xfrm>
          <a:off x="1467" y="1591"/>
          <a:ext cx="1465" cy="1587"/>
        </p:xfrm>
        <a:graphic>
          <a:graphicData uri="http://schemas.openxmlformats.org/presentationml/2006/ole">
            <p:oleObj spid="_x0000_s83970" name="Slide do think-cell" r:id="rId3" imgW="270" imgH="270" progId="">
              <p:embed/>
            </p:oleObj>
          </a:graphicData>
        </a:graphic>
      </p:graphicFrame>
      <p:sp>
        <p:nvSpPr>
          <p:cNvPr id="13" name="Text Placeholder 12"/>
          <p:cNvSpPr>
            <a:spLocks noGrp="1"/>
          </p:cNvSpPr>
          <p:nvPr>
            <p:ph type="body" sz="quarter" idx="13"/>
          </p:nvPr>
        </p:nvSpPr>
        <p:spPr>
          <a:xfrm>
            <a:off x="285750" y="1260000"/>
            <a:ext cx="8638442" cy="4950000"/>
          </a:xfrm>
        </p:spPr>
        <p:txBody>
          <a:bodyPr/>
          <a:lstStyle>
            <a:lvl1pPr marL="0" marR="0" indent="0" algn="l" defTabSz="914400" rtl="0" eaLnBrk="1" fontAlgn="base" latinLnBrk="0" hangingPunct="1">
              <a:lnSpc>
                <a:spcPct val="97000"/>
              </a:lnSpc>
              <a:spcBef>
                <a:spcPct val="39000"/>
              </a:spcBef>
              <a:spcAft>
                <a:spcPct val="0"/>
              </a:spcAft>
              <a:buClrTx/>
              <a:buSzTx/>
              <a:buFontTx/>
              <a:buNone/>
              <a:tabLst/>
              <a:defRPr>
                <a:latin typeface="Calibri" pitchFamily="34" charset="0"/>
                <a:cs typeface="Calibri" pitchFamily="34" charset="0"/>
              </a:defRPr>
            </a:lvl1pPr>
            <a:lvl2pPr marL="488950" marR="0" indent="-271463" algn="l" defTabSz="914400" rtl="0" eaLnBrk="1" fontAlgn="base" latinLnBrk="0" hangingPunct="1">
              <a:lnSpc>
                <a:spcPct val="97000"/>
              </a:lnSpc>
              <a:spcBef>
                <a:spcPct val="39000"/>
              </a:spcBef>
              <a:spcAft>
                <a:spcPct val="0"/>
              </a:spcAft>
              <a:buClrTx/>
              <a:buSzTx/>
              <a:buFontTx/>
              <a:buChar char="•"/>
              <a:tabLst/>
              <a:defRPr baseline="0">
                <a:latin typeface="Calibri" pitchFamily="34" charset="0"/>
                <a:cs typeface="Calibri" pitchFamily="34" charset="0"/>
              </a:defRPr>
            </a:lvl2pPr>
            <a:lvl3pPr>
              <a:defRPr/>
            </a:lvl3pPr>
            <a:lvl4pPr>
              <a:defRPr/>
            </a:lvl4pPr>
            <a:lvl5pPr>
              <a:defRPr/>
            </a:lvl5p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PT" noProof="0" dirty="0" smtClean="0"/>
          </a:p>
        </p:txBody>
      </p:sp>
      <p:sp>
        <p:nvSpPr>
          <p:cNvPr id="9" name="Text Placeholder 8"/>
          <p:cNvSpPr>
            <a:spLocks noGrp="1"/>
          </p:cNvSpPr>
          <p:nvPr>
            <p:ph type="body" sz="quarter" idx="14"/>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5" name="Slide Number Placeholder 5"/>
          <p:cNvSpPr>
            <a:spLocks noGrp="1"/>
          </p:cNvSpPr>
          <p:nvPr>
            <p:ph type="sldNum" sz="quarter" idx="15"/>
          </p:nvPr>
        </p:nvSpPr>
        <p:spPr/>
        <p:txBody>
          <a:bodyPr/>
          <a:lstStyle>
            <a:lvl1pPr>
              <a:defRPr/>
            </a:lvl1pPr>
          </a:lstStyle>
          <a:p>
            <a:pPr>
              <a:defRPr/>
            </a:pPr>
            <a:fld id="{A6E2107A-638A-41C8-9CC3-B5C376B0B84F}" type="slidenum">
              <a:rPr lang="pt-PT" smtClean="0"/>
              <a:pPr>
                <a:defRPr/>
              </a:pPr>
              <a:t>‹nº›</a:t>
            </a:fld>
            <a:endParaRPr lang="pt-PT"/>
          </a:p>
        </p:txBody>
      </p:sp>
    </p:spTree>
    <p:extLst>
      <p:ext uri="{BB962C8B-B14F-4D97-AF65-F5344CB8AC3E}">
        <p14:creationId xmlns="" xmlns:p14="http://schemas.microsoft.com/office/powerpoint/2010/main" val="971845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Subtítulo e Conteúdo">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66141102"/>
              </p:ext>
            </p:extLst>
          </p:nvPr>
        </p:nvGraphicFramePr>
        <p:xfrm>
          <a:off x="1467" y="1591"/>
          <a:ext cx="1465" cy="1587"/>
        </p:xfrm>
        <a:graphic>
          <a:graphicData uri="http://schemas.openxmlformats.org/presentationml/2006/ole">
            <p:oleObj spid="_x0000_s84994"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493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5" name="Slide Number Placeholder 5"/>
          <p:cNvSpPr>
            <a:spLocks noGrp="1"/>
          </p:cNvSpPr>
          <p:nvPr>
            <p:ph type="sldNum" sz="quarter" idx="14"/>
          </p:nvPr>
        </p:nvSpPr>
        <p:spPr/>
        <p:txBody>
          <a:bodyPr/>
          <a:lstStyle>
            <a:lvl1pPr>
              <a:defRPr/>
            </a:lvl1pPr>
          </a:lstStyle>
          <a:p>
            <a:pPr>
              <a:defRPr/>
            </a:pPr>
            <a:fld id="{9EA04FD2-2147-4F7E-9319-BC8784645353}" type="slidenum">
              <a:rPr lang="pt-PT" smtClean="0"/>
              <a:pPr>
                <a:defRPr/>
              </a:pPr>
              <a:t>‹nº›</a:t>
            </a:fld>
            <a:endParaRPr lang="pt-PT"/>
          </a:p>
        </p:txBody>
      </p:sp>
    </p:spTree>
    <p:extLst>
      <p:ext uri="{BB962C8B-B14F-4D97-AF65-F5344CB8AC3E}">
        <p14:creationId xmlns="" xmlns:p14="http://schemas.microsoft.com/office/powerpoint/2010/main" val="2854017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ítulo, Subtítulo e 2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3437829109"/>
              </p:ext>
            </p:extLst>
          </p:nvPr>
        </p:nvGraphicFramePr>
        <p:xfrm>
          <a:off x="1467" y="1591"/>
          <a:ext cx="1465" cy="1587"/>
        </p:xfrm>
        <a:graphic>
          <a:graphicData uri="http://schemas.openxmlformats.org/presentationml/2006/ole">
            <p:oleObj spid="_x0000_s86018"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4153846"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4704434" y="1260000"/>
            <a:ext cx="4153846"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Slide Number Placeholder 5"/>
          <p:cNvSpPr>
            <a:spLocks noGrp="1"/>
          </p:cNvSpPr>
          <p:nvPr>
            <p:ph type="sldNum" sz="quarter" idx="15"/>
          </p:nvPr>
        </p:nvSpPr>
        <p:spPr/>
        <p:txBody>
          <a:bodyPr/>
          <a:lstStyle>
            <a:lvl1pPr>
              <a:defRPr/>
            </a:lvl1pPr>
          </a:lstStyle>
          <a:p>
            <a:pPr>
              <a:defRPr/>
            </a:pPr>
            <a:fld id="{A1E7DE16-4DE1-4AD9-93D0-C1D5DEFCD10C}" type="slidenum">
              <a:rPr lang="pt-PT" smtClean="0"/>
              <a:pPr>
                <a:defRPr/>
              </a:pPr>
              <a:t>‹nº›</a:t>
            </a:fld>
            <a:endParaRPr lang="pt-PT"/>
          </a:p>
        </p:txBody>
      </p:sp>
    </p:spTree>
    <p:extLst>
      <p:ext uri="{BB962C8B-B14F-4D97-AF65-F5344CB8AC3E}">
        <p14:creationId xmlns="" xmlns:p14="http://schemas.microsoft.com/office/powerpoint/2010/main" val="651027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ítulo, Subtítulo e 3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521029343"/>
              </p:ext>
            </p:extLst>
          </p:nvPr>
        </p:nvGraphicFramePr>
        <p:xfrm>
          <a:off x="1467" y="1591"/>
          <a:ext cx="1465" cy="1587"/>
        </p:xfrm>
        <a:graphic>
          <a:graphicData uri="http://schemas.openxmlformats.org/presentationml/2006/ole">
            <p:oleObj spid="_x0000_s87042"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2758154"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3187202"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1" name="Content Placeholder 10"/>
          <p:cNvSpPr>
            <a:spLocks noGrp="1"/>
          </p:cNvSpPr>
          <p:nvPr>
            <p:ph sz="quarter" idx="15"/>
          </p:nvPr>
        </p:nvSpPr>
        <p:spPr>
          <a:xfrm>
            <a:off x="6088684"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Slide Number Placeholder 5"/>
          <p:cNvSpPr>
            <a:spLocks noGrp="1"/>
          </p:cNvSpPr>
          <p:nvPr>
            <p:ph type="sldNum" sz="quarter" idx="16"/>
          </p:nvPr>
        </p:nvSpPr>
        <p:spPr/>
        <p:txBody>
          <a:bodyPr/>
          <a:lstStyle>
            <a:lvl1pPr>
              <a:defRPr/>
            </a:lvl1pPr>
          </a:lstStyle>
          <a:p>
            <a:pPr>
              <a:defRPr/>
            </a:pPr>
            <a:fld id="{0C61D593-780A-4DC0-873D-72C271A859FA}" type="slidenum">
              <a:rPr lang="pt-PT" smtClean="0"/>
              <a:pPr>
                <a:defRPr/>
              </a:pPr>
              <a:t>‹nº›</a:t>
            </a:fld>
            <a:endParaRPr lang="pt-PT"/>
          </a:p>
        </p:txBody>
      </p:sp>
    </p:spTree>
    <p:extLst>
      <p:ext uri="{BB962C8B-B14F-4D97-AF65-F5344CB8AC3E}">
        <p14:creationId xmlns="" xmlns:p14="http://schemas.microsoft.com/office/powerpoint/2010/main" val="2179938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97998162"/>
              </p:ext>
            </p:extLst>
          </p:nvPr>
        </p:nvGraphicFramePr>
        <p:xfrm>
          <a:off x="1467" y="1591"/>
          <a:ext cx="1465" cy="1587"/>
        </p:xfrm>
        <a:graphic>
          <a:graphicData uri="http://schemas.openxmlformats.org/presentationml/2006/ole">
            <p:oleObj spid="_x0000_s88066" name="Slide do think-cell" r:id="rId3" imgW="270" imgH="270" progId="">
              <p:embed/>
            </p:oleObj>
          </a:graphicData>
        </a:graphic>
      </p:graphicFrame>
      <p:sp>
        <p:nvSpPr>
          <p:cNvPr id="3" name="Content Placeholder 2"/>
          <p:cNvSpPr>
            <a:spLocks noGrp="1"/>
          </p:cNvSpPr>
          <p:nvPr>
            <p:ph idx="1"/>
          </p:nvPr>
        </p:nvSpPr>
        <p:spPr>
          <a:xfrm>
            <a:off x="281354" y="1260000"/>
            <a:ext cx="8639908" cy="4950000"/>
          </a:xfrm>
        </p:spPr>
        <p:txBody>
          <a:bodyPr/>
          <a:lstStyle>
            <a:lvl1pPr>
              <a:buNone/>
              <a:defRPr sz="1600" b="1"/>
            </a:lvl1pPr>
            <a:lvl2pPr marL="533400" indent="-203200">
              <a:buFont typeface="Arial" pitchFamily="34" charset="0"/>
              <a:buChar char="•"/>
              <a:defRPr sz="1600"/>
            </a:lvl2pPr>
            <a:lvl3pPr marL="901700" indent="-228600">
              <a:defRPr sz="1600"/>
            </a:lvl3pPr>
            <a:lvl4pPr marL="1257300" indent="-228600">
              <a:buFont typeface="Arial" pitchFamily="34" charset="0"/>
              <a:buChar char="•"/>
              <a:defRPr sz="1600"/>
            </a:lvl4pPr>
            <a:lvl5pPr marL="1612900" indent="-228600">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4" name="Slide Number Placeholder 5"/>
          <p:cNvSpPr>
            <a:spLocks noGrp="1"/>
          </p:cNvSpPr>
          <p:nvPr>
            <p:ph type="sldNum" sz="quarter" idx="10"/>
          </p:nvPr>
        </p:nvSpPr>
        <p:spPr/>
        <p:txBody>
          <a:bodyPr/>
          <a:lstStyle>
            <a:lvl1pPr>
              <a:defRPr/>
            </a:lvl1pPr>
          </a:lstStyle>
          <a:p>
            <a:pPr>
              <a:defRPr/>
            </a:pPr>
            <a:fld id="{3F9EDFB5-51E0-4543-9393-718AB3614219}" type="slidenum">
              <a:rPr lang="pt-PT" smtClean="0"/>
              <a:pPr>
                <a:defRPr/>
              </a:pPr>
              <a:t>‹nº›</a:t>
            </a:fld>
            <a:endParaRPr lang="pt-PT"/>
          </a:p>
        </p:txBody>
      </p:sp>
    </p:spTree>
    <p:extLst>
      <p:ext uri="{BB962C8B-B14F-4D97-AF65-F5344CB8AC3E}">
        <p14:creationId xmlns="" xmlns:p14="http://schemas.microsoft.com/office/powerpoint/2010/main" val="864146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ítulo e Sub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4012303465"/>
              </p:ext>
            </p:extLst>
          </p:nvPr>
        </p:nvGraphicFramePr>
        <p:xfrm>
          <a:off x="1467" y="1591"/>
          <a:ext cx="1465" cy="1587"/>
        </p:xfrm>
        <a:graphic>
          <a:graphicData uri="http://schemas.openxmlformats.org/presentationml/2006/ole">
            <p:oleObj spid="_x0000_s89090"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12"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4" name="Slide Number Placeholder 5"/>
          <p:cNvSpPr>
            <a:spLocks noGrp="1"/>
          </p:cNvSpPr>
          <p:nvPr>
            <p:ph type="sldNum" sz="quarter" idx="14"/>
          </p:nvPr>
        </p:nvSpPr>
        <p:spPr/>
        <p:txBody>
          <a:bodyPr/>
          <a:lstStyle>
            <a:lvl1pPr>
              <a:defRPr/>
            </a:lvl1pPr>
          </a:lstStyle>
          <a:p>
            <a:pPr>
              <a:defRPr/>
            </a:pPr>
            <a:fld id="{80A9DCC6-8012-4D51-9770-E74499E316C0}" type="slidenum">
              <a:rPr lang="pt-PT" smtClean="0"/>
              <a:pPr>
                <a:defRPr/>
              </a:pPr>
              <a:t>‹nº›</a:t>
            </a:fld>
            <a:endParaRPr lang="pt-PT"/>
          </a:p>
        </p:txBody>
      </p:sp>
    </p:spTree>
    <p:extLst>
      <p:ext uri="{BB962C8B-B14F-4D97-AF65-F5344CB8AC3E}">
        <p14:creationId xmlns="" xmlns:p14="http://schemas.microsoft.com/office/powerpoint/2010/main" val="19677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6"/>
          <p:cNvSpPr>
            <a:spLocks noGrp="1" noChangeArrowheads="1"/>
          </p:cNvSpPr>
          <p:nvPr>
            <p:ph type="sldNum" sz="quarter" idx="10"/>
          </p:nvPr>
        </p:nvSpPr>
        <p:spPr>
          <a:ln/>
        </p:spPr>
        <p:txBody>
          <a:bodyPr/>
          <a:lstStyle>
            <a:lvl1pPr>
              <a:defRPr/>
            </a:lvl1pPr>
          </a:lstStyle>
          <a:p>
            <a:pPr>
              <a:defRPr/>
            </a:pPr>
            <a:fld id="{8A2E0753-AF9F-4610-9FD0-7A5C48E3B591}" type="slidenum">
              <a:rPr lang="en-US"/>
              <a:pPr>
                <a:defRPr/>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penas 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2384389000"/>
              </p:ext>
            </p:extLst>
          </p:nvPr>
        </p:nvGraphicFramePr>
        <p:xfrm>
          <a:off x="1467" y="1591"/>
          <a:ext cx="1465" cy="1587"/>
        </p:xfrm>
        <a:graphic>
          <a:graphicData uri="http://schemas.openxmlformats.org/presentationml/2006/ole">
            <p:oleObj spid="_x0000_s90114"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sz="2400"/>
            </a:lvl1pPr>
          </a:lstStyle>
          <a:p>
            <a:r>
              <a:rPr lang="pt-BR" smtClean="0"/>
              <a:t>Clique para editar o estilo do título mestre</a:t>
            </a:r>
            <a:endParaRPr lang="pt-PT" dirty="0"/>
          </a:p>
        </p:txBody>
      </p:sp>
      <p:sp>
        <p:nvSpPr>
          <p:cNvPr id="3" name="Slide Number Placeholder 5"/>
          <p:cNvSpPr>
            <a:spLocks noGrp="1"/>
          </p:cNvSpPr>
          <p:nvPr>
            <p:ph type="sldNum" sz="quarter" idx="10"/>
          </p:nvPr>
        </p:nvSpPr>
        <p:spPr/>
        <p:txBody>
          <a:bodyPr/>
          <a:lstStyle>
            <a:lvl1pPr>
              <a:defRPr/>
            </a:lvl1pPr>
          </a:lstStyle>
          <a:p>
            <a:pPr>
              <a:defRPr/>
            </a:pPr>
            <a:fld id="{52964CCE-43F5-453A-B0DB-71E8AD85E66F}" type="slidenum">
              <a:rPr lang="pt-PT" smtClean="0"/>
              <a:pPr>
                <a:defRPr/>
              </a:pPr>
              <a:t>‹nº›</a:t>
            </a:fld>
            <a:endParaRPr lang="pt-PT"/>
          </a:p>
        </p:txBody>
      </p:sp>
    </p:spTree>
    <p:extLst>
      <p:ext uri="{BB962C8B-B14F-4D97-AF65-F5344CB8AC3E}">
        <p14:creationId xmlns="" xmlns:p14="http://schemas.microsoft.com/office/powerpoint/2010/main" val="1148766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azi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1914419705"/>
              </p:ext>
            </p:extLst>
          </p:nvPr>
        </p:nvGraphicFramePr>
        <p:xfrm>
          <a:off x="1467" y="1591"/>
          <a:ext cx="1465" cy="1587"/>
        </p:xfrm>
        <a:graphic>
          <a:graphicData uri="http://schemas.openxmlformats.org/presentationml/2006/ole">
            <p:oleObj spid="_x0000_s91138" name="Slide do think-cell" r:id="rId3" imgW="270" imgH="270" progId="">
              <p:embed/>
            </p:oleObj>
          </a:graphicData>
        </a:graphic>
      </p:graphicFrame>
      <p:sp>
        <p:nvSpPr>
          <p:cNvPr id="2" name="Slide Number Placeholder 5"/>
          <p:cNvSpPr>
            <a:spLocks noGrp="1"/>
          </p:cNvSpPr>
          <p:nvPr>
            <p:ph type="sldNum" sz="quarter" idx="10"/>
          </p:nvPr>
        </p:nvSpPr>
        <p:spPr/>
        <p:txBody>
          <a:bodyPr/>
          <a:lstStyle>
            <a:lvl1pPr>
              <a:defRPr/>
            </a:lvl1pPr>
          </a:lstStyle>
          <a:p>
            <a:pPr>
              <a:defRPr/>
            </a:pPr>
            <a:fld id="{3B07E895-302C-4F6F-A91A-20176688121A}" type="slidenum">
              <a:rPr lang="pt-PT" smtClean="0"/>
              <a:pPr>
                <a:defRPr/>
              </a:pPr>
              <a:t>‹nº›</a:t>
            </a:fld>
            <a:endParaRPr lang="pt-PT"/>
          </a:p>
        </p:txBody>
      </p:sp>
    </p:spTree>
    <p:extLst>
      <p:ext uri="{BB962C8B-B14F-4D97-AF65-F5344CB8AC3E}">
        <p14:creationId xmlns="" xmlns:p14="http://schemas.microsoft.com/office/powerpoint/2010/main" val="2500462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288683560"/>
              </p:ext>
            </p:extLst>
          </p:nvPr>
        </p:nvGraphicFramePr>
        <p:xfrm>
          <a:off x="1588" y="1588"/>
          <a:ext cx="1587" cy="1587"/>
        </p:xfrm>
        <a:graphic>
          <a:graphicData uri="http://schemas.openxmlformats.org/presentationml/2006/ole">
            <p:oleObj spid="_x0000_s92162" name="Slide do think-cell" r:id="rId3" imgW="360" imgH="360" progId="">
              <p:embed/>
            </p:oleObj>
          </a:graphicData>
        </a:graphic>
      </p:graphicFrame>
      <p:sp>
        <p:nvSpPr>
          <p:cNvPr id="2" name="Título 1"/>
          <p:cNvSpPr>
            <a:spLocks noGrp="1"/>
          </p:cNvSpPr>
          <p:nvPr>
            <p:ph type="title"/>
          </p:nvPr>
        </p:nvSpPr>
        <p:spPr/>
        <p:txBody>
          <a:bodyPr/>
          <a:lstStyle>
            <a:lvl1pPr>
              <a:defRPr sz="2400"/>
            </a:lvl1pPr>
          </a:lstStyle>
          <a:p>
            <a:r>
              <a:rPr lang="pt-PT" smtClean="0"/>
              <a:t>Clique para editar o estilo</a:t>
            </a:r>
            <a:endParaRPr lang="pt-PT"/>
          </a:p>
        </p:txBody>
      </p:sp>
      <p:sp>
        <p:nvSpPr>
          <p:cNvPr id="4" name="Slide Number Placeholder 5"/>
          <p:cNvSpPr>
            <a:spLocks noGrp="1"/>
          </p:cNvSpPr>
          <p:nvPr>
            <p:ph type="sldNum" sz="quarter" idx="10"/>
          </p:nvPr>
        </p:nvSpPr>
        <p:spPr>
          <a:xfrm>
            <a:off x="8474320" y="6588126"/>
            <a:ext cx="398585" cy="201613"/>
          </a:xfrm>
        </p:spPr>
        <p:txBody>
          <a:bodyPr/>
          <a:lstStyle>
            <a:lvl1pPr>
              <a:defRPr/>
            </a:lvl1pPr>
          </a:lstStyle>
          <a:p>
            <a:pPr>
              <a:defRPr/>
            </a:pPr>
            <a:fld id="{52964CCE-43F5-453A-B0DB-71E8AD85E66F}" type="slidenum">
              <a:rPr lang="pt-PT" smtClean="0"/>
              <a:pPr>
                <a:defRPr/>
              </a:pPr>
              <a:t>‹nº›</a:t>
            </a:fld>
            <a:endParaRPr lang="pt-PT"/>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Em branco">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extLst>
              <p:ext uri="{D42A27DB-BD31-4B8C-83A1-F6EECF244321}">
                <p14:modId xmlns="" xmlns:p14="http://schemas.microsoft.com/office/powerpoint/2010/main" val="1149992992"/>
              </p:ext>
            </p:extLst>
          </p:nvPr>
        </p:nvGraphicFramePr>
        <p:xfrm>
          <a:off x="1588" y="1588"/>
          <a:ext cx="1587" cy="1587"/>
        </p:xfrm>
        <a:graphic>
          <a:graphicData uri="http://schemas.openxmlformats.org/presentationml/2006/ole">
            <p:oleObj spid="_x0000_s93186" name="Slide do think-cell" r:id="rId3" imgW="360" imgH="360" progId="">
              <p:embed/>
            </p:oleObj>
          </a:graphicData>
        </a:graphic>
      </p:graphicFrame>
      <p:sp>
        <p:nvSpPr>
          <p:cNvPr id="2" name="Marcador de Posição da Data 3"/>
          <p:cNvSpPr>
            <a:spLocks noGrp="1"/>
          </p:cNvSpPr>
          <p:nvPr>
            <p:ph type="dt" sz="half" idx="10"/>
          </p:nvPr>
        </p:nvSpPr>
        <p:spPr>
          <a:xfrm>
            <a:off x="457200" y="6356352"/>
            <a:ext cx="2133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3" name="Marcador de Posição do Rodapé 4"/>
          <p:cNvSpPr>
            <a:spLocks noGrp="1"/>
          </p:cNvSpPr>
          <p:nvPr>
            <p:ph type="ftr" sz="quarter" idx="11"/>
          </p:nvPr>
        </p:nvSpPr>
        <p:spPr>
          <a:xfrm>
            <a:off x="3124200" y="6356352"/>
            <a:ext cx="2895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E03A0688-32CC-40FF-B230-EB6029854575}" type="slidenum">
              <a:rPr lang="pt-PT" smtClean="0"/>
              <a:pPr>
                <a:defRPr/>
              </a:pPr>
              <a:t>‹nº›</a:t>
            </a:fld>
            <a:endParaRPr lang="pt-PT"/>
          </a:p>
        </p:txBody>
      </p:sp>
    </p:spTree>
    <p:extLst>
      <p:ext uri="{BB962C8B-B14F-4D97-AF65-F5344CB8AC3E}">
        <p14:creationId xmlns="" xmlns:p14="http://schemas.microsoft.com/office/powerpoint/2010/main" val="14725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ítulo, Sub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768243356"/>
              </p:ext>
            </p:extLst>
          </p:nvPr>
        </p:nvGraphicFramePr>
        <p:xfrm>
          <a:off x="1588" y="1588"/>
          <a:ext cx="1587" cy="1587"/>
        </p:xfrm>
        <a:graphic>
          <a:graphicData uri="http://schemas.openxmlformats.org/presentationml/2006/ole">
            <p:oleObj spid="_x0000_s94210" name="Slide do think-cell" r:id="rId3" imgW="360" imgH="360" progId="">
              <p:embed/>
            </p:oleObj>
          </a:graphicData>
        </a:graphic>
      </p:graphicFrame>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691"/>
              </a:spcBef>
              <a:buNone/>
              <a:defRPr sz="1292" b="1"/>
            </a:lvl1pPr>
            <a:lvl2pPr marL="504105" indent="-257914">
              <a:lnSpc>
                <a:spcPct val="97000"/>
              </a:lnSpc>
              <a:spcBef>
                <a:spcPts val="691"/>
              </a:spcBef>
              <a:buFont typeface="Arial" pitchFamily="34" charset="0"/>
              <a:buChar char="•"/>
              <a:defRPr sz="1292"/>
            </a:lvl2pPr>
            <a:lvl3pPr marL="996486" indent="-257914">
              <a:lnSpc>
                <a:spcPct val="97000"/>
              </a:lnSpc>
              <a:spcBef>
                <a:spcPts val="691"/>
              </a:spcBef>
              <a:buFont typeface="Century Gothic" pitchFamily="34" charset="0"/>
              <a:buChar char="−"/>
              <a:defRPr sz="1292"/>
            </a:lvl3pPr>
            <a:lvl4pPr marL="1500591" indent="-257914">
              <a:lnSpc>
                <a:spcPct val="97000"/>
              </a:lnSpc>
              <a:spcBef>
                <a:spcPts val="691"/>
              </a:spcBef>
              <a:buFont typeface="Century Gothic" pitchFamily="34" charset="0"/>
              <a:buChar char="∙"/>
              <a:defRPr sz="1292"/>
            </a:lvl4pPr>
            <a:lvl5pPr marL="1981250" indent="-246191">
              <a:lnSpc>
                <a:spcPct val="97000"/>
              </a:lnSpc>
              <a:spcBef>
                <a:spcPts val="691"/>
              </a:spcBef>
              <a:buSzPct val="75000"/>
              <a:buFont typeface="Century Gothic" pitchFamily="34" charset="0"/>
              <a:buChar char="−"/>
              <a:defRPr sz="129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Title Placeholder 1"/>
          <p:cNvSpPr>
            <a:spLocks noGrp="1"/>
          </p:cNvSpPr>
          <p:nvPr>
            <p:ph type="title"/>
          </p:nvPr>
        </p:nvSpPr>
        <p:spPr bwMode="auto">
          <a:xfrm>
            <a:off x="285750" y="194916"/>
            <a:ext cx="8638442" cy="785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31"/>
            </a:lvl1pPr>
          </a:lstStyle>
          <a:p>
            <a:pPr lvl="0"/>
            <a:r>
              <a:rPr lang="en-US" dirty="0" smtClean="0"/>
              <a:t>Click to edit slide title</a:t>
            </a:r>
            <a:endParaRPr lang="pt-PT" dirty="0" smtClean="0"/>
          </a:p>
        </p:txBody>
      </p:sp>
    </p:spTree>
    <p:extLst>
      <p:ext uri="{BB962C8B-B14F-4D97-AF65-F5344CB8AC3E}">
        <p14:creationId xmlns="" xmlns:p14="http://schemas.microsoft.com/office/powerpoint/2010/main" val="164355480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1161021421"/>
              </p:ext>
            </p:extLst>
          </p:nvPr>
        </p:nvGraphicFramePr>
        <p:xfrm>
          <a:off x="1588" y="1588"/>
          <a:ext cx="1587" cy="1587"/>
        </p:xfrm>
        <a:graphic>
          <a:graphicData uri="http://schemas.openxmlformats.org/presentationml/2006/ole">
            <p:oleObj spid="_x0000_s95234" name="Slide do think-cell" r:id="rId3" imgW="270" imgH="270" progId="">
              <p:embed/>
            </p:oleObj>
          </a:graphicData>
        </a:graphic>
      </p:graphicFrame>
      <p:sp>
        <p:nvSpPr>
          <p:cNvPr id="2" name="Título 1"/>
          <p:cNvSpPr>
            <a:spLocks noGrp="1"/>
          </p:cNvSpPr>
          <p:nvPr>
            <p:ph type="title"/>
          </p:nvPr>
        </p:nvSpPr>
        <p:spPr>
          <a:xfrm>
            <a:off x="1447800" y="685800"/>
            <a:ext cx="7315200" cy="533400"/>
          </a:xfrm>
          <a:prstGeom prst="rect">
            <a:avLst/>
          </a:prstGeom>
        </p:spPr>
        <p:txBody>
          <a:bodyPr>
            <a:normAutofit/>
          </a:bodyPr>
          <a:lstStyle>
            <a:lvl1pPr>
              <a:defRPr sz="2400">
                <a:solidFill>
                  <a:schemeClr val="bg2">
                    <a:lumMod val="50000"/>
                  </a:schemeClr>
                </a:solidFill>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593725" y="1371600"/>
            <a:ext cx="8169275" cy="4800600"/>
          </a:xfrm>
          <a:prstGeom prst="rect">
            <a:avLst/>
          </a:prstGeom>
        </p:spPr>
        <p:txBody>
          <a:bodyPr/>
          <a:lstStyle>
            <a:lvl1pPr>
              <a:defRPr/>
            </a:lvl1pPr>
            <a:lvl2pPr>
              <a:defRPr/>
            </a:lvl2pPr>
            <a:lvl3pPr>
              <a:defRPr/>
            </a:lvl3pPr>
            <a:lvl4pPr>
              <a:defRPr/>
            </a:lvl4pPr>
            <a:lvl5pPr>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 xmlns:p14="http://schemas.microsoft.com/office/powerpoint/2010/main" val="136934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pa da Apresentaçã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392553516"/>
              </p:ext>
            </p:extLst>
          </p:nvPr>
        </p:nvGraphicFramePr>
        <p:xfrm>
          <a:off x="1467" y="1591"/>
          <a:ext cx="1465" cy="1587"/>
        </p:xfrm>
        <a:graphic>
          <a:graphicData uri="http://schemas.openxmlformats.org/presentationml/2006/ole">
            <p:oleObj spid="_x0000_s99330" name="Slide do think-cell" r:id="rId3" imgW="270" imgH="270" progId="">
              <p:embed/>
            </p:oleObj>
          </a:graphicData>
        </a:graphic>
      </p:graphicFrame>
      <p:pic>
        <p:nvPicPr>
          <p:cNvPr id="6" name="Picture 5"/>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32715A2-2737-4506-84CF-C0BC7710FF27}" type="slidenum">
              <a:rPr lang="pt-PT" smtClean="0"/>
              <a:pPr>
                <a:defRPr/>
              </a:pPr>
              <a:t>‹nº›</a:t>
            </a:fld>
            <a:endParaRPr lang="pt-PT"/>
          </a:p>
        </p:txBody>
      </p:sp>
    </p:spTree>
    <p:extLst>
      <p:ext uri="{BB962C8B-B14F-4D97-AF65-F5344CB8AC3E}">
        <p14:creationId xmlns="" xmlns:p14="http://schemas.microsoft.com/office/powerpoint/2010/main" val="2087582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apa da Apresentação 2">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08236912"/>
              </p:ext>
            </p:extLst>
          </p:nvPr>
        </p:nvGraphicFramePr>
        <p:xfrm>
          <a:off x="1467" y="1591"/>
          <a:ext cx="1465" cy="1587"/>
        </p:xfrm>
        <a:graphic>
          <a:graphicData uri="http://schemas.openxmlformats.org/presentationml/2006/ole">
            <p:oleObj spid="_x0000_s100354"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F43AB29-21A0-4211-8BD0-3819E099A60A}" type="slidenum">
              <a:rPr lang="pt-PT" smtClean="0"/>
              <a:pPr>
                <a:defRPr/>
              </a:pPr>
              <a:t>‹nº›</a:t>
            </a:fld>
            <a:endParaRPr lang="pt-PT"/>
          </a:p>
        </p:txBody>
      </p:sp>
    </p:spTree>
    <p:extLst>
      <p:ext uri="{BB962C8B-B14F-4D97-AF65-F5344CB8AC3E}">
        <p14:creationId xmlns="" xmlns:p14="http://schemas.microsoft.com/office/powerpoint/2010/main" val="1053119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apa da Apresentação 3">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696568172"/>
              </p:ext>
            </p:extLst>
          </p:nvPr>
        </p:nvGraphicFramePr>
        <p:xfrm>
          <a:off x="1467" y="1591"/>
          <a:ext cx="1465" cy="1587"/>
        </p:xfrm>
        <a:graphic>
          <a:graphicData uri="http://schemas.openxmlformats.org/presentationml/2006/ole">
            <p:oleObj spid="_x0000_s101378"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F27AB5B-BBEA-41B4-8D9E-7EA2076B1F7C}" type="slidenum">
              <a:rPr lang="pt-PT" smtClean="0"/>
              <a:pPr>
                <a:defRPr/>
              </a:pPr>
              <a:t>‹nº›</a:t>
            </a:fld>
            <a:endParaRPr lang="pt-PT"/>
          </a:p>
        </p:txBody>
      </p:sp>
    </p:spTree>
    <p:extLst>
      <p:ext uri="{BB962C8B-B14F-4D97-AF65-F5344CB8AC3E}">
        <p14:creationId xmlns="" xmlns:p14="http://schemas.microsoft.com/office/powerpoint/2010/main" val="1230894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apa da Apresentação 4">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12822001"/>
              </p:ext>
            </p:extLst>
          </p:nvPr>
        </p:nvGraphicFramePr>
        <p:xfrm>
          <a:off x="1467" y="1591"/>
          <a:ext cx="1465" cy="1587"/>
        </p:xfrm>
        <a:graphic>
          <a:graphicData uri="http://schemas.openxmlformats.org/presentationml/2006/ole">
            <p:oleObj spid="_x0000_s102402"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6135C98-1997-4C7D-8C0B-D7A6F39D40C6}" type="slidenum">
              <a:rPr lang="pt-PT" smtClean="0"/>
              <a:pPr>
                <a:defRPr/>
              </a:pPr>
              <a:t>‹nº›</a:t>
            </a:fld>
            <a:endParaRPr lang="pt-PT"/>
          </a:p>
        </p:txBody>
      </p:sp>
    </p:spTree>
    <p:extLst>
      <p:ext uri="{BB962C8B-B14F-4D97-AF65-F5344CB8AC3E}">
        <p14:creationId xmlns="" xmlns:p14="http://schemas.microsoft.com/office/powerpoint/2010/main" val="281698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6"/>
          <p:cNvSpPr>
            <a:spLocks noGrp="1" noChangeArrowheads="1"/>
          </p:cNvSpPr>
          <p:nvPr>
            <p:ph type="sldNum" sz="quarter" idx="10"/>
          </p:nvPr>
        </p:nvSpPr>
        <p:spPr>
          <a:ln/>
        </p:spPr>
        <p:txBody>
          <a:bodyPr/>
          <a:lstStyle>
            <a:lvl1pPr>
              <a:defRPr/>
            </a:lvl1pPr>
          </a:lstStyle>
          <a:p>
            <a:pPr>
              <a:defRPr/>
            </a:pPr>
            <a:fld id="{7B6F9E60-D005-40FE-B3C5-D1DC2FA36903}" type="slidenum">
              <a:rPr lang="en-US"/>
              <a:pPr>
                <a:defRPr/>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pa da Apresentação 5">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997739043"/>
              </p:ext>
            </p:extLst>
          </p:nvPr>
        </p:nvGraphicFramePr>
        <p:xfrm>
          <a:off x="1467" y="1591"/>
          <a:ext cx="1465" cy="1587"/>
        </p:xfrm>
        <a:graphic>
          <a:graphicData uri="http://schemas.openxmlformats.org/presentationml/2006/ole">
            <p:oleObj spid="_x0000_s103426"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A66F21EC-90ED-46ED-A15F-57772173D8F9}" type="slidenum">
              <a:rPr lang="pt-PT" smtClean="0"/>
              <a:pPr>
                <a:defRPr/>
              </a:pPr>
              <a:t>‹nº›</a:t>
            </a:fld>
            <a:endParaRPr lang="pt-PT"/>
          </a:p>
        </p:txBody>
      </p:sp>
    </p:spTree>
    <p:extLst>
      <p:ext uri="{BB962C8B-B14F-4D97-AF65-F5344CB8AC3E}">
        <p14:creationId xmlns="" xmlns:p14="http://schemas.microsoft.com/office/powerpoint/2010/main" val="6852562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pa da Apresentação 6">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024812999"/>
              </p:ext>
            </p:extLst>
          </p:nvPr>
        </p:nvGraphicFramePr>
        <p:xfrm>
          <a:off x="1467" y="1591"/>
          <a:ext cx="1465" cy="1587"/>
        </p:xfrm>
        <a:graphic>
          <a:graphicData uri="http://schemas.openxmlformats.org/presentationml/2006/ole">
            <p:oleObj spid="_x0000_s104450"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11EA7872-E395-4888-8523-1CF3D128340F}" type="slidenum">
              <a:rPr lang="pt-PT" smtClean="0"/>
              <a:pPr>
                <a:defRPr/>
              </a:pPr>
              <a:t>‹nº›</a:t>
            </a:fld>
            <a:endParaRPr lang="pt-PT"/>
          </a:p>
        </p:txBody>
      </p:sp>
    </p:spTree>
    <p:extLst>
      <p:ext uri="{BB962C8B-B14F-4D97-AF65-F5344CB8AC3E}">
        <p14:creationId xmlns="" xmlns:p14="http://schemas.microsoft.com/office/powerpoint/2010/main" val="6442011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apa da Apresentação 7">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38532262"/>
              </p:ext>
            </p:extLst>
          </p:nvPr>
        </p:nvGraphicFramePr>
        <p:xfrm>
          <a:off x="1467" y="1591"/>
          <a:ext cx="1465" cy="1587"/>
        </p:xfrm>
        <a:graphic>
          <a:graphicData uri="http://schemas.openxmlformats.org/presentationml/2006/ole">
            <p:oleObj spid="_x0000_s105474"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B066C66-E448-4B5E-8BB3-643800ED5E7E}" type="slidenum">
              <a:rPr lang="pt-PT" smtClean="0"/>
              <a:pPr>
                <a:defRPr/>
              </a:pPr>
              <a:t>‹nº›</a:t>
            </a:fld>
            <a:endParaRPr lang="pt-PT"/>
          </a:p>
        </p:txBody>
      </p:sp>
    </p:spTree>
    <p:extLst>
      <p:ext uri="{BB962C8B-B14F-4D97-AF65-F5344CB8AC3E}">
        <p14:creationId xmlns="" xmlns:p14="http://schemas.microsoft.com/office/powerpoint/2010/main" val="2222136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ista de pontos">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547372251"/>
              </p:ext>
            </p:extLst>
          </p:nvPr>
        </p:nvGraphicFramePr>
        <p:xfrm>
          <a:off x="1467" y="1591"/>
          <a:ext cx="1465" cy="1587"/>
        </p:xfrm>
        <a:graphic>
          <a:graphicData uri="http://schemas.openxmlformats.org/presentationml/2006/ole">
            <p:oleObj spid="_x0000_s106498" name="Slide do think-cell" r:id="rId3" imgW="270" imgH="270" progId="">
              <p:embed/>
            </p:oleObj>
          </a:graphicData>
        </a:graphic>
      </p:graphicFrame>
      <p:sp>
        <p:nvSpPr>
          <p:cNvPr id="13" name="Text Placeholder 12"/>
          <p:cNvSpPr>
            <a:spLocks noGrp="1"/>
          </p:cNvSpPr>
          <p:nvPr>
            <p:ph type="body" sz="quarter" idx="13"/>
          </p:nvPr>
        </p:nvSpPr>
        <p:spPr>
          <a:xfrm>
            <a:off x="285750" y="1260000"/>
            <a:ext cx="8638442" cy="4950000"/>
          </a:xfrm>
        </p:spPr>
        <p:txBody>
          <a:bodyPr/>
          <a:lstStyle>
            <a:lvl1pPr marL="0" marR="0" indent="0" algn="l" defTabSz="914400" rtl="0" eaLnBrk="1" fontAlgn="base" latinLnBrk="0" hangingPunct="1">
              <a:lnSpc>
                <a:spcPct val="97000"/>
              </a:lnSpc>
              <a:spcBef>
                <a:spcPct val="39000"/>
              </a:spcBef>
              <a:spcAft>
                <a:spcPct val="0"/>
              </a:spcAft>
              <a:buClrTx/>
              <a:buSzTx/>
              <a:buFontTx/>
              <a:buNone/>
              <a:tabLst/>
              <a:defRPr>
                <a:latin typeface="Calibri" pitchFamily="34" charset="0"/>
                <a:cs typeface="Calibri" pitchFamily="34" charset="0"/>
              </a:defRPr>
            </a:lvl1pPr>
            <a:lvl2pPr marL="488950" marR="0" indent="-271463" algn="l" defTabSz="914400" rtl="0" eaLnBrk="1" fontAlgn="base" latinLnBrk="0" hangingPunct="1">
              <a:lnSpc>
                <a:spcPct val="97000"/>
              </a:lnSpc>
              <a:spcBef>
                <a:spcPct val="39000"/>
              </a:spcBef>
              <a:spcAft>
                <a:spcPct val="0"/>
              </a:spcAft>
              <a:buClrTx/>
              <a:buSzTx/>
              <a:buFontTx/>
              <a:buChar char="•"/>
              <a:tabLst/>
              <a:defRPr baseline="0">
                <a:latin typeface="Calibri" pitchFamily="34" charset="0"/>
                <a:cs typeface="Calibri" pitchFamily="34" charset="0"/>
              </a:defRPr>
            </a:lvl2pPr>
            <a:lvl3pPr>
              <a:defRPr/>
            </a:lvl3pPr>
            <a:lvl4pPr>
              <a:defRPr/>
            </a:lvl4pPr>
            <a:lvl5pPr>
              <a:defRPr/>
            </a:lvl5p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PT" noProof="0" dirty="0" smtClean="0"/>
          </a:p>
        </p:txBody>
      </p:sp>
      <p:sp>
        <p:nvSpPr>
          <p:cNvPr id="9" name="Text Placeholder 8"/>
          <p:cNvSpPr>
            <a:spLocks noGrp="1"/>
          </p:cNvSpPr>
          <p:nvPr>
            <p:ph type="body" sz="quarter" idx="14"/>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5" name="Slide Number Placeholder 5"/>
          <p:cNvSpPr>
            <a:spLocks noGrp="1"/>
          </p:cNvSpPr>
          <p:nvPr>
            <p:ph type="sldNum" sz="quarter" idx="15"/>
          </p:nvPr>
        </p:nvSpPr>
        <p:spPr/>
        <p:txBody>
          <a:bodyPr/>
          <a:lstStyle>
            <a:lvl1pPr>
              <a:defRPr/>
            </a:lvl1pPr>
          </a:lstStyle>
          <a:p>
            <a:pPr>
              <a:defRPr/>
            </a:pPr>
            <a:fld id="{A6E2107A-638A-41C8-9CC3-B5C376B0B84F}" type="slidenum">
              <a:rPr lang="pt-PT" smtClean="0"/>
              <a:pPr>
                <a:defRPr/>
              </a:pPr>
              <a:t>‹nº›</a:t>
            </a:fld>
            <a:endParaRPr lang="pt-PT"/>
          </a:p>
        </p:txBody>
      </p:sp>
    </p:spTree>
    <p:extLst>
      <p:ext uri="{BB962C8B-B14F-4D97-AF65-F5344CB8AC3E}">
        <p14:creationId xmlns="" xmlns:p14="http://schemas.microsoft.com/office/powerpoint/2010/main" val="971845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ítulo, Subtítulo e Conteúdo">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66141102"/>
              </p:ext>
            </p:extLst>
          </p:nvPr>
        </p:nvGraphicFramePr>
        <p:xfrm>
          <a:off x="1467" y="1591"/>
          <a:ext cx="1465" cy="1587"/>
        </p:xfrm>
        <a:graphic>
          <a:graphicData uri="http://schemas.openxmlformats.org/presentationml/2006/ole">
            <p:oleObj spid="_x0000_s107522"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493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5" name="Slide Number Placeholder 5"/>
          <p:cNvSpPr>
            <a:spLocks noGrp="1"/>
          </p:cNvSpPr>
          <p:nvPr>
            <p:ph type="sldNum" sz="quarter" idx="14"/>
          </p:nvPr>
        </p:nvSpPr>
        <p:spPr/>
        <p:txBody>
          <a:bodyPr/>
          <a:lstStyle>
            <a:lvl1pPr>
              <a:defRPr/>
            </a:lvl1pPr>
          </a:lstStyle>
          <a:p>
            <a:pPr>
              <a:defRPr/>
            </a:pPr>
            <a:fld id="{9EA04FD2-2147-4F7E-9319-BC8784645353}" type="slidenum">
              <a:rPr lang="pt-PT" smtClean="0"/>
              <a:pPr>
                <a:defRPr/>
              </a:pPr>
              <a:t>‹nº›</a:t>
            </a:fld>
            <a:endParaRPr lang="pt-PT"/>
          </a:p>
        </p:txBody>
      </p:sp>
    </p:spTree>
    <p:extLst>
      <p:ext uri="{BB962C8B-B14F-4D97-AF65-F5344CB8AC3E}">
        <p14:creationId xmlns="" xmlns:p14="http://schemas.microsoft.com/office/powerpoint/2010/main" val="2854017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ítulo, Subtítulo e 2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3437829109"/>
              </p:ext>
            </p:extLst>
          </p:nvPr>
        </p:nvGraphicFramePr>
        <p:xfrm>
          <a:off x="1467" y="1591"/>
          <a:ext cx="1465" cy="1587"/>
        </p:xfrm>
        <a:graphic>
          <a:graphicData uri="http://schemas.openxmlformats.org/presentationml/2006/ole">
            <p:oleObj spid="_x0000_s108546"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4153846"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4704434" y="1260000"/>
            <a:ext cx="4153846"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Slide Number Placeholder 5"/>
          <p:cNvSpPr>
            <a:spLocks noGrp="1"/>
          </p:cNvSpPr>
          <p:nvPr>
            <p:ph type="sldNum" sz="quarter" idx="15"/>
          </p:nvPr>
        </p:nvSpPr>
        <p:spPr/>
        <p:txBody>
          <a:bodyPr/>
          <a:lstStyle>
            <a:lvl1pPr>
              <a:defRPr/>
            </a:lvl1pPr>
          </a:lstStyle>
          <a:p>
            <a:pPr>
              <a:defRPr/>
            </a:pPr>
            <a:fld id="{A1E7DE16-4DE1-4AD9-93D0-C1D5DEFCD10C}" type="slidenum">
              <a:rPr lang="pt-PT" smtClean="0"/>
              <a:pPr>
                <a:defRPr/>
              </a:pPr>
              <a:t>‹nº›</a:t>
            </a:fld>
            <a:endParaRPr lang="pt-PT"/>
          </a:p>
        </p:txBody>
      </p:sp>
    </p:spTree>
    <p:extLst>
      <p:ext uri="{BB962C8B-B14F-4D97-AF65-F5344CB8AC3E}">
        <p14:creationId xmlns="" xmlns:p14="http://schemas.microsoft.com/office/powerpoint/2010/main" val="651027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ítulo, Subtítulo e 3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521029343"/>
              </p:ext>
            </p:extLst>
          </p:nvPr>
        </p:nvGraphicFramePr>
        <p:xfrm>
          <a:off x="1467" y="1591"/>
          <a:ext cx="1465" cy="1587"/>
        </p:xfrm>
        <a:graphic>
          <a:graphicData uri="http://schemas.openxmlformats.org/presentationml/2006/ole">
            <p:oleObj spid="_x0000_s109570"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2758154"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3187202"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1" name="Content Placeholder 10"/>
          <p:cNvSpPr>
            <a:spLocks noGrp="1"/>
          </p:cNvSpPr>
          <p:nvPr>
            <p:ph sz="quarter" idx="15"/>
          </p:nvPr>
        </p:nvSpPr>
        <p:spPr>
          <a:xfrm>
            <a:off x="6088684"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Slide Number Placeholder 5"/>
          <p:cNvSpPr>
            <a:spLocks noGrp="1"/>
          </p:cNvSpPr>
          <p:nvPr>
            <p:ph type="sldNum" sz="quarter" idx="16"/>
          </p:nvPr>
        </p:nvSpPr>
        <p:spPr/>
        <p:txBody>
          <a:bodyPr/>
          <a:lstStyle>
            <a:lvl1pPr>
              <a:defRPr/>
            </a:lvl1pPr>
          </a:lstStyle>
          <a:p>
            <a:pPr>
              <a:defRPr/>
            </a:pPr>
            <a:fld id="{0C61D593-780A-4DC0-873D-72C271A859FA}" type="slidenum">
              <a:rPr lang="pt-PT" smtClean="0"/>
              <a:pPr>
                <a:defRPr/>
              </a:pPr>
              <a:t>‹nº›</a:t>
            </a:fld>
            <a:endParaRPr lang="pt-PT"/>
          </a:p>
        </p:txBody>
      </p:sp>
    </p:spTree>
    <p:extLst>
      <p:ext uri="{BB962C8B-B14F-4D97-AF65-F5344CB8AC3E}">
        <p14:creationId xmlns="" xmlns:p14="http://schemas.microsoft.com/office/powerpoint/2010/main" val="2179938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97998162"/>
              </p:ext>
            </p:extLst>
          </p:nvPr>
        </p:nvGraphicFramePr>
        <p:xfrm>
          <a:off x="1467" y="1591"/>
          <a:ext cx="1465" cy="1587"/>
        </p:xfrm>
        <a:graphic>
          <a:graphicData uri="http://schemas.openxmlformats.org/presentationml/2006/ole">
            <p:oleObj spid="_x0000_s110594" name="Slide do think-cell" r:id="rId3" imgW="270" imgH="270" progId="">
              <p:embed/>
            </p:oleObj>
          </a:graphicData>
        </a:graphic>
      </p:graphicFrame>
      <p:sp>
        <p:nvSpPr>
          <p:cNvPr id="3" name="Content Placeholder 2"/>
          <p:cNvSpPr>
            <a:spLocks noGrp="1"/>
          </p:cNvSpPr>
          <p:nvPr>
            <p:ph idx="1"/>
          </p:nvPr>
        </p:nvSpPr>
        <p:spPr>
          <a:xfrm>
            <a:off x="281354" y="1260000"/>
            <a:ext cx="8639908" cy="4950000"/>
          </a:xfrm>
        </p:spPr>
        <p:txBody>
          <a:bodyPr/>
          <a:lstStyle>
            <a:lvl1pPr>
              <a:buNone/>
              <a:defRPr sz="1600" b="1"/>
            </a:lvl1pPr>
            <a:lvl2pPr marL="533400" indent="-203200">
              <a:buFont typeface="Arial" pitchFamily="34" charset="0"/>
              <a:buChar char="•"/>
              <a:defRPr sz="1600"/>
            </a:lvl2pPr>
            <a:lvl3pPr marL="901700" indent="-228600">
              <a:defRPr sz="1600"/>
            </a:lvl3pPr>
            <a:lvl4pPr marL="1257300" indent="-228600">
              <a:buFont typeface="Arial" pitchFamily="34" charset="0"/>
              <a:buChar char="•"/>
              <a:defRPr sz="1600"/>
            </a:lvl4pPr>
            <a:lvl5pPr marL="1612900" indent="-228600">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4" name="Slide Number Placeholder 5"/>
          <p:cNvSpPr>
            <a:spLocks noGrp="1"/>
          </p:cNvSpPr>
          <p:nvPr>
            <p:ph type="sldNum" sz="quarter" idx="10"/>
          </p:nvPr>
        </p:nvSpPr>
        <p:spPr/>
        <p:txBody>
          <a:bodyPr/>
          <a:lstStyle>
            <a:lvl1pPr>
              <a:defRPr/>
            </a:lvl1pPr>
          </a:lstStyle>
          <a:p>
            <a:pPr>
              <a:defRPr/>
            </a:pPr>
            <a:fld id="{3F9EDFB5-51E0-4543-9393-718AB3614219}" type="slidenum">
              <a:rPr lang="pt-PT" smtClean="0"/>
              <a:pPr>
                <a:defRPr/>
              </a:pPr>
              <a:t>‹nº›</a:t>
            </a:fld>
            <a:endParaRPr lang="pt-PT"/>
          </a:p>
        </p:txBody>
      </p:sp>
    </p:spTree>
    <p:extLst>
      <p:ext uri="{BB962C8B-B14F-4D97-AF65-F5344CB8AC3E}">
        <p14:creationId xmlns="" xmlns:p14="http://schemas.microsoft.com/office/powerpoint/2010/main" val="864146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ítulo e Sub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4012303465"/>
              </p:ext>
            </p:extLst>
          </p:nvPr>
        </p:nvGraphicFramePr>
        <p:xfrm>
          <a:off x="1467" y="1591"/>
          <a:ext cx="1465" cy="1587"/>
        </p:xfrm>
        <a:graphic>
          <a:graphicData uri="http://schemas.openxmlformats.org/presentationml/2006/ole">
            <p:oleObj spid="_x0000_s111618"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12"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4" name="Slide Number Placeholder 5"/>
          <p:cNvSpPr>
            <a:spLocks noGrp="1"/>
          </p:cNvSpPr>
          <p:nvPr>
            <p:ph type="sldNum" sz="quarter" idx="14"/>
          </p:nvPr>
        </p:nvSpPr>
        <p:spPr/>
        <p:txBody>
          <a:bodyPr/>
          <a:lstStyle>
            <a:lvl1pPr>
              <a:defRPr/>
            </a:lvl1pPr>
          </a:lstStyle>
          <a:p>
            <a:pPr>
              <a:defRPr/>
            </a:pPr>
            <a:fld id="{80A9DCC6-8012-4D51-9770-E74499E316C0}" type="slidenum">
              <a:rPr lang="pt-PT" smtClean="0"/>
              <a:pPr>
                <a:defRPr/>
              </a:pPr>
              <a:t>‹nº›</a:t>
            </a:fld>
            <a:endParaRPr lang="pt-PT"/>
          </a:p>
        </p:txBody>
      </p:sp>
    </p:spTree>
    <p:extLst>
      <p:ext uri="{BB962C8B-B14F-4D97-AF65-F5344CB8AC3E}">
        <p14:creationId xmlns="" xmlns:p14="http://schemas.microsoft.com/office/powerpoint/2010/main" val="1967704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penas 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2384389000"/>
              </p:ext>
            </p:extLst>
          </p:nvPr>
        </p:nvGraphicFramePr>
        <p:xfrm>
          <a:off x="1467" y="1591"/>
          <a:ext cx="1465" cy="1587"/>
        </p:xfrm>
        <a:graphic>
          <a:graphicData uri="http://schemas.openxmlformats.org/presentationml/2006/ole">
            <p:oleObj spid="_x0000_s112642"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sz="2400"/>
            </a:lvl1pPr>
          </a:lstStyle>
          <a:p>
            <a:r>
              <a:rPr lang="pt-BR" smtClean="0"/>
              <a:t>Clique para editar o estilo do título mestre</a:t>
            </a:r>
            <a:endParaRPr lang="pt-PT" dirty="0"/>
          </a:p>
        </p:txBody>
      </p:sp>
      <p:sp>
        <p:nvSpPr>
          <p:cNvPr id="3" name="Slide Number Placeholder 5"/>
          <p:cNvSpPr>
            <a:spLocks noGrp="1"/>
          </p:cNvSpPr>
          <p:nvPr>
            <p:ph type="sldNum" sz="quarter" idx="10"/>
          </p:nvPr>
        </p:nvSpPr>
        <p:spPr/>
        <p:txBody>
          <a:bodyPr/>
          <a:lstStyle>
            <a:lvl1pPr>
              <a:defRPr/>
            </a:lvl1pPr>
          </a:lstStyle>
          <a:p>
            <a:pPr>
              <a:defRPr/>
            </a:pPr>
            <a:fld id="{52964CCE-43F5-453A-B0DB-71E8AD85E66F}" type="slidenum">
              <a:rPr lang="pt-PT" smtClean="0"/>
              <a:pPr>
                <a:defRPr/>
              </a:pPr>
              <a:t>‹nº›</a:t>
            </a:fld>
            <a:endParaRPr lang="pt-PT"/>
          </a:p>
        </p:txBody>
      </p:sp>
    </p:spTree>
    <p:extLst>
      <p:ext uri="{BB962C8B-B14F-4D97-AF65-F5344CB8AC3E}">
        <p14:creationId xmlns="" xmlns:p14="http://schemas.microsoft.com/office/powerpoint/2010/main" val="114876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5C2DFB7-8FF4-45A0-8C6E-025F92C9FCFF}" type="slidenum">
              <a:rPr lang="en-US"/>
              <a:pPr>
                <a:defRPr/>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azi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1914419705"/>
              </p:ext>
            </p:extLst>
          </p:nvPr>
        </p:nvGraphicFramePr>
        <p:xfrm>
          <a:off x="1467" y="1591"/>
          <a:ext cx="1465" cy="1587"/>
        </p:xfrm>
        <a:graphic>
          <a:graphicData uri="http://schemas.openxmlformats.org/presentationml/2006/ole">
            <p:oleObj spid="_x0000_s113666" name="Slide do think-cell" r:id="rId3" imgW="270" imgH="270" progId="">
              <p:embed/>
            </p:oleObj>
          </a:graphicData>
        </a:graphic>
      </p:graphicFrame>
      <p:sp>
        <p:nvSpPr>
          <p:cNvPr id="2" name="Slide Number Placeholder 5"/>
          <p:cNvSpPr>
            <a:spLocks noGrp="1"/>
          </p:cNvSpPr>
          <p:nvPr>
            <p:ph type="sldNum" sz="quarter" idx="10"/>
          </p:nvPr>
        </p:nvSpPr>
        <p:spPr/>
        <p:txBody>
          <a:bodyPr/>
          <a:lstStyle>
            <a:lvl1pPr>
              <a:defRPr/>
            </a:lvl1pPr>
          </a:lstStyle>
          <a:p>
            <a:pPr>
              <a:defRPr/>
            </a:pPr>
            <a:fld id="{3B07E895-302C-4F6F-A91A-20176688121A}" type="slidenum">
              <a:rPr lang="pt-PT" smtClean="0"/>
              <a:pPr>
                <a:defRPr/>
              </a:pPr>
              <a:t>‹nº›</a:t>
            </a:fld>
            <a:endParaRPr lang="pt-PT"/>
          </a:p>
        </p:txBody>
      </p:sp>
    </p:spTree>
    <p:extLst>
      <p:ext uri="{BB962C8B-B14F-4D97-AF65-F5344CB8AC3E}">
        <p14:creationId xmlns="" xmlns:p14="http://schemas.microsoft.com/office/powerpoint/2010/main" val="25004623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288683560"/>
              </p:ext>
            </p:extLst>
          </p:nvPr>
        </p:nvGraphicFramePr>
        <p:xfrm>
          <a:off x="1588" y="1588"/>
          <a:ext cx="1587" cy="1587"/>
        </p:xfrm>
        <a:graphic>
          <a:graphicData uri="http://schemas.openxmlformats.org/presentationml/2006/ole">
            <p:oleObj spid="_x0000_s114690" name="Slide do think-cell" r:id="rId3" imgW="360" imgH="360" progId="">
              <p:embed/>
            </p:oleObj>
          </a:graphicData>
        </a:graphic>
      </p:graphicFrame>
      <p:sp>
        <p:nvSpPr>
          <p:cNvPr id="2" name="Título 1"/>
          <p:cNvSpPr>
            <a:spLocks noGrp="1"/>
          </p:cNvSpPr>
          <p:nvPr>
            <p:ph type="title"/>
          </p:nvPr>
        </p:nvSpPr>
        <p:spPr/>
        <p:txBody>
          <a:bodyPr/>
          <a:lstStyle>
            <a:lvl1pPr>
              <a:defRPr sz="2400"/>
            </a:lvl1pPr>
          </a:lstStyle>
          <a:p>
            <a:r>
              <a:rPr lang="pt-PT" smtClean="0"/>
              <a:t>Clique para editar o estilo</a:t>
            </a:r>
            <a:endParaRPr lang="pt-PT"/>
          </a:p>
        </p:txBody>
      </p:sp>
      <p:sp>
        <p:nvSpPr>
          <p:cNvPr id="4" name="Slide Number Placeholder 5"/>
          <p:cNvSpPr>
            <a:spLocks noGrp="1"/>
          </p:cNvSpPr>
          <p:nvPr>
            <p:ph type="sldNum" sz="quarter" idx="10"/>
          </p:nvPr>
        </p:nvSpPr>
        <p:spPr>
          <a:xfrm>
            <a:off x="8474320" y="6588126"/>
            <a:ext cx="398585" cy="201613"/>
          </a:xfrm>
        </p:spPr>
        <p:txBody>
          <a:bodyPr/>
          <a:lstStyle>
            <a:lvl1pPr>
              <a:defRPr/>
            </a:lvl1pPr>
          </a:lstStyle>
          <a:p>
            <a:pPr>
              <a:defRPr/>
            </a:pPr>
            <a:fld id="{52964CCE-43F5-453A-B0DB-71E8AD85E66F}" type="slidenum">
              <a:rPr lang="pt-PT" smtClean="0"/>
              <a:pPr>
                <a:defRPr/>
              </a:pPr>
              <a:t>‹nº›</a:t>
            </a:fld>
            <a:endParaRPr lang="pt-PT"/>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Em branco">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extLst>
              <p:ext uri="{D42A27DB-BD31-4B8C-83A1-F6EECF244321}">
                <p14:modId xmlns="" xmlns:p14="http://schemas.microsoft.com/office/powerpoint/2010/main" val="1149992992"/>
              </p:ext>
            </p:extLst>
          </p:nvPr>
        </p:nvGraphicFramePr>
        <p:xfrm>
          <a:off x="1588" y="1588"/>
          <a:ext cx="1587" cy="1587"/>
        </p:xfrm>
        <a:graphic>
          <a:graphicData uri="http://schemas.openxmlformats.org/presentationml/2006/ole">
            <p:oleObj spid="_x0000_s115714" name="Slide do think-cell" r:id="rId3" imgW="360" imgH="360" progId="">
              <p:embed/>
            </p:oleObj>
          </a:graphicData>
        </a:graphic>
      </p:graphicFrame>
      <p:sp>
        <p:nvSpPr>
          <p:cNvPr id="2" name="Marcador de Posição da Data 3"/>
          <p:cNvSpPr>
            <a:spLocks noGrp="1"/>
          </p:cNvSpPr>
          <p:nvPr>
            <p:ph type="dt" sz="half" idx="10"/>
          </p:nvPr>
        </p:nvSpPr>
        <p:spPr>
          <a:xfrm>
            <a:off x="457200" y="6356352"/>
            <a:ext cx="2133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3" name="Marcador de Posição do Rodapé 4"/>
          <p:cNvSpPr>
            <a:spLocks noGrp="1"/>
          </p:cNvSpPr>
          <p:nvPr>
            <p:ph type="ftr" sz="quarter" idx="11"/>
          </p:nvPr>
        </p:nvSpPr>
        <p:spPr>
          <a:xfrm>
            <a:off x="3124200" y="6356352"/>
            <a:ext cx="2895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E03A0688-32CC-40FF-B230-EB6029854575}" type="slidenum">
              <a:rPr lang="pt-PT" smtClean="0"/>
              <a:pPr>
                <a:defRPr/>
              </a:pPr>
              <a:t>‹nº›</a:t>
            </a:fld>
            <a:endParaRPr lang="pt-PT"/>
          </a:p>
        </p:txBody>
      </p:sp>
    </p:spTree>
    <p:extLst>
      <p:ext uri="{BB962C8B-B14F-4D97-AF65-F5344CB8AC3E}">
        <p14:creationId xmlns="" xmlns:p14="http://schemas.microsoft.com/office/powerpoint/2010/main" val="147257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ítulo, Sub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768243356"/>
              </p:ext>
            </p:extLst>
          </p:nvPr>
        </p:nvGraphicFramePr>
        <p:xfrm>
          <a:off x="1588" y="1588"/>
          <a:ext cx="1587" cy="1587"/>
        </p:xfrm>
        <a:graphic>
          <a:graphicData uri="http://schemas.openxmlformats.org/presentationml/2006/ole">
            <p:oleObj spid="_x0000_s116738" name="Slide do think-cell" r:id="rId3" imgW="360" imgH="360" progId="">
              <p:embed/>
            </p:oleObj>
          </a:graphicData>
        </a:graphic>
      </p:graphicFrame>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691"/>
              </a:spcBef>
              <a:buNone/>
              <a:defRPr sz="1292" b="1"/>
            </a:lvl1pPr>
            <a:lvl2pPr marL="504105" indent="-257914">
              <a:lnSpc>
                <a:spcPct val="97000"/>
              </a:lnSpc>
              <a:spcBef>
                <a:spcPts val="691"/>
              </a:spcBef>
              <a:buFont typeface="Arial" pitchFamily="34" charset="0"/>
              <a:buChar char="•"/>
              <a:defRPr sz="1292"/>
            </a:lvl2pPr>
            <a:lvl3pPr marL="996486" indent="-257914">
              <a:lnSpc>
                <a:spcPct val="97000"/>
              </a:lnSpc>
              <a:spcBef>
                <a:spcPts val="691"/>
              </a:spcBef>
              <a:buFont typeface="Century Gothic" pitchFamily="34" charset="0"/>
              <a:buChar char="−"/>
              <a:defRPr sz="1292"/>
            </a:lvl3pPr>
            <a:lvl4pPr marL="1500591" indent="-257914">
              <a:lnSpc>
                <a:spcPct val="97000"/>
              </a:lnSpc>
              <a:spcBef>
                <a:spcPts val="691"/>
              </a:spcBef>
              <a:buFont typeface="Century Gothic" pitchFamily="34" charset="0"/>
              <a:buChar char="∙"/>
              <a:defRPr sz="1292"/>
            </a:lvl4pPr>
            <a:lvl5pPr marL="1981250" indent="-246191">
              <a:lnSpc>
                <a:spcPct val="97000"/>
              </a:lnSpc>
              <a:spcBef>
                <a:spcPts val="691"/>
              </a:spcBef>
              <a:buSzPct val="75000"/>
              <a:buFont typeface="Century Gothic" pitchFamily="34" charset="0"/>
              <a:buChar char="−"/>
              <a:defRPr sz="129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Title Placeholder 1"/>
          <p:cNvSpPr>
            <a:spLocks noGrp="1"/>
          </p:cNvSpPr>
          <p:nvPr>
            <p:ph type="title"/>
          </p:nvPr>
        </p:nvSpPr>
        <p:spPr bwMode="auto">
          <a:xfrm>
            <a:off x="285750" y="194916"/>
            <a:ext cx="8638442" cy="785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31"/>
            </a:lvl1pPr>
          </a:lstStyle>
          <a:p>
            <a:pPr lvl="0"/>
            <a:r>
              <a:rPr lang="en-US" dirty="0" smtClean="0"/>
              <a:t>Click to edit slide title</a:t>
            </a:r>
            <a:endParaRPr lang="pt-PT" dirty="0" smtClean="0"/>
          </a:p>
        </p:txBody>
      </p:sp>
    </p:spTree>
    <p:extLst>
      <p:ext uri="{BB962C8B-B14F-4D97-AF65-F5344CB8AC3E}">
        <p14:creationId xmlns="" xmlns:p14="http://schemas.microsoft.com/office/powerpoint/2010/main" val="164355480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1161021421"/>
              </p:ext>
            </p:extLst>
          </p:nvPr>
        </p:nvGraphicFramePr>
        <p:xfrm>
          <a:off x="1588" y="1588"/>
          <a:ext cx="1587" cy="1587"/>
        </p:xfrm>
        <a:graphic>
          <a:graphicData uri="http://schemas.openxmlformats.org/presentationml/2006/ole">
            <p:oleObj spid="_x0000_s117762" name="Slide do think-cell" r:id="rId3" imgW="270" imgH="270" progId="">
              <p:embed/>
            </p:oleObj>
          </a:graphicData>
        </a:graphic>
      </p:graphicFrame>
      <p:sp>
        <p:nvSpPr>
          <p:cNvPr id="2" name="Título 1"/>
          <p:cNvSpPr>
            <a:spLocks noGrp="1"/>
          </p:cNvSpPr>
          <p:nvPr>
            <p:ph type="title"/>
          </p:nvPr>
        </p:nvSpPr>
        <p:spPr>
          <a:xfrm>
            <a:off x="1447800" y="685800"/>
            <a:ext cx="7315200" cy="533400"/>
          </a:xfrm>
          <a:prstGeom prst="rect">
            <a:avLst/>
          </a:prstGeom>
        </p:spPr>
        <p:txBody>
          <a:bodyPr>
            <a:normAutofit/>
          </a:bodyPr>
          <a:lstStyle>
            <a:lvl1pPr>
              <a:defRPr sz="2400">
                <a:solidFill>
                  <a:schemeClr val="bg2">
                    <a:lumMod val="50000"/>
                  </a:schemeClr>
                </a:solidFill>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593725" y="1371600"/>
            <a:ext cx="8169275" cy="4800600"/>
          </a:xfrm>
          <a:prstGeom prst="rect">
            <a:avLst/>
          </a:prstGeom>
        </p:spPr>
        <p:txBody>
          <a:bodyPr/>
          <a:lstStyle>
            <a:lvl1pPr>
              <a:defRPr/>
            </a:lvl1pPr>
            <a:lvl2pPr>
              <a:defRPr/>
            </a:lvl2pPr>
            <a:lvl3pPr>
              <a:defRPr/>
            </a:lvl3pPr>
            <a:lvl4pPr>
              <a:defRPr/>
            </a:lvl4pPr>
            <a:lvl5pPr>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 xmlns:p14="http://schemas.microsoft.com/office/powerpoint/2010/main" val="1369349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apa da Apresentaçã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392553516"/>
              </p:ext>
            </p:extLst>
          </p:nvPr>
        </p:nvGraphicFramePr>
        <p:xfrm>
          <a:off x="1467" y="1591"/>
          <a:ext cx="1465" cy="1587"/>
        </p:xfrm>
        <a:graphic>
          <a:graphicData uri="http://schemas.openxmlformats.org/presentationml/2006/ole">
            <p:oleObj spid="_x0000_s122882" name="Slide do think-cell" r:id="rId3" imgW="270" imgH="270" progId="">
              <p:embed/>
            </p:oleObj>
          </a:graphicData>
        </a:graphic>
      </p:graphicFrame>
      <p:pic>
        <p:nvPicPr>
          <p:cNvPr id="6" name="Picture 5"/>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32715A2-2737-4506-84CF-C0BC7710FF27}" type="slidenum">
              <a:rPr lang="pt-PT" smtClean="0"/>
              <a:pPr>
                <a:defRPr/>
              </a:pPr>
              <a:t>‹nº›</a:t>
            </a:fld>
            <a:endParaRPr lang="pt-PT"/>
          </a:p>
        </p:txBody>
      </p:sp>
    </p:spTree>
    <p:extLst>
      <p:ext uri="{BB962C8B-B14F-4D97-AF65-F5344CB8AC3E}">
        <p14:creationId xmlns="" xmlns:p14="http://schemas.microsoft.com/office/powerpoint/2010/main" val="20875828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pa da Apresentação 2">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08236912"/>
              </p:ext>
            </p:extLst>
          </p:nvPr>
        </p:nvGraphicFramePr>
        <p:xfrm>
          <a:off x="1467" y="1591"/>
          <a:ext cx="1465" cy="1587"/>
        </p:xfrm>
        <a:graphic>
          <a:graphicData uri="http://schemas.openxmlformats.org/presentationml/2006/ole">
            <p:oleObj spid="_x0000_s123906"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F43AB29-21A0-4211-8BD0-3819E099A60A}" type="slidenum">
              <a:rPr lang="pt-PT" smtClean="0"/>
              <a:pPr>
                <a:defRPr/>
              </a:pPr>
              <a:t>‹nº›</a:t>
            </a:fld>
            <a:endParaRPr lang="pt-PT"/>
          </a:p>
        </p:txBody>
      </p:sp>
    </p:spTree>
    <p:extLst>
      <p:ext uri="{BB962C8B-B14F-4D97-AF65-F5344CB8AC3E}">
        <p14:creationId xmlns="" xmlns:p14="http://schemas.microsoft.com/office/powerpoint/2010/main" val="10531196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pa da Apresentação 3">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696568172"/>
              </p:ext>
            </p:extLst>
          </p:nvPr>
        </p:nvGraphicFramePr>
        <p:xfrm>
          <a:off x="1467" y="1591"/>
          <a:ext cx="1465" cy="1587"/>
        </p:xfrm>
        <a:graphic>
          <a:graphicData uri="http://schemas.openxmlformats.org/presentationml/2006/ole">
            <p:oleObj spid="_x0000_s124930"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F27AB5B-BBEA-41B4-8D9E-7EA2076B1F7C}" type="slidenum">
              <a:rPr lang="pt-PT" smtClean="0"/>
              <a:pPr>
                <a:defRPr/>
              </a:pPr>
              <a:t>‹nº›</a:t>
            </a:fld>
            <a:endParaRPr lang="pt-PT"/>
          </a:p>
        </p:txBody>
      </p:sp>
    </p:spTree>
    <p:extLst>
      <p:ext uri="{BB962C8B-B14F-4D97-AF65-F5344CB8AC3E}">
        <p14:creationId xmlns="" xmlns:p14="http://schemas.microsoft.com/office/powerpoint/2010/main" val="1230894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apa da Apresentação 4">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12822001"/>
              </p:ext>
            </p:extLst>
          </p:nvPr>
        </p:nvGraphicFramePr>
        <p:xfrm>
          <a:off x="1467" y="1591"/>
          <a:ext cx="1465" cy="1587"/>
        </p:xfrm>
        <a:graphic>
          <a:graphicData uri="http://schemas.openxmlformats.org/presentationml/2006/ole">
            <p:oleObj spid="_x0000_s125954"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6135C98-1997-4C7D-8C0B-D7A6F39D40C6}" type="slidenum">
              <a:rPr lang="pt-PT" smtClean="0"/>
              <a:pPr>
                <a:defRPr/>
              </a:pPr>
              <a:t>‹nº›</a:t>
            </a:fld>
            <a:endParaRPr lang="pt-PT"/>
          </a:p>
        </p:txBody>
      </p:sp>
    </p:spTree>
    <p:extLst>
      <p:ext uri="{BB962C8B-B14F-4D97-AF65-F5344CB8AC3E}">
        <p14:creationId xmlns="" xmlns:p14="http://schemas.microsoft.com/office/powerpoint/2010/main" val="2816983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apa da Apresentação 5">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997739043"/>
              </p:ext>
            </p:extLst>
          </p:nvPr>
        </p:nvGraphicFramePr>
        <p:xfrm>
          <a:off x="1467" y="1591"/>
          <a:ext cx="1465" cy="1587"/>
        </p:xfrm>
        <a:graphic>
          <a:graphicData uri="http://schemas.openxmlformats.org/presentationml/2006/ole">
            <p:oleObj spid="_x0000_s126978"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A66F21EC-90ED-46ED-A15F-57772173D8F9}" type="slidenum">
              <a:rPr lang="pt-PT" smtClean="0"/>
              <a:pPr>
                <a:defRPr/>
              </a:pPr>
              <a:t>‹nº›</a:t>
            </a:fld>
            <a:endParaRPr lang="pt-PT"/>
          </a:p>
        </p:txBody>
      </p:sp>
    </p:spTree>
    <p:extLst>
      <p:ext uri="{BB962C8B-B14F-4D97-AF65-F5344CB8AC3E}">
        <p14:creationId xmlns="" xmlns:p14="http://schemas.microsoft.com/office/powerpoint/2010/main" val="68525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6"/>
          <p:cNvSpPr>
            <a:spLocks noGrp="1" noChangeArrowheads="1"/>
          </p:cNvSpPr>
          <p:nvPr>
            <p:ph type="sldNum" sz="quarter" idx="10"/>
          </p:nvPr>
        </p:nvSpPr>
        <p:spPr>
          <a:ln/>
        </p:spPr>
        <p:txBody>
          <a:bodyPr/>
          <a:lstStyle>
            <a:lvl1pPr>
              <a:defRPr/>
            </a:lvl1pPr>
          </a:lstStyle>
          <a:p>
            <a:pPr>
              <a:defRPr/>
            </a:pPr>
            <a:fld id="{3CA6D4C1-DD7F-447D-A374-9FD1ED35D8FB}" type="slidenum">
              <a:rPr lang="en-US"/>
              <a:pPr>
                <a:defRPr/>
              </a:pPr>
              <a:t>‹nº›</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apa da Apresentação 6">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024812999"/>
              </p:ext>
            </p:extLst>
          </p:nvPr>
        </p:nvGraphicFramePr>
        <p:xfrm>
          <a:off x="1467" y="1591"/>
          <a:ext cx="1465" cy="1587"/>
        </p:xfrm>
        <a:graphic>
          <a:graphicData uri="http://schemas.openxmlformats.org/presentationml/2006/ole">
            <p:oleObj spid="_x0000_s128002"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11EA7872-E395-4888-8523-1CF3D128340F}" type="slidenum">
              <a:rPr lang="pt-PT" smtClean="0"/>
              <a:pPr>
                <a:defRPr/>
              </a:pPr>
              <a:t>‹nº›</a:t>
            </a:fld>
            <a:endParaRPr lang="pt-PT"/>
          </a:p>
        </p:txBody>
      </p:sp>
    </p:spTree>
    <p:extLst>
      <p:ext uri="{BB962C8B-B14F-4D97-AF65-F5344CB8AC3E}">
        <p14:creationId xmlns="" xmlns:p14="http://schemas.microsoft.com/office/powerpoint/2010/main" val="6442011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apa da Apresentação 7">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38532262"/>
              </p:ext>
            </p:extLst>
          </p:nvPr>
        </p:nvGraphicFramePr>
        <p:xfrm>
          <a:off x="1467" y="1591"/>
          <a:ext cx="1465" cy="1587"/>
        </p:xfrm>
        <a:graphic>
          <a:graphicData uri="http://schemas.openxmlformats.org/presentationml/2006/ole">
            <p:oleObj spid="_x0000_s129026"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B066C66-E448-4B5E-8BB3-643800ED5E7E}" type="slidenum">
              <a:rPr lang="pt-PT" smtClean="0"/>
              <a:pPr>
                <a:defRPr/>
              </a:pPr>
              <a:t>‹nº›</a:t>
            </a:fld>
            <a:endParaRPr lang="pt-PT"/>
          </a:p>
        </p:txBody>
      </p:sp>
    </p:spTree>
    <p:extLst>
      <p:ext uri="{BB962C8B-B14F-4D97-AF65-F5344CB8AC3E}">
        <p14:creationId xmlns="" xmlns:p14="http://schemas.microsoft.com/office/powerpoint/2010/main" val="2222136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ista de pontos">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547372251"/>
              </p:ext>
            </p:extLst>
          </p:nvPr>
        </p:nvGraphicFramePr>
        <p:xfrm>
          <a:off x="1467" y="1591"/>
          <a:ext cx="1465" cy="1587"/>
        </p:xfrm>
        <a:graphic>
          <a:graphicData uri="http://schemas.openxmlformats.org/presentationml/2006/ole">
            <p:oleObj spid="_x0000_s130050" name="Slide do think-cell" r:id="rId3" imgW="270" imgH="270" progId="">
              <p:embed/>
            </p:oleObj>
          </a:graphicData>
        </a:graphic>
      </p:graphicFrame>
      <p:sp>
        <p:nvSpPr>
          <p:cNvPr id="13" name="Text Placeholder 12"/>
          <p:cNvSpPr>
            <a:spLocks noGrp="1"/>
          </p:cNvSpPr>
          <p:nvPr>
            <p:ph type="body" sz="quarter" idx="13"/>
          </p:nvPr>
        </p:nvSpPr>
        <p:spPr>
          <a:xfrm>
            <a:off x="285750" y="1260000"/>
            <a:ext cx="8638442" cy="4950000"/>
          </a:xfrm>
        </p:spPr>
        <p:txBody>
          <a:bodyPr/>
          <a:lstStyle>
            <a:lvl1pPr marL="0" marR="0" indent="0" algn="l" defTabSz="914400" rtl="0" eaLnBrk="1" fontAlgn="base" latinLnBrk="0" hangingPunct="1">
              <a:lnSpc>
                <a:spcPct val="97000"/>
              </a:lnSpc>
              <a:spcBef>
                <a:spcPct val="39000"/>
              </a:spcBef>
              <a:spcAft>
                <a:spcPct val="0"/>
              </a:spcAft>
              <a:buClrTx/>
              <a:buSzTx/>
              <a:buFontTx/>
              <a:buNone/>
              <a:tabLst/>
              <a:defRPr>
                <a:latin typeface="Calibri" pitchFamily="34" charset="0"/>
                <a:cs typeface="Calibri" pitchFamily="34" charset="0"/>
              </a:defRPr>
            </a:lvl1pPr>
            <a:lvl2pPr marL="488950" marR="0" indent="-271463" algn="l" defTabSz="914400" rtl="0" eaLnBrk="1" fontAlgn="base" latinLnBrk="0" hangingPunct="1">
              <a:lnSpc>
                <a:spcPct val="97000"/>
              </a:lnSpc>
              <a:spcBef>
                <a:spcPct val="39000"/>
              </a:spcBef>
              <a:spcAft>
                <a:spcPct val="0"/>
              </a:spcAft>
              <a:buClrTx/>
              <a:buSzTx/>
              <a:buFontTx/>
              <a:buChar char="•"/>
              <a:tabLst/>
              <a:defRPr baseline="0">
                <a:latin typeface="Calibri" pitchFamily="34" charset="0"/>
                <a:cs typeface="Calibri" pitchFamily="34" charset="0"/>
              </a:defRPr>
            </a:lvl2pPr>
            <a:lvl3pPr>
              <a:defRPr/>
            </a:lvl3pPr>
            <a:lvl4pPr>
              <a:defRPr/>
            </a:lvl4pPr>
            <a:lvl5pPr>
              <a:defRPr/>
            </a:lvl5p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PT" noProof="0" dirty="0" smtClean="0"/>
          </a:p>
        </p:txBody>
      </p:sp>
      <p:sp>
        <p:nvSpPr>
          <p:cNvPr id="9" name="Text Placeholder 8"/>
          <p:cNvSpPr>
            <a:spLocks noGrp="1"/>
          </p:cNvSpPr>
          <p:nvPr>
            <p:ph type="body" sz="quarter" idx="14"/>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5" name="Slide Number Placeholder 5"/>
          <p:cNvSpPr>
            <a:spLocks noGrp="1"/>
          </p:cNvSpPr>
          <p:nvPr>
            <p:ph type="sldNum" sz="quarter" idx="15"/>
          </p:nvPr>
        </p:nvSpPr>
        <p:spPr/>
        <p:txBody>
          <a:bodyPr/>
          <a:lstStyle>
            <a:lvl1pPr>
              <a:defRPr/>
            </a:lvl1pPr>
          </a:lstStyle>
          <a:p>
            <a:pPr>
              <a:defRPr/>
            </a:pPr>
            <a:fld id="{A6E2107A-638A-41C8-9CC3-B5C376B0B84F}" type="slidenum">
              <a:rPr lang="pt-PT" smtClean="0"/>
              <a:pPr>
                <a:defRPr/>
              </a:pPr>
              <a:t>‹nº›</a:t>
            </a:fld>
            <a:endParaRPr lang="pt-PT"/>
          </a:p>
        </p:txBody>
      </p:sp>
    </p:spTree>
    <p:extLst>
      <p:ext uri="{BB962C8B-B14F-4D97-AF65-F5344CB8AC3E}">
        <p14:creationId xmlns="" xmlns:p14="http://schemas.microsoft.com/office/powerpoint/2010/main" val="9718457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ítulo, Subtítulo e Conteúdo">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66141102"/>
              </p:ext>
            </p:extLst>
          </p:nvPr>
        </p:nvGraphicFramePr>
        <p:xfrm>
          <a:off x="1467" y="1591"/>
          <a:ext cx="1465" cy="1587"/>
        </p:xfrm>
        <a:graphic>
          <a:graphicData uri="http://schemas.openxmlformats.org/presentationml/2006/ole">
            <p:oleObj spid="_x0000_s131074"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493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5" name="Slide Number Placeholder 5"/>
          <p:cNvSpPr>
            <a:spLocks noGrp="1"/>
          </p:cNvSpPr>
          <p:nvPr>
            <p:ph type="sldNum" sz="quarter" idx="14"/>
          </p:nvPr>
        </p:nvSpPr>
        <p:spPr/>
        <p:txBody>
          <a:bodyPr/>
          <a:lstStyle>
            <a:lvl1pPr>
              <a:defRPr/>
            </a:lvl1pPr>
          </a:lstStyle>
          <a:p>
            <a:pPr>
              <a:defRPr/>
            </a:pPr>
            <a:fld id="{9EA04FD2-2147-4F7E-9319-BC8784645353}" type="slidenum">
              <a:rPr lang="pt-PT" smtClean="0"/>
              <a:pPr>
                <a:defRPr/>
              </a:pPr>
              <a:t>‹nº›</a:t>
            </a:fld>
            <a:endParaRPr lang="pt-PT"/>
          </a:p>
        </p:txBody>
      </p:sp>
    </p:spTree>
    <p:extLst>
      <p:ext uri="{BB962C8B-B14F-4D97-AF65-F5344CB8AC3E}">
        <p14:creationId xmlns="" xmlns:p14="http://schemas.microsoft.com/office/powerpoint/2010/main" val="28540174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ítulo, Subtítulo e 2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3437829109"/>
              </p:ext>
            </p:extLst>
          </p:nvPr>
        </p:nvGraphicFramePr>
        <p:xfrm>
          <a:off x="1467" y="1591"/>
          <a:ext cx="1465" cy="1587"/>
        </p:xfrm>
        <a:graphic>
          <a:graphicData uri="http://schemas.openxmlformats.org/presentationml/2006/ole">
            <p:oleObj spid="_x0000_s132098"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4153846"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4704434" y="1260000"/>
            <a:ext cx="4153846"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Slide Number Placeholder 5"/>
          <p:cNvSpPr>
            <a:spLocks noGrp="1"/>
          </p:cNvSpPr>
          <p:nvPr>
            <p:ph type="sldNum" sz="quarter" idx="15"/>
          </p:nvPr>
        </p:nvSpPr>
        <p:spPr/>
        <p:txBody>
          <a:bodyPr/>
          <a:lstStyle>
            <a:lvl1pPr>
              <a:defRPr/>
            </a:lvl1pPr>
          </a:lstStyle>
          <a:p>
            <a:pPr>
              <a:defRPr/>
            </a:pPr>
            <a:fld id="{A1E7DE16-4DE1-4AD9-93D0-C1D5DEFCD10C}" type="slidenum">
              <a:rPr lang="pt-PT" smtClean="0"/>
              <a:pPr>
                <a:defRPr/>
              </a:pPr>
              <a:t>‹nº›</a:t>
            </a:fld>
            <a:endParaRPr lang="pt-PT"/>
          </a:p>
        </p:txBody>
      </p:sp>
    </p:spTree>
    <p:extLst>
      <p:ext uri="{BB962C8B-B14F-4D97-AF65-F5344CB8AC3E}">
        <p14:creationId xmlns="" xmlns:p14="http://schemas.microsoft.com/office/powerpoint/2010/main" val="651027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ítulo, Subtítulo e 3 Conteúd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extLst>
              <p:ext uri="{D42A27DB-BD31-4B8C-83A1-F6EECF244321}">
                <p14:modId xmlns="" xmlns:p14="http://schemas.microsoft.com/office/powerpoint/2010/main" val="2521029343"/>
              </p:ext>
            </p:extLst>
          </p:nvPr>
        </p:nvGraphicFramePr>
        <p:xfrm>
          <a:off x="1467" y="1591"/>
          <a:ext cx="1465" cy="1587"/>
        </p:xfrm>
        <a:graphic>
          <a:graphicData uri="http://schemas.openxmlformats.org/presentationml/2006/ole">
            <p:oleObj spid="_x0000_s133122" name="Slide do think-cell" r:id="rId3" imgW="270" imgH="270" progId="">
              <p:embed/>
            </p:oleObj>
          </a:graphicData>
        </a:graphic>
      </p:graphicFrame>
      <p:sp>
        <p:nvSpPr>
          <p:cNvPr id="2"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3" name="Content Placeholder 2"/>
          <p:cNvSpPr>
            <a:spLocks noGrp="1"/>
          </p:cNvSpPr>
          <p:nvPr>
            <p:ph idx="1"/>
          </p:nvPr>
        </p:nvSpPr>
        <p:spPr>
          <a:xfrm>
            <a:off x="281354" y="1260000"/>
            <a:ext cx="2758154" cy="4950000"/>
          </a:xfrm>
        </p:spPr>
        <p:txBody>
          <a:bodyPr/>
          <a:lstStyle>
            <a:lvl1pPr marL="0" indent="0">
              <a:lnSpc>
                <a:spcPct val="97000"/>
              </a:lnSpc>
              <a:spcBef>
                <a:spcPts val="749"/>
              </a:spcBef>
              <a:buNone/>
              <a:defRPr sz="1600" b="1"/>
            </a:lvl1pPr>
            <a:lvl2pPr marL="546100" indent="-279400">
              <a:lnSpc>
                <a:spcPct val="97000"/>
              </a:lnSpc>
              <a:spcBef>
                <a:spcPts val="749"/>
              </a:spcBef>
              <a:buFont typeface="Arial" pitchFamily="34" charset="0"/>
              <a:buChar char="•"/>
              <a:defRPr sz="1600"/>
            </a:lvl2pPr>
            <a:lvl3pPr marL="1079500" indent="-279400">
              <a:lnSpc>
                <a:spcPct val="97000"/>
              </a:lnSpc>
              <a:spcBef>
                <a:spcPts val="749"/>
              </a:spcBef>
              <a:buFont typeface="Century Gothic" pitchFamily="34" charset="0"/>
              <a:buChar char="−"/>
              <a:defRPr sz="1600"/>
            </a:lvl3pPr>
            <a:lvl4pPr marL="1625600" indent="-279400">
              <a:lnSpc>
                <a:spcPct val="97000"/>
              </a:lnSpc>
              <a:spcBef>
                <a:spcPts val="749"/>
              </a:spcBef>
              <a:buFont typeface="Century Gothic" pitchFamily="34" charset="0"/>
              <a:buChar char="∙"/>
              <a:defRPr sz="1600"/>
            </a:lvl4pPr>
            <a:lvl5pPr marL="2146300" indent="-266700">
              <a:lnSpc>
                <a:spcPct val="97000"/>
              </a:lnSpc>
              <a:spcBef>
                <a:spcPts val="749"/>
              </a:spcBef>
              <a:buSzPct val="75000"/>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9"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8" name="Content Placeholder 7"/>
          <p:cNvSpPr>
            <a:spLocks noGrp="1"/>
          </p:cNvSpPr>
          <p:nvPr>
            <p:ph sz="quarter" idx="14"/>
          </p:nvPr>
        </p:nvSpPr>
        <p:spPr>
          <a:xfrm>
            <a:off x="3187202"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1" name="Content Placeholder 10"/>
          <p:cNvSpPr>
            <a:spLocks noGrp="1"/>
          </p:cNvSpPr>
          <p:nvPr>
            <p:ph sz="quarter" idx="15"/>
          </p:nvPr>
        </p:nvSpPr>
        <p:spPr>
          <a:xfrm>
            <a:off x="6088684" y="1260000"/>
            <a:ext cx="2758154" cy="4950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Slide Number Placeholder 5"/>
          <p:cNvSpPr>
            <a:spLocks noGrp="1"/>
          </p:cNvSpPr>
          <p:nvPr>
            <p:ph type="sldNum" sz="quarter" idx="16"/>
          </p:nvPr>
        </p:nvSpPr>
        <p:spPr/>
        <p:txBody>
          <a:bodyPr/>
          <a:lstStyle>
            <a:lvl1pPr>
              <a:defRPr/>
            </a:lvl1pPr>
          </a:lstStyle>
          <a:p>
            <a:pPr>
              <a:defRPr/>
            </a:pPr>
            <a:fld id="{0C61D593-780A-4DC0-873D-72C271A859FA}" type="slidenum">
              <a:rPr lang="pt-PT" smtClean="0"/>
              <a:pPr>
                <a:defRPr/>
              </a:pPr>
              <a:t>‹nº›</a:t>
            </a:fld>
            <a:endParaRPr lang="pt-PT"/>
          </a:p>
        </p:txBody>
      </p:sp>
    </p:spTree>
    <p:extLst>
      <p:ext uri="{BB962C8B-B14F-4D97-AF65-F5344CB8AC3E}">
        <p14:creationId xmlns="" xmlns:p14="http://schemas.microsoft.com/office/powerpoint/2010/main" val="21799382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97998162"/>
              </p:ext>
            </p:extLst>
          </p:nvPr>
        </p:nvGraphicFramePr>
        <p:xfrm>
          <a:off x="1467" y="1591"/>
          <a:ext cx="1465" cy="1587"/>
        </p:xfrm>
        <a:graphic>
          <a:graphicData uri="http://schemas.openxmlformats.org/presentationml/2006/ole">
            <p:oleObj spid="_x0000_s134146" name="Slide do think-cell" r:id="rId3" imgW="270" imgH="270" progId="">
              <p:embed/>
            </p:oleObj>
          </a:graphicData>
        </a:graphic>
      </p:graphicFrame>
      <p:sp>
        <p:nvSpPr>
          <p:cNvPr id="3" name="Content Placeholder 2"/>
          <p:cNvSpPr>
            <a:spLocks noGrp="1"/>
          </p:cNvSpPr>
          <p:nvPr>
            <p:ph idx="1"/>
          </p:nvPr>
        </p:nvSpPr>
        <p:spPr>
          <a:xfrm>
            <a:off x="281354" y="1260000"/>
            <a:ext cx="8639908" cy="4950000"/>
          </a:xfrm>
        </p:spPr>
        <p:txBody>
          <a:bodyPr/>
          <a:lstStyle>
            <a:lvl1pPr>
              <a:buNone/>
              <a:defRPr sz="1600" b="1"/>
            </a:lvl1pPr>
            <a:lvl2pPr marL="533400" indent="-203200">
              <a:buFont typeface="Arial" pitchFamily="34" charset="0"/>
              <a:buChar char="•"/>
              <a:defRPr sz="1600"/>
            </a:lvl2pPr>
            <a:lvl3pPr marL="901700" indent="-228600">
              <a:defRPr sz="1600"/>
            </a:lvl3pPr>
            <a:lvl4pPr marL="1257300" indent="-228600">
              <a:buFont typeface="Arial" pitchFamily="34" charset="0"/>
              <a:buChar char="•"/>
              <a:defRPr sz="1600"/>
            </a:lvl4pPr>
            <a:lvl5pPr marL="1612900" indent="-228600">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10"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4" name="Slide Number Placeholder 5"/>
          <p:cNvSpPr>
            <a:spLocks noGrp="1"/>
          </p:cNvSpPr>
          <p:nvPr>
            <p:ph type="sldNum" sz="quarter" idx="10"/>
          </p:nvPr>
        </p:nvSpPr>
        <p:spPr/>
        <p:txBody>
          <a:bodyPr/>
          <a:lstStyle>
            <a:lvl1pPr>
              <a:defRPr/>
            </a:lvl1pPr>
          </a:lstStyle>
          <a:p>
            <a:pPr>
              <a:defRPr/>
            </a:pPr>
            <a:fld id="{3F9EDFB5-51E0-4543-9393-718AB3614219}" type="slidenum">
              <a:rPr lang="pt-PT" smtClean="0"/>
              <a:pPr>
                <a:defRPr/>
              </a:pPr>
              <a:t>‹nº›</a:t>
            </a:fld>
            <a:endParaRPr lang="pt-PT"/>
          </a:p>
        </p:txBody>
      </p:sp>
    </p:spTree>
    <p:extLst>
      <p:ext uri="{BB962C8B-B14F-4D97-AF65-F5344CB8AC3E}">
        <p14:creationId xmlns="" xmlns:p14="http://schemas.microsoft.com/office/powerpoint/2010/main" val="8641461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ítulo e Sub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4012303465"/>
              </p:ext>
            </p:extLst>
          </p:nvPr>
        </p:nvGraphicFramePr>
        <p:xfrm>
          <a:off x="1467" y="1591"/>
          <a:ext cx="1465" cy="1587"/>
        </p:xfrm>
        <a:graphic>
          <a:graphicData uri="http://schemas.openxmlformats.org/presentationml/2006/ole">
            <p:oleObj spid="_x0000_s135170"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a:lvl1pPr>
          </a:lstStyle>
          <a:p>
            <a:r>
              <a:rPr lang="pt-BR" smtClean="0"/>
              <a:t>Clique para editar o estilo do título mestre</a:t>
            </a:r>
            <a:endParaRPr lang="pt-PT" dirty="0"/>
          </a:p>
        </p:txBody>
      </p:sp>
      <p:sp>
        <p:nvSpPr>
          <p:cNvPr id="12" name="Text Placeholder 8"/>
          <p:cNvSpPr>
            <a:spLocks noGrp="1"/>
          </p:cNvSpPr>
          <p:nvPr>
            <p:ph type="body" sz="quarter" idx="13"/>
          </p:nvPr>
        </p:nvSpPr>
        <p:spPr>
          <a:xfrm>
            <a:off x="139242" y="862000"/>
            <a:ext cx="8897753" cy="288000"/>
          </a:xfrm>
        </p:spPr>
        <p:txBody>
          <a:bodyPr tIns="0" bIns="0" anchor="b">
            <a:normAutofit/>
          </a:bodyPr>
          <a:lstStyle>
            <a:lvl1pPr>
              <a:buNone/>
              <a:defRPr sz="1600" b="0"/>
            </a:lvl1pPr>
            <a:lvl5pPr>
              <a:buNone/>
              <a:defRPr/>
            </a:lvl5pPr>
          </a:lstStyle>
          <a:p>
            <a:pPr lvl="0"/>
            <a:r>
              <a:rPr lang="pt-BR" smtClean="0"/>
              <a:t>Clique para editar os estilos do texto mestre</a:t>
            </a:r>
          </a:p>
        </p:txBody>
      </p:sp>
      <p:sp>
        <p:nvSpPr>
          <p:cNvPr id="4" name="Slide Number Placeholder 5"/>
          <p:cNvSpPr>
            <a:spLocks noGrp="1"/>
          </p:cNvSpPr>
          <p:nvPr>
            <p:ph type="sldNum" sz="quarter" idx="14"/>
          </p:nvPr>
        </p:nvSpPr>
        <p:spPr/>
        <p:txBody>
          <a:bodyPr/>
          <a:lstStyle>
            <a:lvl1pPr>
              <a:defRPr/>
            </a:lvl1pPr>
          </a:lstStyle>
          <a:p>
            <a:pPr>
              <a:defRPr/>
            </a:pPr>
            <a:fld id="{80A9DCC6-8012-4D51-9770-E74499E316C0}" type="slidenum">
              <a:rPr lang="pt-PT" smtClean="0"/>
              <a:pPr>
                <a:defRPr/>
              </a:pPr>
              <a:t>‹nº›</a:t>
            </a:fld>
            <a:endParaRPr lang="pt-PT"/>
          </a:p>
        </p:txBody>
      </p:sp>
    </p:spTree>
    <p:extLst>
      <p:ext uri="{BB962C8B-B14F-4D97-AF65-F5344CB8AC3E}">
        <p14:creationId xmlns="" xmlns:p14="http://schemas.microsoft.com/office/powerpoint/2010/main" val="1967704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penas 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2384389000"/>
              </p:ext>
            </p:extLst>
          </p:nvPr>
        </p:nvGraphicFramePr>
        <p:xfrm>
          <a:off x="1467" y="1591"/>
          <a:ext cx="1465" cy="1587"/>
        </p:xfrm>
        <a:graphic>
          <a:graphicData uri="http://schemas.openxmlformats.org/presentationml/2006/ole">
            <p:oleObj spid="_x0000_s136194" name="Slide do think-cell" r:id="rId3" imgW="270" imgH="270" progId="">
              <p:embed/>
            </p:oleObj>
          </a:graphicData>
        </a:graphic>
      </p:graphicFrame>
      <p:sp>
        <p:nvSpPr>
          <p:cNvPr id="11" name="Title 1"/>
          <p:cNvSpPr>
            <a:spLocks noGrp="1"/>
          </p:cNvSpPr>
          <p:nvPr>
            <p:ph type="title"/>
          </p:nvPr>
        </p:nvSpPr>
        <p:spPr>
          <a:xfrm>
            <a:off x="139212" y="63500"/>
            <a:ext cx="8897815" cy="714356"/>
          </a:xfrm>
        </p:spPr>
        <p:txBody>
          <a:bodyPr tIns="0" bIns="0"/>
          <a:lstStyle>
            <a:lvl1pPr>
              <a:lnSpc>
                <a:spcPct val="90000"/>
              </a:lnSpc>
              <a:defRPr sz="2400"/>
            </a:lvl1pPr>
          </a:lstStyle>
          <a:p>
            <a:r>
              <a:rPr lang="pt-BR" smtClean="0"/>
              <a:t>Clique para editar o estilo do título mestre</a:t>
            </a:r>
            <a:endParaRPr lang="pt-PT" dirty="0"/>
          </a:p>
        </p:txBody>
      </p:sp>
      <p:sp>
        <p:nvSpPr>
          <p:cNvPr id="3" name="Slide Number Placeholder 5"/>
          <p:cNvSpPr>
            <a:spLocks noGrp="1"/>
          </p:cNvSpPr>
          <p:nvPr>
            <p:ph type="sldNum" sz="quarter" idx="10"/>
          </p:nvPr>
        </p:nvSpPr>
        <p:spPr/>
        <p:txBody>
          <a:bodyPr/>
          <a:lstStyle>
            <a:lvl1pPr>
              <a:defRPr/>
            </a:lvl1pPr>
          </a:lstStyle>
          <a:p>
            <a:pPr>
              <a:defRPr/>
            </a:pPr>
            <a:fld id="{52964CCE-43F5-453A-B0DB-71E8AD85E66F}" type="slidenum">
              <a:rPr lang="pt-PT" smtClean="0"/>
              <a:pPr>
                <a:defRPr/>
              </a:pPr>
              <a:t>‹nº›</a:t>
            </a:fld>
            <a:endParaRPr lang="pt-PT"/>
          </a:p>
        </p:txBody>
      </p:sp>
    </p:spTree>
    <p:extLst>
      <p:ext uri="{BB962C8B-B14F-4D97-AF65-F5344CB8AC3E}">
        <p14:creationId xmlns="" xmlns:p14="http://schemas.microsoft.com/office/powerpoint/2010/main" val="11487660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azi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1914419705"/>
              </p:ext>
            </p:extLst>
          </p:nvPr>
        </p:nvGraphicFramePr>
        <p:xfrm>
          <a:off x="1467" y="1591"/>
          <a:ext cx="1465" cy="1587"/>
        </p:xfrm>
        <a:graphic>
          <a:graphicData uri="http://schemas.openxmlformats.org/presentationml/2006/ole">
            <p:oleObj spid="_x0000_s137218" name="Slide do think-cell" r:id="rId3" imgW="270" imgH="270" progId="">
              <p:embed/>
            </p:oleObj>
          </a:graphicData>
        </a:graphic>
      </p:graphicFrame>
      <p:sp>
        <p:nvSpPr>
          <p:cNvPr id="2" name="Slide Number Placeholder 5"/>
          <p:cNvSpPr>
            <a:spLocks noGrp="1"/>
          </p:cNvSpPr>
          <p:nvPr>
            <p:ph type="sldNum" sz="quarter" idx="10"/>
          </p:nvPr>
        </p:nvSpPr>
        <p:spPr/>
        <p:txBody>
          <a:bodyPr/>
          <a:lstStyle>
            <a:lvl1pPr>
              <a:defRPr/>
            </a:lvl1pPr>
          </a:lstStyle>
          <a:p>
            <a:pPr>
              <a:defRPr/>
            </a:pPr>
            <a:fld id="{3B07E895-302C-4F6F-A91A-20176688121A}" type="slidenum">
              <a:rPr lang="pt-PT" smtClean="0"/>
              <a:pPr>
                <a:defRPr/>
              </a:pPr>
              <a:t>‹nº›</a:t>
            </a:fld>
            <a:endParaRPr lang="pt-PT"/>
          </a:p>
        </p:txBody>
      </p:sp>
    </p:spTree>
    <p:extLst>
      <p:ext uri="{BB962C8B-B14F-4D97-AF65-F5344CB8AC3E}">
        <p14:creationId xmlns="" xmlns:p14="http://schemas.microsoft.com/office/powerpoint/2010/main" val="250046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6"/>
          <p:cNvSpPr>
            <a:spLocks noGrp="1" noChangeArrowheads="1"/>
          </p:cNvSpPr>
          <p:nvPr>
            <p:ph type="sldNum" sz="quarter" idx="10"/>
          </p:nvPr>
        </p:nvSpPr>
        <p:spPr>
          <a:ln/>
        </p:spPr>
        <p:txBody>
          <a:bodyPr/>
          <a:lstStyle>
            <a:lvl1pPr>
              <a:defRPr/>
            </a:lvl1pPr>
          </a:lstStyle>
          <a:p>
            <a:pPr>
              <a:defRPr/>
            </a:pPr>
            <a:fld id="{23007079-75DE-4D1E-B906-AF656FD5ECD6}" type="slidenum">
              <a:rPr lang="en-US"/>
              <a:pPr>
                <a:defRPr/>
              </a:pPr>
              <a:t>‹nº›</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extLst>
              <p:ext uri="{D42A27DB-BD31-4B8C-83A1-F6EECF244321}">
                <p14:modId xmlns="" xmlns:p14="http://schemas.microsoft.com/office/powerpoint/2010/main" val="288683560"/>
              </p:ext>
            </p:extLst>
          </p:nvPr>
        </p:nvGraphicFramePr>
        <p:xfrm>
          <a:off x="1588" y="1588"/>
          <a:ext cx="1587" cy="1587"/>
        </p:xfrm>
        <a:graphic>
          <a:graphicData uri="http://schemas.openxmlformats.org/presentationml/2006/ole">
            <p:oleObj spid="_x0000_s138242" name="Slide do think-cell" r:id="rId3" imgW="360" imgH="360" progId="">
              <p:embed/>
            </p:oleObj>
          </a:graphicData>
        </a:graphic>
      </p:graphicFrame>
      <p:sp>
        <p:nvSpPr>
          <p:cNvPr id="2" name="Título 1"/>
          <p:cNvSpPr>
            <a:spLocks noGrp="1"/>
          </p:cNvSpPr>
          <p:nvPr>
            <p:ph type="title"/>
          </p:nvPr>
        </p:nvSpPr>
        <p:spPr/>
        <p:txBody>
          <a:bodyPr/>
          <a:lstStyle>
            <a:lvl1pPr>
              <a:defRPr sz="2400"/>
            </a:lvl1pPr>
          </a:lstStyle>
          <a:p>
            <a:r>
              <a:rPr lang="pt-PT" smtClean="0"/>
              <a:t>Clique para editar o estilo</a:t>
            </a:r>
            <a:endParaRPr lang="pt-PT"/>
          </a:p>
        </p:txBody>
      </p:sp>
      <p:sp>
        <p:nvSpPr>
          <p:cNvPr id="4" name="Slide Number Placeholder 5"/>
          <p:cNvSpPr>
            <a:spLocks noGrp="1"/>
          </p:cNvSpPr>
          <p:nvPr>
            <p:ph type="sldNum" sz="quarter" idx="10"/>
          </p:nvPr>
        </p:nvSpPr>
        <p:spPr>
          <a:xfrm>
            <a:off x="8474320" y="6588126"/>
            <a:ext cx="398585" cy="201613"/>
          </a:xfrm>
        </p:spPr>
        <p:txBody>
          <a:bodyPr/>
          <a:lstStyle>
            <a:lvl1pPr>
              <a:defRPr/>
            </a:lvl1pPr>
          </a:lstStyle>
          <a:p>
            <a:pPr>
              <a:defRPr/>
            </a:pPr>
            <a:fld id="{52964CCE-43F5-453A-B0DB-71E8AD85E66F}" type="slidenum">
              <a:rPr lang="pt-PT" smtClean="0"/>
              <a:pPr>
                <a:defRPr/>
              </a:pPr>
              <a:t>‹nº›</a:t>
            </a:fld>
            <a:endParaRPr lang="pt-PT"/>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Em branco">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extLst>
              <p:ext uri="{D42A27DB-BD31-4B8C-83A1-F6EECF244321}">
                <p14:modId xmlns="" xmlns:p14="http://schemas.microsoft.com/office/powerpoint/2010/main" val="1149992992"/>
              </p:ext>
            </p:extLst>
          </p:nvPr>
        </p:nvGraphicFramePr>
        <p:xfrm>
          <a:off x="1588" y="1588"/>
          <a:ext cx="1587" cy="1587"/>
        </p:xfrm>
        <a:graphic>
          <a:graphicData uri="http://schemas.openxmlformats.org/presentationml/2006/ole">
            <p:oleObj spid="_x0000_s139266" name="Slide do think-cell" r:id="rId3" imgW="360" imgH="360" progId="">
              <p:embed/>
            </p:oleObj>
          </a:graphicData>
        </a:graphic>
      </p:graphicFrame>
      <p:sp>
        <p:nvSpPr>
          <p:cNvPr id="2" name="Marcador de Posição da Data 3"/>
          <p:cNvSpPr>
            <a:spLocks noGrp="1"/>
          </p:cNvSpPr>
          <p:nvPr>
            <p:ph type="dt" sz="half" idx="10"/>
          </p:nvPr>
        </p:nvSpPr>
        <p:spPr>
          <a:xfrm>
            <a:off x="457200" y="6356352"/>
            <a:ext cx="2133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3" name="Marcador de Posição do Rodapé 4"/>
          <p:cNvSpPr>
            <a:spLocks noGrp="1"/>
          </p:cNvSpPr>
          <p:nvPr>
            <p:ph type="ftr" sz="quarter" idx="11"/>
          </p:nvPr>
        </p:nvSpPr>
        <p:spPr>
          <a:xfrm>
            <a:off x="3124200" y="6356352"/>
            <a:ext cx="2895600" cy="365125"/>
          </a:xfrm>
          <a:prstGeom prst="rect">
            <a:avLst/>
          </a:prstGeom>
        </p:spPr>
        <p:txBody>
          <a:bodyPr/>
          <a:lstStyle>
            <a:lvl1pPr>
              <a:defRPr>
                <a:latin typeface="Calibri" panose="020F0502020204030204" pitchFamily="34" charset="0"/>
              </a:defRPr>
            </a:lvl1pPr>
          </a:lstStyle>
          <a:p>
            <a:pPr>
              <a:defRPr/>
            </a:pPr>
            <a:endParaRPr lang="pt-PT"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E03A0688-32CC-40FF-B230-EB6029854575}" type="slidenum">
              <a:rPr lang="pt-PT" smtClean="0"/>
              <a:pPr>
                <a:defRPr/>
              </a:pPr>
              <a:t>‹nº›</a:t>
            </a:fld>
            <a:endParaRPr lang="pt-PT"/>
          </a:p>
        </p:txBody>
      </p:sp>
    </p:spTree>
    <p:extLst>
      <p:ext uri="{BB962C8B-B14F-4D97-AF65-F5344CB8AC3E}">
        <p14:creationId xmlns="" xmlns:p14="http://schemas.microsoft.com/office/powerpoint/2010/main" val="147257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ítulo, Subtítulo e Conteú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768243356"/>
              </p:ext>
            </p:extLst>
          </p:nvPr>
        </p:nvGraphicFramePr>
        <p:xfrm>
          <a:off x="1588" y="1588"/>
          <a:ext cx="1587" cy="1587"/>
        </p:xfrm>
        <a:graphic>
          <a:graphicData uri="http://schemas.openxmlformats.org/presentationml/2006/ole">
            <p:oleObj spid="_x0000_s140290" name="Slide do think-cell" r:id="rId3" imgW="360" imgH="360" progId="">
              <p:embed/>
            </p:oleObj>
          </a:graphicData>
        </a:graphic>
      </p:graphicFrame>
      <p:sp>
        <p:nvSpPr>
          <p:cNvPr id="3" name="Content Placeholder 2"/>
          <p:cNvSpPr>
            <a:spLocks noGrp="1"/>
          </p:cNvSpPr>
          <p:nvPr>
            <p:ph idx="1"/>
          </p:nvPr>
        </p:nvSpPr>
        <p:spPr>
          <a:xfrm>
            <a:off x="281354" y="1260000"/>
            <a:ext cx="8639908" cy="4950000"/>
          </a:xfrm>
        </p:spPr>
        <p:txBody>
          <a:bodyPr/>
          <a:lstStyle>
            <a:lvl1pPr marL="0" indent="0">
              <a:lnSpc>
                <a:spcPct val="97000"/>
              </a:lnSpc>
              <a:spcBef>
                <a:spcPts val="691"/>
              </a:spcBef>
              <a:buNone/>
              <a:defRPr sz="1292" b="1"/>
            </a:lvl1pPr>
            <a:lvl2pPr marL="504105" indent="-257914">
              <a:lnSpc>
                <a:spcPct val="97000"/>
              </a:lnSpc>
              <a:spcBef>
                <a:spcPts val="691"/>
              </a:spcBef>
              <a:buFont typeface="Arial" pitchFamily="34" charset="0"/>
              <a:buChar char="•"/>
              <a:defRPr sz="1292"/>
            </a:lvl2pPr>
            <a:lvl3pPr marL="996486" indent="-257914">
              <a:lnSpc>
                <a:spcPct val="97000"/>
              </a:lnSpc>
              <a:spcBef>
                <a:spcPts val="691"/>
              </a:spcBef>
              <a:buFont typeface="Century Gothic" pitchFamily="34" charset="0"/>
              <a:buChar char="−"/>
              <a:defRPr sz="1292"/>
            </a:lvl3pPr>
            <a:lvl4pPr marL="1500591" indent="-257914">
              <a:lnSpc>
                <a:spcPct val="97000"/>
              </a:lnSpc>
              <a:spcBef>
                <a:spcPts val="691"/>
              </a:spcBef>
              <a:buFont typeface="Century Gothic" pitchFamily="34" charset="0"/>
              <a:buChar char="∙"/>
              <a:defRPr sz="1292"/>
            </a:lvl4pPr>
            <a:lvl5pPr marL="1981250" indent="-246191">
              <a:lnSpc>
                <a:spcPct val="97000"/>
              </a:lnSpc>
              <a:spcBef>
                <a:spcPts val="691"/>
              </a:spcBef>
              <a:buSzPct val="75000"/>
              <a:buFont typeface="Century Gothic" pitchFamily="34" charset="0"/>
              <a:buChar char="−"/>
              <a:defRPr sz="129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7" name="Title Placeholder 1"/>
          <p:cNvSpPr>
            <a:spLocks noGrp="1"/>
          </p:cNvSpPr>
          <p:nvPr>
            <p:ph type="title"/>
          </p:nvPr>
        </p:nvSpPr>
        <p:spPr bwMode="auto">
          <a:xfrm>
            <a:off x="285750" y="194916"/>
            <a:ext cx="8638442" cy="785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31"/>
            </a:lvl1pPr>
          </a:lstStyle>
          <a:p>
            <a:pPr lvl="0"/>
            <a:r>
              <a:rPr lang="en-US" dirty="0" smtClean="0"/>
              <a:t>Click to edit slide title</a:t>
            </a:r>
            <a:endParaRPr lang="pt-PT" dirty="0" smtClean="0"/>
          </a:p>
        </p:txBody>
      </p:sp>
    </p:spTree>
    <p:extLst>
      <p:ext uri="{BB962C8B-B14F-4D97-AF65-F5344CB8AC3E}">
        <p14:creationId xmlns="" xmlns:p14="http://schemas.microsoft.com/office/powerpoint/2010/main" val="164355480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apa da Apresentaçã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392553516"/>
              </p:ext>
            </p:extLst>
          </p:nvPr>
        </p:nvGraphicFramePr>
        <p:xfrm>
          <a:off x="1467" y="1591"/>
          <a:ext cx="1465" cy="1587"/>
        </p:xfrm>
        <a:graphic>
          <a:graphicData uri="http://schemas.openxmlformats.org/presentationml/2006/ole">
            <p:oleObj spid="_x0000_s144386" name="Slide do think-cell" r:id="rId3" imgW="270" imgH="270" progId="">
              <p:embed/>
            </p:oleObj>
          </a:graphicData>
        </a:graphic>
      </p:graphicFrame>
      <p:pic>
        <p:nvPicPr>
          <p:cNvPr id="6" name="Picture 5"/>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32715A2-2737-4506-84CF-C0BC7710FF27}" type="slidenum">
              <a:rPr lang="pt-PT" smtClean="0"/>
              <a:pPr>
                <a:defRPr/>
              </a:pPr>
              <a:t>‹nº›</a:t>
            </a:fld>
            <a:endParaRPr lang="pt-PT"/>
          </a:p>
        </p:txBody>
      </p:sp>
    </p:spTree>
    <p:extLst>
      <p:ext uri="{BB962C8B-B14F-4D97-AF65-F5344CB8AC3E}">
        <p14:creationId xmlns="" xmlns:p14="http://schemas.microsoft.com/office/powerpoint/2010/main" val="20875828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apa da Apresentação 2">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308236912"/>
              </p:ext>
            </p:extLst>
          </p:nvPr>
        </p:nvGraphicFramePr>
        <p:xfrm>
          <a:off x="1467" y="1591"/>
          <a:ext cx="1465" cy="1587"/>
        </p:xfrm>
        <a:graphic>
          <a:graphicData uri="http://schemas.openxmlformats.org/presentationml/2006/ole">
            <p:oleObj spid="_x0000_s145410"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F43AB29-21A0-4211-8BD0-3819E099A60A}" type="slidenum">
              <a:rPr lang="pt-PT" smtClean="0"/>
              <a:pPr>
                <a:defRPr/>
              </a:pPr>
              <a:t>‹nº›</a:t>
            </a:fld>
            <a:endParaRPr lang="pt-PT"/>
          </a:p>
        </p:txBody>
      </p:sp>
    </p:spTree>
    <p:extLst>
      <p:ext uri="{BB962C8B-B14F-4D97-AF65-F5344CB8AC3E}">
        <p14:creationId xmlns="" xmlns:p14="http://schemas.microsoft.com/office/powerpoint/2010/main" val="1053119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apa da Apresentação 3">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3696568172"/>
              </p:ext>
            </p:extLst>
          </p:nvPr>
        </p:nvGraphicFramePr>
        <p:xfrm>
          <a:off x="1467" y="1591"/>
          <a:ext cx="1465" cy="1587"/>
        </p:xfrm>
        <a:graphic>
          <a:graphicData uri="http://schemas.openxmlformats.org/presentationml/2006/ole">
            <p:oleObj spid="_x0000_s146434"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F27AB5B-BBEA-41B4-8D9E-7EA2076B1F7C}" type="slidenum">
              <a:rPr lang="pt-PT" smtClean="0"/>
              <a:pPr>
                <a:defRPr/>
              </a:pPr>
              <a:t>‹nº›</a:t>
            </a:fld>
            <a:endParaRPr lang="pt-PT"/>
          </a:p>
        </p:txBody>
      </p:sp>
    </p:spTree>
    <p:extLst>
      <p:ext uri="{BB962C8B-B14F-4D97-AF65-F5344CB8AC3E}">
        <p14:creationId xmlns="" xmlns:p14="http://schemas.microsoft.com/office/powerpoint/2010/main" val="12308941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apa da Apresentação 4">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12822001"/>
              </p:ext>
            </p:extLst>
          </p:nvPr>
        </p:nvGraphicFramePr>
        <p:xfrm>
          <a:off x="1467" y="1591"/>
          <a:ext cx="1465" cy="1587"/>
        </p:xfrm>
        <a:graphic>
          <a:graphicData uri="http://schemas.openxmlformats.org/presentationml/2006/ole">
            <p:oleObj spid="_x0000_s147458"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46135C98-1997-4C7D-8C0B-D7A6F39D40C6}" type="slidenum">
              <a:rPr lang="pt-PT" smtClean="0"/>
              <a:pPr>
                <a:defRPr/>
              </a:pPr>
              <a:t>‹nº›</a:t>
            </a:fld>
            <a:endParaRPr lang="pt-PT"/>
          </a:p>
        </p:txBody>
      </p:sp>
    </p:spTree>
    <p:extLst>
      <p:ext uri="{BB962C8B-B14F-4D97-AF65-F5344CB8AC3E}">
        <p14:creationId xmlns="" xmlns:p14="http://schemas.microsoft.com/office/powerpoint/2010/main" val="28169836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apa da Apresentação 5">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997739043"/>
              </p:ext>
            </p:extLst>
          </p:nvPr>
        </p:nvGraphicFramePr>
        <p:xfrm>
          <a:off x="1467" y="1591"/>
          <a:ext cx="1465" cy="1587"/>
        </p:xfrm>
        <a:graphic>
          <a:graphicData uri="http://schemas.openxmlformats.org/presentationml/2006/ole">
            <p:oleObj spid="_x0000_s148482"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A66F21EC-90ED-46ED-A15F-57772173D8F9}" type="slidenum">
              <a:rPr lang="pt-PT" smtClean="0"/>
              <a:pPr>
                <a:defRPr/>
              </a:pPr>
              <a:t>‹nº›</a:t>
            </a:fld>
            <a:endParaRPr lang="pt-PT"/>
          </a:p>
        </p:txBody>
      </p:sp>
    </p:spTree>
    <p:extLst>
      <p:ext uri="{BB962C8B-B14F-4D97-AF65-F5344CB8AC3E}">
        <p14:creationId xmlns="" xmlns:p14="http://schemas.microsoft.com/office/powerpoint/2010/main" val="6852562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apa da Apresentação 6">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024812999"/>
              </p:ext>
            </p:extLst>
          </p:nvPr>
        </p:nvGraphicFramePr>
        <p:xfrm>
          <a:off x="1467" y="1591"/>
          <a:ext cx="1465" cy="1587"/>
        </p:xfrm>
        <a:graphic>
          <a:graphicData uri="http://schemas.openxmlformats.org/presentationml/2006/ole">
            <p:oleObj spid="_x0000_s149506"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11EA7872-E395-4888-8523-1CF3D128340F}" type="slidenum">
              <a:rPr lang="pt-PT" smtClean="0"/>
              <a:pPr>
                <a:defRPr/>
              </a:pPr>
              <a:t>‹nº›</a:t>
            </a:fld>
            <a:endParaRPr lang="pt-PT"/>
          </a:p>
        </p:txBody>
      </p:sp>
    </p:spTree>
    <p:extLst>
      <p:ext uri="{BB962C8B-B14F-4D97-AF65-F5344CB8AC3E}">
        <p14:creationId xmlns="" xmlns:p14="http://schemas.microsoft.com/office/powerpoint/2010/main" val="6442011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apa da Apresentação 7">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extLst>
              <p:ext uri="{D42A27DB-BD31-4B8C-83A1-F6EECF244321}">
                <p14:modId xmlns="" xmlns:p14="http://schemas.microsoft.com/office/powerpoint/2010/main" val="1438532262"/>
              </p:ext>
            </p:extLst>
          </p:nvPr>
        </p:nvGraphicFramePr>
        <p:xfrm>
          <a:off x="1467" y="1591"/>
          <a:ext cx="1465" cy="1587"/>
        </p:xfrm>
        <a:graphic>
          <a:graphicData uri="http://schemas.openxmlformats.org/presentationml/2006/ole">
            <p:oleObj spid="_x0000_s150530" name="Slide do think-cell" r:id="rId3" imgW="270" imgH="270" progId="">
              <p:embed/>
            </p:oleObj>
          </a:graphicData>
        </a:graphic>
      </p:graphicFrame>
      <p:sp>
        <p:nvSpPr>
          <p:cNvPr id="5" name="TextBox 8"/>
          <p:cNvSpPr txBox="1"/>
          <p:nvPr userDrawn="1"/>
        </p:nvSpPr>
        <p:spPr>
          <a:xfrm>
            <a:off x="265236" y="6572706"/>
            <a:ext cx="1244251" cy="215444"/>
          </a:xfrm>
          <a:prstGeom prst="rect">
            <a:avLst/>
          </a:prstGeom>
          <a:noFill/>
        </p:spPr>
        <p:txBody>
          <a:bodyPr wrap="none" anchor="b">
            <a:spAutoFit/>
          </a:bodyPr>
          <a:lstStyle/>
          <a:p>
            <a:pPr fontAlgn="auto">
              <a:spcBef>
                <a:spcPts val="0"/>
              </a:spcBef>
              <a:spcAft>
                <a:spcPts val="0"/>
              </a:spcAft>
              <a:defRPr/>
            </a:pPr>
            <a:r>
              <a:rPr lang="pt-PT" sz="800" dirty="0">
                <a:latin typeface="Calibri" pitchFamily="34" charset="0"/>
                <a:cs typeface="Calibri" pitchFamily="34" charset="0"/>
              </a:rPr>
              <a:t>&lt;&lt;Nome Do Documento&gt;</a:t>
            </a:r>
          </a:p>
        </p:txBody>
      </p:sp>
      <p:pic>
        <p:nvPicPr>
          <p:cNvPr id="6" name="Picture 2"/>
          <p:cNvPicPr>
            <a:picLocks noChangeAspect="1" noChangeArrowheads="1"/>
          </p:cNvPicPr>
          <p:nvPr userDrawn="1"/>
        </p:nvPicPr>
        <p:blipFill>
          <a:blip r:embed="rId4" cstate="print"/>
          <a:srcRect/>
          <a:stretch>
            <a:fillRect/>
          </a:stretch>
        </p:blipFill>
        <p:spPr bwMode="auto">
          <a:xfrm>
            <a:off x="7476393" y="360363"/>
            <a:ext cx="1441938" cy="1447800"/>
          </a:xfrm>
          <a:prstGeom prst="rect">
            <a:avLst/>
          </a:prstGeom>
          <a:noFill/>
          <a:ln w="9525">
            <a:noFill/>
            <a:miter lim="800000"/>
            <a:headEnd/>
            <a:tailEnd/>
          </a:ln>
        </p:spPr>
      </p:pic>
      <p:sp>
        <p:nvSpPr>
          <p:cNvPr id="11" name="Rectangle 2"/>
          <p:cNvSpPr>
            <a:spLocks noGrp="1" noChangeArrowheads="1"/>
          </p:cNvSpPr>
          <p:nvPr>
            <p:ph type="ctrTitle"/>
          </p:nvPr>
        </p:nvSpPr>
        <p:spPr>
          <a:xfrm>
            <a:off x="664615" y="2880003"/>
            <a:ext cx="7476923" cy="935037"/>
          </a:xfrm>
        </p:spPr>
        <p:txBody>
          <a:bodyPr anchor="t"/>
          <a:lstStyle>
            <a:lvl1pPr>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664615" y="3960003"/>
            <a:ext cx="7476923" cy="935037"/>
          </a:xfrm>
          <a:ln w="9525"/>
        </p:spPr>
        <p:txBody>
          <a:bodyPr/>
          <a:lstStyle>
            <a:lvl1pPr>
              <a:buNone/>
              <a:defRPr sz="2000" b="0"/>
            </a:lvl1pPr>
          </a:lstStyle>
          <a:p>
            <a:r>
              <a:rPr lang="en-US" smtClean="0"/>
              <a:t>Click to edit Master subtitle style</a:t>
            </a:r>
            <a:endParaRPr lang="en-US" dirty="0"/>
          </a:p>
        </p:txBody>
      </p:sp>
      <p:sp>
        <p:nvSpPr>
          <p:cNvPr id="8" name="Text Placeholder 7"/>
          <p:cNvSpPr>
            <a:spLocks noGrp="1"/>
          </p:cNvSpPr>
          <p:nvPr>
            <p:ph type="body" sz="quarter" idx="11"/>
          </p:nvPr>
        </p:nvSpPr>
        <p:spPr>
          <a:xfrm>
            <a:off x="664615" y="5040000"/>
            <a:ext cx="7476923" cy="360000"/>
          </a:xfrm>
        </p:spPr>
        <p:txBody>
          <a:bodyPr/>
          <a:lstStyle>
            <a:lvl1pPr>
              <a:defRPr b="0"/>
            </a:lvl1pPr>
          </a:lstStyle>
          <a:p>
            <a:pPr lvl="0"/>
            <a:r>
              <a:rPr lang="pt-BR" smtClean="0"/>
              <a:t>Clique para editar os estilos do texto mestre</a:t>
            </a:r>
          </a:p>
        </p:txBody>
      </p:sp>
      <p:sp>
        <p:nvSpPr>
          <p:cNvPr id="7" name="Slide Number Placeholder 4"/>
          <p:cNvSpPr>
            <a:spLocks noGrp="1"/>
          </p:cNvSpPr>
          <p:nvPr>
            <p:ph type="sldNum" sz="quarter" idx="12"/>
          </p:nvPr>
        </p:nvSpPr>
        <p:spPr/>
        <p:txBody>
          <a:bodyPr/>
          <a:lstStyle>
            <a:lvl1pPr>
              <a:defRPr/>
            </a:lvl1pPr>
          </a:lstStyle>
          <a:p>
            <a:pPr>
              <a:defRPr/>
            </a:pPr>
            <a:fld id="{FB066C66-E448-4B5E-8BB3-643800ED5E7E}" type="slidenum">
              <a:rPr lang="pt-PT" smtClean="0"/>
              <a:pPr>
                <a:defRPr/>
              </a:pPr>
              <a:t>‹nº›</a:t>
            </a:fld>
            <a:endParaRPr lang="pt-PT"/>
          </a:p>
        </p:txBody>
      </p:sp>
    </p:spTree>
    <p:extLst>
      <p:ext uri="{BB962C8B-B14F-4D97-AF65-F5344CB8AC3E}">
        <p14:creationId xmlns="" xmlns:p14="http://schemas.microsoft.com/office/powerpoint/2010/main" val="222213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19CABECALHO%20MASTER%20NOVO.jpg%20%20%20%20%20%20%20%20%20%20%20%20%20%20%20%20%20%20%20%20%20%20%20%20%20%20%20%20%20%20%20%20%20%20%20%20%20%20000186BB%0cG3%20Ricardo%202%20%20%20%20%20%20%20%20%20%20%20%20%20%20%20%20%20%20%20BAE4642E:" TargetMode="Externa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16RODAP&#201;%20MASTER%20NOVO.jpg%20%20%20%20%20%20%20%20%20%20%20%20%20%20%20%20%20%20%20%20%20%20%20%20%20%20%20%20%20%20%20%20%20%20%20%20%20%20%20%20%20000186BB%0cG3%20Ricardo%202%20%20%20%20%20%20%20%20%20%20%20%20%20%20%20%20%20%20%20BAE4642E:"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vmlDrawing" Target="../drawings/vmlDrawing1.v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slideLayout" Target="../slideLayouts/slideLayout34.xml"/><Relationship Id="rId7" Type="http://schemas.openxmlformats.org/officeDocument/2006/relationships/vmlDrawing" Target="../drawings/vmlDrawing21.v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3.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vmlDrawing" Target="../drawings/vmlDrawing22.v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oleObject" Target="../embeddings/oleObject2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vmlDrawing" Target="../drawings/vmlDrawing42.v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oleObject" Target="../embeddings/oleObject42.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oleObject" Target="../embeddings/oleObject62.bin"/><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vmlDrawing" Target="../drawings/vmlDrawing62.v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theme" Target="../theme/theme6.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oleObject" Target="../embeddings/oleObject81.bin"/><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vmlDrawing" Target="../drawings/vmlDrawing81.v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theme" Target="../theme/theme7.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oleObject" Target="../embeddings/oleObject100.bin"/><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vmlDrawing" Target="../drawings/vmlDrawing100.v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theme" Target="../theme/theme8.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3" descr="RODAPÉ MASTER NOVO.jpg                                         000186BBG3 Ricardo 2                   BAE4642E:"/>
          <p:cNvPicPr>
            <a:picLocks noChangeAspect="1" noChangeArrowheads="1"/>
          </p:cNvPicPr>
          <p:nvPr/>
        </p:nvPicPr>
        <p:blipFill>
          <a:blip r:embed="rId14" r:link="rId15" cstate="print"/>
          <a:srcRect b="21622"/>
          <a:stretch>
            <a:fillRect/>
          </a:stretch>
        </p:blipFill>
        <p:spPr bwMode="auto">
          <a:xfrm>
            <a:off x="1588" y="6581775"/>
            <a:ext cx="9145587" cy="276225"/>
          </a:xfrm>
          <a:prstGeom prst="rect">
            <a:avLst/>
          </a:prstGeom>
          <a:noFill/>
          <a:ln w="9525">
            <a:noFill/>
            <a:miter lim="800000"/>
            <a:headEnd/>
            <a:tailEnd/>
          </a:ln>
        </p:spPr>
      </p:pic>
      <p:pic>
        <p:nvPicPr>
          <p:cNvPr id="1027" name="Picture 74" descr="CABECALHO MASTER NOVO.jpg                                      000186BBG3 Ricardo 2                   BAE4642E:"/>
          <p:cNvPicPr>
            <a:picLocks noChangeAspect="1" noChangeArrowheads="1"/>
          </p:cNvPicPr>
          <p:nvPr/>
        </p:nvPicPr>
        <p:blipFill>
          <a:blip r:embed="rId16" r:link="rId17" cstate="print"/>
          <a:srcRect/>
          <a:stretch>
            <a:fillRect/>
          </a:stretch>
        </p:blipFill>
        <p:spPr bwMode="auto">
          <a:xfrm>
            <a:off x="0" y="0"/>
            <a:ext cx="9145588" cy="11826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1447800" y="685800"/>
            <a:ext cx="7315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593725" y="1371600"/>
            <a:ext cx="8169275" cy="480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162800" y="66278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pPr>
              <a:defRPr/>
            </a:pPr>
            <a:fld id="{CE7CD22D-C062-4F6E-BB0D-05C39D5063F9}"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150813" indent="-150813" algn="l" rtl="0" eaLnBrk="0" fontAlgn="base" hangingPunct="0">
        <a:lnSpc>
          <a:spcPct val="130000"/>
        </a:lnSpc>
        <a:spcBef>
          <a:spcPct val="70000"/>
        </a:spcBef>
        <a:spcAft>
          <a:spcPct val="0"/>
        </a:spcAft>
        <a:buSzPct val="120000"/>
        <a:buFont typeface="Times" charset="0"/>
        <a:buChar char="•"/>
        <a:defRPr sz="3200">
          <a:solidFill>
            <a:schemeClr val="tx1"/>
          </a:solidFill>
          <a:latin typeface="+mn-lt"/>
          <a:ea typeface="+mn-ea"/>
          <a:cs typeface="+mn-cs"/>
        </a:defRPr>
      </a:lvl1pPr>
      <a:lvl2pPr marL="488950" indent="-147638" algn="l" rtl="0" eaLnBrk="0" fontAlgn="base" hangingPunct="0">
        <a:lnSpc>
          <a:spcPct val="130000"/>
        </a:lnSpc>
        <a:spcBef>
          <a:spcPct val="20000"/>
        </a:spcBef>
        <a:spcAft>
          <a:spcPct val="0"/>
        </a:spcAft>
        <a:buFont typeface="Times" charset="0"/>
        <a:buChar char="–"/>
        <a:defRPr sz="2800">
          <a:solidFill>
            <a:schemeClr val="tx1"/>
          </a:solidFill>
          <a:latin typeface="+mn-lt"/>
        </a:defRPr>
      </a:lvl2pPr>
      <a:lvl3pPr marL="814388" indent="-134938" algn="l" rtl="0" eaLnBrk="0" fontAlgn="base" hangingPunct="0">
        <a:lnSpc>
          <a:spcPct val="130000"/>
        </a:lnSpc>
        <a:spcBef>
          <a:spcPct val="20000"/>
        </a:spcBef>
        <a:spcAft>
          <a:spcPct val="0"/>
        </a:spcAft>
        <a:buSzPct val="85000"/>
        <a:buFont typeface="Times" charset="0"/>
        <a:buChar char="–"/>
        <a:defRPr sz="2400">
          <a:solidFill>
            <a:schemeClr val="tx1"/>
          </a:solidFill>
          <a:latin typeface="+mn-lt"/>
        </a:defRPr>
      </a:lvl3pPr>
      <a:lvl4pPr marL="1173163" indent="-168275" algn="l" rtl="0" eaLnBrk="0" fontAlgn="base" hangingPunct="0">
        <a:lnSpc>
          <a:spcPct val="130000"/>
        </a:lnSpc>
        <a:spcBef>
          <a:spcPct val="20000"/>
        </a:spcBef>
        <a:spcAft>
          <a:spcPct val="0"/>
        </a:spcAft>
        <a:buSzPct val="70000"/>
        <a:buFont typeface="Times" charset="0"/>
        <a:buChar char="–"/>
        <a:defRPr sz="2000">
          <a:solidFill>
            <a:schemeClr val="tx1"/>
          </a:solidFill>
          <a:latin typeface="+mn-lt"/>
        </a:defRPr>
      </a:lvl4pPr>
      <a:lvl5pPr marL="1501775" indent="-138113" algn="l" rtl="0" eaLnBrk="0" fontAlgn="base" hangingPunct="0">
        <a:lnSpc>
          <a:spcPct val="130000"/>
        </a:lnSpc>
        <a:spcBef>
          <a:spcPct val="20000"/>
        </a:spcBef>
        <a:spcAft>
          <a:spcPct val="0"/>
        </a:spcAft>
        <a:buSzPct val="60000"/>
        <a:buFont typeface="Times" charset="0"/>
        <a:buChar char="–"/>
        <a:defRPr sz="2000">
          <a:solidFill>
            <a:schemeClr val="tx1"/>
          </a:solidFill>
          <a:latin typeface="+mn-lt"/>
        </a:defRPr>
      </a:lvl5pPr>
      <a:lvl6pPr marL="1958975" indent="-138113" algn="l" rtl="0" fontAlgn="base">
        <a:lnSpc>
          <a:spcPct val="130000"/>
        </a:lnSpc>
        <a:spcBef>
          <a:spcPct val="20000"/>
        </a:spcBef>
        <a:spcAft>
          <a:spcPct val="0"/>
        </a:spcAft>
        <a:buSzPct val="60000"/>
        <a:buFont typeface="Times" charset="0"/>
        <a:buChar char="–"/>
        <a:defRPr>
          <a:solidFill>
            <a:schemeClr val="tx1"/>
          </a:solidFill>
          <a:latin typeface="+mn-lt"/>
        </a:defRPr>
      </a:lvl6pPr>
      <a:lvl7pPr marL="2416175" indent="-138113" algn="l" rtl="0" fontAlgn="base">
        <a:lnSpc>
          <a:spcPct val="130000"/>
        </a:lnSpc>
        <a:spcBef>
          <a:spcPct val="20000"/>
        </a:spcBef>
        <a:spcAft>
          <a:spcPct val="0"/>
        </a:spcAft>
        <a:buSzPct val="60000"/>
        <a:buFont typeface="Times" charset="0"/>
        <a:buChar char="–"/>
        <a:defRPr>
          <a:solidFill>
            <a:schemeClr val="tx1"/>
          </a:solidFill>
          <a:latin typeface="+mn-lt"/>
        </a:defRPr>
      </a:lvl7pPr>
      <a:lvl8pPr marL="2873375" indent="-138113" algn="l" rtl="0" fontAlgn="base">
        <a:lnSpc>
          <a:spcPct val="130000"/>
        </a:lnSpc>
        <a:spcBef>
          <a:spcPct val="20000"/>
        </a:spcBef>
        <a:spcAft>
          <a:spcPct val="0"/>
        </a:spcAft>
        <a:buSzPct val="60000"/>
        <a:buFont typeface="Times" charset="0"/>
        <a:buChar char="–"/>
        <a:defRPr>
          <a:solidFill>
            <a:schemeClr val="tx1"/>
          </a:solidFill>
          <a:latin typeface="+mn-lt"/>
        </a:defRPr>
      </a:lvl8pPr>
      <a:lvl9pPr marL="3330575" indent="-138113" algn="l" rtl="0" fontAlgn="base">
        <a:lnSpc>
          <a:spcPct val="130000"/>
        </a:lnSpc>
        <a:spcBef>
          <a:spcPct val="20000"/>
        </a:spcBef>
        <a:spcAft>
          <a:spcPct val="0"/>
        </a:spcAft>
        <a:buSzPct val="60000"/>
        <a:buFont typeface="Times" charset="0"/>
        <a:buChar char="–"/>
        <a:defRPr>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20000"/>
          </a:srgbClr>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extLst>
              <p:ext uri="{D42A27DB-BD31-4B8C-83A1-F6EECF244321}">
                <p14:modId xmlns="" xmlns:p14="http://schemas.microsoft.com/office/powerpoint/2010/main" val="3138450275"/>
              </p:ext>
            </p:extLst>
          </p:nvPr>
        </p:nvGraphicFramePr>
        <p:xfrm>
          <a:off x="1466" y="1589"/>
          <a:ext cx="1465" cy="1587"/>
        </p:xfrm>
        <a:graphic>
          <a:graphicData uri="http://schemas.openxmlformats.org/presentationml/2006/ole">
            <p:oleObj spid="_x0000_s43010" name="Slide do think-cell" r:id="rId22" imgW="270" imgH="270" progId="">
              <p:embed/>
            </p:oleObj>
          </a:graphicData>
        </a:graphic>
      </p:graphicFrame>
      <p:sp>
        <p:nvSpPr>
          <p:cNvPr id="1027" name="Title Placeholder 1"/>
          <p:cNvSpPr>
            <a:spLocks noGrp="1"/>
          </p:cNvSpPr>
          <p:nvPr>
            <p:ph type="title"/>
          </p:nvPr>
        </p:nvSpPr>
        <p:spPr bwMode="auto">
          <a:xfrm>
            <a:off x="128954" y="65088"/>
            <a:ext cx="8902212"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slide title</a:t>
            </a:r>
            <a:endParaRPr lang="pt-PT" smtClean="0"/>
          </a:p>
        </p:txBody>
      </p:sp>
      <p:sp>
        <p:nvSpPr>
          <p:cNvPr id="1028" name="Text Placeholder 2"/>
          <p:cNvSpPr>
            <a:spLocks noGrp="1"/>
          </p:cNvSpPr>
          <p:nvPr>
            <p:ph type="body" idx="1"/>
          </p:nvPr>
        </p:nvSpPr>
        <p:spPr bwMode="auto">
          <a:xfrm>
            <a:off x="281354" y="1260476"/>
            <a:ext cx="8639908"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First level</a:t>
            </a:r>
          </a:p>
          <a:p>
            <a:pPr lvl="2"/>
            <a:r>
              <a:rPr lang="en-US" smtClean="0"/>
              <a:t>Second level</a:t>
            </a:r>
          </a:p>
          <a:p>
            <a:pPr lvl="3"/>
            <a:r>
              <a:rPr lang="en-US" smtClean="0"/>
              <a:t>Third level</a:t>
            </a:r>
          </a:p>
          <a:p>
            <a:pPr lvl="4"/>
            <a:r>
              <a:rPr lang="en-US" smtClean="0"/>
              <a:t>Quotation level</a:t>
            </a:r>
            <a:endParaRPr lang="pt-PT" smtClean="0"/>
          </a:p>
        </p:txBody>
      </p:sp>
      <p:sp>
        <p:nvSpPr>
          <p:cNvPr id="6" name="Slide Number Placeholder 5"/>
          <p:cNvSpPr>
            <a:spLocks noGrp="1"/>
          </p:cNvSpPr>
          <p:nvPr>
            <p:ph type="sldNum" sz="quarter" idx="4"/>
          </p:nvPr>
        </p:nvSpPr>
        <p:spPr>
          <a:xfrm>
            <a:off x="8474320" y="6588126"/>
            <a:ext cx="398585" cy="201613"/>
          </a:xfrm>
          <a:prstGeom prst="rect">
            <a:avLst/>
          </a:prstGeom>
        </p:spPr>
        <p:txBody>
          <a:bodyPr vert="horz" wrap="none" lIns="91440" tIns="45720" rIns="91440" bIns="45720" rtlCol="0" anchor="b"/>
          <a:lstStyle>
            <a:lvl1pPr algn="r" fontAlgn="auto">
              <a:spcBef>
                <a:spcPts val="0"/>
              </a:spcBef>
              <a:spcAft>
                <a:spcPts val="0"/>
              </a:spcAft>
              <a:defRPr sz="700" b="1" smtClean="0">
                <a:solidFill>
                  <a:schemeClr val="tx1"/>
                </a:solidFill>
                <a:latin typeface="Calibri" pitchFamily="34" charset="0"/>
                <a:cs typeface="Calibri" pitchFamily="34" charset="0"/>
              </a:defRPr>
            </a:lvl1pPr>
          </a:lstStyle>
          <a:p>
            <a:pPr>
              <a:defRPr/>
            </a:pPr>
            <a:fld id="{0040A193-CB64-4D92-B4B5-C467952266A9}" type="slidenum">
              <a:rPr lang="pt-PT" smtClean="0"/>
              <a:pPr>
                <a:defRPr/>
              </a:pPr>
              <a:t>‹nº›</a:t>
            </a:fld>
            <a:endParaRPr lang="pt-PT"/>
          </a:p>
        </p:txBody>
      </p:sp>
      <p:cxnSp>
        <p:nvCxnSpPr>
          <p:cNvPr id="13" name="Conexão recta 13"/>
          <p:cNvCxnSpPr/>
          <p:nvPr/>
        </p:nvCxnSpPr>
        <p:spPr>
          <a:xfrm>
            <a:off x="231531" y="854075"/>
            <a:ext cx="87278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742541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iming>
    <p:tnLst>
      <p:par>
        <p:cTn id="1" dur="indefinite" restart="never" nodeType="tmRoot"/>
      </p:par>
    </p:tnLst>
  </p:timing>
  <p:hf hdr="0" ftr="0" dt="0"/>
  <p:txStyles>
    <p:titleStyle>
      <a:lvl1pPr algn="l" rtl="0" fontAlgn="base">
        <a:spcBef>
          <a:spcPct val="0"/>
        </a:spcBef>
        <a:spcAft>
          <a:spcPct val="0"/>
        </a:spcAft>
        <a:defRPr sz="2600" b="1" kern="1200">
          <a:solidFill>
            <a:schemeClr val="tx1"/>
          </a:solidFill>
          <a:latin typeface="Calibri" pitchFamily="34" charset="0"/>
          <a:ea typeface="+mj-ea"/>
          <a:cs typeface="Calibri" pitchFamily="34" charset="0"/>
        </a:defRPr>
      </a:lvl1pPr>
      <a:lvl2pPr algn="l" rtl="0" fontAlgn="base">
        <a:spcBef>
          <a:spcPct val="0"/>
        </a:spcBef>
        <a:spcAft>
          <a:spcPct val="0"/>
        </a:spcAft>
        <a:defRPr sz="2600" b="1">
          <a:solidFill>
            <a:schemeClr val="tx1"/>
          </a:solidFill>
          <a:latin typeface="Calibri" pitchFamily="34" charset="0"/>
          <a:cs typeface="Calibri" pitchFamily="34" charset="0"/>
        </a:defRPr>
      </a:lvl2pPr>
      <a:lvl3pPr algn="l" rtl="0" fontAlgn="base">
        <a:spcBef>
          <a:spcPct val="0"/>
        </a:spcBef>
        <a:spcAft>
          <a:spcPct val="0"/>
        </a:spcAft>
        <a:defRPr sz="2600" b="1">
          <a:solidFill>
            <a:schemeClr val="tx1"/>
          </a:solidFill>
          <a:latin typeface="Calibri" pitchFamily="34" charset="0"/>
          <a:cs typeface="Calibri" pitchFamily="34" charset="0"/>
        </a:defRPr>
      </a:lvl3pPr>
      <a:lvl4pPr algn="l" rtl="0" fontAlgn="base">
        <a:spcBef>
          <a:spcPct val="0"/>
        </a:spcBef>
        <a:spcAft>
          <a:spcPct val="0"/>
        </a:spcAft>
        <a:defRPr sz="2600" b="1">
          <a:solidFill>
            <a:schemeClr val="tx1"/>
          </a:solidFill>
          <a:latin typeface="Calibri" pitchFamily="34" charset="0"/>
          <a:cs typeface="Calibri" pitchFamily="34" charset="0"/>
        </a:defRPr>
      </a:lvl4pPr>
      <a:lvl5pPr algn="l" rtl="0" fontAlgn="base">
        <a:spcBef>
          <a:spcPct val="0"/>
        </a:spcBef>
        <a:spcAft>
          <a:spcPct val="0"/>
        </a:spcAft>
        <a:defRPr sz="2600" b="1">
          <a:solidFill>
            <a:schemeClr val="tx1"/>
          </a:solidFill>
          <a:latin typeface="Calibri" pitchFamily="34" charset="0"/>
          <a:cs typeface="Calibri" pitchFamily="34" charset="0"/>
        </a:defRPr>
      </a:lvl5pPr>
      <a:lvl6pPr marL="457200" algn="l" rtl="0" fontAlgn="base">
        <a:spcBef>
          <a:spcPct val="0"/>
        </a:spcBef>
        <a:spcAft>
          <a:spcPct val="0"/>
        </a:spcAft>
        <a:defRPr sz="2600" b="1">
          <a:solidFill>
            <a:schemeClr val="tx1"/>
          </a:solidFill>
          <a:latin typeface="Calibri" pitchFamily="34" charset="0"/>
          <a:cs typeface="Calibri" pitchFamily="34" charset="0"/>
        </a:defRPr>
      </a:lvl6pPr>
      <a:lvl7pPr marL="914400" algn="l" rtl="0" fontAlgn="base">
        <a:spcBef>
          <a:spcPct val="0"/>
        </a:spcBef>
        <a:spcAft>
          <a:spcPct val="0"/>
        </a:spcAft>
        <a:defRPr sz="2600" b="1">
          <a:solidFill>
            <a:schemeClr val="tx1"/>
          </a:solidFill>
          <a:latin typeface="Calibri" pitchFamily="34" charset="0"/>
          <a:cs typeface="Calibri" pitchFamily="34" charset="0"/>
        </a:defRPr>
      </a:lvl7pPr>
      <a:lvl8pPr marL="1371600" algn="l" rtl="0" fontAlgn="base">
        <a:spcBef>
          <a:spcPct val="0"/>
        </a:spcBef>
        <a:spcAft>
          <a:spcPct val="0"/>
        </a:spcAft>
        <a:defRPr sz="2600" b="1">
          <a:solidFill>
            <a:schemeClr val="tx1"/>
          </a:solidFill>
          <a:latin typeface="Calibri" pitchFamily="34" charset="0"/>
          <a:cs typeface="Calibri" pitchFamily="34" charset="0"/>
        </a:defRPr>
      </a:lvl8pPr>
      <a:lvl9pPr marL="1828800" algn="l" rtl="0" fontAlgn="base">
        <a:spcBef>
          <a:spcPct val="0"/>
        </a:spcBef>
        <a:spcAft>
          <a:spcPct val="0"/>
        </a:spcAft>
        <a:defRPr sz="2600" b="1">
          <a:solidFill>
            <a:schemeClr val="tx1"/>
          </a:solidFill>
          <a:latin typeface="Calibri" pitchFamily="34" charset="0"/>
          <a:cs typeface="Calibri" pitchFamily="34" charset="0"/>
        </a:defRPr>
      </a:lvl9pPr>
    </p:titleStyle>
    <p:bodyStyle>
      <a:lvl1pPr marL="342900" indent="-342900" algn="l" rtl="0" fontAlgn="base">
        <a:spcBef>
          <a:spcPct val="20000"/>
        </a:spcBef>
        <a:spcAft>
          <a:spcPct val="0"/>
        </a:spcAft>
        <a:buFont typeface="Arial" charset="0"/>
        <a:defRPr sz="1600" b="1" kern="1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Font typeface="Arial" charset="0"/>
        <a:buChar char="•"/>
        <a:defRPr sz="1600" kern="120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p:cNvGraphicFramePr>
          <p:nvPr>
            <p:extLst>
              <p:ext uri="{D42A27DB-BD31-4B8C-83A1-F6EECF244321}">
                <p14:modId xmlns="" xmlns:p14="http://schemas.microsoft.com/office/powerpoint/2010/main" val="2548683134"/>
              </p:ext>
            </p:extLst>
          </p:nvPr>
        </p:nvGraphicFramePr>
        <p:xfrm>
          <a:off x="0" y="0"/>
          <a:ext cx="146538" cy="158750"/>
        </p:xfrm>
        <a:graphic>
          <a:graphicData uri="http://schemas.openxmlformats.org/presentationml/2006/ole">
            <p:oleObj spid="_x0000_s69634" name="Slide do think-cell" r:id="rId8" imgW="360" imgH="360" progId="">
              <p:embed/>
            </p:oleObj>
          </a:graphicData>
        </a:graphic>
      </p:graphicFrame>
      <p:sp>
        <p:nvSpPr>
          <p:cNvPr id="13314" name="Rectangle 2"/>
          <p:cNvSpPr>
            <a:spLocks noGrp="1" noChangeArrowheads="1"/>
          </p:cNvSpPr>
          <p:nvPr userDrawn="1">
            <p:ph type="title"/>
          </p:nvPr>
        </p:nvSpPr>
        <p:spPr bwMode="auto">
          <a:xfrm>
            <a:off x="276225" y="0"/>
            <a:ext cx="8639175" cy="704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slide title</a:t>
            </a:r>
          </a:p>
        </p:txBody>
      </p:sp>
      <p:sp>
        <p:nvSpPr>
          <p:cNvPr id="1030" name="Rectangle 6"/>
          <p:cNvSpPr>
            <a:spLocks noGrp="1" noChangeArrowheads="1"/>
          </p:cNvSpPr>
          <p:nvPr userDrawn="1">
            <p:ph type="sldNum" sz="quarter" idx="4"/>
          </p:nvPr>
        </p:nvSpPr>
        <p:spPr bwMode="auto">
          <a:xfrm>
            <a:off x="8561388" y="6624638"/>
            <a:ext cx="515937"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646" b="0">
                <a:latin typeface="+mn-lt"/>
              </a:defRPr>
            </a:lvl1pPr>
          </a:lstStyle>
          <a:p>
            <a:pPr>
              <a:defRPr/>
            </a:pPr>
            <a:fld id="{A97C9C2A-CB1D-4DCD-9B5E-05BF7943B3A1}" type="slidenum">
              <a:rPr lang="en-US">
                <a:solidFill>
                  <a:srgbClr val="000000"/>
                </a:solidFill>
              </a:rPr>
              <a:pPr>
                <a:defRPr/>
              </a:pPr>
              <a:t>‹nº›</a:t>
            </a:fld>
            <a:endParaRPr lang="en-US" dirty="0">
              <a:solidFill>
                <a:srgbClr val="000000"/>
              </a:solidFill>
            </a:endParaRPr>
          </a:p>
        </p:txBody>
      </p:sp>
      <p:sp>
        <p:nvSpPr>
          <p:cNvPr id="13318" name="Rectangle 6"/>
          <p:cNvSpPr>
            <a:spLocks noGrp="1" noChangeArrowheads="1"/>
          </p:cNvSpPr>
          <p:nvPr userDrawn="1">
            <p:ph type="body" idx="1"/>
          </p:nvPr>
        </p:nvSpPr>
        <p:spPr bwMode="auto">
          <a:xfrm>
            <a:off x="317506" y="1262067"/>
            <a:ext cx="8509000" cy="511968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Body Text</a:t>
            </a:r>
          </a:p>
          <a:p>
            <a:pPr lvl="1"/>
            <a:r>
              <a:rPr lang="en-US" dirty="0" smtClean="0"/>
              <a:t>First Level</a:t>
            </a:r>
          </a:p>
          <a:p>
            <a:pPr lvl="2"/>
            <a:r>
              <a:rPr lang="en-US" dirty="0" smtClean="0"/>
              <a:t>second Level</a:t>
            </a:r>
          </a:p>
          <a:p>
            <a:pPr lvl="3"/>
            <a:r>
              <a:rPr lang="en-US" dirty="0" smtClean="0"/>
              <a:t>third Level</a:t>
            </a:r>
          </a:p>
          <a:p>
            <a:pPr lvl="4"/>
            <a:r>
              <a:rPr lang="en-US" dirty="0" smtClean="0"/>
              <a:t>quotation Level</a:t>
            </a:r>
          </a:p>
        </p:txBody>
      </p:sp>
      <p:pic>
        <p:nvPicPr>
          <p:cNvPr id="15" name="Picture 7"/>
          <p:cNvPicPr>
            <a:picLocks noChangeAspect="1" noChangeArrowheads="1"/>
          </p:cNvPicPr>
          <p:nvPr userDrawn="1"/>
        </p:nvPicPr>
        <p:blipFill>
          <a:blip r:embed="rId9" cstate="screen">
            <a:extLst>
              <a:ext uri="{28A0092B-C50C-407E-A947-70E740481C1C}">
                <a14:useLocalDpi xmlns="" xmlns:a14="http://schemas.microsoft.com/office/drawing/2010/main" val="0"/>
              </a:ext>
            </a:extLst>
          </a:blip>
          <a:srcRect/>
          <a:stretch>
            <a:fillRect/>
          </a:stretch>
        </p:blipFill>
        <p:spPr bwMode="auto">
          <a:xfrm>
            <a:off x="4342715" y="6339976"/>
            <a:ext cx="458570" cy="461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0" name="Conexão recta 13"/>
          <p:cNvCxnSpPr/>
          <p:nvPr userDrawn="1"/>
        </p:nvCxnSpPr>
        <p:spPr>
          <a:xfrm>
            <a:off x="231531" y="980728"/>
            <a:ext cx="872741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588952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ftr="0" dt="0"/>
  <p:txStyles>
    <p:titleStyle>
      <a:lvl1pPr algn="l" rtl="0" eaLnBrk="0" fontAlgn="base" hangingPunct="0">
        <a:spcBef>
          <a:spcPct val="0"/>
        </a:spcBef>
        <a:spcAft>
          <a:spcPct val="0"/>
        </a:spcAft>
        <a:defRPr sz="2215" b="1">
          <a:solidFill>
            <a:schemeClr val="tx2"/>
          </a:solidFill>
          <a:latin typeface="+mj-lt"/>
          <a:ea typeface="+mj-ea"/>
          <a:cs typeface="+mj-cs"/>
        </a:defRPr>
      </a:lvl1pPr>
      <a:lvl2pPr algn="l" rtl="0" eaLnBrk="0" fontAlgn="base" hangingPunct="0">
        <a:spcBef>
          <a:spcPct val="0"/>
        </a:spcBef>
        <a:spcAft>
          <a:spcPct val="0"/>
        </a:spcAft>
        <a:defRPr sz="2215" b="1">
          <a:solidFill>
            <a:schemeClr val="tx2"/>
          </a:solidFill>
          <a:latin typeface="Century Gothic" pitchFamily="34" charset="0"/>
        </a:defRPr>
      </a:lvl2pPr>
      <a:lvl3pPr algn="l" rtl="0" eaLnBrk="0" fontAlgn="base" hangingPunct="0">
        <a:spcBef>
          <a:spcPct val="0"/>
        </a:spcBef>
        <a:spcAft>
          <a:spcPct val="0"/>
        </a:spcAft>
        <a:defRPr sz="2215" b="1">
          <a:solidFill>
            <a:schemeClr val="tx2"/>
          </a:solidFill>
          <a:latin typeface="Century Gothic" pitchFamily="34" charset="0"/>
        </a:defRPr>
      </a:lvl3pPr>
      <a:lvl4pPr algn="l" rtl="0" eaLnBrk="0" fontAlgn="base" hangingPunct="0">
        <a:spcBef>
          <a:spcPct val="0"/>
        </a:spcBef>
        <a:spcAft>
          <a:spcPct val="0"/>
        </a:spcAft>
        <a:defRPr sz="2215" b="1">
          <a:solidFill>
            <a:schemeClr val="tx2"/>
          </a:solidFill>
          <a:latin typeface="Century Gothic" pitchFamily="34" charset="0"/>
        </a:defRPr>
      </a:lvl4pPr>
      <a:lvl5pPr algn="l" rtl="0" eaLnBrk="0" fontAlgn="base" hangingPunct="0">
        <a:spcBef>
          <a:spcPct val="0"/>
        </a:spcBef>
        <a:spcAft>
          <a:spcPct val="0"/>
        </a:spcAft>
        <a:defRPr sz="2215" b="1">
          <a:solidFill>
            <a:schemeClr val="tx2"/>
          </a:solidFill>
          <a:latin typeface="Century Gothic" pitchFamily="34" charset="0"/>
        </a:defRPr>
      </a:lvl5pPr>
      <a:lvl6pPr marL="422041" algn="l" rtl="0" eaLnBrk="1" fontAlgn="base" hangingPunct="1">
        <a:spcBef>
          <a:spcPct val="0"/>
        </a:spcBef>
        <a:spcAft>
          <a:spcPct val="0"/>
        </a:spcAft>
        <a:defRPr sz="2215" b="1">
          <a:solidFill>
            <a:schemeClr val="tx2"/>
          </a:solidFill>
          <a:latin typeface="Century Gothic" pitchFamily="34" charset="0"/>
        </a:defRPr>
      </a:lvl6pPr>
      <a:lvl7pPr marL="844083" algn="l" rtl="0" eaLnBrk="1" fontAlgn="base" hangingPunct="1">
        <a:spcBef>
          <a:spcPct val="0"/>
        </a:spcBef>
        <a:spcAft>
          <a:spcPct val="0"/>
        </a:spcAft>
        <a:defRPr sz="2215" b="1">
          <a:solidFill>
            <a:schemeClr val="tx2"/>
          </a:solidFill>
          <a:latin typeface="Century Gothic" pitchFamily="34" charset="0"/>
        </a:defRPr>
      </a:lvl7pPr>
      <a:lvl8pPr marL="1266124" algn="l" rtl="0" eaLnBrk="1" fontAlgn="base" hangingPunct="1">
        <a:spcBef>
          <a:spcPct val="0"/>
        </a:spcBef>
        <a:spcAft>
          <a:spcPct val="0"/>
        </a:spcAft>
        <a:defRPr sz="2215" b="1">
          <a:solidFill>
            <a:schemeClr val="tx2"/>
          </a:solidFill>
          <a:latin typeface="Century Gothic" pitchFamily="34" charset="0"/>
        </a:defRPr>
      </a:lvl8pPr>
      <a:lvl9pPr marL="1688165" algn="l" rtl="0" eaLnBrk="1" fontAlgn="base" hangingPunct="1">
        <a:spcBef>
          <a:spcPct val="0"/>
        </a:spcBef>
        <a:spcAft>
          <a:spcPct val="0"/>
        </a:spcAft>
        <a:defRPr sz="2215" b="1">
          <a:solidFill>
            <a:schemeClr val="tx2"/>
          </a:solidFill>
          <a:latin typeface="Century Gothic" pitchFamily="34" charset="0"/>
        </a:defRPr>
      </a:lvl9pPr>
    </p:titleStyle>
    <p:bodyStyle>
      <a:lvl1pPr marL="316531" indent="-316531" algn="l" rtl="0" eaLnBrk="0" fontAlgn="base" hangingPunct="0">
        <a:lnSpc>
          <a:spcPct val="97000"/>
        </a:lnSpc>
        <a:spcBef>
          <a:spcPct val="39000"/>
        </a:spcBef>
        <a:spcAft>
          <a:spcPct val="0"/>
        </a:spcAft>
        <a:buChar char="•"/>
        <a:defRPr sz="1477" b="1">
          <a:solidFill>
            <a:schemeClr val="tx1"/>
          </a:solidFill>
          <a:latin typeface="+mn-lt"/>
          <a:ea typeface="+mn-ea"/>
          <a:cs typeface="+mn-cs"/>
        </a:defRPr>
      </a:lvl1pPr>
      <a:lvl2pPr marL="451350" indent="-250587" algn="l" rtl="0" eaLnBrk="0" fontAlgn="base" hangingPunct="0">
        <a:lnSpc>
          <a:spcPct val="97000"/>
        </a:lnSpc>
        <a:spcBef>
          <a:spcPct val="39000"/>
        </a:spcBef>
        <a:spcAft>
          <a:spcPct val="0"/>
        </a:spcAft>
        <a:buChar char="•"/>
        <a:defRPr sz="1477">
          <a:solidFill>
            <a:schemeClr val="tx1"/>
          </a:solidFill>
          <a:latin typeface="+mn-lt"/>
        </a:defRPr>
      </a:lvl2pPr>
      <a:lvl3pPr marL="827963" indent="-211021" algn="l" rtl="0" eaLnBrk="0" fontAlgn="base" hangingPunct="0">
        <a:lnSpc>
          <a:spcPct val="97000"/>
        </a:lnSpc>
        <a:spcBef>
          <a:spcPct val="39000"/>
        </a:spcBef>
        <a:spcAft>
          <a:spcPct val="0"/>
        </a:spcAft>
        <a:buFont typeface="Century Gothic" pitchFamily="34" charset="0"/>
        <a:buChar char="-"/>
        <a:defRPr sz="1477">
          <a:solidFill>
            <a:schemeClr val="tx1"/>
          </a:solidFill>
          <a:latin typeface="+mn-lt"/>
        </a:defRPr>
      </a:lvl3pPr>
      <a:lvl4pPr marL="1329138" indent="-211021" algn="l" rtl="0" eaLnBrk="0" fontAlgn="base" hangingPunct="0">
        <a:lnSpc>
          <a:spcPct val="97000"/>
        </a:lnSpc>
        <a:spcBef>
          <a:spcPct val="39000"/>
        </a:spcBef>
        <a:spcAft>
          <a:spcPct val="0"/>
        </a:spcAft>
        <a:buSzPct val="140000"/>
        <a:buFont typeface="Arial" charset="0"/>
        <a:buChar char="·"/>
        <a:defRPr sz="1477">
          <a:solidFill>
            <a:schemeClr val="tx1"/>
          </a:solidFill>
          <a:latin typeface="+mn-lt"/>
        </a:defRPr>
      </a:lvl4pPr>
      <a:lvl5pPr marL="1730663" indent="-211021" algn="l" rtl="0" eaLnBrk="0" fontAlgn="base" hangingPunct="0">
        <a:lnSpc>
          <a:spcPct val="97000"/>
        </a:lnSpc>
        <a:spcBef>
          <a:spcPct val="39000"/>
        </a:spcBef>
        <a:spcAft>
          <a:spcPct val="0"/>
        </a:spcAft>
        <a:buFont typeface="Arial" charset="0"/>
        <a:buChar char="-"/>
        <a:defRPr sz="1477">
          <a:solidFill>
            <a:schemeClr val="tx1"/>
          </a:solidFill>
          <a:latin typeface="+mn-lt"/>
        </a:defRPr>
      </a:lvl5pPr>
      <a:lvl6pPr marL="2152704" indent="-211021" algn="l" rtl="0" eaLnBrk="1" fontAlgn="base" hangingPunct="1">
        <a:lnSpc>
          <a:spcPct val="97000"/>
        </a:lnSpc>
        <a:spcBef>
          <a:spcPct val="39000"/>
        </a:spcBef>
        <a:spcAft>
          <a:spcPct val="0"/>
        </a:spcAft>
        <a:buFont typeface="Arial" charset="0"/>
        <a:buChar char="-"/>
        <a:defRPr sz="1477">
          <a:solidFill>
            <a:schemeClr val="tx1"/>
          </a:solidFill>
          <a:latin typeface="+mn-lt"/>
        </a:defRPr>
      </a:lvl6pPr>
      <a:lvl7pPr marL="2574746" indent="-211021" algn="l" rtl="0" eaLnBrk="1" fontAlgn="base" hangingPunct="1">
        <a:lnSpc>
          <a:spcPct val="97000"/>
        </a:lnSpc>
        <a:spcBef>
          <a:spcPct val="39000"/>
        </a:spcBef>
        <a:spcAft>
          <a:spcPct val="0"/>
        </a:spcAft>
        <a:buFont typeface="Arial" charset="0"/>
        <a:buChar char="-"/>
        <a:defRPr sz="1477">
          <a:solidFill>
            <a:schemeClr val="tx1"/>
          </a:solidFill>
          <a:latin typeface="+mn-lt"/>
        </a:defRPr>
      </a:lvl7pPr>
      <a:lvl8pPr marL="2996787" indent="-211021" algn="l" rtl="0" eaLnBrk="1" fontAlgn="base" hangingPunct="1">
        <a:lnSpc>
          <a:spcPct val="97000"/>
        </a:lnSpc>
        <a:spcBef>
          <a:spcPct val="39000"/>
        </a:spcBef>
        <a:spcAft>
          <a:spcPct val="0"/>
        </a:spcAft>
        <a:buFont typeface="Arial" charset="0"/>
        <a:buChar char="-"/>
        <a:defRPr sz="1477">
          <a:solidFill>
            <a:schemeClr val="tx1"/>
          </a:solidFill>
          <a:latin typeface="+mn-lt"/>
        </a:defRPr>
      </a:lvl8pPr>
      <a:lvl9pPr marL="3418828" indent="-211021" algn="l" rtl="0" eaLnBrk="1" fontAlgn="base" hangingPunct="1">
        <a:lnSpc>
          <a:spcPct val="97000"/>
        </a:lnSpc>
        <a:spcBef>
          <a:spcPct val="39000"/>
        </a:spcBef>
        <a:spcAft>
          <a:spcPct val="0"/>
        </a:spcAft>
        <a:buFont typeface="Arial" charset="0"/>
        <a:buChar char="-"/>
        <a:defRPr sz="1477">
          <a:solidFill>
            <a:schemeClr val="tx1"/>
          </a:solidFill>
          <a:latin typeface="+mn-lt"/>
        </a:defRPr>
      </a:lvl9pPr>
    </p:bodyStyle>
    <p:otherStyle>
      <a:defPPr>
        <a:defRPr lang="pt-B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20000"/>
          </a:srgbClr>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extLst>
              <p:ext uri="{D42A27DB-BD31-4B8C-83A1-F6EECF244321}">
                <p14:modId xmlns="" xmlns:p14="http://schemas.microsoft.com/office/powerpoint/2010/main" val="3138450275"/>
              </p:ext>
            </p:extLst>
          </p:nvPr>
        </p:nvGraphicFramePr>
        <p:xfrm>
          <a:off x="1466" y="1589"/>
          <a:ext cx="1465" cy="1587"/>
        </p:xfrm>
        <a:graphic>
          <a:graphicData uri="http://schemas.openxmlformats.org/presentationml/2006/ole">
            <p:oleObj spid="_x0000_s75778" name="Slide do think-cell" r:id="rId22" imgW="270" imgH="270" progId="">
              <p:embed/>
            </p:oleObj>
          </a:graphicData>
        </a:graphic>
      </p:graphicFrame>
      <p:sp>
        <p:nvSpPr>
          <p:cNvPr id="1027" name="Title Placeholder 1"/>
          <p:cNvSpPr>
            <a:spLocks noGrp="1"/>
          </p:cNvSpPr>
          <p:nvPr>
            <p:ph type="title"/>
          </p:nvPr>
        </p:nvSpPr>
        <p:spPr bwMode="auto">
          <a:xfrm>
            <a:off x="128954" y="65088"/>
            <a:ext cx="8902212"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slide title</a:t>
            </a:r>
            <a:endParaRPr lang="pt-PT" smtClean="0"/>
          </a:p>
        </p:txBody>
      </p:sp>
      <p:sp>
        <p:nvSpPr>
          <p:cNvPr id="1028" name="Text Placeholder 2"/>
          <p:cNvSpPr>
            <a:spLocks noGrp="1"/>
          </p:cNvSpPr>
          <p:nvPr>
            <p:ph type="body" idx="1"/>
          </p:nvPr>
        </p:nvSpPr>
        <p:spPr bwMode="auto">
          <a:xfrm>
            <a:off x="281354" y="1260476"/>
            <a:ext cx="8639908"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First level</a:t>
            </a:r>
          </a:p>
          <a:p>
            <a:pPr lvl="2"/>
            <a:r>
              <a:rPr lang="en-US" smtClean="0"/>
              <a:t>Second level</a:t>
            </a:r>
          </a:p>
          <a:p>
            <a:pPr lvl="3"/>
            <a:r>
              <a:rPr lang="en-US" smtClean="0"/>
              <a:t>Third level</a:t>
            </a:r>
          </a:p>
          <a:p>
            <a:pPr lvl="4"/>
            <a:r>
              <a:rPr lang="en-US" smtClean="0"/>
              <a:t>Quotation level</a:t>
            </a:r>
            <a:endParaRPr lang="pt-PT" smtClean="0"/>
          </a:p>
        </p:txBody>
      </p:sp>
      <p:sp>
        <p:nvSpPr>
          <p:cNvPr id="6" name="Slide Number Placeholder 5"/>
          <p:cNvSpPr>
            <a:spLocks noGrp="1"/>
          </p:cNvSpPr>
          <p:nvPr>
            <p:ph type="sldNum" sz="quarter" idx="4"/>
          </p:nvPr>
        </p:nvSpPr>
        <p:spPr>
          <a:xfrm>
            <a:off x="8474320" y="6588126"/>
            <a:ext cx="398585" cy="201613"/>
          </a:xfrm>
          <a:prstGeom prst="rect">
            <a:avLst/>
          </a:prstGeom>
        </p:spPr>
        <p:txBody>
          <a:bodyPr vert="horz" wrap="none" lIns="91440" tIns="45720" rIns="91440" bIns="45720" rtlCol="0" anchor="b"/>
          <a:lstStyle>
            <a:lvl1pPr algn="r" fontAlgn="auto">
              <a:spcBef>
                <a:spcPts val="0"/>
              </a:spcBef>
              <a:spcAft>
                <a:spcPts val="0"/>
              </a:spcAft>
              <a:defRPr sz="700" b="1" smtClean="0">
                <a:solidFill>
                  <a:schemeClr val="tx1"/>
                </a:solidFill>
                <a:latin typeface="Calibri" pitchFamily="34" charset="0"/>
                <a:cs typeface="Calibri" pitchFamily="34" charset="0"/>
              </a:defRPr>
            </a:lvl1pPr>
          </a:lstStyle>
          <a:p>
            <a:pPr>
              <a:defRPr/>
            </a:pPr>
            <a:fld id="{0040A193-CB64-4D92-B4B5-C467952266A9}" type="slidenum">
              <a:rPr lang="pt-PT" smtClean="0"/>
              <a:pPr>
                <a:defRPr/>
              </a:pPr>
              <a:t>‹nº›</a:t>
            </a:fld>
            <a:endParaRPr lang="pt-PT"/>
          </a:p>
        </p:txBody>
      </p:sp>
      <p:cxnSp>
        <p:nvCxnSpPr>
          <p:cNvPr id="13" name="Conexão recta 13"/>
          <p:cNvCxnSpPr/>
          <p:nvPr/>
        </p:nvCxnSpPr>
        <p:spPr>
          <a:xfrm>
            <a:off x="231531" y="854075"/>
            <a:ext cx="87278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742541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timing>
    <p:tnLst>
      <p:par>
        <p:cTn id="1" dur="indefinite" restart="never" nodeType="tmRoot"/>
      </p:par>
    </p:tnLst>
  </p:timing>
  <p:hf hdr="0" ftr="0" dt="0"/>
  <p:txStyles>
    <p:titleStyle>
      <a:lvl1pPr algn="l" rtl="0" fontAlgn="base">
        <a:spcBef>
          <a:spcPct val="0"/>
        </a:spcBef>
        <a:spcAft>
          <a:spcPct val="0"/>
        </a:spcAft>
        <a:defRPr sz="2600" b="1" kern="1200">
          <a:solidFill>
            <a:schemeClr val="tx1"/>
          </a:solidFill>
          <a:latin typeface="Calibri" pitchFamily="34" charset="0"/>
          <a:ea typeface="+mj-ea"/>
          <a:cs typeface="Calibri" pitchFamily="34" charset="0"/>
        </a:defRPr>
      </a:lvl1pPr>
      <a:lvl2pPr algn="l" rtl="0" fontAlgn="base">
        <a:spcBef>
          <a:spcPct val="0"/>
        </a:spcBef>
        <a:spcAft>
          <a:spcPct val="0"/>
        </a:spcAft>
        <a:defRPr sz="2600" b="1">
          <a:solidFill>
            <a:schemeClr val="tx1"/>
          </a:solidFill>
          <a:latin typeface="Calibri" pitchFamily="34" charset="0"/>
          <a:cs typeface="Calibri" pitchFamily="34" charset="0"/>
        </a:defRPr>
      </a:lvl2pPr>
      <a:lvl3pPr algn="l" rtl="0" fontAlgn="base">
        <a:spcBef>
          <a:spcPct val="0"/>
        </a:spcBef>
        <a:spcAft>
          <a:spcPct val="0"/>
        </a:spcAft>
        <a:defRPr sz="2600" b="1">
          <a:solidFill>
            <a:schemeClr val="tx1"/>
          </a:solidFill>
          <a:latin typeface="Calibri" pitchFamily="34" charset="0"/>
          <a:cs typeface="Calibri" pitchFamily="34" charset="0"/>
        </a:defRPr>
      </a:lvl3pPr>
      <a:lvl4pPr algn="l" rtl="0" fontAlgn="base">
        <a:spcBef>
          <a:spcPct val="0"/>
        </a:spcBef>
        <a:spcAft>
          <a:spcPct val="0"/>
        </a:spcAft>
        <a:defRPr sz="2600" b="1">
          <a:solidFill>
            <a:schemeClr val="tx1"/>
          </a:solidFill>
          <a:latin typeface="Calibri" pitchFamily="34" charset="0"/>
          <a:cs typeface="Calibri" pitchFamily="34" charset="0"/>
        </a:defRPr>
      </a:lvl4pPr>
      <a:lvl5pPr algn="l" rtl="0" fontAlgn="base">
        <a:spcBef>
          <a:spcPct val="0"/>
        </a:spcBef>
        <a:spcAft>
          <a:spcPct val="0"/>
        </a:spcAft>
        <a:defRPr sz="2600" b="1">
          <a:solidFill>
            <a:schemeClr val="tx1"/>
          </a:solidFill>
          <a:latin typeface="Calibri" pitchFamily="34" charset="0"/>
          <a:cs typeface="Calibri" pitchFamily="34" charset="0"/>
        </a:defRPr>
      </a:lvl5pPr>
      <a:lvl6pPr marL="457200" algn="l" rtl="0" fontAlgn="base">
        <a:spcBef>
          <a:spcPct val="0"/>
        </a:spcBef>
        <a:spcAft>
          <a:spcPct val="0"/>
        </a:spcAft>
        <a:defRPr sz="2600" b="1">
          <a:solidFill>
            <a:schemeClr val="tx1"/>
          </a:solidFill>
          <a:latin typeface="Calibri" pitchFamily="34" charset="0"/>
          <a:cs typeface="Calibri" pitchFamily="34" charset="0"/>
        </a:defRPr>
      </a:lvl6pPr>
      <a:lvl7pPr marL="914400" algn="l" rtl="0" fontAlgn="base">
        <a:spcBef>
          <a:spcPct val="0"/>
        </a:spcBef>
        <a:spcAft>
          <a:spcPct val="0"/>
        </a:spcAft>
        <a:defRPr sz="2600" b="1">
          <a:solidFill>
            <a:schemeClr val="tx1"/>
          </a:solidFill>
          <a:latin typeface="Calibri" pitchFamily="34" charset="0"/>
          <a:cs typeface="Calibri" pitchFamily="34" charset="0"/>
        </a:defRPr>
      </a:lvl7pPr>
      <a:lvl8pPr marL="1371600" algn="l" rtl="0" fontAlgn="base">
        <a:spcBef>
          <a:spcPct val="0"/>
        </a:spcBef>
        <a:spcAft>
          <a:spcPct val="0"/>
        </a:spcAft>
        <a:defRPr sz="2600" b="1">
          <a:solidFill>
            <a:schemeClr val="tx1"/>
          </a:solidFill>
          <a:latin typeface="Calibri" pitchFamily="34" charset="0"/>
          <a:cs typeface="Calibri" pitchFamily="34" charset="0"/>
        </a:defRPr>
      </a:lvl8pPr>
      <a:lvl9pPr marL="1828800" algn="l" rtl="0" fontAlgn="base">
        <a:spcBef>
          <a:spcPct val="0"/>
        </a:spcBef>
        <a:spcAft>
          <a:spcPct val="0"/>
        </a:spcAft>
        <a:defRPr sz="2600" b="1">
          <a:solidFill>
            <a:schemeClr val="tx1"/>
          </a:solidFill>
          <a:latin typeface="Calibri" pitchFamily="34" charset="0"/>
          <a:cs typeface="Calibri" pitchFamily="34" charset="0"/>
        </a:defRPr>
      </a:lvl9pPr>
    </p:titleStyle>
    <p:bodyStyle>
      <a:lvl1pPr marL="342900" indent="-342900" algn="l" rtl="0" fontAlgn="base">
        <a:spcBef>
          <a:spcPct val="20000"/>
        </a:spcBef>
        <a:spcAft>
          <a:spcPct val="0"/>
        </a:spcAft>
        <a:buFont typeface="Arial" charset="0"/>
        <a:defRPr sz="1600" b="1" kern="1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Font typeface="Arial" charset="0"/>
        <a:buChar char="•"/>
        <a:defRPr sz="1600" kern="120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20000"/>
          </a:srgbClr>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extLst>
              <p:ext uri="{D42A27DB-BD31-4B8C-83A1-F6EECF244321}">
                <p14:modId xmlns="" xmlns:p14="http://schemas.microsoft.com/office/powerpoint/2010/main" val="3138450275"/>
              </p:ext>
            </p:extLst>
          </p:nvPr>
        </p:nvGraphicFramePr>
        <p:xfrm>
          <a:off x="1466" y="1589"/>
          <a:ext cx="1465" cy="1587"/>
        </p:xfrm>
        <a:graphic>
          <a:graphicData uri="http://schemas.openxmlformats.org/presentationml/2006/ole">
            <p:oleObj spid="_x0000_s98306" name="Slide do think-cell" r:id="rId22" imgW="270" imgH="270" progId="">
              <p:embed/>
            </p:oleObj>
          </a:graphicData>
        </a:graphic>
      </p:graphicFrame>
      <p:sp>
        <p:nvSpPr>
          <p:cNvPr id="1027" name="Title Placeholder 1"/>
          <p:cNvSpPr>
            <a:spLocks noGrp="1"/>
          </p:cNvSpPr>
          <p:nvPr>
            <p:ph type="title"/>
          </p:nvPr>
        </p:nvSpPr>
        <p:spPr bwMode="auto">
          <a:xfrm>
            <a:off x="128954" y="65088"/>
            <a:ext cx="8902212"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slide title</a:t>
            </a:r>
            <a:endParaRPr lang="pt-PT" smtClean="0"/>
          </a:p>
        </p:txBody>
      </p:sp>
      <p:sp>
        <p:nvSpPr>
          <p:cNvPr id="1028" name="Text Placeholder 2"/>
          <p:cNvSpPr>
            <a:spLocks noGrp="1"/>
          </p:cNvSpPr>
          <p:nvPr>
            <p:ph type="body" idx="1"/>
          </p:nvPr>
        </p:nvSpPr>
        <p:spPr bwMode="auto">
          <a:xfrm>
            <a:off x="281354" y="1260476"/>
            <a:ext cx="8639908"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First level</a:t>
            </a:r>
          </a:p>
          <a:p>
            <a:pPr lvl="2"/>
            <a:r>
              <a:rPr lang="en-US" smtClean="0"/>
              <a:t>Second level</a:t>
            </a:r>
          </a:p>
          <a:p>
            <a:pPr lvl="3"/>
            <a:r>
              <a:rPr lang="en-US" smtClean="0"/>
              <a:t>Third level</a:t>
            </a:r>
          </a:p>
          <a:p>
            <a:pPr lvl="4"/>
            <a:r>
              <a:rPr lang="en-US" smtClean="0"/>
              <a:t>Quotation level</a:t>
            </a:r>
            <a:endParaRPr lang="pt-PT" smtClean="0"/>
          </a:p>
        </p:txBody>
      </p:sp>
      <p:sp>
        <p:nvSpPr>
          <p:cNvPr id="6" name="Slide Number Placeholder 5"/>
          <p:cNvSpPr>
            <a:spLocks noGrp="1"/>
          </p:cNvSpPr>
          <p:nvPr>
            <p:ph type="sldNum" sz="quarter" idx="4"/>
          </p:nvPr>
        </p:nvSpPr>
        <p:spPr>
          <a:xfrm>
            <a:off x="8474320" y="6588126"/>
            <a:ext cx="398585" cy="201613"/>
          </a:xfrm>
          <a:prstGeom prst="rect">
            <a:avLst/>
          </a:prstGeom>
        </p:spPr>
        <p:txBody>
          <a:bodyPr vert="horz" wrap="none" lIns="91440" tIns="45720" rIns="91440" bIns="45720" rtlCol="0" anchor="b"/>
          <a:lstStyle>
            <a:lvl1pPr algn="r" fontAlgn="auto">
              <a:spcBef>
                <a:spcPts val="0"/>
              </a:spcBef>
              <a:spcAft>
                <a:spcPts val="0"/>
              </a:spcAft>
              <a:defRPr sz="700" b="1" smtClean="0">
                <a:solidFill>
                  <a:schemeClr val="tx1"/>
                </a:solidFill>
                <a:latin typeface="Calibri" pitchFamily="34" charset="0"/>
                <a:cs typeface="Calibri" pitchFamily="34" charset="0"/>
              </a:defRPr>
            </a:lvl1pPr>
          </a:lstStyle>
          <a:p>
            <a:pPr>
              <a:defRPr/>
            </a:pPr>
            <a:fld id="{0040A193-CB64-4D92-B4B5-C467952266A9}" type="slidenum">
              <a:rPr lang="pt-PT" smtClean="0"/>
              <a:pPr>
                <a:defRPr/>
              </a:pPr>
              <a:t>‹nº›</a:t>
            </a:fld>
            <a:endParaRPr lang="pt-PT"/>
          </a:p>
        </p:txBody>
      </p:sp>
      <p:cxnSp>
        <p:nvCxnSpPr>
          <p:cNvPr id="13" name="Conexão recta 13"/>
          <p:cNvCxnSpPr/>
          <p:nvPr/>
        </p:nvCxnSpPr>
        <p:spPr>
          <a:xfrm>
            <a:off x="231531" y="854075"/>
            <a:ext cx="87278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74254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iming>
    <p:tnLst>
      <p:par>
        <p:cTn id="1" dur="indefinite" restart="never" nodeType="tmRoot"/>
      </p:par>
    </p:tnLst>
  </p:timing>
  <p:hf hdr="0" ftr="0" dt="0"/>
  <p:txStyles>
    <p:titleStyle>
      <a:lvl1pPr algn="l" rtl="0" fontAlgn="base">
        <a:spcBef>
          <a:spcPct val="0"/>
        </a:spcBef>
        <a:spcAft>
          <a:spcPct val="0"/>
        </a:spcAft>
        <a:defRPr sz="2600" b="1" kern="1200">
          <a:solidFill>
            <a:schemeClr val="tx1"/>
          </a:solidFill>
          <a:latin typeface="Calibri" pitchFamily="34" charset="0"/>
          <a:ea typeface="+mj-ea"/>
          <a:cs typeface="Calibri" pitchFamily="34" charset="0"/>
        </a:defRPr>
      </a:lvl1pPr>
      <a:lvl2pPr algn="l" rtl="0" fontAlgn="base">
        <a:spcBef>
          <a:spcPct val="0"/>
        </a:spcBef>
        <a:spcAft>
          <a:spcPct val="0"/>
        </a:spcAft>
        <a:defRPr sz="2600" b="1">
          <a:solidFill>
            <a:schemeClr val="tx1"/>
          </a:solidFill>
          <a:latin typeface="Calibri" pitchFamily="34" charset="0"/>
          <a:cs typeface="Calibri" pitchFamily="34" charset="0"/>
        </a:defRPr>
      </a:lvl2pPr>
      <a:lvl3pPr algn="l" rtl="0" fontAlgn="base">
        <a:spcBef>
          <a:spcPct val="0"/>
        </a:spcBef>
        <a:spcAft>
          <a:spcPct val="0"/>
        </a:spcAft>
        <a:defRPr sz="2600" b="1">
          <a:solidFill>
            <a:schemeClr val="tx1"/>
          </a:solidFill>
          <a:latin typeface="Calibri" pitchFamily="34" charset="0"/>
          <a:cs typeface="Calibri" pitchFamily="34" charset="0"/>
        </a:defRPr>
      </a:lvl3pPr>
      <a:lvl4pPr algn="l" rtl="0" fontAlgn="base">
        <a:spcBef>
          <a:spcPct val="0"/>
        </a:spcBef>
        <a:spcAft>
          <a:spcPct val="0"/>
        </a:spcAft>
        <a:defRPr sz="2600" b="1">
          <a:solidFill>
            <a:schemeClr val="tx1"/>
          </a:solidFill>
          <a:latin typeface="Calibri" pitchFamily="34" charset="0"/>
          <a:cs typeface="Calibri" pitchFamily="34" charset="0"/>
        </a:defRPr>
      </a:lvl4pPr>
      <a:lvl5pPr algn="l" rtl="0" fontAlgn="base">
        <a:spcBef>
          <a:spcPct val="0"/>
        </a:spcBef>
        <a:spcAft>
          <a:spcPct val="0"/>
        </a:spcAft>
        <a:defRPr sz="2600" b="1">
          <a:solidFill>
            <a:schemeClr val="tx1"/>
          </a:solidFill>
          <a:latin typeface="Calibri" pitchFamily="34" charset="0"/>
          <a:cs typeface="Calibri" pitchFamily="34" charset="0"/>
        </a:defRPr>
      </a:lvl5pPr>
      <a:lvl6pPr marL="457200" algn="l" rtl="0" fontAlgn="base">
        <a:spcBef>
          <a:spcPct val="0"/>
        </a:spcBef>
        <a:spcAft>
          <a:spcPct val="0"/>
        </a:spcAft>
        <a:defRPr sz="2600" b="1">
          <a:solidFill>
            <a:schemeClr val="tx1"/>
          </a:solidFill>
          <a:latin typeface="Calibri" pitchFamily="34" charset="0"/>
          <a:cs typeface="Calibri" pitchFamily="34" charset="0"/>
        </a:defRPr>
      </a:lvl6pPr>
      <a:lvl7pPr marL="914400" algn="l" rtl="0" fontAlgn="base">
        <a:spcBef>
          <a:spcPct val="0"/>
        </a:spcBef>
        <a:spcAft>
          <a:spcPct val="0"/>
        </a:spcAft>
        <a:defRPr sz="2600" b="1">
          <a:solidFill>
            <a:schemeClr val="tx1"/>
          </a:solidFill>
          <a:latin typeface="Calibri" pitchFamily="34" charset="0"/>
          <a:cs typeface="Calibri" pitchFamily="34" charset="0"/>
        </a:defRPr>
      </a:lvl7pPr>
      <a:lvl8pPr marL="1371600" algn="l" rtl="0" fontAlgn="base">
        <a:spcBef>
          <a:spcPct val="0"/>
        </a:spcBef>
        <a:spcAft>
          <a:spcPct val="0"/>
        </a:spcAft>
        <a:defRPr sz="2600" b="1">
          <a:solidFill>
            <a:schemeClr val="tx1"/>
          </a:solidFill>
          <a:latin typeface="Calibri" pitchFamily="34" charset="0"/>
          <a:cs typeface="Calibri" pitchFamily="34" charset="0"/>
        </a:defRPr>
      </a:lvl8pPr>
      <a:lvl9pPr marL="1828800" algn="l" rtl="0" fontAlgn="base">
        <a:spcBef>
          <a:spcPct val="0"/>
        </a:spcBef>
        <a:spcAft>
          <a:spcPct val="0"/>
        </a:spcAft>
        <a:defRPr sz="2600" b="1">
          <a:solidFill>
            <a:schemeClr val="tx1"/>
          </a:solidFill>
          <a:latin typeface="Calibri" pitchFamily="34" charset="0"/>
          <a:cs typeface="Calibri" pitchFamily="34" charset="0"/>
        </a:defRPr>
      </a:lvl9pPr>
    </p:titleStyle>
    <p:bodyStyle>
      <a:lvl1pPr marL="342900" indent="-342900" algn="l" rtl="0" fontAlgn="base">
        <a:spcBef>
          <a:spcPct val="20000"/>
        </a:spcBef>
        <a:spcAft>
          <a:spcPct val="0"/>
        </a:spcAft>
        <a:buFont typeface="Arial" charset="0"/>
        <a:defRPr sz="1600" b="1" kern="1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Font typeface="Arial" charset="0"/>
        <a:buChar char="•"/>
        <a:defRPr sz="1600" kern="120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20000"/>
          </a:srgbClr>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extLst>
              <p:ext uri="{D42A27DB-BD31-4B8C-83A1-F6EECF244321}">
                <p14:modId xmlns="" xmlns:p14="http://schemas.microsoft.com/office/powerpoint/2010/main" val="3138450275"/>
              </p:ext>
            </p:extLst>
          </p:nvPr>
        </p:nvGraphicFramePr>
        <p:xfrm>
          <a:off x="1466" y="1589"/>
          <a:ext cx="1465" cy="1587"/>
        </p:xfrm>
        <a:graphic>
          <a:graphicData uri="http://schemas.openxmlformats.org/presentationml/2006/ole">
            <p:oleObj spid="_x0000_s121858" name="Slide do think-cell" r:id="rId21" imgW="270" imgH="270" progId="">
              <p:embed/>
            </p:oleObj>
          </a:graphicData>
        </a:graphic>
      </p:graphicFrame>
      <p:sp>
        <p:nvSpPr>
          <p:cNvPr id="1027" name="Title Placeholder 1"/>
          <p:cNvSpPr>
            <a:spLocks noGrp="1"/>
          </p:cNvSpPr>
          <p:nvPr>
            <p:ph type="title"/>
          </p:nvPr>
        </p:nvSpPr>
        <p:spPr bwMode="auto">
          <a:xfrm>
            <a:off x="128954" y="65088"/>
            <a:ext cx="8902212"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slide title</a:t>
            </a:r>
            <a:endParaRPr lang="pt-PT" smtClean="0"/>
          </a:p>
        </p:txBody>
      </p:sp>
      <p:sp>
        <p:nvSpPr>
          <p:cNvPr id="1028" name="Text Placeholder 2"/>
          <p:cNvSpPr>
            <a:spLocks noGrp="1"/>
          </p:cNvSpPr>
          <p:nvPr>
            <p:ph type="body" idx="1"/>
          </p:nvPr>
        </p:nvSpPr>
        <p:spPr bwMode="auto">
          <a:xfrm>
            <a:off x="281354" y="1260476"/>
            <a:ext cx="8639908"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First level</a:t>
            </a:r>
          </a:p>
          <a:p>
            <a:pPr lvl="2"/>
            <a:r>
              <a:rPr lang="en-US" smtClean="0"/>
              <a:t>Second level</a:t>
            </a:r>
          </a:p>
          <a:p>
            <a:pPr lvl="3"/>
            <a:r>
              <a:rPr lang="en-US" smtClean="0"/>
              <a:t>Third level</a:t>
            </a:r>
          </a:p>
          <a:p>
            <a:pPr lvl="4"/>
            <a:r>
              <a:rPr lang="en-US" smtClean="0"/>
              <a:t>Quotation level</a:t>
            </a:r>
            <a:endParaRPr lang="pt-PT" smtClean="0"/>
          </a:p>
        </p:txBody>
      </p:sp>
      <p:sp>
        <p:nvSpPr>
          <p:cNvPr id="6" name="Slide Number Placeholder 5"/>
          <p:cNvSpPr>
            <a:spLocks noGrp="1"/>
          </p:cNvSpPr>
          <p:nvPr>
            <p:ph type="sldNum" sz="quarter" idx="4"/>
          </p:nvPr>
        </p:nvSpPr>
        <p:spPr>
          <a:xfrm>
            <a:off x="8474320" y="6588126"/>
            <a:ext cx="398585" cy="201613"/>
          </a:xfrm>
          <a:prstGeom prst="rect">
            <a:avLst/>
          </a:prstGeom>
        </p:spPr>
        <p:txBody>
          <a:bodyPr vert="horz" wrap="none" lIns="91440" tIns="45720" rIns="91440" bIns="45720" rtlCol="0" anchor="b"/>
          <a:lstStyle>
            <a:lvl1pPr algn="r" fontAlgn="auto">
              <a:spcBef>
                <a:spcPts val="0"/>
              </a:spcBef>
              <a:spcAft>
                <a:spcPts val="0"/>
              </a:spcAft>
              <a:defRPr sz="700" b="1" smtClean="0">
                <a:solidFill>
                  <a:schemeClr val="tx1"/>
                </a:solidFill>
                <a:latin typeface="Calibri" pitchFamily="34" charset="0"/>
                <a:cs typeface="Calibri" pitchFamily="34" charset="0"/>
              </a:defRPr>
            </a:lvl1pPr>
          </a:lstStyle>
          <a:p>
            <a:pPr>
              <a:defRPr/>
            </a:pPr>
            <a:fld id="{0040A193-CB64-4D92-B4B5-C467952266A9}" type="slidenum">
              <a:rPr lang="pt-PT" smtClean="0"/>
              <a:pPr>
                <a:defRPr/>
              </a:pPr>
              <a:t>‹nº›</a:t>
            </a:fld>
            <a:endParaRPr lang="pt-PT"/>
          </a:p>
        </p:txBody>
      </p:sp>
      <p:cxnSp>
        <p:nvCxnSpPr>
          <p:cNvPr id="13" name="Conexão recta 13"/>
          <p:cNvCxnSpPr/>
          <p:nvPr/>
        </p:nvCxnSpPr>
        <p:spPr>
          <a:xfrm>
            <a:off x="231531" y="854075"/>
            <a:ext cx="87278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742541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timing>
    <p:tnLst>
      <p:par>
        <p:cTn id="1" dur="indefinite" restart="never" nodeType="tmRoot"/>
      </p:par>
    </p:tnLst>
  </p:timing>
  <p:hf hdr="0" ftr="0" dt="0"/>
  <p:txStyles>
    <p:titleStyle>
      <a:lvl1pPr algn="l" rtl="0" fontAlgn="base">
        <a:spcBef>
          <a:spcPct val="0"/>
        </a:spcBef>
        <a:spcAft>
          <a:spcPct val="0"/>
        </a:spcAft>
        <a:defRPr sz="2600" b="1" kern="1200">
          <a:solidFill>
            <a:schemeClr val="tx1"/>
          </a:solidFill>
          <a:latin typeface="Calibri" pitchFamily="34" charset="0"/>
          <a:ea typeface="+mj-ea"/>
          <a:cs typeface="Calibri" pitchFamily="34" charset="0"/>
        </a:defRPr>
      </a:lvl1pPr>
      <a:lvl2pPr algn="l" rtl="0" fontAlgn="base">
        <a:spcBef>
          <a:spcPct val="0"/>
        </a:spcBef>
        <a:spcAft>
          <a:spcPct val="0"/>
        </a:spcAft>
        <a:defRPr sz="2600" b="1">
          <a:solidFill>
            <a:schemeClr val="tx1"/>
          </a:solidFill>
          <a:latin typeface="Calibri" pitchFamily="34" charset="0"/>
          <a:cs typeface="Calibri" pitchFamily="34" charset="0"/>
        </a:defRPr>
      </a:lvl2pPr>
      <a:lvl3pPr algn="l" rtl="0" fontAlgn="base">
        <a:spcBef>
          <a:spcPct val="0"/>
        </a:spcBef>
        <a:spcAft>
          <a:spcPct val="0"/>
        </a:spcAft>
        <a:defRPr sz="2600" b="1">
          <a:solidFill>
            <a:schemeClr val="tx1"/>
          </a:solidFill>
          <a:latin typeface="Calibri" pitchFamily="34" charset="0"/>
          <a:cs typeface="Calibri" pitchFamily="34" charset="0"/>
        </a:defRPr>
      </a:lvl3pPr>
      <a:lvl4pPr algn="l" rtl="0" fontAlgn="base">
        <a:spcBef>
          <a:spcPct val="0"/>
        </a:spcBef>
        <a:spcAft>
          <a:spcPct val="0"/>
        </a:spcAft>
        <a:defRPr sz="2600" b="1">
          <a:solidFill>
            <a:schemeClr val="tx1"/>
          </a:solidFill>
          <a:latin typeface="Calibri" pitchFamily="34" charset="0"/>
          <a:cs typeface="Calibri" pitchFamily="34" charset="0"/>
        </a:defRPr>
      </a:lvl4pPr>
      <a:lvl5pPr algn="l" rtl="0" fontAlgn="base">
        <a:spcBef>
          <a:spcPct val="0"/>
        </a:spcBef>
        <a:spcAft>
          <a:spcPct val="0"/>
        </a:spcAft>
        <a:defRPr sz="2600" b="1">
          <a:solidFill>
            <a:schemeClr val="tx1"/>
          </a:solidFill>
          <a:latin typeface="Calibri" pitchFamily="34" charset="0"/>
          <a:cs typeface="Calibri" pitchFamily="34" charset="0"/>
        </a:defRPr>
      </a:lvl5pPr>
      <a:lvl6pPr marL="457200" algn="l" rtl="0" fontAlgn="base">
        <a:spcBef>
          <a:spcPct val="0"/>
        </a:spcBef>
        <a:spcAft>
          <a:spcPct val="0"/>
        </a:spcAft>
        <a:defRPr sz="2600" b="1">
          <a:solidFill>
            <a:schemeClr val="tx1"/>
          </a:solidFill>
          <a:latin typeface="Calibri" pitchFamily="34" charset="0"/>
          <a:cs typeface="Calibri" pitchFamily="34" charset="0"/>
        </a:defRPr>
      </a:lvl6pPr>
      <a:lvl7pPr marL="914400" algn="l" rtl="0" fontAlgn="base">
        <a:spcBef>
          <a:spcPct val="0"/>
        </a:spcBef>
        <a:spcAft>
          <a:spcPct val="0"/>
        </a:spcAft>
        <a:defRPr sz="2600" b="1">
          <a:solidFill>
            <a:schemeClr val="tx1"/>
          </a:solidFill>
          <a:latin typeface="Calibri" pitchFamily="34" charset="0"/>
          <a:cs typeface="Calibri" pitchFamily="34" charset="0"/>
        </a:defRPr>
      </a:lvl7pPr>
      <a:lvl8pPr marL="1371600" algn="l" rtl="0" fontAlgn="base">
        <a:spcBef>
          <a:spcPct val="0"/>
        </a:spcBef>
        <a:spcAft>
          <a:spcPct val="0"/>
        </a:spcAft>
        <a:defRPr sz="2600" b="1">
          <a:solidFill>
            <a:schemeClr val="tx1"/>
          </a:solidFill>
          <a:latin typeface="Calibri" pitchFamily="34" charset="0"/>
          <a:cs typeface="Calibri" pitchFamily="34" charset="0"/>
        </a:defRPr>
      </a:lvl8pPr>
      <a:lvl9pPr marL="1828800" algn="l" rtl="0" fontAlgn="base">
        <a:spcBef>
          <a:spcPct val="0"/>
        </a:spcBef>
        <a:spcAft>
          <a:spcPct val="0"/>
        </a:spcAft>
        <a:defRPr sz="2600" b="1">
          <a:solidFill>
            <a:schemeClr val="tx1"/>
          </a:solidFill>
          <a:latin typeface="Calibri" pitchFamily="34" charset="0"/>
          <a:cs typeface="Calibri" pitchFamily="34" charset="0"/>
        </a:defRPr>
      </a:lvl9pPr>
    </p:titleStyle>
    <p:bodyStyle>
      <a:lvl1pPr marL="342900" indent="-342900" algn="l" rtl="0" fontAlgn="base">
        <a:spcBef>
          <a:spcPct val="20000"/>
        </a:spcBef>
        <a:spcAft>
          <a:spcPct val="0"/>
        </a:spcAft>
        <a:buFont typeface="Arial" charset="0"/>
        <a:defRPr sz="1600" b="1" kern="1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Font typeface="Arial" charset="0"/>
        <a:buChar char="•"/>
        <a:defRPr sz="1600" kern="120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20000"/>
          </a:srgbClr>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extLst>
              <p:ext uri="{D42A27DB-BD31-4B8C-83A1-F6EECF244321}">
                <p14:modId xmlns="" xmlns:p14="http://schemas.microsoft.com/office/powerpoint/2010/main" val="3138450275"/>
              </p:ext>
            </p:extLst>
          </p:nvPr>
        </p:nvGraphicFramePr>
        <p:xfrm>
          <a:off x="1466" y="1589"/>
          <a:ext cx="1465" cy="1587"/>
        </p:xfrm>
        <a:graphic>
          <a:graphicData uri="http://schemas.openxmlformats.org/presentationml/2006/ole">
            <p:oleObj spid="_x0000_s143362" name="Slide do think-cell" r:id="rId21" imgW="270" imgH="270" progId="">
              <p:embed/>
            </p:oleObj>
          </a:graphicData>
        </a:graphic>
      </p:graphicFrame>
      <p:sp>
        <p:nvSpPr>
          <p:cNvPr id="1027" name="Title Placeholder 1"/>
          <p:cNvSpPr>
            <a:spLocks noGrp="1"/>
          </p:cNvSpPr>
          <p:nvPr>
            <p:ph type="title"/>
          </p:nvPr>
        </p:nvSpPr>
        <p:spPr bwMode="auto">
          <a:xfrm>
            <a:off x="128954" y="65088"/>
            <a:ext cx="8902212"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slide title</a:t>
            </a:r>
            <a:endParaRPr lang="pt-PT" smtClean="0"/>
          </a:p>
        </p:txBody>
      </p:sp>
      <p:sp>
        <p:nvSpPr>
          <p:cNvPr id="1028" name="Text Placeholder 2"/>
          <p:cNvSpPr>
            <a:spLocks noGrp="1"/>
          </p:cNvSpPr>
          <p:nvPr>
            <p:ph type="body" idx="1"/>
          </p:nvPr>
        </p:nvSpPr>
        <p:spPr bwMode="auto">
          <a:xfrm>
            <a:off x="281354" y="1260476"/>
            <a:ext cx="8639908"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First level</a:t>
            </a:r>
          </a:p>
          <a:p>
            <a:pPr lvl="2"/>
            <a:r>
              <a:rPr lang="en-US" smtClean="0"/>
              <a:t>Second level</a:t>
            </a:r>
          </a:p>
          <a:p>
            <a:pPr lvl="3"/>
            <a:r>
              <a:rPr lang="en-US" smtClean="0"/>
              <a:t>Third level</a:t>
            </a:r>
          </a:p>
          <a:p>
            <a:pPr lvl="4"/>
            <a:r>
              <a:rPr lang="en-US" smtClean="0"/>
              <a:t>Quotation level</a:t>
            </a:r>
            <a:endParaRPr lang="pt-PT" smtClean="0"/>
          </a:p>
        </p:txBody>
      </p:sp>
      <p:sp>
        <p:nvSpPr>
          <p:cNvPr id="6" name="Slide Number Placeholder 5"/>
          <p:cNvSpPr>
            <a:spLocks noGrp="1"/>
          </p:cNvSpPr>
          <p:nvPr>
            <p:ph type="sldNum" sz="quarter" idx="4"/>
          </p:nvPr>
        </p:nvSpPr>
        <p:spPr>
          <a:xfrm>
            <a:off x="8474320" y="6588126"/>
            <a:ext cx="398585" cy="201613"/>
          </a:xfrm>
          <a:prstGeom prst="rect">
            <a:avLst/>
          </a:prstGeom>
        </p:spPr>
        <p:txBody>
          <a:bodyPr vert="horz" wrap="none" lIns="91440" tIns="45720" rIns="91440" bIns="45720" rtlCol="0" anchor="b"/>
          <a:lstStyle>
            <a:lvl1pPr algn="r" fontAlgn="auto">
              <a:spcBef>
                <a:spcPts val="0"/>
              </a:spcBef>
              <a:spcAft>
                <a:spcPts val="0"/>
              </a:spcAft>
              <a:defRPr sz="700" b="1" smtClean="0">
                <a:solidFill>
                  <a:schemeClr val="tx1"/>
                </a:solidFill>
                <a:latin typeface="Calibri" pitchFamily="34" charset="0"/>
                <a:cs typeface="Calibri" pitchFamily="34" charset="0"/>
              </a:defRPr>
            </a:lvl1pPr>
          </a:lstStyle>
          <a:p>
            <a:pPr>
              <a:defRPr/>
            </a:pPr>
            <a:fld id="{0040A193-CB64-4D92-B4B5-C467952266A9}" type="slidenum">
              <a:rPr lang="pt-PT" smtClean="0"/>
              <a:pPr>
                <a:defRPr/>
              </a:pPr>
              <a:t>‹nº›</a:t>
            </a:fld>
            <a:endParaRPr lang="pt-PT"/>
          </a:p>
        </p:txBody>
      </p:sp>
      <p:cxnSp>
        <p:nvCxnSpPr>
          <p:cNvPr id="13" name="Conexão recta 13"/>
          <p:cNvCxnSpPr/>
          <p:nvPr/>
        </p:nvCxnSpPr>
        <p:spPr>
          <a:xfrm>
            <a:off x="231531" y="854075"/>
            <a:ext cx="87278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742541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timing>
    <p:tnLst>
      <p:par>
        <p:cTn id="1" dur="indefinite" restart="never" nodeType="tmRoot"/>
      </p:par>
    </p:tnLst>
  </p:timing>
  <p:hf hdr="0" ftr="0" dt="0"/>
  <p:txStyles>
    <p:titleStyle>
      <a:lvl1pPr algn="l" rtl="0" fontAlgn="base">
        <a:spcBef>
          <a:spcPct val="0"/>
        </a:spcBef>
        <a:spcAft>
          <a:spcPct val="0"/>
        </a:spcAft>
        <a:defRPr sz="2600" b="1" kern="1200">
          <a:solidFill>
            <a:schemeClr val="tx1"/>
          </a:solidFill>
          <a:latin typeface="Calibri" pitchFamily="34" charset="0"/>
          <a:ea typeface="+mj-ea"/>
          <a:cs typeface="Calibri" pitchFamily="34" charset="0"/>
        </a:defRPr>
      </a:lvl1pPr>
      <a:lvl2pPr algn="l" rtl="0" fontAlgn="base">
        <a:spcBef>
          <a:spcPct val="0"/>
        </a:spcBef>
        <a:spcAft>
          <a:spcPct val="0"/>
        </a:spcAft>
        <a:defRPr sz="2600" b="1">
          <a:solidFill>
            <a:schemeClr val="tx1"/>
          </a:solidFill>
          <a:latin typeface="Calibri" pitchFamily="34" charset="0"/>
          <a:cs typeface="Calibri" pitchFamily="34" charset="0"/>
        </a:defRPr>
      </a:lvl2pPr>
      <a:lvl3pPr algn="l" rtl="0" fontAlgn="base">
        <a:spcBef>
          <a:spcPct val="0"/>
        </a:spcBef>
        <a:spcAft>
          <a:spcPct val="0"/>
        </a:spcAft>
        <a:defRPr sz="2600" b="1">
          <a:solidFill>
            <a:schemeClr val="tx1"/>
          </a:solidFill>
          <a:latin typeface="Calibri" pitchFamily="34" charset="0"/>
          <a:cs typeface="Calibri" pitchFamily="34" charset="0"/>
        </a:defRPr>
      </a:lvl3pPr>
      <a:lvl4pPr algn="l" rtl="0" fontAlgn="base">
        <a:spcBef>
          <a:spcPct val="0"/>
        </a:spcBef>
        <a:spcAft>
          <a:spcPct val="0"/>
        </a:spcAft>
        <a:defRPr sz="2600" b="1">
          <a:solidFill>
            <a:schemeClr val="tx1"/>
          </a:solidFill>
          <a:latin typeface="Calibri" pitchFamily="34" charset="0"/>
          <a:cs typeface="Calibri" pitchFamily="34" charset="0"/>
        </a:defRPr>
      </a:lvl4pPr>
      <a:lvl5pPr algn="l" rtl="0" fontAlgn="base">
        <a:spcBef>
          <a:spcPct val="0"/>
        </a:spcBef>
        <a:spcAft>
          <a:spcPct val="0"/>
        </a:spcAft>
        <a:defRPr sz="2600" b="1">
          <a:solidFill>
            <a:schemeClr val="tx1"/>
          </a:solidFill>
          <a:latin typeface="Calibri" pitchFamily="34" charset="0"/>
          <a:cs typeface="Calibri" pitchFamily="34" charset="0"/>
        </a:defRPr>
      </a:lvl5pPr>
      <a:lvl6pPr marL="457200" algn="l" rtl="0" fontAlgn="base">
        <a:spcBef>
          <a:spcPct val="0"/>
        </a:spcBef>
        <a:spcAft>
          <a:spcPct val="0"/>
        </a:spcAft>
        <a:defRPr sz="2600" b="1">
          <a:solidFill>
            <a:schemeClr val="tx1"/>
          </a:solidFill>
          <a:latin typeface="Calibri" pitchFamily="34" charset="0"/>
          <a:cs typeface="Calibri" pitchFamily="34" charset="0"/>
        </a:defRPr>
      </a:lvl6pPr>
      <a:lvl7pPr marL="914400" algn="l" rtl="0" fontAlgn="base">
        <a:spcBef>
          <a:spcPct val="0"/>
        </a:spcBef>
        <a:spcAft>
          <a:spcPct val="0"/>
        </a:spcAft>
        <a:defRPr sz="2600" b="1">
          <a:solidFill>
            <a:schemeClr val="tx1"/>
          </a:solidFill>
          <a:latin typeface="Calibri" pitchFamily="34" charset="0"/>
          <a:cs typeface="Calibri" pitchFamily="34" charset="0"/>
        </a:defRPr>
      </a:lvl7pPr>
      <a:lvl8pPr marL="1371600" algn="l" rtl="0" fontAlgn="base">
        <a:spcBef>
          <a:spcPct val="0"/>
        </a:spcBef>
        <a:spcAft>
          <a:spcPct val="0"/>
        </a:spcAft>
        <a:defRPr sz="2600" b="1">
          <a:solidFill>
            <a:schemeClr val="tx1"/>
          </a:solidFill>
          <a:latin typeface="Calibri" pitchFamily="34" charset="0"/>
          <a:cs typeface="Calibri" pitchFamily="34" charset="0"/>
        </a:defRPr>
      </a:lvl8pPr>
      <a:lvl9pPr marL="1828800" algn="l" rtl="0" fontAlgn="base">
        <a:spcBef>
          <a:spcPct val="0"/>
        </a:spcBef>
        <a:spcAft>
          <a:spcPct val="0"/>
        </a:spcAft>
        <a:defRPr sz="2600" b="1">
          <a:solidFill>
            <a:schemeClr val="tx1"/>
          </a:solidFill>
          <a:latin typeface="Calibri" pitchFamily="34" charset="0"/>
          <a:cs typeface="Calibri" pitchFamily="34" charset="0"/>
        </a:defRPr>
      </a:lvl9pPr>
    </p:titleStyle>
    <p:bodyStyle>
      <a:lvl1pPr marL="342900" indent="-342900" algn="l" rtl="0" fontAlgn="base">
        <a:spcBef>
          <a:spcPct val="20000"/>
        </a:spcBef>
        <a:spcAft>
          <a:spcPct val="0"/>
        </a:spcAft>
        <a:buFont typeface="Arial" charset="0"/>
        <a:defRPr sz="1600" b="1" kern="1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Font typeface="Arial" charset="0"/>
        <a:buChar char="•"/>
        <a:defRPr sz="1600" kern="120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20000"/>
          </a:srgbClr>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extLst>
              <p:ext uri="{D42A27DB-BD31-4B8C-83A1-F6EECF244321}">
                <p14:modId xmlns="" xmlns:p14="http://schemas.microsoft.com/office/powerpoint/2010/main" val="3138450275"/>
              </p:ext>
            </p:extLst>
          </p:nvPr>
        </p:nvGraphicFramePr>
        <p:xfrm>
          <a:off x="1466" y="1589"/>
          <a:ext cx="1465" cy="1587"/>
        </p:xfrm>
        <a:graphic>
          <a:graphicData uri="http://schemas.openxmlformats.org/presentationml/2006/ole">
            <p:oleObj spid="_x0000_s164866" name="Slide do think-cell" r:id="rId21" imgW="270" imgH="270" progId="">
              <p:embed/>
            </p:oleObj>
          </a:graphicData>
        </a:graphic>
      </p:graphicFrame>
      <p:sp>
        <p:nvSpPr>
          <p:cNvPr id="1027" name="Title Placeholder 1"/>
          <p:cNvSpPr>
            <a:spLocks noGrp="1"/>
          </p:cNvSpPr>
          <p:nvPr>
            <p:ph type="title"/>
          </p:nvPr>
        </p:nvSpPr>
        <p:spPr bwMode="auto">
          <a:xfrm>
            <a:off x="128954" y="65088"/>
            <a:ext cx="8902212"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slide title</a:t>
            </a:r>
            <a:endParaRPr lang="pt-PT" smtClean="0"/>
          </a:p>
        </p:txBody>
      </p:sp>
      <p:sp>
        <p:nvSpPr>
          <p:cNvPr id="1028" name="Text Placeholder 2"/>
          <p:cNvSpPr>
            <a:spLocks noGrp="1"/>
          </p:cNvSpPr>
          <p:nvPr>
            <p:ph type="body" idx="1"/>
          </p:nvPr>
        </p:nvSpPr>
        <p:spPr bwMode="auto">
          <a:xfrm>
            <a:off x="281354" y="1260476"/>
            <a:ext cx="8639908"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First level</a:t>
            </a:r>
          </a:p>
          <a:p>
            <a:pPr lvl="2"/>
            <a:r>
              <a:rPr lang="en-US" smtClean="0"/>
              <a:t>Second level</a:t>
            </a:r>
          </a:p>
          <a:p>
            <a:pPr lvl="3"/>
            <a:r>
              <a:rPr lang="en-US" smtClean="0"/>
              <a:t>Third level</a:t>
            </a:r>
          </a:p>
          <a:p>
            <a:pPr lvl="4"/>
            <a:r>
              <a:rPr lang="en-US" smtClean="0"/>
              <a:t>Quotation level</a:t>
            </a:r>
            <a:endParaRPr lang="pt-PT" smtClean="0"/>
          </a:p>
        </p:txBody>
      </p:sp>
      <p:sp>
        <p:nvSpPr>
          <p:cNvPr id="6" name="Slide Number Placeholder 5"/>
          <p:cNvSpPr>
            <a:spLocks noGrp="1"/>
          </p:cNvSpPr>
          <p:nvPr>
            <p:ph type="sldNum" sz="quarter" idx="4"/>
          </p:nvPr>
        </p:nvSpPr>
        <p:spPr>
          <a:xfrm>
            <a:off x="8474320" y="6588126"/>
            <a:ext cx="398585" cy="201613"/>
          </a:xfrm>
          <a:prstGeom prst="rect">
            <a:avLst/>
          </a:prstGeom>
        </p:spPr>
        <p:txBody>
          <a:bodyPr vert="horz" wrap="none" lIns="91440" tIns="45720" rIns="91440" bIns="45720" rtlCol="0" anchor="b"/>
          <a:lstStyle>
            <a:lvl1pPr algn="r" fontAlgn="auto">
              <a:spcBef>
                <a:spcPts val="0"/>
              </a:spcBef>
              <a:spcAft>
                <a:spcPts val="0"/>
              </a:spcAft>
              <a:defRPr sz="700" b="1" smtClean="0">
                <a:solidFill>
                  <a:schemeClr val="tx1"/>
                </a:solidFill>
                <a:latin typeface="Calibri" pitchFamily="34" charset="0"/>
                <a:cs typeface="Calibri" pitchFamily="34" charset="0"/>
              </a:defRPr>
            </a:lvl1pPr>
          </a:lstStyle>
          <a:p>
            <a:pPr>
              <a:defRPr/>
            </a:pPr>
            <a:fld id="{0040A193-CB64-4D92-B4B5-C467952266A9}" type="slidenum">
              <a:rPr lang="pt-PT" smtClean="0"/>
              <a:pPr>
                <a:defRPr/>
              </a:pPr>
              <a:t>‹nº›</a:t>
            </a:fld>
            <a:endParaRPr lang="pt-PT"/>
          </a:p>
        </p:txBody>
      </p:sp>
      <p:cxnSp>
        <p:nvCxnSpPr>
          <p:cNvPr id="13" name="Conexão recta 13"/>
          <p:cNvCxnSpPr/>
          <p:nvPr/>
        </p:nvCxnSpPr>
        <p:spPr>
          <a:xfrm>
            <a:off x="231531" y="854075"/>
            <a:ext cx="872783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7425410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Lst>
  <p:timing>
    <p:tnLst>
      <p:par>
        <p:cTn id="1" dur="indefinite" restart="never" nodeType="tmRoot"/>
      </p:par>
    </p:tnLst>
  </p:timing>
  <p:hf hdr="0" ftr="0" dt="0"/>
  <p:txStyles>
    <p:titleStyle>
      <a:lvl1pPr algn="l" rtl="0" fontAlgn="base">
        <a:spcBef>
          <a:spcPct val="0"/>
        </a:spcBef>
        <a:spcAft>
          <a:spcPct val="0"/>
        </a:spcAft>
        <a:defRPr sz="2600" b="1" kern="1200">
          <a:solidFill>
            <a:schemeClr val="tx1"/>
          </a:solidFill>
          <a:latin typeface="Calibri" pitchFamily="34" charset="0"/>
          <a:ea typeface="+mj-ea"/>
          <a:cs typeface="Calibri" pitchFamily="34" charset="0"/>
        </a:defRPr>
      </a:lvl1pPr>
      <a:lvl2pPr algn="l" rtl="0" fontAlgn="base">
        <a:spcBef>
          <a:spcPct val="0"/>
        </a:spcBef>
        <a:spcAft>
          <a:spcPct val="0"/>
        </a:spcAft>
        <a:defRPr sz="2600" b="1">
          <a:solidFill>
            <a:schemeClr val="tx1"/>
          </a:solidFill>
          <a:latin typeface="Calibri" pitchFamily="34" charset="0"/>
          <a:cs typeface="Calibri" pitchFamily="34" charset="0"/>
        </a:defRPr>
      </a:lvl2pPr>
      <a:lvl3pPr algn="l" rtl="0" fontAlgn="base">
        <a:spcBef>
          <a:spcPct val="0"/>
        </a:spcBef>
        <a:spcAft>
          <a:spcPct val="0"/>
        </a:spcAft>
        <a:defRPr sz="2600" b="1">
          <a:solidFill>
            <a:schemeClr val="tx1"/>
          </a:solidFill>
          <a:latin typeface="Calibri" pitchFamily="34" charset="0"/>
          <a:cs typeface="Calibri" pitchFamily="34" charset="0"/>
        </a:defRPr>
      </a:lvl3pPr>
      <a:lvl4pPr algn="l" rtl="0" fontAlgn="base">
        <a:spcBef>
          <a:spcPct val="0"/>
        </a:spcBef>
        <a:spcAft>
          <a:spcPct val="0"/>
        </a:spcAft>
        <a:defRPr sz="2600" b="1">
          <a:solidFill>
            <a:schemeClr val="tx1"/>
          </a:solidFill>
          <a:latin typeface="Calibri" pitchFamily="34" charset="0"/>
          <a:cs typeface="Calibri" pitchFamily="34" charset="0"/>
        </a:defRPr>
      </a:lvl4pPr>
      <a:lvl5pPr algn="l" rtl="0" fontAlgn="base">
        <a:spcBef>
          <a:spcPct val="0"/>
        </a:spcBef>
        <a:spcAft>
          <a:spcPct val="0"/>
        </a:spcAft>
        <a:defRPr sz="2600" b="1">
          <a:solidFill>
            <a:schemeClr val="tx1"/>
          </a:solidFill>
          <a:latin typeface="Calibri" pitchFamily="34" charset="0"/>
          <a:cs typeface="Calibri" pitchFamily="34" charset="0"/>
        </a:defRPr>
      </a:lvl5pPr>
      <a:lvl6pPr marL="457200" algn="l" rtl="0" fontAlgn="base">
        <a:spcBef>
          <a:spcPct val="0"/>
        </a:spcBef>
        <a:spcAft>
          <a:spcPct val="0"/>
        </a:spcAft>
        <a:defRPr sz="2600" b="1">
          <a:solidFill>
            <a:schemeClr val="tx1"/>
          </a:solidFill>
          <a:latin typeface="Calibri" pitchFamily="34" charset="0"/>
          <a:cs typeface="Calibri" pitchFamily="34" charset="0"/>
        </a:defRPr>
      </a:lvl6pPr>
      <a:lvl7pPr marL="914400" algn="l" rtl="0" fontAlgn="base">
        <a:spcBef>
          <a:spcPct val="0"/>
        </a:spcBef>
        <a:spcAft>
          <a:spcPct val="0"/>
        </a:spcAft>
        <a:defRPr sz="2600" b="1">
          <a:solidFill>
            <a:schemeClr val="tx1"/>
          </a:solidFill>
          <a:latin typeface="Calibri" pitchFamily="34" charset="0"/>
          <a:cs typeface="Calibri" pitchFamily="34" charset="0"/>
        </a:defRPr>
      </a:lvl7pPr>
      <a:lvl8pPr marL="1371600" algn="l" rtl="0" fontAlgn="base">
        <a:spcBef>
          <a:spcPct val="0"/>
        </a:spcBef>
        <a:spcAft>
          <a:spcPct val="0"/>
        </a:spcAft>
        <a:defRPr sz="2600" b="1">
          <a:solidFill>
            <a:schemeClr val="tx1"/>
          </a:solidFill>
          <a:latin typeface="Calibri" pitchFamily="34" charset="0"/>
          <a:cs typeface="Calibri" pitchFamily="34" charset="0"/>
        </a:defRPr>
      </a:lvl8pPr>
      <a:lvl9pPr marL="1828800" algn="l" rtl="0" fontAlgn="base">
        <a:spcBef>
          <a:spcPct val="0"/>
        </a:spcBef>
        <a:spcAft>
          <a:spcPct val="0"/>
        </a:spcAft>
        <a:defRPr sz="2600" b="1">
          <a:solidFill>
            <a:schemeClr val="tx1"/>
          </a:solidFill>
          <a:latin typeface="Calibri" pitchFamily="34" charset="0"/>
          <a:cs typeface="Calibri" pitchFamily="34" charset="0"/>
        </a:defRPr>
      </a:lvl9pPr>
    </p:titleStyle>
    <p:bodyStyle>
      <a:lvl1pPr marL="342900" indent="-342900" algn="l" rtl="0" fontAlgn="base">
        <a:spcBef>
          <a:spcPct val="20000"/>
        </a:spcBef>
        <a:spcAft>
          <a:spcPct val="0"/>
        </a:spcAft>
        <a:buFont typeface="Arial" charset="0"/>
        <a:defRPr sz="1600" b="1" kern="1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Font typeface="Arial" charset="0"/>
        <a:buChar char="•"/>
        <a:defRPr sz="1600" kern="120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Font typeface="Century Gothic" pitchFamily="34" charset="0"/>
        <a:buChar char="−"/>
        <a:defRPr sz="16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10DIVIS&#195;O%20NOVA.jpg%20%20%20%20%20%20%20%20%20%20%20%20%20%20%20%20%20%20%20%20%20%20%20%20%20%20%20%20%20%20%20%20%20%20%20%20%20%20%20%20%20%20%20%20%20%20%20000186BB%0cG3%20Ricardo%202%20%20%20%20%20%20%20%20%20%20%20%20%20%20%20%20%20%20%20BAE4642E"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70"/>
            <a:ext cx="9144000" cy="6856660"/>
          </a:xfrm>
          <a:prstGeom prst="rect">
            <a:avLst/>
          </a:prstGeom>
        </p:spPr>
      </p:pic>
      <p:sp>
        <p:nvSpPr>
          <p:cNvPr id="5" name="Text Box 3"/>
          <p:cNvSpPr txBox="1">
            <a:spLocks noChangeArrowheads="1"/>
          </p:cNvSpPr>
          <p:nvPr/>
        </p:nvSpPr>
        <p:spPr bwMode="auto">
          <a:xfrm>
            <a:off x="540568" y="5694347"/>
            <a:ext cx="9144000" cy="830997"/>
          </a:xfrm>
          <a:prstGeom prst="rect">
            <a:avLst/>
          </a:prstGeom>
          <a:noFill/>
          <a:ln w="9525">
            <a:noFill/>
            <a:miter lim="800000"/>
            <a:headEnd/>
            <a:tailEnd/>
          </a:ln>
        </p:spPr>
        <p:txBody>
          <a:bodyPr wrap="square">
            <a:spAutoFit/>
          </a:bodyPr>
          <a:lstStyle/>
          <a:p>
            <a:pPr algn="ctr" eaLnBrk="0" hangingPunct="0">
              <a:lnSpc>
                <a:spcPct val="150000"/>
              </a:lnSpc>
            </a:pPr>
            <a:r>
              <a:rPr lang="pt-BR" sz="1600" b="1" dirty="0" smtClean="0">
                <a:solidFill>
                  <a:srgbClr val="FF680A"/>
                </a:solidFill>
                <a:latin typeface="Arial" charset="0"/>
              </a:rPr>
              <a:t>Daniel Mendonça – Diretor   </a:t>
            </a:r>
          </a:p>
          <a:p>
            <a:pPr algn="ctr" eaLnBrk="0" hangingPunct="0">
              <a:lnSpc>
                <a:spcPct val="150000"/>
              </a:lnSpc>
            </a:pPr>
            <a:r>
              <a:rPr lang="pt-BR" sz="1600" b="1" dirty="0" smtClean="0">
                <a:solidFill>
                  <a:srgbClr val="FF680A"/>
                </a:solidFill>
                <a:latin typeface="Arial" charset="0"/>
              </a:rPr>
              <a:t>  </a:t>
            </a:r>
            <a:r>
              <a:rPr lang="pt-BR" sz="1600" dirty="0" smtClean="0">
                <a:solidFill>
                  <a:srgbClr val="857D5B"/>
                </a:solidFill>
                <a:latin typeface="Arial" charset="0"/>
              </a:rPr>
              <a:t>Brasília, </a:t>
            </a:r>
            <a:r>
              <a:rPr lang="pt-BR" sz="1600" dirty="0" smtClean="0">
                <a:solidFill>
                  <a:srgbClr val="857D5B"/>
                </a:solidFill>
                <a:latin typeface="Arial" charset="0"/>
              </a:rPr>
              <a:t>31 </a:t>
            </a:r>
            <a:r>
              <a:rPr lang="pt-BR" sz="1600" dirty="0" smtClean="0">
                <a:solidFill>
                  <a:srgbClr val="857D5B"/>
                </a:solidFill>
                <a:latin typeface="Arial" charset="0"/>
              </a:rPr>
              <a:t>de agosto de 2016</a:t>
            </a:r>
            <a:endParaRPr lang="pt-BR" sz="1600" dirty="0">
              <a:solidFill>
                <a:srgbClr val="857D5B"/>
              </a:solidFill>
              <a:latin typeface="Arial" charset="0"/>
            </a:endParaRPr>
          </a:p>
        </p:txBody>
      </p:sp>
      <p:sp>
        <p:nvSpPr>
          <p:cNvPr id="6" name="Text Box 3"/>
          <p:cNvSpPr txBox="1">
            <a:spLocks noChangeArrowheads="1"/>
          </p:cNvSpPr>
          <p:nvPr/>
        </p:nvSpPr>
        <p:spPr bwMode="auto">
          <a:xfrm>
            <a:off x="1835696" y="4437112"/>
            <a:ext cx="6840760"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Times" pitchFamily="18" charset="0"/>
              </a:defRPr>
            </a:lvl1pPr>
            <a:lvl2pPr marL="742950" indent="-285750" eaLnBrk="0" hangingPunct="0">
              <a:defRPr sz="4000">
                <a:solidFill>
                  <a:schemeClr val="tx1"/>
                </a:solidFill>
                <a:latin typeface="Times" pitchFamily="18" charset="0"/>
              </a:defRPr>
            </a:lvl2pPr>
            <a:lvl3pPr marL="1143000" indent="-228600" eaLnBrk="0" hangingPunct="0">
              <a:defRPr sz="4000">
                <a:solidFill>
                  <a:schemeClr val="tx1"/>
                </a:solidFill>
                <a:latin typeface="Times" pitchFamily="18" charset="0"/>
              </a:defRPr>
            </a:lvl3pPr>
            <a:lvl4pPr marL="1600200" indent="-228600" eaLnBrk="0" hangingPunct="0">
              <a:defRPr sz="4000">
                <a:solidFill>
                  <a:schemeClr val="tx1"/>
                </a:solidFill>
                <a:latin typeface="Times" pitchFamily="18" charset="0"/>
              </a:defRPr>
            </a:lvl4pPr>
            <a:lvl5pPr marL="2057400" indent="-228600" eaLnBrk="0" hangingPunct="0">
              <a:defRPr sz="4000">
                <a:solidFill>
                  <a:schemeClr val="tx1"/>
                </a:solidFill>
                <a:latin typeface="Times" pitchFamily="18" charset="0"/>
              </a:defRPr>
            </a:lvl5pPr>
            <a:lvl6pPr marL="2514600" indent="-228600" eaLnBrk="0" fontAlgn="base" hangingPunct="0">
              <a:spcBef>
                <a:spcPct val="0"/>
              </a:spcBef>
              <a:spcAft>
                <a:spcPct val="0"/>
              </a:spcAft>
              <a:defRPr sz="4000">
                <a:solidFill>
                  <a:schemeClr val="tx1"/>
                </a:solidFill>
                <a:latin typeface="Times" pitchFamily="18" charset="0"/>
              </a:defRPr>
            </a:lvl6pPr>
            <a:lvl7pPr marL="2971800" indent="-228600" eaLnBrk="0" fontAlgn="base" hangingPunct="0">
              <a:spcBef>
                <a:spcPct val="0"/>
              </a:spcBef>
              <a:spcAft>
                <a:spcPct val="0"/>
              </a:spcAft>
              <a:defRPr sz="4000">
                <a:solidFill>
                  <a:schemeClr val="tx1"/>
                </a:solidFill>
                <a:latin typeface="Times" pitchFamily="18" charset="0"/>
              </a:defRPr>
            </a:lvl7pPr>
            <a:lvl8pPr marL="3429000" indent="-228600" eaLnBrk="0" fontAlgn="base" hangingPunct="0">
              <a:spcBef>
                <a:spcPct val="0"/>
              </a:spcBef>
              <a:spcAft>
                <a:spcPct val="0"/>
              </a:spcAft>
              <a:defRPr sz="4000">
                <a:solidFill>
                  <a:schemeClr val="tx1"/>
                </a:solidFill>
                <a:latin typeface="Times" pitchFamily="18" charset="0"/>
              </a:defRPr>
            </a:lvl8pPr>
            <a:lvl9pPr marL="3886200" indent="-228600" eaLnBrk="0" fontAlgn="base" hangingPunct="0">
              <a:spcBef>
                <a:spcPct val="0"/>
              </a:spcBef>
              <a:spcAft>
                <a:spcPct val="0"/>
              </a:spcAft>
              <a:defRPr sz="4000">
                <a:solidFill>
                  <a:schemeClr val="tx1"/>
                </a:solidFill>
                <a:latin typeface="Times" pitchFamily="18" charset="0"/>
              </a:defRPr>
            </a:lvl9pPr>
          </a:lstStyle>
          <a:p>
            <a:pPr algn="ctr">
              <a:spcBef>
                <a:spcPct val="50000"/>
              </a:spcBef>
            </a:pPr>
            <a:r>
              <a:rPr lang="pt-BR" sz="2800" b="1" dirty="0" smtClean="0">
                <a:latin typeface="Arial" charset="0"/>
              </a:rPr>
              <a:t>MP 735 de 2016</a:t>
            </a:r>
          </a:p>
          <a:p>
            <a:pPr algn="ctr">
              <a:spcBef>
                <a:spcPct val="50000"/>
              </a:spcBef>
            </a:pPr>
            <a:r>
              <a:rPr lang="pt-BR" sz="2800" b="1" dirty="0" smtClean="0">
                <a:latin typeface="Arial" charset="0"/>
              </a:rPr>
              <a:t>Audiência Pública na Comissão Mista</a:t>
            </a:r>
            <a:endParaRPr lang="pt-BR" sz="2800" b="1" dirty="0" smtClean="0">
              <a:latin typeface="Arial" charset="0"/>
            </a:endParaRPr>
          </a:p>
          <a:p>
            <a:pPr>
              <a:lnSpc>
                <a:spcPct val="150000"/>
              </a:lnSpc>
            </a:pPr>
            <a:r>
              <a:rPr lang="pt-BR" sz="1400" b="1" dirty="0" smtClean="0">
                <a:latin typeface="Arial" charset="0"/>
              </a:rPr>
              <a:t> </a:t>
            </a:r>
            <a:endParaRPr lang="pt-BR" sz="1400" b="1" dirty="0">
              <a:latin typeface="Arial" charset="0"/>
            </a:endParaRPr>
          </a:p>
        </p:txBody>
      </p:sp>
      <p:sp>
        <p:nvSpPr>
          <p:cNvPr id="7" name="Retângulo 6"/>
          <p:cNvSpPr/>
          <p:nvPr/>
        </p:nvSpPr>
        <p:spPr bwMode="auto">
          <a:xfrm>
            <a:off x="7929586" y="5643578"/>
            <a:ext cx="1142976" cy="11429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pt-BR" sz="4000" b="0" i="0" u="none" strike="noStrike" cap="none" normalizeH="0" baseline="0" smtClean="0">
              <a:ln>
                <a:noFill/>
              </a:ln>
              <a:solidFill>
                <a:schemeClr val="tx1"/>
              </a:solidFill>
              <a:effectLst/>
              <a:latin typeface="Times"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785918" y="1243416"/>
            <a:ext cx="5882426" cy="5257418"/>
          </a:xfrm>
          <a:prstGeom prst="rect">
            <a:avLst/>
          </a:prstGeom>
          <a:noFill/>
          <a:ln w="9525">
            <a:noFill/>
            <a:miter lim="800000"/>
            <a:headEnd/>
            <a:tailEnd/>
          </a:ln>
          <a:effectLst/>
        </p:spPr>
      </p:pic>
      <p:sp>
        <p:nvSpPr>
          <p:cNvPr id="4" name="Título 1"/>
          <p:cNvSpPr txBox="1">
            <a:spLocks/>
          </p:cNvSpPr>
          <p:nvPr/>
        </p:nvSpPr>
        <p:spPr>
          <a:xfrm>
            <a:off x="1115616" y="116632"/>
            <a:ext cx="7671130" cy="10081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0" cap="none" spc="0" normalizeH="0" baseline="0" noProof="0" dirty="0" smtClean="0">
                <a:ln>
                  <a:noFill/>
                </a:ln>
                <a:solidFill>
                  <a:schemeClr val="tx1"/>
                </a:solidFill>
                <a:effectLst/>
                <a:uLnTx/>
                <a:uFillTx/>
                <a:latin typeface="+mj-lt"/>
                <a:ea typeface="+mj-ea"/>
                <a:cs typeface="+mj-cs"/>
              </a:rPr>
              <a:t>Panorama do Setor</a:t>
            </a:r>
            <a:r>
              <a:rPr kumimoji="0" lang="pt-BR" sz="2800" b="1" i="0" u="none" strike="noStrike" kern="0" cap="none" spc="0" normalizeH="0" noProof="0" dirty="0" smtClean="0">
                <a:ln>
                  <a:noFill/>
                </a:ln>
                <a:solidFill>
                  <a:schemeClr val="tx1"/>
                </a:solidFill>
                <a:effectLst/>
                <a:uLnTx/>
                <a:uFillTx/>
                <a:latin typeface="+mj-lt"/>
                <a:ea typeface="+mj-ea"/>
                <a:cs typeface="+mj-cs"/>
              </a:rPr>
              <a:t> de Distribuição de Energia Elétrica no Brasil</a:t>
            </a:r>
            <a:endParaRPr kumimoji="0" lang="pt-BR" sz="28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16632"/>
            <a:ext cx="7671130" cy="1008112"/>
          </a:xfrm>
        </p:spPr>
        <p:txBody>
          <a:bodyPr/>
          <a:lstStyle/>
          <a:p>
            <a:pPr algn="ctr"/>
            <a:r>
              <a:rPr lang="pt-BR" sz="2800" dirty="0" smtClean="0"/>
              <a:t>MP 735 de 2016</a:t>
            </a:r>
            <a:endParaRPr lang="pt-BR" sz="2800" dirty="0"/>
          </a:p>
        </p:txBody>
      </p:sp>
      <p:sp>
        <p:nvSpPr>
          <p:cNvPr id="4" name="Espaço Reservado para Número de Slide 3"/>
          <p:cNvSpPr>
            <a:spLocks noGrp="1"/>
          </p:cNvSpPr>
          <p:nvPr>
            <p:ph type="sldNum" sz="quarter" idx="10"/>
          </p:nvPr>
        </p:nvSpPr>
        <p:spPr/>
        <p:txBody>
          <a:bodyPr/>
          <a:lstStyle/>
          <a:p>
            <a:pPr>
              <a:defRPr/>
            </a:pPr>
            <a:fld id="{56CE5FD1-D039-4648-9990-3AB16FC2FD2F}" type="slidenum">
              <a:rPr lang="en-US" smtClean="0"/>
              <a:pPr>
                <a:defRPr/>
              </a:pPr>
              <a:t>3</a:t>
            </a:fld>
            <a:endParaRPr lang="en-US" dirty="0"/>
          </a:p>
        </p:txBody>
      </p:sp>
      <p:sp>
        <p:nvSpPr>
          <p:cNvPr id="9" name="Espaço Reservado para Conteúdo 2"/>
          <p:cNvSpPr>
            <a:spLocks noGrp="1"/>
          </p:cNvSpPr>
          <p:nvPr>
            <p:ph idx="1"/>
          </p:nvPr>
        </p:nvSpPr>
        <p:spPr>
          <a:xfrm>
            <a:off x="251520" y="1484784"/>
            <a:ext cx="8640960" cy="4853136"/>
          </a:xfrm>
        </p:spPr>
        <p:txBody>
          <a:bodyPr>
            <a:noAutofit/>
          </a:bodyPr>
          <a:lstStyle/>
          <a:p>
            <a:pPr algn="just"/>
            <a:r>
              <a:rPr lang="pt-BR" sz="2000" dirty="0" smtClean="0"/>
              <a:t> </a:t>
            </a:r>
            <a:r>
              <a:rPr lang="pt-BR" sz="2000" dirty="0" smtClean="0"/>
              <a:t>Altera </a:t>
            </a:r>
            <a:r>
              <a:rPr lang="pt-BR" sz="2000" dirty="0" smtClean="0"/>
              <a:t>as Leis nº 5.655, de 20 de maio de 1971, nº 10.438, de 26 de abril de 2002, nº 12.783, de 11 de janeiro de 2013, nº 9.074, de 7 de julho de 1995, e nº 9.491, de 9 de setembro de 1997, e dá outras providências</a:t>
            </a:r>
            <a:r>
              <a:rPr lang="pt-BR" sz="2000" dirty="0" smtClean="0"/>
              <a:t>.</a:t>
            </a:r>
            <a:endParaRPr lang="pt-BR" sz="2000" dirty="0" smtClean="0"/>
          </a:p>
          <a:p>
            <a:pPr algn="just"/>
            <a:r>
              <a:rPr lang="pt-BR" sz="2000" dirty="0" smtClean="0"/>
              <a:t> </a:t>
            </a:r>
            <a:r>
              <a:rPr lang="pt-BR" sz="2000" dirty="0" smtClean="0"/>
              <a:t>Transfere para a CCEE alguns itens antes contabilizados pela Eletrobrás, o que é visto como ponto positivo pelos agentes do SEB (RGR);</a:t>
            </a:r>
            <a:endParaRPr lang="pt-BR" sz="2000" dirty="0" smtClean="0"/>
          </a:p>
          <a:p>
            <a:pPr algn="just"/>
            <a:r>
              <a:rPr lang="pt-BR" sz="2000" dirty="0" smtClean="0"/>
              <a:t> </a:t>
            </a:r>
            <a:r>
              <a:rPr lang="pt-BR" sz="2000" dirty="0" smtClean="0"/>
              <a:t>CDE e CCC também passarão a ser administradas pela CCEE;</a:t>
            </a:r>
          </a:p>
          <a:p>
            <a:pPr algn="just"/>
            <a:r>
              <a:rPr lang="pt-BR" sz="2000" dirty="0" smtClean="0"/>
              <a:t> </a:t>
            </a:r>
            <a:r>
              <a:rPr lang="pt-BR" sz="2000" dirty="0" smtClean="0"/>
              <a:t>Flexibiliza regras para troca de controle acionário de empresas do SEB;</a:t>
            </a:r>
            <a:endParaRPr lang="pt-BR" sz="2000" dirty="0" smtClean="0"/>
          </a:p>
          <a:p>
            <a:pPr algn="just"/>
            <a:r>
              <a:rPr lang="pt-BR" sz="2000" dirty="0" smtClean="0"/>
              <a:t> Foram apresentadas 127 emendas à MP, tendo uma delas sido retirada;</a:t>
            </a:r>
            <a:endParaRPr lang="pt-BR" sz="20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16632"/>
            <a:ext cx="7671130" cy="1008112"/>
          </a:xfrm>
        </p:spPr>
        <p:txBody>
          <a:bodyPr/>
          <a:lstStyle/>
          <a:p>
            <a:pPr algn="ctr"/>
            <a:r>
              <a:rPr lang="pt-BR" sz="2800" dirty="0" smtClean="0"/>
              <a:t>MP 735 de 2016</a:t>
            </a:r>
            <a:endParaRPr lang="pt-BR" sz="2800" dirty="0"/>
          </a:p>
        </p:txBody>
      </p:sp>
      <p:sp>
        <p:nvSpPr>
          <p:cNvPr id="4" name="Espaço Reservado para Número de Slide 3"/>
          <p:cNvSpPr>
            <a:spLocks noGrp="1"/>
          </p:cNvSpPr>
          <p:nvPr>
            <p:ph type="sldNum" sz="quarter" idx="10"/>
          </p:nvPr>
        </p:nvSpPr>
        <p:spPr/>
        <p:txBody>
          <a:bodyPr/>
          <a:lstStyle/>
          <a:p>
            <a:pPr>
              <a:defRPr/>
            </a:pPr>
            <a:fld id="{56CE5FD1-D039-4648-9990-3AB16FC2FD2F}" type="slidenum">
              <a:rPr lang="en-US" smtClean="0"/>
              <a:pPr>
                <a:defRPr/>
              </a:pPr>
              <a:t>4</a:t>
            </a:fld>
            <a:endParaRPr lang="en-US" dirty="0"/>
          </a:p>
        </p:txBody>
      </p:sp>
      <p:sp>
        <p:nvSpPr>
          <p:cNvPr id="9" name="Espaço Reservado para Conteúdo 2"/>
          <p:cNvSpPr>
            <a:spLocks noGrp="1"/>
          </p:cNvSpPr>
          <p:nvPr>
            <p:ph idx="1"/>
          </p:nvPr>
        </p:nvSpPr>
        <p:spPr>
          <a:xfrm>
            <a:off x="251520" y="1484784"/>
            <a:ext cx="8640960" cy="4853136"/>
          </a:xfrm>
        </p:spPr>
        <p:txBody>
          <a:bodyPr>
            <a:noAutofit/>
          </a:bodyPr>
          <a:lstStyle/>
          <a:p>
            <a:pPr algn="just"/>
            <a:r>
              <a:rPr lang="pt-BR" sz="2000" dirty="0" smtClean="0"/>
              <a:t> </a:t>
            </a:r>
            <a:r>
              <a:rPr lang="pt-BR" sz="2000" dirty="0" smtClean="0"/>
              <a:t>A ABRADEE, com o apoio de nossas associadas, analisou todas </a:t>
            </a:r>
            <a:r>
              <a:rPr lang="pt-BR" sz="2000" dirty="0" smtClean="0"/>
              <a:t>emendas apresentadas à MP 735 de </a:t>
            </a:r>
            <a:r>
              <a:rPr lang="pt-BR" sz="2000" dirty="0" smtClean="0"/>
              <a:t>2016;</a:t>
            </a:r>
            <a:endParaRPr lang="pt-BR" sz="2000" dirty="0" smtClean="0"/>
          </a:p>
          <a:p>
            <a:pPr algn="just"/>
            <a:r>
              <a:rPr lang="pt-BR" sz="2000" dirty="0" smtClean="0"/>
              <a:t> Para mantermos o foco, priorizamos algumas emendas que entendemos serem positivas para o segmento de distribuição de energia elétrica (7 emendas) e apontamos outras emendas que ao nosso ver são prejudiciais ao segmento de distribuição (5 emendas);</a:t>
            </a:r>
            <a:endParaRPr lang="pt-BR" sz="2000" dirty="0" smtClean="0"/>
          </a:p>
          <a:p>
            <a:pPr algn="just"/>
            <a:endParaRPr lang="pt-BR" sz="2000" dirty="0" smtClean="0"/>
          </a:p>
          <a:p>
            <a:pPr algn="just"/>
            <a:endParaRPr lang="pt-BR" sz="12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7290" y="116632"/>
            <a:ext cx="7671130" cy="1008112"/>
          </a:xfrm>
        </p:spPr>
        <p:txBody>
          <a:bodyPr/>
          <a:lstStyle/>
          <a:p>
            <a:pPr algn="ctr"/>
            <a:r>
              <a:rPr lang="pt-BR" sz="2800" dirty="0" smtClean="0"/>
              <a:t>MP 735 de 2016</a:t>
            </a:r>
            <a:endParaRPr lang="pt-BR" sz="2800" dirty="0"/>
          </a:p>
        </p:txBody>
      </p:sp>
      <p:sp>
        <p:nvSpPr>
          <p:cNvPr id="4" name="Espaço Reservado para Número de Slide 3"/>
          <p:cNvSpPr>
            <a:spLocks noGrp="1"/>
          </p:cNvSpPr>
          <p:nvPr>
            <p:ph type="sldNum" sz="quarter" idx="10"/>
          </p:nvPr>
        </p:nvSpPr>
        <p:spPr/>
        <p:txBody>
          <a:bodyPr/>
          <a:lstStyle/>
          <a:p>
            <a:pPr>
              <a:defRPr/>
            </a:pPr>
            <a:fld id="{56CE5FD1-D039-4648-9990-3AB16FC2FD2F}" type="slidenum">
              <a:rPr lang="en-US" smtClean="0"/>
              <a:pPr>
                <a:defRPr/>
              </a:pPr>
              <a:t>5</a:t>
            </a:fld>
            <a:endParaRPr lang="en-US" dirty="0"/>
          </a:p>
        </p:txBody>
      </p:sp>
      <p:sp>
        <p:nvSpPr>
          <p:cNvPr id="7" name="Retângulo 6"/>
          <p:cNvSpPr/>
          <p:nvPr/>
        </p:nvSpPr>
        <p:spPr bwMode="auto">
          <a:xfrm>
            <a:off x="8460432" y="3897624"/>
            <a:ext cx="144016" cy="165618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pt-BR" sz="4000" b="0" i="0" u="none" strike="noStrike" cap="none" normalizeH="0" baseline="0" smtClean="0">
              <a:ln>
                <a:noFill/>
              </a:ln>
              <a:solidFill>
                <a:schemeClr val="tx1"/>
              </a:solidFill>
              <a:effectLst/>
              <a:latin typeface="Times" charset="0"/>
            </a:endParaRPr>
          </a:p>
        </p:txBody>
      </p:sp>
      <p:sp>
        <p:nvSpPr>
          <p:cNvPr id="9" name="Retângulo de cantos arredondados 8"/>
          <p:cNvSpPr/>
          <p:nvPr/>
        </p:nvSpPr>
        <p:spPr bwMode="auto">
          <a:xfrm>
            <a:off x="137018" y="1252143"/>
            <a:ext cx="4126224" cy="272415"/>
          </a:xfrm>
          <a:prstGeom prst="roundRect">
            <a:avLst/>
          </a:prstGeom>
          <a:solidFill>
            <a:srgbClr val="92D050"/>
          </a:solidFill>
          <a:ln w="28575">
            <a:noFill/>
            <a:round/>
            <a:headEnd/>
            <a:tailEnd/>
          </a:ln>
          <a:effectLst/>
        </p:spPr>
        <p:txBody>
          <a:bodyPr wrap="square" lIns="0" tIns="0" rIns="0" bIns="0" rtlCol="0" anchor="ctr">
            <a:spAutoFit/>
          </a:bodyPr>
          <a:lstStyle/>
          <a:p>
            <a:pPr algn="ctr"/>
            <a:r>
              <a:rPr lang="pt-BR" sz="1600" b="1" dirty="0" smtClean="0">
                <a:solidFill>
                  <a:schemeClr val="bg1"/>
                </a:solidFill>
              </a:rPr>
              <a:t>Emendas favoráveis</a:t>
            </a:r>
            <a:endParaRPr lang="pt-BR" sz="1600" b="1" dirty="0">
              <a:solidFill>
                <a:schemeClr val="bg1"/>
              </a:solidFill>
            </a:endParaRPr>
          </a:p>
        </p:txBody>
      </p:sp>
      <p:sp>
        <p:nvSpPr>
          <p:cNvPr id="11" name="Retângulo de cantos arredondados 10"/>
          <p:cNvSpPr/>
          <p:nvPr/>
        </p:nvSpPr>
        <p:spPr bwMode="auto">
          <a:xfrm>
            <a:off x="93025" y="3645024"/>
            <a:ext cx="4227617" cy="900000"/>
          </a:xfrm>
          <a:prstGeom prst="roundRect">
            <a:avLst/>
          </a:prstGeom>
          <a:solidFill>
            <a:srgbClr val="92D050"/>
          </a:solidFill>
          <a:ln w="28575">
            <a:noFill/>
            <a:round/>
            <a:headEnd/>
            <a:tailEnd/>
          </a:ln>
          <a:effectLst/>
        </p:spPr>
        <p:txBody>
          <a:bodyPr wrap="square" lIns="0" tIns="0" rIns="0" bIns="0" rtlCol="0" anchor="ctr">
            <a:spAutoFit/>
          </a:bodyPr>
          <a:lstStyle/>
          <a:p>
            <a:endParaRPr lang="pt-BR" sz="1300" dirty="0" smtClean="0"/>
          </a:p>
        </p:txBody>
      </p:sp>
      <p:sp>
        <p:nvSpPr>
          <p:cNvPr id="12" name="Retângulo de cantos arredondados 11"/>
          <p:cNvSpPr/>
          <p:nvPr/>
        </p:nvSpPr>
        <p:spPr bwMode="auto">
          <a:xfrm>
            <a:off x="104897" y="1628800"/>
            <a:ext cx="4227617" cy="900000"/>
          </a:xfrm>
          <a:prstGeom prst="roundRect">
            <a:avLst/>
          </a:prstGeom>
          <a:solidFill>
            <a:srgbClr val="92D050"/>
          </a:solidFill>
          <a:ln w="28575">
            <a:noFill/>
            <a:round/>
            <a:headEnd/>
            <a:tailEnd/>
          </a:ln>
          <a:effectLst/>
        </p:spPr>
        <p:txBody>
          <a:bodyPr wrap="square" lIns="0" tIns="0" rIns="0" bIns="0" rtlCol="0" anchor="ctr">
            <a:spAutoFit/>
          </a:bodyPr>
          <a:lstStyle/>
          <a:p>
            <a:endParaRPr lang="pt-BR" sz="1300" dirty="0" smtClean="0"/>
          </a:p>
        </p:txBody>
      </p:sp>
      <p:sp>
        <p:nvSpPr>
          <p:cNvPr id="13" name="Retângulo de cantos arredondados 12"/>
          <p:cNvSpPr/>
          <p:nvPr/>
        </p:nvSpPr>
        <p:spPr bwMode="auto">
          <a:xfrm>
            <a:off x="118750" y="4661472"/>
            <a:ext cx="4227617" cy="900000"/>
          </a:xfrm>
          <a:prstGeom prst="roundRect">
            <a:avLst/>
          </a:prstGeom>
          <a:solidFill>
            <a:srgbClr val="92D050"/>
          </a:solidFill>
          <a:ln w="28575">
            <a:noFill/>
            <a:round/>
            <a:headEnd/>
            <a:tailEnd/>
          </a:ln>
          <a:effectLst/>
        </p:spPr>
        <p:txBody>
          <a:bodyPr wrap="square" lIns="0" tIns="0" rIns="0" bIns="0" rtlCol="0" anchor="ctr">
            <a:spAutoFit/>
          </a:bodyPr>
          <a:lstStyle/>
          <a:p>
            <a:endParaRPr lang="pt-BR" sz="1300" dirty="0" smtClean="0"/>
          </a:p>
        </p:txBody>
      </p:sp>
      <p:sp>
        <p:nvSpPr>
          <p:cNvPr id="14" name="Retângulo de cantos arredondados 13"/>
          <p:cNvSpPr/>
          <p:nvPr/>
        </p:nvSpPr>
        <p:spPr bwMode="auto">
          <a:xfrm>
            <a:off x="118752" y="5625344"/>
            <a:ext cx="4227617" cy="900000"/>
          </a:xfrm>
          <a:prstGeom prst="roundRect">
            <a:avLst/>
          </a:prstGeom>
          <a:solidFill>
            <a:srgbClr val="92D050"/>
          </a:solidFill>
          <a:ln w="28575">
            <a:noFill/>
            <a:round/>
            <a:headEnd/>
            <a:tailEnd/>
          </a:ln>
          <a:effectLst/>
        </p:spPr>
        <p:txBody>
          <a:bodyPr wrap="square" lIns="0" tIns="0" rIns="0" bIns="0" rtlCol="0" anchor="ctr">
            <a:spAutoFit/>
          </a:bodyPr>
          <a:lstStyle/>
          <a:p>
            <a:endParaRPr lang="pt-BR" sz="1300" dirty="0" smtClean="0"/>
          </a:p>
        </p:txBody>
      </p:sp>
      <p:sp>
        <p:nvSpPr>
          <p:cNvPr id="15" name="Retângulo de cantos arredondados 14"/>
          <p:cNvSpPr/>
          <p:nvPr/>
        </p:nvSpPr>
        <p:spPr bwMode="auto">
          <a:xfrm>
            <a:off x="4716016" y="2673016"/>
            <a:ext cx="4227617" cy="900000"/>
          </a:xfrm>
          <a:prstGeom prst="roundRect">
            <a:avLst/>
          </a:prstGeom>
          <a:solidFill>
            <a:srgbClr val="F4652C"/>
          </a:solidFill>
          <a:ln w="28575">
            <a:noFill/>
            <a:round/>
            <a:headEnd/>
            <a:tailEnd/>
          </a:ln>
          <a:effectLst/>
        </p:spPr>
        <p:txBody>
          <a:bodyPr wrap="square" lIns="0" tIns="0" rIns="0" bIns="0" rtlCol="0" anchor="ctr">
            <a:spAutoFit/>
          </a:bodyPr>
          <a:lstStyle/>
          <a:p>
            <a:endParaRPr lang="pt-BR" sz="1300" dirty="0" smtClean="0"/>
          </a:p>
        </p:txBody>
      </p:sp>
      <p:sp>
        <p:nvSpPr>
          <p:cNvPr id="16" name="Retângulo de cantos arredondados 15"/>
          <p:cNvSpPr/>
          <p:nvPr/>
        </p:nvSpPr>
        <p:spPr bwMode="auto">
          <a:xfrm>
            <a:off x="4674911" y="1664904"/>
            <a:ext cx="4227617" cy="900000"/>
          </a:xfrm>
          <a:prstGeom prst="roundRect">
            <a:avLst/>
          </a:prstGeom>
          <a:solidFill>
            <a:srgbClr val="F4652C"/>
          </a:solidFill>
          <a:ln w="28575">
            <a:noFill/>
            <a:round/>
            <a:headEnd/>
            <a:tailEnd/>
          </a:ln>
          <a:effectLst/>
        </p:spPr>
        <p:txBody>
          <a:bodyPr wrap="square" lIns="0" tIns="0" rIns="0" bIns="0" rtlCol="0" anchor="ctr">
            <a:spAutoFit/>
          </a:bodyPr>
          <a:lstStyle/>
          <a:p>
            <a:endParaRPr lang="pt-BR" sz="1300" dirty="0" smtClean="0"/>
          </a:p>
        </p:txBody>
      </p:sp>
      <p:sp>
        <p:nvSpPr>
          <p:cNvPr id="17" name="Retângulo de cantos arredondados 16"/>
          <p:cNvSpPr/>
          <p:nvPr/>
        </p:nvSpPr>
        <p:spPr bwMode="auto">
          <a:xfrm>
            <a:off x="4686783" y="3681128"/>
            <a:ext cx="4227617" cy="900000"/>
          </a:xfrm>
          <a:prstGeom prst="roundRect">
            <a:avLst/>
          </a:prstGeom>
          <a:solidFill>
            <a:srgbClr val="F4652C"/>
          </a:solidFill>
          <a:ln w="28575">
            <a:noFill/>
            <a:round/>
            <a:headEnd/>
            <a:tailEnd/>
          </a:ln>
          <a:effectLst/>
        </p:spPr>
        <p:txBody>
          <a:bodyPr wrap="square" lIns="0" tIns="0" rIns="0" bIns="0" rtlCol="0" anchor="ctr">
            <a:spAutoFit/>
          </a:bodyPr>
          <a:lstStyle/>
          <a:p>
            <a:endParaRPr lang="pt-BR" sz="1300" dirty="0" smtClean="0"/>
          </a:p>
        </p:txBody>
      </p:sp>
      <p:sp>
        <p:nvSpPr>
          <p:cNvPr id="18" name="Retângulo de cantos arredondados 17"/>
          <p:cNvSpPr/>
          <p:nvPr/>
        </p:nvSpPr>
        <p:spPr bwMode="auto">
          <a:xfrm>
            <a:off x="4700636" y="4617232"/>
            <a:ext cx="4227617" cy="900000"/>
          </a:xfrm>
          <a:prstGeom prst="roundRect">
            <a:avLst/>
          </a:prstGeom>
          <a:solidFill>
            <a:srgbClr val="F4652C"/>
          </a:solidFill>
          <a:ln w="28575">
            <a:noFill/>
            <a:round/>
            <a:headEnd/>
            <a:tailEnd/>
          </a:ln>
          <a:effectLst/>
        </p:spPr>
        <p:txBody>
          <a:bodyPr wrap="square" lIns="0" tIns="0" rIns="0" bIns="0" rtlCol="0" anchor="ctr">
            <a:spAutoFit/>
          </a:bodyPr>
          <a:lstStyle/>
          <a:p>
            <a:endParaRPr lang="pt-BR" sz="1300" dirty="0" smtClean="0"/>
          </a:p>
        </p:txBody>
      </p:sp>
      <p:sp>
        <p:nvSpPr>
          <p:cNvPr id="19" name="Retângulo de cantos arredondados 18"/>
          <p:cNvSpPr/>
          <p:nvPr/>
        </p:nvSpPr>
        <p:spPr bwMode="auto">
          <a:xfrm>
            <a:off x="4707037" y="1256976"/>
            <a:ext cx="4175705" cy="272415"/>
          </a:xfrm>
          <a:prstGeom prst="roundRect">
            <a:avLst/>
          </a:prstGeom>
          <a:solidFill>
            <a:srgbClr val="F4652C"/>
          </a:solidFill>
          <a:ln w="28575">
            <a:noFill/>
            <a:round/>
            <a:headEnd/>
            <a:tailEnd/>
          </a:ln>
          <a:effectLst/>
        </p:spPr>
        <p:txBody>
          <a:bodyPr wrap="square" lIns="0" tIns="0" rIns="0" bIns="0" rtlCol="0" anchor="ctr">
            <a:spAutoFit/>
          </a:bodyPr>
          <a:lstStyle/>
          <a:p>
            <a:pPr algn="ctr"/>
            <a:r>
              <a:rPr lang="pt-BR" sz="1600" b="1" dirty="0" smtClean="0">
                <a:solidFill>
                  <a:schemeClr val="bg1"/>
                </a:solidFill>
              </a:rPr>
              <a:t>Emendas contrárias</a:t>
            </a:r>
            <a:endParaRPr lang="pt-BR" sz="1600" b="1" dirty="0">
              <a:solidFill>
                <a:schemeClr val="bg1"/>
              </a:solidFill>
            </a:endParaRPr>
          </a:p>
        </p:txBody>
      </p:sp>
      <p:sp>
        <p:nvSpPr>
          <p:cNvPr id="21" name="CaixaDeTexto 20"/>
          <p:cNvSpPr txBox="1"/>
          <p:nvPr/>
        </p:nvSpPr>
        <p:spPr>
          <a:xfrm>
            <a:off x="95003" y="3806585"/>
            <a:ext cx="4037611" cy="738664"/>
          </a:xfrm>
          <a:prstGeom prst="rect">
            <a:avLst/>
          </a:prstGeom>
          <a:noFill/>
        </p:spPr>
        <p:txBody>
          <a:bodyPr wrap="square" rtlCol="0">
            <a:spAutoFit/>
          </a:bodyPr>
          <a:lstStyle/>
          <a:p>
            <a:pPr algn="just"/>
            <a:r>
              <a:rPr lang="pt-BR" sz="1400" b="1" dirty="0" smtClean="0">
                <a:solidFill>
                  <a:schemeClr val="tx2"/>
                </a:solidFill>
                <a:latin typeface="Arial Narrow" pitchFamily="34" charset="0"/>
              </a:rPr>
              <a:t>49</a:t>
            </a:r>
            <a:r>
              <a:rPr lang="pt-BR" sz="1400" dirty="0" smtClean="0">
                <a:solidFill>
                  <a:schemeClr val="tx2"/>
                </a:solidFill>
                <a:latin typeface="Arial Narrow" pitchFamily="34" charset="0"/>
              </a:rPr>
              <a:t> – CDE prover recursos para compensar descontos na TUSD e nas tarifas de energia elétrica para estimular a expansão da micro e minigeração distribuída</a:t>
            </a:r>
          </a:p>
        </p:txBody>
      </p:sp>
      <p:sp>
        <p:nvSpPr>
          <p:cNvPr id="23" name="CaixaDeTexto 22"/>
          <p:cNvSpPr txBox="1"/>
          <p:nvPr/>
        </p:nvSpPr>
        <p:spPr>
          <a:xfrm>
            <a:off x="118754" y="4704257"/>
            <a:ext cx="4165214" cy="738664"/>
          </a:xfrm>
          <a:prstGeom prst="rect">
            <a:avLst/>
          </a:prstGeom>
          <a:solidFill>
            <a:srgbClr val="92D050"/>
          </a:solidFill>
        </p:spPr>
        <p:txBody>
          <a:bodyPr wrap="square" rtlCol="0">
            <a:spAutoFit/>
          </a:bodyPr>
          <a:lstStyle/>
          <a:p>
            <a:pPr algn="just"/>
            <a:r>
              <a:rPr lang="pt-BR" sz="1400" b="1" dirty="0" smtClean="0">
                <a:solidFill>
                  <a:schemeClr val="tx2"/>
                </a:solidFill>
                <a:latin typeface="Arial Narrow" pitchFamily="34" charset="0"/>
              </a:rPr>
              <a:t>74</a:t>
            </a:r>
            <a:r>
              <a:rPr lang="pt-BR" sz="1400" dirty="0" smtClean="0">
                <a:solidFill>
                  <a:schemeClr val="tx2"/>
                </a:solidFill>
                <a:latin typeface="Arial Narrow" pitchFamily="34" charset="0"/>
              </a:rPr>
              <a:t> - Alteração no regime de cotas das usinas para que o calculo do volume contratual das distribuidoras seja utilizado o fator 0,85 e não 0,95. </a:t>
            </a:r>
          </a:p>
        </p:txBody>
      </p:sp>
      <p:sp>
        <p:nvSpPr>
          <p:cNvPr id="24" name="CaixaDeTexto 23"/>
          <p:cNvSpPr txBox="1"/>
          <p:nvPr/>
        </p:nvSpPr>
        <p:spPr>
          <a:xfrm>
            <a:off x="118754" y="5589240"/>
            <a:ext cx="4025735" cy="954107"/>
          </a:xfrm>
          <a:prstGeom prst="rect">
            <a:avLst/>
          </a:prstGeom>
          <a:noFill/>
        </p:spPr>
        <p:txBody>
          <a:bodyPr wrap="square" rtlCol="0">
            <a:spAutoFit/>
          </a:bodyPr>
          <a:lstStyle/>
          <a:p>
            <a:pPr algn="just"/>
            <a:r>
              <a:rPr lang="pt-BR" sz="1400" b="1" dirty="0" smtClean="0">
                <a:solidFill>
                  <a:schemeClr val="tx2"/>
                </a:solidFill>
                <a:latin typeface="Arial Narrow" pitchFamily="34" charset="0"/>
              </a:rPr>
              <a:t>81</a:t>
            </a:r>
            <a:r>
              <a:rPr lang="pt-BR" sz="1400" dirty="0" smtClean="0">
                <a:solidFill>
                  <a:schemeClr val="tx2"/>
                </a:solidFill>
                <a:latin typeface="Arial Narrow" pitchFamily="34" charset="0"/>
              </a:rPr>
              <a:t> – Obrigação de tarifa binômia para todos os consumidores de baixa tensão .</a:t>
            </a:r>
          </a:p>
          <a:p>
            <a:pPr algn="just"/>
            <a:r>
              <a:rPr lang="pt-BR" sz="1400" b="1" dirty="0" smtClean="0">
                <a:solidFill>
                  <a:schemeClr val="tx2"/>
                </a:solidFill>
                <a:latin typeface="Arial Narrow" pitchFamily="34" charset="0"/>
              </a:rPr>
              <a:t>87</a:t>
            </a:r>
            <a:r>
              <a:rPr lang="pt-BR" sz="1400" dirty="0" smtClean="0">
                <a:solidFill>
                  <a:schemeClr val="tx2"/>
                </a:solidFill>
                <a:latin typeface="Arial Narrow" pitchFamily="34" charset="0"/>
              </a:rPr>
              <a:t> – Flexibilização de metas em casos de graves especificidades</a:t>
            </a:r>
            <a:endParaRPr lang="pt-BR" dirty="0" smtClean="0">
              <a:solidFill>
                <a:schemeClr val="tx2"/>
              </a:solidFill>
              <a:latin typeface="Arial Narrow" pitchFamily="34" charset="0"/>
            </a:endParaRPr>
          </a:p>
        </p:txBody>
      </p:sp>
      <p:sp>
        <p:nvSpPr>
          <p:cNvPr id="25" name="CaixaDeTexto 24"/>
          <p:cNvSpPr txBox="1"/>
          <p:nvPr/>
        </p:nvSpPr>
        <p:spPr>
          <a:xfrm>
            <a:off x="4750888" y="2718347"/>
            <a:ext cx="4049486" cy="523220"/>
          </a:xfrm>
          <a:prstGeom prst="rect">
            <a:avLst/>
          </a:prstGeom>
          <a:solidFill>
            <a:srgbClr val="F4652C"/>
          </a:solidFill>
        </p:spPr>
        <p:txBody>
          <a:bodyPr wrap="square" rtlCol="0">
            <a:spAutoFit/>
          </a:bodyPr>
          <a:lstStyle/>
          <a:p>
            <a:pPr algn="just"/>
            <a:r>
              <a:rPr lang="pt-BR" sz="1400" b="1" dirty="0" smtClean="0">
                <a:solidFill>
                  <a:schemeClr val="tx2"/>
                </a:solidFill>
                <a:latin typeface="Arial Narrow" pitchFamily="34" charset="0"/>
              </a:rPr>
              <a:t>32</a:t>
            </a:r>
            <a:r>
              <a:rPr lang="pt-BR" sz="1400" dirty="0" smtClean="0">
                <a:solidFill>
                  <a:schemeClr val="tx2"/>
                </a:solidFill>
                <a:latin typeface="Arial Narrow" pitchFamily="34" charset="0"/>
              </a:rPr>
              <a:t> - Retorna às distribuidoras a responsabilidade sobre os serviços de Iluminação Pública. </a:t>
            </a:r>
          </a:p>
        </p:txBody>
      </p:sp>
      <p:sp>
        <p:nvSpPr>
          <p:cNvPr id="26" name="CaixaDeTexto 25"/>
          <p:cNvSpPr txBox="1"/>
          <p:nvPr/>
        </p:nvSpPr>
        <p:spPr>
          <a:xfrm>
            <a:off x="4759867" y="1640984"/>
            <a:ext cx="4132613" cy="954107"/>
          </a:xfrm>
          <a:prstGeom prst="rect">
            <a:avLst/>
          </a:prstGeom>
          <a:solidFill>
            <a:srgbClr val="F4652C"/>
          </a:solidFill>
        </p:spPr>
        <p:txBody>
          <a:bodyPr wrap="square" rtlCol="0">
            <a:spAutoFit/>
          </a:bodyPr>
          <a:lstStyle/>
          <a:p>
            <a:pPr algn="just"/>
            <a:r>
              <a:rPr lang="pt-BR" sz="1400" b="1" dirty="0" smtClean="0">
                <a:solidFill>
                  <a:schemeClr val="tx2"/>
                </a:solidFill>
                <a:latin typeface="Arial Narrow" pitchFamily="34" charset="0"/>
              </a:rPr>
              <a:t>2</a:t>
            </a:r>
            <a:r>
              <a:rPr lang="pt-BR" sz="1400" dirty="0" smtClean="0">
                <a:solidFill>
                  <a:schemeClr val="tx2"/>
                </a:solidFill>
                <a:latin typeface="Arial Narrow" pitchFamily="34" charset="0"/>
              </a:rPr>
              <a:t> – Evita que as concessionárias instalem equipamentos de mini e microgeração distribuída em sua área de concessão e de adquirirem essa energia ao preço que lhe convier sem licitação (</a:t>
            </a:r>
            <a:r>
              <a:rPr lang="pt-BR" sz="1400" dirty="0" err="1" smtClean="0">
                <a:solidFill>
                  <a:schemeClr val="tx2"/>
                </a:solidFill>
                <a:latin typeface="Arial Narrow" pitchFamily="34" charset="0"/>
              </a:rPr>
              <a:t>self-dealing</a:t>
            </a:r>
            <a:r>
              <a:rPr lang="pt-BR" sz="1400" dirty="0" smtClean="0">
                <a:solidFill>
                  <a:schemeClr val="tx2"/>
                </a:solidFill>
                <a:latin typeface="Arial Narrow" pitchFamily="34" charset="0"/>
              </a:rPr>
              <a:t>)</a:t>
            </a:r>
          </a:p>
        </p:txBody>
      </p:sp>
      <p:sp>
        <p:nvSpPr>
          <p:cNvPr id="27" name="CaixaDeTexto 26"/>
          <p:cNvSpPr txBox="1"/>
          <p:nvPr/>
        </p:nvSpPr>
        <p:spPr>
          <a:xfrm>
            <a:off x="4702630" y="3827550"/>
            <a:ext cx="4073237" cy="523220"/>
          </a:xfrm>
          <a:prstGeom prst="rect">
            <a:avLst/>
          </a:prstGeom>
          <a:solidFill>
            <a:srgbClr val="F4652C"/>
          </a:solidFill>
        </p:spPr>
        <p:txBody>
          <a:bodyPr wrap="square" rtlCol="0">
            <a:spAutoFit/>
          </a:bodyPr>
          <a:lstStyle/>
          <a:p>
            <a:pPr algn="just"/>
            <a:r>
              <a:rPr lang="pt-BR" sz="1400" b="1" dirty="0" smtClean="0">
                <a:solidFill>
                  <a:schemeClr val="tx2"/>
                </a:solidFill>
                <a:latin typeface="Arial Narrow" pitchFamily="34" charset="0"/>
              </a:rPr>
              <a:t>68 </a:t>
            </a:r>
            <a:r>
              <a:rPr lang="pt-BR" sz="1400" dirty="0" smtClean="0">
                <a:solidFill>
                  <a:schemeClr val="tx2"/>
                </a:solidFill>
                <a:latin typeface="Arial Narrow" pitchFamily="34" charset="0"/>
              </a:rPr>
              <a:t>- Restringe a terceirização apenas aos serviços acessórios </a:t>
            </a:r>
          </a:p>
        </p:txBody>
      </p:sp>
      <p:sp>
        <p:nvSpPr>
          <p:cNvPr id="28" name="CaixaDeTexto 27"/>
          <p:cNvSpPr txBox="1"/>
          <p:nvPr/>
        </p:nvSpPr>
        <p:spPr>
          <a:xfrm>
            <a:off x="4702631" y="4871822"/>
            <a:ext cx="3906982" cy="523220"/>
          </a:xfrm>
          <a:prstGeom prst="rect">
            <a:avLst/>
          </a:prstGeom>
          <a:solidFill>
            <a:srgbClr val="F4652C"/>
          </a:solidFill>
        </p:spPr>
        <p:txBody>
          <a:bodyPr wrap="square" rtlCol="0">
            <a:spAutoFit/>
          </a:bodyPr>
          <a:lstStyle/>
          <a:p>
            <a:pPr algn="just"/>
            <a:r>
              <a:rPr lang="pt-BR" sz="1400" b="1" dirty="0" smtClean="0">
                <a:solidFill>
                  <a:schemeClr val="tx2"/>
                </a:solidFill>
                <a:latin typeface="Arial Narrow" pitchFamily="34" charset="0"/>
              </a:rPr>
              <a:t>78</a:t>
            </a:r>
            <a:r>
              <a:rPr lang="pt-BR" sz="1400" dirty="0" smtClean="0">
                <a:solidFill>
                  <a:schemeClr val="tx2"/>
                </a:solidFill>
                <a:latin typeface="Arial Narrow" pitchFamily="34" charset="0"/>
              </a:rPr>
              <a:t> – Portabilidade no ambiente de contratação de energia para consumidores industriais.</a:t>
            </a:r>
          </a:p>
        </p:txBody>
      </p:sp>
      <p:sp>
        <p:nvSpPr>
          <p:cNvPr id="29" name="CaixaDeTexto 28"/>
          <p:cNvSpPr txBox="1"/>
          <p:nvPr/>
        </p:nvSpPr>
        <p:spPr>
          <a:xfrm>
            <a:off x="4716016" y="5571237"/>
            <a:ext cx="4203865" cy="954107"/>
          </a:xfrm>
          <a:prstGeom prst="rect">
            <a:avLst/>
          </a:prstGeom>
          <a:solidFill>
            <a:srgbClr val="F4652C"/>
          </a:solidFill>
        </p:spPr>
        <p:txBody>
          <a:bodyPr wrap="square" rtlCol="0">
            <a:spAutoFit/>
          </a:bodyPr>
          <a:lstStyle/>
          <a:p>
            <a:pPr marL="342900" indent="-342900" algn="just">
              <a:buAutoNum type="arabicPlain" startAt="92"/>
            </a:pPr>
            <a:r>
              <a:rPr lang="pt-BR" sz="1400" dirty="0" smtClean="0">
                <a:solidFill>
                  <a:schemeClr val="tx2"/>
                </a:solidFill>
                <a:latin typeface="Arial Narrow" pitchFamily="34" charset="0"/>
              </a:rPr>
              <a:t>- Garantir descontos na tarifa de energia elétrica e de transporte para cooperativas de eletrificação rural </a:t>
            </a:r>
          </a:p>
          <a:p>
            <a:pPr marL="342900" indent="-342900" algn="just">
              <a:buAutoNum type="arabicPlain" startAt="92"/>
            </a:pPr>
            <a:endParaRPr lang="pt-BR" sz="1400" dirty="0" smtClean="0">
              <a:solidFill>
                <a:schemeClr val="tx2"/>
              </a:solidFill>
              <a:latin typeface="Arial Narrow" pitchFamily="34" charset="0"/>
            </a:endParaRPr>
          </a:p>
          <a:p>
            <a:pPr marL="342900" indent="-342900" algn="just">
              <a:buAutoNum type="arabicPlain" startAt="92"/>
            </a:pPr>
            <a:endParaRPr lang="pt-BR" sz="1400" dirty="0" smtClean="0">
              <a:solidFill>
                <a:schemeClr val="tx2"/>
              </a:solidFill>
              <a:latin typeface="Arial Narrow" pitchFamily="34" charset="0"/>
            </a:endParaRPr>
          </a:p>
        </p:txBody>
      </p:sp>
      <p:sp>
        <p:nvSpPr>
          <p:cNvPr id="30" name="Retângulo de cantos arredondados 29"/>
          <p:cNvSpPr/>
          <p:nvPr/>
        </p:nvSpPr>
        <p:spPr bwMode="auto">
          <a:xfrm>
            <a:off x="95000" y="2636912"/>
            <a:ext cx="4227617" cy="900000"/>
          </a:xfrm>
          <a:prstGeom prst="roundRect">
            <a:avLst/>
          </a:prstGeom>
          <a:solidFill>
            <a:srgbClr val="92D050"/>
          </a:solidFill>
          <a:ln w="28575">
            <a:noFill/>
            <a:round/>
            <a:headEnd/>
            <a:tailEnd/>
          </a:ln>
          <a:effectLst/>
        </p:spPr>
        <p:txBody>
          <a:bodyPr wrap="square" lIns="0" tIns="0" rIns="0" bIns="0" rtlCol="0" anchor="ctr">
            <a:spAutoFit/>
          </a:bodyPr>
          <a:lstStyle/>
          <a:p>
            <a:endParaRPr lang="pt-BR" sz="1300" dirty="0" smtClean="0"/>
          </a:p>
        </p:txBody>
      </p:sp>
      <p:sp>
        <p:nvSpPr>
          <p:cNvPr id="31" name="CaixaDeTexto 30"/>
          <p:cNvSpPr txBox="1"/>
          <p:nvPr/>
        </p:nvSpPr>
        <p:spPr>
          <a:xfrm>
            <a:off x="137968" y="1611377"/>
            <a:ext cx="4001984" cy="1169551"/>
          </a:xfrm>
          <a:prstGeom prst="rect">
            <a:avLst/>
          </a:prstGeom>
          <a:noFill/>
        </p:spPr>
        <p:txBody>
          <a:bodyPr wrap="square" rtlCol="0">
            <a:spAutoFit/>
          </a:bodyPr>
          <a:lstStyle/>
          <a:p>
            <a:pPr algn="just"/>
            <a:r>
              <a:rPr lang="pt-BR" sz="1400" b="1" dirty="0" smtClean="0">
                <a:solidFill>
                  <a:schemeClr val="tx2"/>
                </a:solidFill>
                <a:latin typeface="Arial Narrow" pitchFamily="34" charset="0"/>
              </a:rPr>
              <a:t>38</a:t>
            </a:r>
            <a:r>
              <a:rPr lang="pt-BR" sz="1400" dirty="0" smtClean="0">
                <a:solidFill>
                  <a:schemeClr val="tx2"/>
                </a:solidFill>
                <a:latin typeface="Arial Narrow" pitchFamily="34" charset="0"/>
              </a:rPr>
              <a:t> – Gestão dos contratos do ACR pela CCEE (igual emenda 71</a:t>
            </a:r>
            <a:r>
              <a:rPr lang="pt-BR" sz="1400" dirty="0" smtClean="0">
                <a:solidFill>
                  <a:schemeClr val="tx2"/>
                </a:solidFill>
                <a:latin typeface="Arial Narrow" pitchFamily="34" charset="0"/>
              </a:rPr>
              <a:t>).</a:t>
            </a:r>
            <a:endParaRPr lang="pt-BR" sz="1400" dirty="0" smtClean="0">
              <a:solidFill>
                <a:schemeClr val="tx2"/>
              </a:solidFill>
              <a:latin typeface="Arial Narrow" pitchFamily="34" charset="0"/>
            </a:endParaRPr>
          </a:p>
          <a:p>
            <a:pPr algn="just"/>
            <a:r>
              <a:rPr lang="pt-BR" sz="1400" b="1" dirty="0" smtClean="0">
                <a:solidFill>
                  <a:schemeClr val="tx2"/>
                </a:solidFill>
                <a:latin typeface="Arial Narrow" pitchFamily="34" charset="0"/>
              </a:rPr>
              <a:t>76 </a:t>
            </a:r>
            <a:r>
              <a:rPr lang="pt-BR" sz="1400" dirty="0" smtClean="0">
                <a:solidFill>
                  <a:schemeClr val="tx2"/>
                </a:solidFill>
                <a:latin typeface="Arial Narrow" pitchFamily="34" charset="0"/>
              </a:rPr>
              <a:t>– Transferência de CCEAR Disponibilidade para Reserva</a:t>
            </a:r>
          </a:p>
          <a:p>
            <a:pPr algn="just"/>
            <a:endParaRPr lang="pt-BR" sz="1400" dirty="0" smtClean="0">
              <a:solidFill>
                <a:schemeClr val="tx2"/>
              </a:solidFill>
              <a:latin typeface="Arial Narrow" pitchFamily="34" charset="0"/>
            </a:endParaRPr>
          </a:p>
        </p:txBody>
      </p:sp>
      <p:sp>
        <p:nvSpPr>
          <p:cNvPr id="32" name="CaixaDeTexto 31"/>
          <p:cNvSpPr txBox="1"/>
          <p:nvPr/>
        </p:nvSpPr>
        <p:spPr>
          <a:xfrm>
            <a:off x="118751" y="2727472"/>
            <a:ext cx="4201891" cy="523220"/>
          </a:xfrm>
          <a:prstGeom prst="rect">
            <a:avLst/>
          </a:prstGeom>
          <a:noFill/>
        </p:spPr>
        <p:txBody>
          <a:bodyPr wrap="square" rtlCol="0">
            <a:spAutoFit/>
          </a:bodyPr>
          <a:lstStyle/>
          <a:p>
            <a:pPr algn="just"/>
            <a:r>
              <a:rPr lang="pt-BR" sz="1400" b="1" dirty="0" smtClean="0">
                <a:solidFill>
                  <a:schemeClr val="tx2"/>
                </a:solidFill>
                <a:latin typeface="Arial Narrow" pitchFamily="34" charset="0"/>
              </a:rPr>
              <a:t>46</a:t>
            </a:r>
            <a:r>
              <a:rPr lang="pt-BR" sz="1400" dirty="0" smtClean="0">
                <a:solidFill>
                  <a:schemeClr val="tx2"/>
                </a:solidFill>
                <a:latin typeface="Arial Narrow" pitchFamily="34" charset="0"/>
              </a:rPr>
              <a:t> – Criação do Plano Nacional de Modernização das Redes de Energia Elétrica</a:t>
            </a:r>
            <a:r>
              <a:rPr lang="pt-BR" sz="1400" dirty="0" smtClean="0"/>
              <a:t>. (incentivos) </a:t>
            </a:r>
            <a:endParaRPr lang="pt-BR" sz="1400" dirty="0" smtClean="0">
              <a:solidFill>
                <a:schemeClr val="tx2"/>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16632"/>
            <a:ext cx="7671130" cy="1008112"/>
          </a:xfrm>
        </p:spPr>
        <p:txBody>
          <a:bodyPr/>
          <a:lstStyle/>
          <a:p>
            <a:pPr algn="ctr"/>
            <a:r>
              <a:rPr lang="pt-BR" sz="2800" dirty="0" smtClean="0"/>
              <a:t>MP 735 de 2016</a:t>
            </a:r>
            <a:endParaRPr lang="pt-BR" sz="2800" dirty="0"/>
          </a:p>
        </p:txBody>
      </p:sp>
      <p:sp>
        <p:nvSpPr>
          <p:cNvPr id="4" name="Espaço Reservado para Número de Slide 3"/>
          <p:cNvSpPr>
            <a:spLocks noGrp="1"/>
          </p:cNvSpPr>
          <p:nvPr>
            <p:ph type="sldNum" sz="quarter" idx="10"/>
          </p:nvPr>
        </p:nvSpPr>
        <p:spPr/>
        <p:txBody>
          <a:bodyPr/>
          <a:lstStyle/>
          <a:p>
            <a:pPr>
              <a:defRPr/>
            </a:pPr>
            <a:fld id="{56CE5FD1-D039-4648-9990-3AB16FC2FD2F}" type="slidenum">
              <a:rPr lang="en-US" smtClean="0"/>
              <a:pPr>
                <a:defRPr/>
              </a:pPr>
              <a:t>6</a:t>
            </a:fld>
            <a:endParaRPr lang="en-US" dirty="0"/>
          </a:p>
        </p:txBody>
      </p:sp>
      <p:sp>
        <p:nvSpPr>
          <p:cNvPr id="9" name="Espaço Reservado para Conteúdo 2"/>
          <p:cNvSpPr>
            <a:spLocks noGrp="1"/>
          </p:cNvSpPr>
          <p:nvPr>
            <p:ph idx="1"/>
          </p:nvPr>
        </p:nvSpPr>
        <p:spPr>
          <a:xfrm>
            <a:off x="251520" y="1744216"/>
            <a:ext cx="8640960" cy="4853136"/>
          </a:xfrm>
        </p:spPr>
        <p:txBody>
          <a:bodyPr>
            <a:noAutofit/>
          </a:bodyPr>
          <a:lstStyle/>
          <a:p>
            <a:pPr algn="just"/>
            <a:r>
              <a:rPr lang="pt-BR" sz="2000" dirty="0" smtClean="0"/>
              <a:t> </a:t>
            </a:r>
            <a:r>
              <a:rPr lang="pt-BR" sz="2000" dirty="0" smtClean="0"/>
              <a:t>Por fim, a ABRADEE apresentou, em carta entregue ao gabinete do relator da MP 735 de 2016, Deputado José Carlos Aleluia, uma sugestão de emenda de relator que prima pelo incentivo aos investimentos de melhoria na qualidade do serviço prestado pelas concessionárias e permissionárias de serviço público de distribuição de energia elétrica. Esta emenda trás também um dispositivo sobre o tema do enterramento de redes, assunto que foi objeto de uma audiência realizada pela ABRADEE com o Deputado José Carlos Aleluia quando de sua indicação para a relatoria da MP 735/2016.</a:t>
            </a:r>
            <a:endParaRPr lang="pt-BR" sz="1200" dirty="0" smtClean="0"/>
          </a:p>
          <a:p>
            <a:pPr algn="just"/>
            <a:endParaRPr lang="pt-BR" sz="1200" dirty="0" smtClean="0"/>
          </a:p>
          <a:p>
            <a:pPr algn="just"/>
            <a:endParaRPr lang="pt-BR" sz="1200" dirty="0" smtClean="0"/>
          </a:p>
          <a:p>
            <a:pPr algn="just"/>
            <a:endParaRPr lang="pt-BR" sz="1200" dirty="0" smtClean="0"/>
          </a:p>
          <a:p>
            <a:pPr algn="just"/>
            <a:endParaRPr lang="pt-BR" sz="1200" dirty="0" smtClean="0"/>
          </a:p>
          <a:p>
            <a:pPr algn="just"/>
            <a:endParaRPr lang="pt-BR" sz="12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Número de Slide 3"/>
          <p:cNvSpPr>
            <a:spLocks noGrp="1"/>
          </p:cNvSpPr>
          <p:nvPr>
            <p:ph type="sldNum" sz="quarter" idx="10"/>
          </p:nvPr>
        </p:nvSpPr>
        <p:spPr>
          <a:noFill/>
        </p:spPr>
        <p:txBody>
          <a:bodyPr/>
          <a:lstStyle/>
          <a:p>
            <a:fld id="{92912BCA-6EBE-4C65-824D-E97DEEB54A2A}" type="slidenum">
              <a:rPr lang="en-US" smtClean="0">
                <a:ea typeface="ＭＳ Ｐゴシック" pitchFamily="34" charset="-128"/>
              </a:rPr>
              <a:pPr/>
              <a:t>7</a:t>
            </a:fld>
            <a:endParaRPr lang="en-US" smtClean="0">
              <a:ea typeface="ＭＳ Ｐゴシック" pitchFamily="34" charset="-128"/>
            </a:endParaRPr>
          </a:p>
        </p:txBody>
      </p:sp>
      <p:pic>
        <p:nvPicPr>
          <p:cNvPr id="8195" name="Picture 2" descr="DIVISÃO NOVA.jpg                                               000186BBG3 Ricardo 2                   BAE4642E:"/>
          <p:cNvPicPr>
            <a:picLocks noChangeAspect="1" noChangeArrowheads="1"/>
          </p:cNvPicPr>
          <p:nvPr/>
        </p:nvPicPr>
        <p:blipFill>
          <a:blip r:embed="rId2" r:link="rId3" cstate="print"/>
          <a:srcRect/>
          <a:stretch>
            <a:fillRect/>
          </a:stretch>
        </p:blipFill>
        <p:spPr bwMode="auto">
          <a:xfrm>
            <a:off x="0" y="0"/>
            <a:ext cx="9145588" cy="6859588"/>
          </a:xfrm>
          <a:prstGeom prst="rect">
            <a:avLst/>
          </a:prstGeom>
          <a:noFill/>
          <a:ln w="9525">
            <a:noFill/>
            <a:miter lim="800000"/>
            <a:headEnd/>
            <a:tailEnd/>
          </a:ln>
        </p:spPr>
      </p:pic>
      <p:sp>
        <p:nvSpPr>
          <p:cNvPr id="8196" name="Rectangle 4"/>
          <p:cNvSpPr>
            <a:spLocks noChangeArrowheads="1"/>
          </p:cNvSpPr>
          <p:nvPr/>
        </p:nvSpPr>
        <p:spPr bwMode="auto">
          <a:xfrm>
            <a:off x="2771800" y="5480621"/>
            <a:ext cx="3276600" cy="1188739"/>
          </a:xfrm>
          <a:prstGeom prst="rect">
            <a:avLst/>
          </a:prstGeom>
          <a:noFill/>
          <a:ln w="9525">
            <a:noFill/>
            <a:miter lim="800000"/>
            <a:headEnd/>
            <a:tailEnd/>
          </a:ln>
        </p:spPr>
        <p:txBody>
          <a:bodyPr/>
          <a:lstStyle/>
          <a:p>
            <a:pPr marL="150813" indent="-150813" algn="ctr">
              <a:buSzPct val="120000"/>
            </a:pPr>
            <a:r>
              <a:rPr lang="en-US" sz="1100" dirty="0">
                <a:latin typeface="+mn-lt"/>
              </a:rPr>
              <a:t>SCN - Quadra 02 - </a:t>
            </a:r>
            <a:r>
              <a:rPr lang="en-US" sz="1100" dirty="0" err="1">
                <a:latin typeface="+mn-lt"/>
              </a:rPr>
              <a:t>Bloco</a:t>
            </a:r>
            <a:r>
              <a:rPr lang="en-US" sz="1100" dirty="0">
                <a:latin typeface="+mn-lt"/>
              </a:rPr>
              <a:t> D - Torre A</a:t>
            </a:r>
          </a:p>
          <a:p>
            <a:pPr marL="150813" indent="-150813" algn="ctr">
              <a:buSzPct val="120000"/>
            </a:pPr>
            <a:r>
              <a:rPr lang="en-US" sz="1100" dirty="0" err="1">
                <a:latin typeface="+mn-lt"/>
              </a:rPr>
              <a:t>Sala</a:t>
            </a:r>
            <a:r>
              <a:rPr lang="en-US" sz="1100" dirty="0">
                <a:latin typeface="+mn-lt"/>
              </a:rPr>
              <a:t> 1101 - </a:t>
            </a:r>
            <a:r>
              <a:rPr lang="en-US" sz="1100" dirty="0" err="1">
                <a:latin typeface="+mn-lt"/>
              </a:rPr>
              <a:t>Edifício</a:t>
            </a:r>
            <a:r>
              <a:rPr lang="en-US" sz="1100" dirty="0">
                <a:latin typeface="+mn-lt"/>
              </a:rPr>
              <a:t> Liberty Mall</a:t>
            </a:r>
          </a:p>
          <a:p>
            <a:pPr marL="150813" indent="-150813" algn="ctr">
              <a:buSzPct val="120000"/>
            </a:pPr>
            <a:r>
              <a:rPr lang="en-US" sz="1100" dirty="0">
                <a:latin typeface="+mn-lt"/>
              </a:rPr>
              <a:t>CEP 70712-903  Brasilia  DF  </a:t>
            </a:r>
            <a:r>
              <a:rPr lang="en-US" sz="1100" dirty="0" err="1">
                <a:latin typeface="+mn-lt"/>
              </a:rPr>
              <a:t>Brasil</a:t>
            </a:r>
            <a:endParaRPr lang="en-US" sz="1100" dirty="0">
              <a:latin typeface="+mn-lt"/>
            </a:endParaRPr>
          </a:p>
          <a:p>
            <a:pPr marL="150813" indent="-150813" algn="ctr">
              <a:buSzPct val="120000"/>
            </a:pPr>
            <a:r>
              <a:rPr lang="en-US" sz="1100" dirty="0">
                <a:latin typeface="+mn-lt"/>
              </a:rPr>
              <a:t>Tel 55 61  3326 1312</a:t>
            </a:r>
          </a:p>
          <a:p>
            <a:pPr marL="150813" indent="-150813" algn="ctr">
              <a:buSzPct val="120000"/>
            </a:pPr>
            <a:r>
              <a:rPr lang="en-US" sz="1100" dirty="0">
                <a:latin typeface="+mn-lt"/>
              </a:rPr>
              <a:t>Fax 55 61 3031-9327</a:t>
            </a:r>
          </a:p>
          <a:p>
            <a:pPr marL="150813" indent="-150813" algn="ctr">
              <a:buSzPct val="120000"/>
            </a:pPr>
            <a:r>
              <a:rPr lang="en-US" sz="1100" dirty="0">
                <a:latin typeface="+mn-lt"/>
              </a:rPr>
              <a:t>abradee@abradee.org.br</a:t>
            </a:r>
          </a:p>
        </p:txBody>
      </p:sp>
      <p:sp>
        <p:nvSpPr>
          <p:cNvPr id="8197" name="Text Box 5"/>
          <p:cNvSpPr txBox="1">
            <a:spLocks noChangeArrowheads="1"/>
          </p:cNvSpPr>
          <p:nvPr/>
        </p:nvSpPr>
        <p:spPr bwMode="auto">
          <a:xfrm>
            <a:off x="2156048" y="4005064"/>
            <a:ext cx="4648200" cy="553998"/>
          </a:xfrm>
          <a:prstGeom prst="rect">
            <a:avLst/>
          </a:prstGeom>
          <a:noFill/>
          <a:ln w="9525">
            <a:noFill/>
            <a:miter lim="800000"/>
            <a:headEnd/>
            <a:tailEnd/>
          </a:ln>
        </p:spPr>
        <p:txBody>
          <a:bodyPr>
            <a:spAutoFit/>
          </a:bodyPr>
          <a:lstStyle/>
          <a:p>
            <a:pPr algn="ctr">
              <a:spcBef>
                <a:spcPct val="50000"/>
              </a:spcBef>
              <a:buFont typeface="Times" pitchFamily="1" charset="0"/>
              <a:buNone/>
            </a:pPr>
            <a:r>
              <a:rPr lang="pt-BR" sz="3000" dirty="0">
                <a:latin typeface="+mn-lt"/>
              </a:rPr>
              <a:t>Obrigado</a:t>
            </a:r>
            <a:r>
              <a:rPr lang="pt-BR" sz="3000" dirty="0" smtClean="0">
                <a:latin typeface="+mn-lt"/>
              </a:rPr>
              <a:t>!</a:t>
            </a:r>
            <a:endParaRPr lang="pt-BR" sz="30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4C4C4C"/>
      </a:dk1>
      <a:lt1>
        <a:srgbClr val="FFFFFF"/>
      </a:lt1>
      <a:dk2>
        <a:srgbClr val="3F3F3F"/>
      </a:dk2>
      <a:lt2>
        <a:srgbClr val="BFBFBF"/>
      </a:lt2>
      <a:accent1>
        <a:srgbClr val="BAE0E3"/>
      </a:accent1>
      <a:accent2>
        <a:srgbClr val="007E9E"/>
      </a:accent2>
      <a:accent3>
        <a:srgbClr val="FFFFFF"/>
      </a:accent3>
      <a:accent4>
        <a:srgbClr val="404040"/>
      </a:accent4>
      <a:accent5>
        <a:srgbClr val="D9EDEF"/>
      </a:accent5>
      <a:accent6>
        <a:srgbClr val="00728F"/>
      </a:accent6>
      <a:hlink>
        <a:srgbClr val="47AAC2"/>
      </a:hlink>
      <a:folHlink>
        <a:srgbClr val="80CDE1"/>
      </a:folHlink>
    </a:clrScheme>
    <a:fontScheme name="Blank">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20EDP[1]">
  <a:themeElements>
    <a:clrScheme name="EDP Red Theme Color">
      <a:dk1>
        <a:srgbClr val="000000"/>
      </a:dk1>
      <a:lt1>
        <a:srgbClr val="FFFFFF"/>
      </a:lt1>
      <a:dk2>
        <a:srgbClr val="808080"/>
      </a:dk2>
      <a:lt2>
        <a:srgbClr val="FFFFFF"/>
      </a:lt2>
      <a:accent1>
        <a:srgbClr val="000000"/>
      </a:accent1>
      <a:accent2>
        <a:srgbClr val="4D4D4D"/>
      </a:accent2>
      <a:accent3>
        <a:srgbClr val="969696"/>
      </a:accent3>
      <a:accent4>
        <a:srgbClr val="DDDDDD"/>
      </a:accent4>
      <a:accent5>
        <a:srgbClr val="F8F8F8"/>
      </a:accent5>
      <a:accent6>
        <a:srgbClr val="DDDDDD"/>
      </a:accent6>
      <a:hlink>
        <a:srgbClr val="0070C0"/>
      </a:hlink>
      <a:folHlink>
        <a:srgbClr val="800080"/>
      </a:folHlink>
    </a:clrScheme>
    <a:fontScheme name="E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a:spPr>
      <a:bodyPr rtlCol="0" anchor="ctr"/>
      <a:lstStyle>
        <a:defPPr algn="ctr">
          <a:defRPr sz="12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9_EDP Energias do Brasil-PT-0807 (2)">
  <a:themeElements>
    <a:clrScheme name="Default Design 14">
      <a:dk1>
        <a:srgbClr val="000000"/>
      </a:dk1>
      <a:lt1>
        <a:srgbClr val="FFFFFF"/>
      </a:lt1>
      <a:dk2>
        <a:srgbClr val="000000"/>
      </a:dk2>
      <a:lt2>
        <a:srgbClr val="000000"/>
      </a:lt2>
      <a:accent1>
        <a:srgbClr val="F8F8F8"/>
      </a:accent1>
      <a:accent2>
        <a:srgbClr val="4D4D4D"/>
      </a:accent2>
      <a:accent3>
        <a:srgbClr val="FFFFFF"/>
      </a:accent3>
      <a:accent4>
        <a:srgbClr val="000000"/>
      </a:accent4>
      <a:accent5>
        <a:srgbClr val="FBFBFB"/>
      </a:accent5>
      <a:accent6>
        <a:srgbClr val="454545"/>
      </a:accent6>
      <a:hlink>
        <a:srgbClr val="969696"/>
      </a:hlink>
      <a:folHlink>
        <a:srgbClr val="DDDDDD"/>
      </a:folHlink>
    </a:clrScheme>
    <a:fontScheme name="Default Design">
      <a:majorFont>
        <a:latin typeface="Century Gothic"/>
        <a:ea typeface=""/>
        <a:cs typeface=""/>
      </a:majorFont>
      <a:minorFont>
        <a:latin typeface="Century Gothic"/>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8F8F8"/>
        </a:accent1>
        <a:accent2>
          <a:srgbClr val="4D4D4D"/>
        </a:accent2>
        <a:accent3>
          <a:srgbClr val="FFFFFF"/>
        </a:accent3>
        <a:accent4>
          <a:srgbClr val="000000"/>
        </a:accent4>
        <a:accent5>
          <a:srgbClr val="FBFBFB"/>
        </a:accent5>
        <a:accent6>
          <a:srgbClr val="4545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000000"/>
        </a:lt2>
        <a:accent1>
          <a:srgbClr val="F8F8F8"/>
        </a:accent1>
        <a:accent2>
          <a:srgbClr val="4D4D4D"/>
        </a:accent2>
        <a:accent3>
          <a:srgbClr val="FFFFFF"/>
        </a:accent3>
        <a:accent4>
          <a:srgbClr val="000000"/>
        </a:accent4>
        <a:accent5>
          <a:srgbClr val="FBFBFB"/>
        </a:accent5>
        <a:accent6>
          <a:srgbClr val="454545"/>
        </a:accent6>
        <a:hlink>
          <a:srgbClr val="96969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plate%20EDP[1]">
  <a:themeElements>
    <a:clrScheme name="EDP Red Theme Color">
      <a:dk1>
        <a:srgbClr val="000000"/>
      </a:dk1>
      <a:lt1>
        <a:srgbClr val="FFFFFF"/>
      </a:lt1>
      <a:dk2>
        <a:srgbClr val="808080"/>
      </a:dk2>
      <a:lt2>
        <a:srgbClr val="FFFFFF"/>
      </a:lt2>
      <a:accent1>
        <a:srgbClr val="000000"/>
      </a:accent1>
      <a:accent2>
        <a:srgbClr val="4D4D4D"/>
      </a:accent2>
      <a:accent3>
        <a:srgbClr val="969696"/>
      </a:accent3>
      <a:accent4>
        <a:srgbClr val="DDDDDD"/>
      </a:accent4>
      <a:accent5>
        <a:srgbClr val="F8F8F8"/>
      </a:accent5>
      <a:accent6>
        <a:srgbClr val="DDDDDD"/>
      </a:accent6>
      <a:hlink>
        <a:srgbClr val="0070C0"/>
      </a:hlink>
      <a:folHlink>
        <a:srgbClr val="800080"/>
      </a:folHlink>
    </a:clrScheme>
    <a:fontScheme name="E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a:spPr>
      <a:bodyPr rtlCol="0" anchor="ctr"/>
      <a:lstStyle>
        <a:defPPr algn="ctr">
          <a:defRPr sz="12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Template%20EDP[1]">
  <a:themeElements>
    <a:clrScheme name="EDP Red Theme Color">
      <a:dk1>
        <a:srgbClr val="000000"/>
      </a:dk1>
      <a:lt1>
        <a:srgbClr val="FFFFFF"/>
      </a:lt1>
      <a:dk2>
        <a:srgbClr val="808080"/>
      </a:dk2>
      <a:lt2>
        <a:srgbClr val="FFFFFF"/>
      </a:lt2>
      <a:accent1>
        <a:srgbClr val="000000"/>
      </a:accent1>
      <a:accent2>
        <a:srgbClr val="4D4D4D"/>
      </a:accent2>
      <a:accent3>
        <a:srgbClr val="969696"/>
      </a:accent3>
      <a:accent4>
        <a:srgbClr val="DDDDDD"/>
      </a:accent4>
      <a:accent5>
        <a:srgbClr val="F8F8F8"/>
      </a:accent5>
      <a:accent6>
        <a:srgbClr val="DDDDDD"/>
      </a:accent6>
      <a:hlink>
        <a:srgbClr val="0070C0"/>
      </a:hlink>
      <a:folHlink>
        <a:srgbClr val="800080"/>
      </a:folHlink>
    </a:clrScheme>
    <a:fontScheme name="E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a:spPr>
      <a:bodyPr rtlCol="0" anchor="ctr"/>
      <a:lstStyle>
        <a:defPPr algn="ctr">
          <a:defRPr sz="12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3_Template%20EDP[1]">
  <a:themeElements>
    <a:clrScheme name="EDP Red Theme Color">
      <a:dk1>
        <a:srgbClr val="000000"/>
      </a:dk1>
      <a:lt1>
        <a:srgbClr val="FFFFFF"/>
      </a:lt1>
      <a:dk2>
        <a:srgbClr val="808080"/>
      </a:dk2>
      <a:lt2>
        <a:srgbClr val="FFFFFF"/>
      </a:lt2>
      <a:accent1>
        <a:srgbClr val="000000"/>
      </a:accent1>
      <a:accent2>
        <a:srgbClr val="4D4D4D"/>
      </a:accent2>
      <a:accent3>
        <a:srgbClr val="969696"/>
      </a:accent3>
      <a:accent4>
        <a:srgbClr val="DDDDDD"/>
      </a:accent4>
      <a:accent5>
        <a:srgbClr val="F8F8F8"/>
      </a:accent5>
      <a:accent6>
        <a:srgbClr val="DDDDDD"/>
      </a:accent6>
      <a:hlink>
        <a:srgbClr val="0070C0"/>
      </a:hlink>
      <a:folHlink>
        <a:srgbClr val="800080"/>
      </a:folHlink>
    </a:clrScheme>
    <a:fontScheme name="E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a:spPr>
      <a:bodyPr rtlCol="0" anchor="ctr"/>
      <a:lstStyle>
        <a:defPPr algn="ctr">
          <a:defRPr sz="12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4_Template%20EDP[1]">
  <a:themeElements>
    <a:clrScheme name="EDP Red Theme Color">
      <a:dk1>
        <a:srgbClr val="000000"/>
      </a:dk1>
      <a:lt1>
        <a:srgbClr val="FFFFFF"/>
      </a:lt1>
      <a:dk2>
        <a:srgbClr val="808080"/>
      </a:dk2>
      <a:lt2>
        <a:srgbClr val="FFFFFF"/>
      </a:lt2>
      <a:accent1>
        <a:srgbClr val="000000"/>
      </a:accent1>
      <a:accent2>
        <a:srgbClr val="4D4D4D"/>
      </a:accent2>
      <a:accent3>
        <a:srgbClr val="969696"/>
      </a:accent3>
      <a:accent4>
        <a:srgbClr val="DDDDDD"/>
      </a:accent4>
      <a:accent5>
        <a:srgbClr val="F8F8F8"/>
      </a:accent5>
      <a:accent6>
        <a:srgbClr val="DDDDDD"/>
      </a:accent6>
      <a:hlink>
        <a:srgbClr val="0070C0"/>
      </a:hlink>
      <a:folHlink>
        <a:srgbClr val="800080"/>
      </a:folHlink>
    </a:clrScheme>
    <a:fontScheme name="E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a:spPr>
      <a:bodyPr rtlCol="0" anchor="ctr"/>
      <a:lstStyle>
        <a:defPPr algn="ctr">
          <a:defRPr sz="12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5_Template%20EDP[1]">
  <a:themeElements>
    <a:clrScheme name="EDP Red Theme Color">
      <a:dk1>
        <a:srgbClr val="000000"/>
      </a:dk1>
      <a:lt1>
        <a:srgbClr val="FFFFFF"/>
      </a:lt1>
      <a:dk2>
        <a:srgbClr val="808080"/>
      </a:dk2>
      <a:lt2>
        <a:srgbClr val="FFFFFF"/>
      </a:lt2>
      <a:accent1>
        <a:srgbClr val="000000"/>
      </a:accent1>
      <a:accent2>
        <a:srgbClr val="4D4D4D"/>
      </a:accent2>
      <a:accent3>
        <a:srgbClr val="969696"/>
      </a:accent3>
      <a:accent4>
        <a:srgbClr val="DDDDDD"/>
      </a:accent4>
      <a:accent5>
        <a:srgbClr val="F8F8F8"/>
      </a:accent5>
      <a:accent6>
        <a:srgbClr val="DDDDDD"/>
      </a:accent6>
      <a:hlink>
        <a:srgbClr val="0070C0"/>
      </a:hlink>
      <a:folHlink>
        <a:srgbClr val="800080"/>
      </a:folHlink>
    </a:clrScheme>
    <a:fontScheme name="E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a:spPr>
      <a:bodyPr rtlCol="0" anchor="ctr"/>
      <a:lstStyle>
        <a:defPPr algn="ctr">
          <a:defRPr sz="12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22849</TotalTime>
  <Words>578</Words>
  <Application>Microsoft Office PowerPoint</Application>
  <PresentationFormat>Apresentação na tela (4:3)</PresentationFormat>
  <Paragraphs>47</Paragraphs>
  <Slides>7</Slides>
  <Notes>0</Notes>
  <HiddenSlides>0</HiddenSlides>
  <MMClips>0</MMClips>
  <ScaleCrop>false</ScaleCrop>
  <HeadingPairs>
    <vt:vector size="6" baseType="variant">
      <vt:variant>
        <vt:lpstr>Tema</vt:lpstr>
      </vt:variant>
      <vt:variant>
        <vt:i4>8</vt:i4>
      </vt:variant>
      <vt:variant>
        <vt:lpstr>Servidores OLE incorporados</vt:lpstr>
      </vt:variant>
      <vt:variant>
        <vt:i4>1</vt:i4>
      </vt:variant>
      <vt:variant>
        <vt:lpstr>Títulos de slides</vt:lpstr>
      </vt:variant>
      <vt:variant>
        <vt:i4>7</vt:i4>
      </vt:variant>
    </vt:vector>
  </HeadingPairs>
  <TitlesOfParts>
    <vt:vector size="16" baseType="lpstr">
      <vt:lpstr>Blank</vt:lpstr>
      <vt:lpstr>Template%20EDP[1]</vt:lpstr>
      <vt:lpstr>9_EDP Energias do Brasil-PT-0807 (2)</vt:lpstr>
      <vt:lpstr>1_Template%20EDP[1]</vt:lpstr>
      <vt:lpstr>2_Template%20EDP[1]</vt:lpstr>
      <vt:lpstr>3_Template%20EDP[1]</vt:lpstr>
      <vt:lpstr>4_Template%20EDP[1]</vt:lpstr>
      <vt:lpstr>5_Template%20EDP[1]</vt:lpstr>
      <vt:lpstr>Slide do think-cell</vt:lpstr>
      <vt:lpstr>Slide 1</vt:lpstr>
      <vt:lpstr>Slide 2</vt:lpstr>
      <vt:lpstr>MP 735 de 2016</vt:lpstr>
      <vt:lpstr>MP 735 de 2016</vt:lpstr>
      <vt:lpstr>MP 735 de 2016</vt:lpstr>
      <vt:lpstr>MP 735 de 2016</vt:lpstr>
      <vt:lpstr>Slide 7</vt:lpstr>
    </vt:vector>
  </TitlesOfParts>
  <Company>Eg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Eg.design</dc:creator>
  <cp:lastModifiedBy>daniel mendonça</cp:lastModifiedBy>
  <cp:revision>1585</cp:revision>
  <dcterms:created xsi:type="dcterms:W3CDTF">2004-08-17T21:32:50Z</dcterms:created>
  <dcterms:modified xsi:type="dcterms:W3CDTF">2016-08-30T20:59:47Z</dcterms:modified>
</cp:coreProperties>
</file>