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310" r:id="rId4"/>
    <p:sldId id="311" r:id="rId5"/>
    <p:sldId id="313" r:id="rId6"/>
    <p:sldId id="314" r:id="rId7"/>
    <p:sldId id="309" r:id="rId8"/>
    <p:sldId id="259" r:id="rId9"/>
    <p:sldId id="266" r:id="rId10"/>
    <p:sldId id="257" r:id="rId11"/>
    <p:sldId id="267" r:id="rId12"/>
    <p:sldId id="260" r:id="rId13"/>
    <p:sldId id="261" r:id="rId14"/>
    <p:sldId id="303" r:id="rId15"/>
    <p:sldId id="269" r:id="rId16"/>
    <p:sldId id="272" r:id="rId17"/>
    <p:sldId id="305" r:id="rId18"/>
    <p:sldId id="306" r:id="rId19"/>
    <p:sldId id="307" r:id="rId20"/>
    <p:sldId id="304" r:id="rId21"/>
    <p:sldId id="308" r:id="rId22"/>
    <p:sldId id="271" r:id="rId23"/>
    <p:sldId id="274" r:id="rId24"/>
    <p:sldId id="275" r:id="rId25"/>
    <p:sldId id="276" r:id="rId26"/>
    <p:sldId id="277" r:id="rId27"/>
    <p:sldId id="265" r:id="rId28"/>
  </p:sldIdLst>
  <p:sldSz cx="18288000" cy="10287000"/>
  <p:notesSz cx="6858000" cy="9144000"/>
  <p:embeddedFontLst>
    <p:embeddedFont>
      <p:font typeface="Arial Bold" panose="020B0604020202020204" charset="0"/>
      <p:regular r:id="rId30"/>
      <p:bold r:id="rId31"/>
    </p:embeddedFont>
    <p:embeddedFont>
      <p:font typeface="Intro Rust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Sondos" panose="020B0604020202020204" charset="-78"/>
      <p:regular r:id="rId37"/>
    </p:embeddedFont>
    <p:embeddedFont>
      <p:font typeface="Sondos Bold" panose="020B0604020202020204" charset="-78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3C64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E943E-C618-4BB2-822C-D07707D10E10}" v="97" dt="2024-11-29T14:44:02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0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Eduardo Di Santoro Bruzetti" userId="32bc4adf-e49f-43e7-84d9-1e4f58827218" providerId="ADAL" clId="{6C0DA705-934D-4AA8-AB41-552EA0091D3F}"/>
    <pc:docChg chg="custSel addSld modSld">
      <pc:chgData name="Sergio Eduardo Di Santoro Bruzetti" userId="32bc4adf-e49f-43e7-84d9-1e4f58827218" providerId="ADAL" clId="{6C0DA705-934D-4AA8-AB41-552EA0091D3F}" dt="2024-09-23T12:38:07.214" v="571" actId="1076"/>
      <pc:docMkLst>
        <pc:docMk/>
      </pc:docMkLst>
      <pc:sldChg chg="addSp delSp modSp mod">
        <pc:chgData name="Sergio Eduardo Di Santoro Bruzetti" userId="32bc4adf-e49f-43e7-84d9-1e4f58827218" providerId="ADAL" clId="{6C0DA705-934D-4AA8-AB41-552EA0091D3F}" dt="2024-09-13T18:18:21.746" v="2" actId="1076"/>
        <pc:sldMkLst>
          <pc:docMk/>
          <pc:sldMk cId="0" sldId="256"/>
        </pc:sldMkLst>
        <pc:picChg chg="add mod">
          <ac:chgData name="Sergio Eduardo Di Santoro Bruzetti" userId="32bc4adf-e49f-43e7-84d9-1e4f58827218" providerId="ADAL" clId="{6C0DA705-934D-4AA8-AB41-552EA0091D3F}" dt="2024-09-13T18:18:21.746" v="2" actId="1076"/>
          <ac:picMkLst>
            <pc:docMk/>
            <pc:sldMk cId="0" sldId="256"/>
            <ac:picMk id="5" creationId="{A770D8E3-15FC-0C14-7471-D40AB769C64A}"/>
          </ac:picMkLst>
        </pc:picChg>
        <pc:picChg chg="del">
          <ac:chgData name="Sergio Eduardo Di Santoro Bruzetti" userId="32bc4adf-e49f-43e7-84d9-1e4f58827218" providerId="ADAL" clId="{6C0DA705-934D-4AA8-AB41-552EA0091D3F}" dt="2024-09-13T18:18:09.506" v="0" actId="478"/>
          <ac:picMkLst>
            <pc:docMk/>
            <pc:sldMk cId="0" sldId="256"/>
            <ac:picMk id="1026" creationId="{A732B3C2-163D-D550-730B-A987F0A865DE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3:01.658" v="29" actId="1076"/>
        <pc:sldMkLst>
          <pc:docMk/>
          <pc:sldMk cId="0" sldId="257"/>
        </pc:sldMkLst>
        <pc:picChg chg="add mod">
          <ac:chgData name="Sergio Eduardo Di Santoro Bruzetti" userId="32bc4adf-e49f-43e7-84d9-1e4f58827218" providerId="ADAL" clId="{6C0DA705-934D-4AA8-AB41-552EA0091D3F}" dt="2024-09-13T18:23:01.658" v="29" actId="1076"/>
          <ac:picMkLst>
            <pc:docMk/>
            <pc:sldMk cId="0" sldId="257"/>
            <ac:picMk id="11" creationId="{624C76D4-CC6F-AB1F-C698-08D7C8F0D243}"/>
          </ac:picMkLst>
        </pc:picChg>
        <pc:picChg chg="del">
          <ac:chgData name="Sergio Eduardo Di Santoro Bruzetti" userId="32bc4adf-e49f-43e7-84d9-1e4f58827218" providerId="ADAL" clId="{6C0DA705-934D-4AA8-AB41-552EA0091D3F}" dt="2024-09-13T18:21:47.156" v="20" actId="478"/>
          <ac:picMkLst>
            <pc:docMk/>
            <pc:sldMk cId="0" sldId="257"/>
            <ac:picMk id="33" creationId="{135803DE-DA45-26D9-8F1C-C104DFE86E42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19:25.208" v="13" actId="1076"/>
        <pc:sldMkLst>
          <pc:docMk/>
          <pc:sldMk cId="0" sldId="258"/>
        </pc:sldMkLst>
        <pc:picChg chg="add mod">
          <ac:chgData name="Sergio Eduardo Di Santoro Bruzetti" userId="32bc4adf-e49f-43e7-84d9-1e4f58827218" providerId="ADAL" clId="{6C0DA705-934D-4AA8-AB41-552EA0091D3F}" dt="2024-09-13T18:19:25.208" v="13" actId="1076"/>
          <ac:picMkLst>
            <pc:docMk/>
            <pc:sldMk cId="0" sldId="258"/>
            <ac:picMk id="2" creationId="{B6951ACF-8B50-39B0-816F-201FE3D1F819}"/>
          </ac:picMkLst>
        </pc:picChg>
        <pc:picChg chg="del">
          <ac:chgData name="Sergio Eduardo Di Santoro Bruzetti" userId="32bc4adf-e49f-43e7-84d9-1e4f58827218" providerId="ADAL" clId="{6C0DA705-934D-4AA8-AB41-552EA0091D3F}" dt="2024-09-13T18:18:39.507" v="3" actId="478"/>
          <ac:picMkLst>
            <pc:docMk/>
            <pc:sldMk cId="0" sldId="258"/>
            <ac:picMk id="23" creationId="{E7567848-0513-6CF1-1624-3593C9FCE617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1:23.642" v="16" actId="1076"/>
        <pc:sldMkLst>
          <pc:docMk/>
          <pc:sldMk cId="0" sldId="259"/>
        </pc:sldMkLst>
        <pc:picChg chg="add mod">
          <ac:chgData name="Sergio Eduardo Di Santoro Bruzetti" userId="32bc4adf-e49f-43e7-84d9-1e4f58827218" providerId="ADAL" clId="{6C0DA705-934D-4AA8-AB41-552EA0091D3F}" dt="2024-09-13T18:21:23.642" v="16" actId="1076"/>
          <ac:picMkLst>
            <pc:docMk/>
            <pc:sldMk cId="0" sldId="259"/>
            <ac:picMk id="3" creationId="{941297E6-9A4C-9AF4-518D-C4B7281EE57C}"/>
          </ac:picMkLst>
        </pc:picChg>
        <pc:picChg chg="del">
          <ac:chgData name="Sergio Eduardo Di Santoro Bruzetti" userId="32bc4adf-e49f-43e7-84d9-1e4f58827218" providerId="ADAL" clId="{6C0DA705-934D-4AA8-AB41-552EA0091D3F}" dt="2024-09-13T18:21:15.202" v="14" actId="478"/>
          <ac:picMkLst>
            <pc:docMk/>
            <pc:sldMk cId="0" sldId="259"/>
            <ac:picMk id="20" creationId="{BCAB1011-E017-BBE3-E998-AE325C8DAA4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2:46.769" v="28" actId="1076"/>
        <pc:sldMkLst>
          <pc:docMk/>
          <pc:sldMk cId="0" sldId="260"/>
        </pc:sldMkLst>
        <pc:picChg chg="add mod">
          <ac:chgData name="Sergio Eduardo Di Santoro Bruzetti" userId="32bc4adf-e49f-43e7-84d9-1e4f58827218" providerId="ADAL" clId="{6C0DA705-934D-4AA8-AB41-552EA0091D3F}" dt="2024-09-13T18:22:46.769" v="28" actId="1076"/>
          <ac:picMkLst>
            <pc:docMk/>
            <pc:sldMk cId="0" sldId="260"/>
            <ac:picMk id="2" creationId="{8031041D-EBAB-3A44-51CB-EF4775A7EB42}"/>
          </ac:picMkLst>
        </pc:picChg>
        <pc:picChg chg="del">
          <ac:chgData name="Sergio Eduardo Di Santoro Bruzetti" userId="32bc4adf-e49f-43e7-84d9-1e4f58827218" providerId="ADAL" clId="{6C0DA705-934D-4AA8-AB41-552EA0091D3F}" dt="2024-09-13T18:22:24.922" v="26" actId="478"/>
          <ac:picMkLst>
            <pc:docMk/>
            <pc:sldMk cId="0" sldId="260"/>
            <ac:picMk id="20" creationId="{FB2AFCC7-4F63-1F4F-8B4C-7AAB25AA0424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3:23.926" v="32" actId="1076"/>
        <pc:sldMkLst>
          <pc:docMk/>
          <pc:sldMk cId="0" sldId="261"/>
        </pc:sldMkLst>
        <pc:picChg chg="add mod">
          <ac:chgData name="Sergio Eduardo Di Santoro Bruzetti" userId="32bc4adf-e49f-43e7-84d9-1e4f58827218" providerId="ADAL" clId="{6C0DA705-934D-4AA8-AB41-552EA0091D3F}" dt="2024-09-13T18:23:23.926" v="32" actId="1076"/>
          <ac:picMkLst>
            <pc:docMk/>
            <pc:sldMk cId="0" sldId="261"/>
            <ac:picMk id="2" creationId="{93DACF6E-ED3D-2FEF-29A1-90A5373F2398}"/>
          </ac:picMkLst>
        </pc:picChg>
        <pc:picChg chg="del">
          <ac:chgData name="Sergio Eduardo Di Santoro Bruzetti" userId="32bc4adf-e49f-43e7-84d9-1e4f58827218" providerId="ADAL" clId="{6C0DA705-934D-4AA8-AB41-552EA0091D3F}" dt="2024-09-13T18:23:15.005" v="30" actId="478"/>
          <ac:picMkLst>
            <pc:docMk/>
            <pc:sldMk cId="0" sldId="261"/>
            <ac:picMk id="22" creationId="{0A03DF0D-D0A7-C041-2CFA-70FDE2E9651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9:38.329" v="82" actId="1076"/>
        <pc:sldMkLst>
          <pc:docMk/>
          <pc:sldMk cId="0" sldId="262"/>
        </pc:sldMkLst>
        <pc:picChg chg="add mod">
          <ac:chgData name="Sergio Eduardo Di Santoro Bruzetti" userId="32bc4adf-e49f-43e7-84d9-1e4f58827218" providerId="ADAL" clId="{6C0DA705-934D-4AA8-AB41-552EA0091D3F}" dt="2024-09-13T18:29:38.329" v="82" actId="1076"/>
          <ac:picMkLst>
            <pc:docMk/>
            <pc:sldMk cId="0" sldId="262"/>
            <ac:picMk id="11" creationId="{8B34966B-D553-89B7-FD67-077E49B43F35}"/>
          </ac:picMkLst>
        </pc:picChg>
        <pc:picChg chg="del">
          <ac:chgData name="Sergio Eduardo Di Santoro Bruzetti" userId="32bc4adf-e49f-43e7-84d9-1e4f58827218" providerId="ADAL" clId="{6C0DA705-934D-4AA8-AB41-552EA0091D3F}" dt="2024-09-13T18:29:29.307" v="80" actId="478"/>
          <ac:picMkLst>
            <pc:docMk/>
            <pc:sldMk cId="0" sldId="262"/>
            <ac:picMk id="21" creationId="{EEA96997-A00E-C66A-4282-D68AF2BCEC8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20:02:55.335" v="155" actId="1076"/>
        <pc:sldMkLst>
          <pc:docMk/>
          <pc:sldMk cId="0" sldId="264"/>
        </pc:sldMkLst>
        <pc:picChg chg="add mod">
          <ac:chgData name="Sergio Eduardo Di Santoro Bruzetti" userId="32bc4adf-e49f-43e7-84d9-1e4f58827218" providerId="ADAL" clId="{6C0DA705-934D-4AA8-AB41-552EA0091D3F}" dt="2024-09-13T20:02:55.335" v="155" actId="1076"/>
          <ac:picMkLst>
            <pc:docMk/>
            <pc:sldMk cId="0" sldId="264"/>
            <ac:picMk id="2" creationId="{F9124194-8BC5-E01A-DCF9-9CE89CA5A937}"/>
          </ac:picMkLst>
        </pc:picChg>
        <pc:picChg chg="del">
          <ac:chgData name="Sergio Eduardo Di Santoro Bruzetti" userId="32bc4adf-e49f-43e7-84d9-1e4f58827218" providerId="ADAL" clId="{6C0DA705-934D-4AA8-AB41-552EA0091D3F}" dt="2024-09-13T20:02:48.982" v="154" actId="478"/>
          <ac:picMkLst>
            <pc:docMk/>
            <pc:sldMk cId="0" sldId="264"/>
            <ac:picMk id="14" creationId="{FB721C67-0F3C-03BF-593E-D6106E21BD6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6T15:00:17.987" v="553" actId="6549"/>
        <pc:sldMkLst>
          <pc:docMk/>
          <pc:sldMk cId="0" sldId="265"/>
        </pc:sldMkLst>
        <pc:spChg chg="mod">
          <ac:chgData name="Sergio Eduardo Di Santoro Bruzetti" userId="32bc4adf-e49f-43e7-84d9-1e4f58827218" providerId="ADAL" clId="{6C0DA705-934D-4AA8-AB41-552EA0091D3F}" dt="2024-09-16T14:51:19.196" v="475" actId="1076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Sergio Eduardo Di Santoro Bruzetti" userId="32bc4adf-e49f-43e7-84d9-1e4f58827218" providerId="ADAL" clId="{6C0DA705-934D-4AA8-AB41-552EA0091D3F}" dt="2024-09-16T14:54:36.779" v="490" actId="14100"/>
          <ac:spMkLst>
            <pc:docMk/>
            <pc:sldMk cId="0" sldId="265"/>
            <ac:spMk id="5" creationId="{17CFD2C1-F345-D04A-BA35-452A7346CAB4}"/>
          </ac:spMkLst>
        </pc:spChg>
        <pc:spChg chg="mod">
          <ac:chgData name="Sergio Eduardo Di Santoro Bruzetti" userId="32bc4adf-e49f-43e7-84d9-1e4f58827218" providerId="ADAL" clId="{6C0DA705-934D-4AA8-AB41-552EA0091D3F}" dt="2024-09-16T14:51:53.391" v="478" actId="1076"/>
          <ac:spMkLst>
            <pc:docMk/>
            <pc:sldMk cId="0" sldId="265"/>
            <ac:spMk id="13" creationId="{972A739D-B9CE-09BA-4DA4-F1AABF80DA1C}"/>
          </ac:spMkLst>
        </pc:spChg>
        <pc:spChg chg="mod">
          <ac:chgData name="Sergio Eduardo Di Santoro Bruzetti" userId="32bc4adf-e49f-43e7-84d9-1e4f58827218" providerId="ADAL" clId="{6C0DA705-934D-4AA8-AB41-552EA0091D3F}" dt="2024-09-16T14:51:48.472" v="477" actId="1076"/>
          <ac:spMkLst>
            <pc:docMk/>
            <pc:sldMk cId="0" sldId="265"/>
            <ac:spMk id="14" creationId="{E91F93A3-84EE-A4B5-9CC0-16B76225D744}"/>
          </ac:spMkLst>
        </pc:spChg>
        <pc:spChg chg="add del">
          <ac:chgData name="Sergio Eduardo Di Santoro Bruzetti" userId="32bc4adf-e49f-43e7-84d9-1e4f58827218" providerId="ADAL" clId="{6C0DA705-934D-4AA8-AB41-552EA0091D3F}" dt="2024-09-16T14:56:25.408" v="492" actId="478"/>
          <ac:spMkLst>
            <pc:docMk/>
            <pc:sldMk cId="0" sldId="265"/>
            <ac:spMk id="15" creationId="{125D09B5-4B7E-06BA-C273-B3B1EE740B18}"/>
          </ac:spMkLst>
        </pc:spChg>
        <pc:spChg chg="mod">
          <ac:chgData name="Sergio Eduardo Di Santoro Bruzetti" userId="32bc4adf-e49f-43e7-84d9-1e4f58827218" providerId="ADAL" clId="{6C0DA705-934D-4AA8-AB41-552EA0091D3F}" dt="2024-09-16T15:00:17.987" v="553" actId="6549"/>
          <ac:spMkLst>
            <pc:docMk/>
            <pc:sldMk cId="0" sldId="265"/>
            <ac:spMk id="16" creationId="{A2E37FD9-1078-F55E-C56E-D2404C17B9DB}"/>
          </ac:spMkLst>
        </pc:spChg>
        <pc:picChg chg="add mod">
          <ac:chgData name="Sergio Eduardo Di Santoro Bruzetti" userId="32bc4adf-e49f-43e7-84d9-1e4f58827218" providerId="ADAL" clId="{6C0DA705-934D-4AA8-AB41-552EA0091D3F}" dt="2024-09-13T20:03:19.632" v="157" actId="1076"/>
          <ac:picMkLst>
            <pc:docMk/>
            <pc:sldMk cId="0" sldId="265"/>
            <ac:picMk id="3" creationId="{0145A1DB-F683-FD8B-2289-B9B4DB703C57}"/>
          </ac:picMkLst>
        </pc:picChg>
        <pc:picChg chg="add mod">
          <ac:chgData name="Sergio Eduardo Di Santoro Bruzetti" userId="32bc4adf-e49f-43e7-84d9-1e4f58827218" providerId="ADAL" clId="{6C0DA705-934D-4AA8-AB41-552EA0091D3F}" dt="2024-09-16T14:54:04.693" v="487" actId="1076"/>
          <ac:picMkLst>
            <pc:docMk/>
            <pc:sldMk cId="0" sldId="265"/>
            <ac:picMk id="6" creationId="{A83BC0BC-A6BF-FC31-711F-4525DDB14D04}"/>
          </ac:picMkLst>
        </pc:picChg>
        <pc:picChg chg="mod">
          <ac:chgData name="Sergio Eduardo Di Santoro Bruzetti" userId="32bc4adf-e49f-43e7-84d9-1e4f58827218" providerId="ADAL" clId="{6C0DA705-934D-4AA8-AB41-552EA0091D3F}" dt="2024-09-16T14:52:00.686" v="479" actId="1076"/>
          <ac:picMkLst>
            <pc:docMk/>
            <pc:sldMk cId="0" sldId="265"/>
            <ac:picMk id="10" creationId="{E40423AF-89A4-642A-E3D7-3E72BED7AF0C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20:31:00.036" v="179" actId="1076"/>
        <pc:sldMkLst>
          <pc:docMk/>
          <pc:sldMk cId="1573179038" sldId="266"/>
        </pc:sldMkLst>
        <pc:spChg chg="mod">
          <ac:chgData name="Sergio Eduardo Di Santoro Bruzetti" userId="32bc4adf-e49f-43e7-84d9-1e4f58827218" providerId="ADAL" clId="{6C0DA705-934D-4AA8-AB41-552EA0091D3F}" dt="2024-09-13T20:30:36.092" v="177" actId="122"/>
          <ac:spMkLst>
            <pc:docMk/>
            <pc:sldMk cId="1573179038" sldId="266"/>
            <ac:spMk id="2" creationId="{00000000-0000-0000-0000-000000000000}"/>
          </ac:spMkLst>
        </pc:spChg>
        <pc:spChg chg="del">
          <ac:chgData name="Sergio Eduardo Di Santoro Bruzetti" userId="32bc4adf-e49f-43e7-84d9-1e4f58827218" providerId="ADAL" clId="{6C0DA705-934D-4AA8-AB41-552EA0091D3F}" dt="2024-09-13T20:27:04.723" v="158" actId="478"/>
          <ac:spMkLst>
            <pc:docMk/>
            <pc:sldMk cId="1573179038" sldId="266"/>
            <ac:spMk id="3" creationId="{6FE0EED1-BC04-6B73-9C2A-33184590DA1B}"/>
          </ac:spMkLst>
        </pc:spChg>
        <pc:picChg chg="add mod">
          <ac:chgData name="Sergio Eduardo Di Santoro Bruzetti" userId="32bc4adf-e49f-43e7-84d9-1e4f58827218" providerId="ADAL" clId="{6C0DA705-934D-4AA8-AB41-552EA0091D3F}" dt="2024-09-13T18:21:40.999" v="19" actId="1076"/>
          <ac:picMkLst>
            <pc:docMk/>
            <pc:sldMk cId="1573179038" sldId="266"/>
            <ac:picMk id="18" creationId="{CAE75518-4CC0-A0FB-B65E-85A642284E76}"/>
          </ac:picMkLst>
        </pc:picChg>
        <pc:picChg chg="del">
          <ac:chgData name="Sergio Eduardo Di Santoro Bruzetti" userId="32bc4adf-e49f-43e7-84d9-1e4f58827218" providerId="ADAL" clId="{6C0DA705-934D-4AA8-AB41-552EA0091D3F}" dt="2024-09-13T18:21:32.756" v="17" actId="478"/>
          <ac:picMkLst>
            <pc:docMk/>
            <pc:sldMk cId="1573179038" sldId="266"/>
            <ac:picMk id="20" creationId="{BCAB1011-E017-BBE3-E998-AE325C8DAA4A}"/>
          </ac:picMkLst>
        </pc:picChg>
        <pc:picChg chg="add mod">
          <ac:chgData name="Sergio Eduardo Di Santoro Bruzetti" userId="32bc4adf-e49f-43e7-84d9-1e4f58827218" providerId="ADAL" clId="{6C0DA705-934D-4AA8-AB41-552EA0091D3F}" dt="2024-09-13T20:31:00.036" v="179" actId="1076"/>
          <ac:picMkLst>
            <pc:docMk/>
            <pc:sldMk cId="1573179038" sldId="266"/>
            <ac:picMk id="21" creationId="{45FEFEC7-749D-7E03-9C3D-99EFF476A04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2:20.099" v="25" actId="1076"/>
        <pc:sldMkLst>
          <pc:docMk/>
          <pc:sldMk cId="2314888268" sldId="267"/>
        </pc:sldMkLst>
        <pc:picChg chg="add mod">
          <ac:chgData name="Sergio Eduardo Di Santoro Bruzetti" userId="32bc4adf-e49f-43e7-84d9-1e4f58827218" providerId="ADAL" clId="{6C0DA705-934D-4AA8-AB41-552EA0091D3F}" dt="2024-09-13T18:22:20.099" v="25" actId="1076"/>
          <ac:picMkLst>
            <pc:docMk/>
            <pc:sldMk cId="2314888268" sldId="267"/>
            <ac:picMk id="3" creationId="{DCAF957F-AA5E-6F57-2C84-8BB8087589CF}"/>
          </ac:picMkLst>
        </pc:picChg>
        <pc:picChg chg="del">
          <ac:chgData name="Sergio Eduardo Di Santoro Bruzetti" userId="32bc4adf-e49f-43e7-84d9-1e4f58827218" providerId="ADAL" clId="{6C0DA705-934D-4AA8-AB41-552EA0091D3F}" dt="2024-09-13T18:22:13.037" v="23" actId="478"/>
          <ac:picMkLst>
            <pc:docMk/>
            <pc:sldMk cId="2314888268" sldId="267"/>
            <ac:picMk id="20" creationId="{BCAB1011-E017-BBE3-E998-AE325C8DAA4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23T12:33:37.042" v="563" actId="14100"/>
        <pc:sldMkLst>
          <pc:docMk/>
          <pc:sldMk cId="872869672" sldId="269"/>
        </pc:sldMkLst>
        <pc:spChg chg="add mod">
          <ac:chgData name="Sergio Eduardo Di Santoro Bruzetti" userId="32bc4adf-e49f-43e7-84d9-1e4f58827218" providerId="ADAL" clId="{6C0DA705-934D-4AA8-AB41-552EA0091D3F}" dt="2024-09-23T12:31:54.890" v="560" actId="692"/>
          <ac:spMkLst>
            <pc:docMk/>
            <pc:sldMk cId="872869672" sldId="269"/>
            <ac:spMk id="3" creationId="{057BADC8-2B69-4001-6358-3F987F4B0A21}"/>
          </ac:spMkLst>
        </pc:spChg>
        <pc:spChg chg="add mod">
          <ac:chgData name="Sergio Eduardo Di Santoro Bruzetti" userId="32bc4adf-e49f-43e7-84d9-1e4f58827218" providerId="ADAL" clId="{6C0DA705-934D-4AA8-AB41-552EA0091D3F}" dt="2024-09-23T12:33:37.042" v="563" actId="14100"/>
          <ac:spMkLst>
            <pc:docMk/>
            <pc:sldMk cId="872869672" sldId="269"/>
            <ac:spMk id="16" creationId="{972F5EC5-6FB2-0E17-600F-7FEAA90E02C7}"/>
          </ac:spMkLst>
        </pc:spChg>
        <pc:picChg chg="add mod">
          <ac:chgData name="Sergio Eduardo Di Santoro Bruzetti" userId="32bc4adf-e49f-43e7-84d9-1e4f58827218" providerId="ADAL" clId="{6C0DA705-934D-4AA8-AB41-552EA0091D3F}" dt="2024-09-13T18:23:47.299" v="35" actId="1076"/>
          <ac:picMkLst>
            <pc:docMk/>
            <pc:sldMk cId="872869672" sldId="269"/>
            <ac:picMk id="2" creationId="{BE330670-6CCE-A6BA-8A5E-93AE739C4797}"/>
          </ac:picMkLst>
        </pc:picChg>
        <pc:picChg chg="del">
          <ac:chgData name="Sergio Eduardo Di Santoro Bruzetti" userId="32bc4adf-e49f-43e7-84d9-1e4f58827218" providerId="ADAL" clId="{6C0DA705-934D-4AA8-AB41-552EA0091D3F}" dt="2024-09-13T18:23:33.183" v="33" actId="478"/>
          <ac:picMkLst>
            <pc:docMk/>
            <pc:sldMk cId="872869672" sldId="269"/>
            <ac:picMk id="22" creationId="{04C246C1-8AA3-F76B-88AC-9B39F5383DC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5:34.183" v="50" actId="1076"/>
        <pc:sldMkLst>
          <pc:docMk/>
          <pc:sldMk cId="3197589267" sldId="271"/>
        </pc:sldMkLst>
        <pc:picChg chg="add mod">
          <ac:chgData name="Sergio Eduardo Di Santoro Bruzetti" userId="32bc4adf-e49f-43e7-84d9-1e4f58827218" providerId="ADAL" clId="{6C0DA705-934D-4AA8-AB41-552EA0091D3F}" dt="2024-09-13T18:25:10.559" v="47" actId="1076"/>
          <ac:picMkLst>
            <pc:docMk/>
            <pc:sldMk cId="3197589267" sldId="271"/>
            <ac:picMk id="2" creationId="{2E3CC94E-5D21-EE0A-5ADD-F9FF7C1D8CC5}"/>
          </ac:picMkLst>
        </pc:picChg>
        <pc:picChg chg="add mod">
          <ac:chgData name="Sergio Eduardo Di Santoro Bruzetti" userId="32bc4adf-e49f-43e7-84d9-1e4f58827218" providerId="ADAL" clId="{6C0DA705-934D-4AA8-AB41-552EA0091D3F}" dt="2024-09-13T18:25:34.183" v="50" actId="1076"/>
          <ac:picMkLst>
            <pc:docMk/>
            <pc:sldMk cId="3197589267" sldId="271"/>
            <ac:picMk id="3" creationId="{A045477E-A54F-9871-19E5-BDCA3570AC45}"/>
          </ac:picMkLst>
        </pc:picChg>
        <pc:picChg chg="del">
          <ac:chgData name="Sergio Eduardo Di Santoro Bruzetti" userId="32bc4adf-e49f-43e7-84d9-1e4f58827218" providerId="ADAL" clId="{6C0DA705-934D-4AA8-AB41-552EA0091D3F}" dt="2024-09-13T18:25:27.512" v="49" actId="478"/>
          <ac:picMkLst>
            <pc:docMk/>
            <pc:sldMk cId="3197589267" sldId="271"/>
            <ac:picMk id="20" creationId="{9330DDD1-6D8F-F86F-BCBE-9DC514EBE4B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6T13:38:47.641" v="322" actId="1076"/>
        <pc:sldMkLst>
          <pc:docMk/>
          <pc:sldMk cId="1515565480" sldId="272"/>
        </pc:sldMkLst>
        <pc:spChg chg="mod">
          <ac:chgData name="Sergio Eduardo Di Santoro Bruzetti" userId="32bc4adf-e49f-43e7-84d9-1e4f58827218" providerId="ADAL" clId="{6C0DA705-934D-4AA8-AB41-552EA0091D3F}" dt="2024-09-16T13:38:47.641" v="322" actId="1076"/>
          <ac:spMkLst>
            <pc:docMk/>
            <pc:sldMk cId="1515565480" sldId="272"/>
            <ac:spMk id="32" creationId="{E935B834-95E1-4D39-5D64-E3325CFFD6BC}"/>
          </ac:spMkLst>
        </pc:spChg>
        <pc:picChg chg="add mod">
          <ac:chgData name="Sergio Eduardo Di Santoro Bruzetti" userId="32bc4adf-e49f-43e7-84d9-1e4f58827218" providerId="ADAL" clId="{6C0DA705-934D-4AA8-AB41-552EA0091D3F}" dt="2024-09-13T18:24:26.437" v="37" actId="1076"/>
          <ac:picMkLst>
            <pc:docMk/>
            <pc:sldMk cId="1515565480" sldId="272"/>
            <ac:picMk id="11" creationId="{2A8038F8-DDA7-8807-6E5F-2947531DE641}"/>
          </ac:picMkLst>
        </pc:picChg>
        <pc:picChg chg="add del">
          <ac:chgData name="Sergio Eduardo Di Santoro Bruzetti" userId="32bc4adf-e49f-43e7-84d9-1e4f58827218" providerId="ADAL" clId="{6C0DA705-934D-4AA8-AB41-552EA0091D3F}" dt="2024-09-13T18:24:47.716" v="40" actId="21"/>
          <ac:picMkLst>
            <pc:docMk/>
            <pc:sldMk cId="1515565480" sldId="272"/>
            <ac:picMk id="33" creationId="{135803DE-DA45-26D9-8F1C-C104DFE86E42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8:12.096" v="67" actId="1076"/>
        <pc:sldMkLst>
          <pc:docMk/>
          <pc:sldMk cId="3377017057" sldId="273"/>
        </pc:sldMkLst>
        <pc:picChg chg="add mod">
          <ac:chgData name="Sergio Eduardo Di Santoro Bruzetti" userId="32bc4adf-e49f-43e7-84d9-1e4f58827218" providerId="ADAL" clId="{6C0DA705-934D-4AA8-AB41-552EA0091D3F}" dt="2024-09-13T18:28:12.096" v="67" actId="1076"/>
          <ac:picMkLst>
            <pc:docMk/>
            <pc:sldMk cId="3377017057" sldId="273"/>
            <ac:picMk id="2" creationId="{7E8FE4AA-4198-43D3-981F-B0347884CAEA}"/>
          </ac:picMkLst>
        </pc:picChg>
        <pc:picChg chg="del">
          <ac:chgData name="Sergio Eduardo Di Santoro Bruzetti" userId="32bc4adf-e49f-43e7-84d9-1e4f58827218" providerId="ADAL" clId="{6C0DA705-934D-4AA8-AB41-552EA0091D3F}" dt="2024-09-13T18:27:58.408" v="65" actId="478"/>
          <ac:picMkLst>
            <pc:docMk/>
            <pc:sldMk cId="3377017057" sldId="273"/>
            <ac:picMk id="23" creationId="{1DCCD88D-2F37-2EED-DC90-A74701FCA81D}"/>
          </ac:picMkLst>
        </pc:picChg>
      </pc:sldChg>
      <pc:sldChg chg="addSp modSp mod">
        <pc:chgData name="Sergio Eduardo Di Santoro Bruzetti" userId="32bc4adf-e49f-43e7-84d9-1e4f58827218" providerId="ADAL" clId="{6C0DA705-934D-4AA8-AB41-552EA0091D3F}" dt="2024-09-13T18:27:14.224" v="57" actId="1076"/>
        <pc:sldMkLst>
          <pc:docMk/>
          <pc:sldMk cId="636967994" sldId="274"/>
        </pc:sldMkLst>
        <pc:picChg chg="add mod">
          <ac:chgData name="Sergio Eduardo Di Santoro Bruzetti" userId="32bc4adf-e49f-43e7-84d9-1e4f58827218" providerId="ADAL" clId="{6C0DA705-934D-4AA8-AB41-552EA0091D3F}" dt="2024-09-13T18:27:14.224" v="57" actId="1076"/>
          <ac:picMkLst>
            <pc:docMk/>
            <pc:sldMk cId="636967994" sldId="274"/>
            <ac:picMk id="11" creationId="{F96F52E9-673E-A735-51B1-08D996A30172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6:56.156" v="56" actId="1076"/>
        <pc:sldMkLst>
          <pc:docMk/>
          <pc:sldMk cId="3855503052" sldId="275"/>
        </pc:sldMkLst>
        <pc:picChg chg="add mod">
          <ac:chgData name="Sergio Eduardo Di Santoro Bruzetti" userId="32bc4adf-e49f-43e7-84d9-1e4f58827218" providerId="ADAL" clId="{6C0DA705-934D-4AA8-AB41-552EA0091D3F}" dt="2024-09-13T18:26:56.156" v="56" actId="1076"/>
          <ac:picMkLst>
            <pc:docMk/>
            <pc:sldMk cId="3855503052" sldId="275"/>
            <ac:picMk id="11" creationId="{1E9EDCD7-33D5-946A-8BB8-43677325A321}"/>
          </ac:picMkLst>
        </pc:picChg>
        <pc:picChg chg="del">
          <ac:chgData name="Sergio Eduardo Di Santoro Bruzetti" userId="32bc4adf-e49f-43e7-84d9-1e4f58827218" providerId="ADAL" clId="{6C0DA705-934D-4AA8-AB41-552EA0091D3F}" dt="2024-09-13T18:26:47.877" v="54" actId="478"/>
          <ac:picMkLst>
            <pc:docMk/>
            <pc:sldMk cId="3855503052" sldId="275"/>
            <ac:picMk id="21" creationId="{D7C22787-4915-8EC5-AD77-4F383131F251}"/>
          </ac:picMkLst>
        </pc:picChg>
        <pc:picChg chg="del">
          <ac:chgData name="Sergio Eduardo Di Santoro Bruzetti" userId="32bc4adf-e49f-43e7-84d9-1e4f58827218" providerId="ADAL" clId="{6C0DA705-934D-4AA8-AB41-552EA0091D3F}" dt="2024-09-13T18:26:43.681" v="53" actId="478"/>
          <ac:picMkLst>
            <pc:docMk/>
            <pc:sldMk cId="3855503052" sldId="275"/>
            <ac:picMk id="22" creationId="{731E110D-E1F1-E849-4F37-F2AAB97F3A4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7:36.414" v="61" actId="1076"/>
        <pc:sldMkLst>
          <pc:docMk/>
          <pc:sldMk cId="3038990939" sldId="276"/>
        </pc:sldMkLst>
        <pc:picChg chg="add mod">
          <ac:chgData name="Sergio Eduardo Di Santoro Bruzetti" userId="32bc4adf-e49f-43e7-84d9-1e4f58827218" providerId="ADAL" clId="{6C0DA705-934D-4AA8-AB41-552EA0091D3F}" dt="2024-09-13T18:27:36.414" v="61" actId="1076"/>
          <ac:picMkLst>
            <pc:docMk/>
            <pc:sldMk cId="3038990939" sldId="276"/>
            <ac:picMk id="12" creationId="{7E821AA7-4738-9B84-7887-F688B040585A}"/>
          </ac:picMkLst>
        </pc:picChg>
        <pc:picChg chg="del">
          <ac:chgData name="Sergio Eduardo Di Santoro Bruzetti" userId="32bc4adf-e49f-43e7-84d9-1e4f58827218" providerId="ADAL" clId="{6C0DA705-934D-4AA8-AB41-552EA0091D3F}" dt="2024-09-13T18:27:29.416" v="59" actId="478"/>
          <ac:picMkLst>
            <pc:docMk/>
            <pc:sldMk cId="3038990939" sldId="276"/>
            <ac:picMk id="21" creationId="{D7C22787-4915-8EC5-AD77-4F383131F251}"/>
          </ac:picMkLst>
        </pc:picChg>
        <pc:picChg chg="del">
          <ac:chgData name="Sergio Eduardo Di Santoro Bruzetti" userId="32bc4adf-e49f-43e7-84d9-1e4f58827218" providerId="ADAL" clId="{6C0DA705-934D-4AA8-AB41-552EA0091D3F}" dt="2024-09-13T18:27:26.824" v="58" actId="478"/>
          <ac:picMkLst>
            <pc:docMk/>
            <pc:sldMk cId="3038990939" sldId="276"/>
            <ac:picMk id="22" creationId="{731E110D-E1F1-E849-4F37-F2AAB97F3A4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23T12:38:07.214" v="571" actId="1076"/>
        <pc:sldMkLst>
          <pc:docMk/>
          <pc:sldMk cId="2786624231" sldId="277"/>
        </pc:sldMkLst>
        <pc:spChg chg="mod">
          <ac:chgData name="Sergio Eduardo Di Santoro Bruzetti" userId="32bc4adf-e49f-43e7-84d9-1e4f58827218" providerId="ADAL" clId="{6C0DA705-934D-4AA8-AB41-552EA0091D3F}" dt="2024-09-23T12:38:00.256" v="570" actId="1076"/>
          <ac:spMkLst>
            <pc:docMk/>
            <pc:sldMk cId="2786624231" sldId="277"/>
            <ac:spMk id="2" creationId="{210FE86D-DA52-E5E7-3708-F47209404FB5}"/>
          </ac:spMkLst>
        </pc:spChg>
        <pc:spChg chg="add mod">
          <ac:chgData name="Sergio Eduardo Di Santoro Bruzetti" userId="32bc4adf-e49f-43e7-84d9-1e4f58827218" providerId="ADAL" clId="{6C0DA705-934D-4AA8-AB41-552EA0091D3F}" dt="2024-09-23T12:38:07.214" v="571" actId="1076"/>
          <ac:spMkLst>
            <pc:docMk/>
            <pc:sldMk cId="2786624231" sldId="277"/>
            <ac:spMk id="14" creationId="{035B743E-C98D-5972-E4D6-10E2393FA1B1}"/>
          </ac:spMkLst>
        </pc:spChg>
        <pc:picChg chg="add mod">
          <ac:chgData name="Sergio Eduardo Di Santoro Bruzetti" userId="32bc4adf-e49f-43e7-84d9-1e4f58827218" providerId="ADAL" clId="{6C0DA705-934D-4AA8-AB41-552EA0091D3F}" dt="2024-09-13T18:27:52.583" v="64" actId="1076"/>
          <ac:picMkLst>
            <pc:docMk/>
            <pc:sldMk cId="2786624231" sldId="277"/>
            <ac:picMk id="13" creationId="{A649B03B-DACD-976F-AB5D-D71BCA294D42}"/>
          </ac:picMkLst>
        </pc:picChg>
        <pc:picChg chg="del">
          <ac:chgData name="Sergio Eduardo Di Santoro Bruzetti" userId="32bc4adf-e49f-43e7-84d9-1e4f58827218" providerId="ADAL" clId="{6C0DA705-934D-4AA8-AB41-552EA0091D3F}" dt="2024-09-13T18:27:43.819" v="62" actId="478"/>
          <ac:picMkLst>
            <pc:docMk/>
            <pc:sldMk cId="2786624231" sldId="277"/>
            <ac:picMk id="22" creationId="{0A03DF0D-D0A7-C041-2CFA-70FDE2E9651A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8:54.885" v="73" actId="1076"/>
        <pc:sldMkLst>
          <pc:docMk/>
          <pc:sldMk cId="707688247" sldId="278"/>
        </pc:sldMkLst>
        <pc:picChg chg="add mod">
          <ac:chgData name="Sergio Eduardo Di Santoro Bruzetti" userId="32bc4adf-e49f-43e7-84d9-1e4f58827218" providerId="ADAL" clId="{6C0DA705-934D-4AA8-AB41-552EA0091D3F}" dt="2024-09-13T18:28:54.885" v="73" actId="1076"/>
          <ac:picMkLst>
            <pc:docMk/>
            <pc:sldMk cId="707688247" sldId="278"/>
            <ac:picMk id="2" creationId="{F02D3EC1-A12C-8F44-5484-557D08A8A07B}"/>
          </ac:picMkLst>
        </pc:picChg>
        <pc:picChg chg="del">
          <ac:chgData name="Sergio Eduardo Di Santoro Bruzetti" userId="32bc4adf-e49f-43e7-84d9-1e4f58827218" providerId="ADAL" clId="{6C0DA705-934D-4AA8-AB41-552EA0091D3F}" dt="2024-09-13T18:28:48.262" v="71" actId="478"/>
          <ac:picMkLst>
            <pc:docMk/>
            <pc:sldMk cId="707688247" sldId="278"/>
            <ac:picMk id="21" creationId="{8B7AD4F7-36F7-3F96-762A-F6C714B8158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8:39.201" v="70" actId="1076"/>
        <pc:sldMkLst>
          <pc:docMk/>
          <pc:sldMk cId="3794842684" sldId="279"/>
        </pc:sldMkLst>
        <pc:picChg chg="add mod">
          <ac:chgData name="Sergio Eduardo Di Santoro Bruzetti" userId="32bc4adf-e49f-43e7-84d9-1e4f58827218" providerId="ADAL" clId="{6C0DA705-934D-4AA8-AB41-552EA0091D3F}" dt="2024-09-13T18:28:39.201" v="70" actId="1076"/>
          <ac:picMkLst>
            <pc:docMk/>
            <pc:sldMk cId="3794842684" sldId="279"/>
            <ac:picMk id="2" creationId="{ABBF5F79-D6F4-D451-0A5D-D666AC61728A}"/>
          </ac:picMkLst>
        </pc:picChg>
        <pc:picChg chg="del">
          <ac:chgData name="Sergio Eduardo Di Santoro Bruzetti" userId="32bc4adf-e49f-43e7-84d9-1e4f58827218" providerId="ADAL" clId="{6C0DA705-934D-4AA8-AB41-552EA0091D3F}" dt="2024-09-13T18:28:25.750" v="68" actId="478"/>
          <ac:picMkLst>
            <pc:docMk/>
            <pc:sldMk cId="3794842684" sldId="279"/>
            <ac:picMk id="20" creationId="{FB2AFCC7-4F63-1F4F-8B4C-7AAB25AA0424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9:08.993" v="76" actId="1076"/>
        <pc:sldMkLst>
          <pc:docMk/>
          <pc:sldMk cId="598086621" sldId="281"/>
        </pc:sldMkLst>
        <pc:picChg chg="add mod">
          <ac:chgData name="Sergio Eduardo Di Santoro Bruzetti" userId="32bc4adf-e49f-43e7-84d9-1e4f58827218" providerId="ADAL" clId="{6C0DA705-934D-4AA8-AB41-552EA0091D3F}" dt="2024-09-13T18:29:08.993" v="76" actId="1076"/>
          <ac:picMkLst>
            <pc:docMk/>
            <pc:sldMk cId="598086621" sldId="281"/>
            <ac:picMk id="3" creationId="{EDA5F6C9-553C-3363-0FBD-76560BB713C3}"/>
          </ac:picMkLst>
        </pc:picChg>
        <pc:picChg chg="del">
          <ac:chgData name="Sergio Eduardo Di Santoro Bruzetti" userId="32bc4adf-e49f-43e7-84d9-1e4f58827218" providerId="ADAL" clId="{6C0DA705-934D-4AA8-AB41-552EA0091D3F}" dt="2024-09-13T18:29:01.295" v="74" actId="478"/>
          <ac:picMkLst>
            <pc:docMk/>
            <pc:sldMk cId="598086621" sldId="281"/>
            <ac:picMk id="21" creationId="{8B7AD4F7-36F7-3F96-762A-F6C714B8158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9:23.358" v="79" actId="1076"/>
        <pc:sldMkLst>
          <pc:docMk/>
          <pc:sldMk cId="1677731046" sldId="282"/>
        </pc:sldMkLst>
        <pc:picChg chg="add mod">
          <ac:chgData name="Sergio Eduardo Di Santoro Bruzetti" userId="32bc4adf-e49f-43e7-84d9-1e4f58827218" providerId="ADAL" clId="{6C0DA705-934D-4AA8-AB41-552EA0091D3F}" dt="2024-09-13T18:29:23.358" v="79" actId="1076"/>
          <ac:picMkLst>
            <pc:docMk/>
            <pc:sldMk cId="1677731046" sldId="282"/>
            <ac:picMk id="2" creationId="{45DE1216-FE6A-707C-8FDA-993E0529EA13}"/>
          </ac:picMkLst>
        </pc:picChg>
        <pc:picChg chg="del">
          <ac:chgData name="Sergio Eduardo Di Santoro Bruzetti" userId="32bc4adf-e49f-43e7-84d9-1e4f58827218" providerId="ADAL" clId="{6C0DA705-934D-4AA8-AB41-552EA0091D3F}" dt="2024-09-13T18:29:14.505" v="77" actId="478"/>
          <ac:picMkLst>
            <pc:docMk/>
            <pc:sldMk cId="1677731046" sldId="282"/>
            <ac:picMk id="21" creationId="{8B7AD4F7-36F7-3F96-762A-F6C714B8158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20:02:37.774" v="152" actId="1076"/>
        <pc:sldMkLst>
          <pc:docMk/>
          <pc:sldMk cId="1904830268" sldId="283"/>
        </pc:sldMkLst>
        <pc:picChg chg="add mod">
          <ac:chgData name="Sergio Eduardo Di Santoro Bruzetti" userId="32bc4adf-e49f-43e7-84d9-1e4f58827218" providerId="ADAL" clId="{6C0DA705-934D-4AA8-AB41-552EA0091D3F}" dt="2024-09-13T20:02:37.774" v="152" actId="1076"/>
          <ac:picMkLst>
            <pc:docMk/>
            <pc:sldMk cId="1904830268" sldId="283"/>
            <ac:picMk id="11" creationId="{F782EDBF-40A9-7AB2-38DF-9D0DC72F80A8}"/>
          </ac:picMkLst>
        </pc:picChg>
        <pc:picChg chg="del">
          <ac:chgData name="Sergio Eduardo Di Santoro Bruzetti" userId="32bc4adf-e49f-43e7-84d9-1e4f58827218" providerId="ADAL" clId="{6C0DA705-934D-4AA8-AB41-552EA0091D3F}" dt="2024-09-13T20:02:30.736" v="151" actId="478"/>
          <ac:picMkLst>
            <pc:docMk/>
            <pc:sldMk cId="1904830268" sldId="283"/>
            <ac:picMk id="21" creationId="{97988382-D10B-4F34-F2DF-93DBF6651485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29:53.289" v="85" actId="1076"/>
        <pc:sldMkLst>
          <pc:docMk/>
          <pc:sldMk cId="3354345594" sldId="284"/>
        </pc:sldMkLst>
        <pc:picChg chg="add mod">
          <ac:chgData name="Sergio Eduardo Di Santoro Bruzetti" userId="32bc4adf-e49f-43e7-84d9-1e4f58827218" providerId="ADAL" clId="{6C0DA705-934D-4AA8-AB41-552EA0091D3F}" dt="2024-09-13T18:29:53.289" v="85" actId="1076"/>
          <ac:picMkLst>
            <pc:docMk/>
            <pc:sldMk cId="3354345594" sldId="284"/>
            <ac:picMk id="12" creationId="{CAAE4E85-BF1C-392C-56E5-D921F7306093}"/>
          </ac:picMkLst>
        </pc:picChg>
        <pc:picChg chg="del">
          <ac:chgData name="Sergio Eduardo Di Santoro Bruzetti" userId="32bc4adf-e49f-43e7-84d9-1e4f58827218" providerId="ADAL" clId="{6C0DA705-934D-4AA8-AB41-552EA0091D3F}" dt="2024-09-13T18:29:44.528" v="83" actId="478"/>
          <ac:picMkLst>
            <pc:docMk/>
            <pc:sldMk cId="3354345594" sldId="284"/>
            <ac:picMk id="21" creationId="{EEA96997-A00E-C66A-4282-D68AF2BCEC8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8:30:10.519" v="88" actId="1076"/>
        <pc:sldMkLst>
          <pc:docMk/>
          <pc:sldMk cId="3536023620" sldId="285"/>
        </pc:sldMkLst>
        <pc:picChg chg="add mod">
          <ac:chgData name="Sergio Eduardo Di Santoro Bruzetti" userId="32bc4adf-e49f-43e7-84d9-1e4f58827218" providerId="ADAL" clId="{6C0DA705-934D-4AA8-AB41-552EA0091D3F}" dt="2024-09-13T18:30:10.519" v="88" actId="1076"/>
          <ac:picMkLst>
            <pc:docMk/>
            <pc:sldMk cId="3536023620" sldId="285"/>
            <ac:picMk id="11" creationId="{78F8E86B-EECB-165A-AFF1-DCAA29D9AEBD}"/>
          </ac:picMkLst>
        </pc:picChg>
        <pc:picChg chg="del">
          <ac:chgData name="Sergio Eduardo Di Santoro Bruzetti" userId="32bc4adf-e49f-43e7-84d9-1e4f58827218" providerId="ADAL" clId="{6C0DA705-934D-4AA8-AB41-552EA0091D3F}" dt="2024-09-13T18:30:01.679" v="86" actId="478"/>
          <ac:picMkLst>
            <pc:docMk/>
            <pc:sldMk cId="3536023620" sldId="285"/>
            <ac:picMk id="21" creationId="{EEA96997-A00E-C66A-4282-D68AF2BCEC8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5:52.728" v="91" actId="1076"/>
        <pc:sldMkLst>
          <pc:docMk/>
          <pc:sldMk cId="1266711943" sldId="286"/>
        </pc:sldMkLst>
        <pc:picChg chg="add mod">
          <ac:chgData name="Sergio Eduardo Di Santoro Bruzetti" userId="32bc4adf-e49f-43e7-84d9-1e4f58827218" providerId="ADAL" clId="{6C0DA705-934D-4AA8-AB41-552EA0091D3F}" dt="2024-09-13T19:55:52.728" v="91" actId="1076"/>
          <ac:picMkLst>
            <pc:docMk/>
            <pc:sldMk cId="1266711943" sldId="286"/>
            <ac:picMk id="11" creationId="{11D30B3F-07F8-9D26-8B94-D4513E67D05D}"/>
          </ac:picMkLst>
        </pc:picChg>
        <pc:picChg chg="del">
          <ac:chgData name="Sergio Eduardo Di Santoro Bruzetti" userId="32bc4adf-e49f-43e7-84d9-1e4f58827218" providerId="ADAL" clId="{6C0DA705-934D-4AA8-AB41-552EA0091D3F}" dt="2024-09-13T19:55:40.132" v="90" actId="478"/>
          <ac:picMkLst>
            <pc:docMk/>
            <pc:sldMk cId="1266711943" sldId="286"/>
            <ac:picMk id="21" creationId="{EEA96997-A00E-C66A-4282-D68AF2BCEC8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6:18.111" v="94" actId="1076"/>
        <pc:sldMkLst>
          <pc:docMk/>
          <pc:sldMk cId="8700727" sldId="287"/>
        </pc:sldMkLst>
        <pc:picChg chg="add mod">
          <ac:chgData name="Sergio Eduardo Di Santoro Bruzetti" userId="32bc4adf-e49f-43e7-84d9-1e4f58827218" providerId="ADAL" clId="{6C0DA705-934D-4AA8-AB41-552EA0091D3F}" dt="2024-09-13T19:56:18.111" v="94" actId="1076"/>
          <ac:picMkLst>
            <pc:docMk/>
            <pc:sldMk cId="8700727" sldId="287"/>
            <ac:picMk id="12" creationId="{FCCDF757-4CEE-B3E0-BBAA-1C722570059A}"/>
          </ac:picMkLst>
        </pc:picChg>
        <pc:picChg chg="del">
          <ac:chgData name="Sergio Eduardo Di Santoro Bruzetti" userId="32bc4adf-e49f-43e7-84d9-1e4f58827218" providerId="ADAL" clId="{6C0DA705-934D-4AA8-AB41-552EA0091D3F}" dt="2024-09-13T19:56:07.960" v="93" actId="478"/>
          <ac:picMkLst>
            <pc:docMk/>
            <pc:sldMk cId="8700727" sldId="287"/>
            <ac:picMk id="21" creationId="{EEA96997-A00E-C66A-4282-D68AF2BCEC86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6:37.890" v="97" actId="1076"/>
        <pc:sldMkLst>
          <pc:docMk/>
          <pc:sldMk cId="2577371747" sldId="288"/>
        </pc:sldMkLst>
        <pc:picChg chg="add mod">
          <ac:chgData name="Sergio Eduardo Di Santoro Bruzetti" userId="32bc4adf-e49f-43e7-84d9-1e4f58827218" providerId="ADAL" clId="{6C0DA705-934D-4AA8-AB41-552EA0091D3F}" dt="2024-09-13T19:56:37.890" v="97" actId="1076"/>
          <ac:picMkLst>
            <pc:docMk/>
            <pc:sldMk cId="2577371747" sldId="288"/>
            <ac:picMk id="11" creationId="{7624384D-65EF-AA8C-E601-D850782C374C}"/>
          </ac:picMkLst>
        </pc:picChg>
        <pc:picChg chg="del">
          <ac:chgData name="Sergio Eduardo Di Santoro Bruzetti" userId="32bc4adf-e49f-43e7-84d9-1e4f58827218" providerId="ADAL" clId="{6C0DA705-934D-4AA8-AB41-552EA0091D3F}" dt="2024-09-13T19:56:33.308" v="96" actId="478"/>
          <ac:picMkLst>
            <pc:docMk/>
            <pc:sldMk cId="2577371747" sldId="288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7:00.796" v="100" actId="1076"/>
        <pc:sldMkLst>
          <pc:docMk/>
          <pc:sldMk cId="2424359542" sldId="289"/>
        </pc:sldMkLst>
        <pc:picChg chg="add mod">
          <ac:chgData name="Sergio Eduardo Di Santoro Bruzetti" userId="32bc4adf-e49f-43e7-84d9-1e4f58827218" providerId="ADAL" clId="{6C0DA705-934D-4AA8-AB41-552EA0091D3F}" dt="2024-09-13T19:57:00.796" v="100" actId="1076"/>
          <ac:picMkLst>
            <pc:docMk/>
            <pc:sldMk cId="2424359542" sldId="289"/>
            <ac:picMk id="12" creationId="{7C86FE38-3535-66A5-D41D-1A74273D1A63}"/>
          </ac:picMkLst>
        </pc:picChg>
        <pc:picChg chg="del">
          <ac:chgData name="Sergio Eduardo Di Santoro Bruzetti" userId="32bc4adf-e49f-43e7-84d9-1e4f58827218" providerId="ADAL" clId="{6C0DA705-934D-4AA8-AB41-552EA0091D3F}" dt="2024-09-13T19:56:48.356" v="99" actId="478"/>
          <ac:picMkLst>
            <pc:docMk/>
            <pc:sldMk cId="2424359542" sldId="289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7:31.362" v="104" actId="1076"/>
        <pc:sldMkLst>
          <pc:docMk/>
          <pc:sldMk cId="3766266334" sldId="290"/>
        </pc:sldMkLst>
        <pc:picChg chg="add mod">
          <ac:chgData name="Sergio Eduardo Di Santoro Bruzetti" userId="32bc4adf-e49f-43e7-84d9-1e4f58827218" providerId="ADAL" clId="{6C0DA705-934D-4AA8-AB41-552EA0091D3F}" dt="2024-09-13T19:57:31.362" v="104" actId="1076"/>
          <ac:picMkLst>
            <pc:docMk/>
            <pc:sldMk cId="3766266334" sldId="290"/>
            <ac:picMk id="11" creationId="{5BE46EA1-C0C5-DC00-FC50-D51FFF11EBCA}"/>
          </ac:picMkLst>
        </pc:picChg>
        <pc:picChg chg="del">
          <ac:chgData name="Sergio Eduardo Di Santoro Bruzetti" userId="32bc4adf-e49f-43e7-84d9-1e4f58827218" providerId="ADAL" clId="{6C0DA705-934D-4AA8-AB41-552EA0091D3F}" dt="2024-09-13T19:57:16.340" v="102" actId="478"/>
          <ac:picMkLst>
            <pc:docMk/>
            <pc:sldMk cId="3766266334" sldId="290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7:49.455" v="107" actId="1076"/>
        <pc:sldMkLst>
          <pc:docMk/>
          <pc:sldMk cId="3720372639" sldId="291"/>
        </pc:sldMkLst>
        <pc:picChg chg="add mod">
          <ac:chgData name="Sergio Eduardo Di Santoro Bruzetti" userId="32bc4adf-e49f-43e7-84d9-1e4f58827218" providerId="ADAL" clId="{6C0DA705-934D-4AA8-AB41-552EA0091D3F}" dt="2024-09-13T19:57:49.455" v="107" actId="1076"/>
          <ac:picMkLst>
            <pc:docMk/>
            <pc:sldMk cId="3720372639" sldId="291"/>
            <ac:picMk id="12" creationId="{19CD984D-3DE6-B9DA-C0BE-0573B2779A68}"/>
          </ac:picMkLst>
        </pc:picChg>
        <pc:picChg chg="del">
          <ac:chgData name="Sergio Eduardo Di Santoro Bruzetti" userId="32bc4adf-e49f-43e7-84d9-1e4f58827218" providerId="ADAL" clId="{6C0DA705-934D-4AA8-AB41-552EA0091D3F}" dt="2024-09-13T19:57:40.763" v="106" actId="478"/>
          <ac:picMkLst>
            <pc:docMk/>
            <pc:sldMk cId="3720372639" sldId="291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8:14.794" v="111" actId="1076"/>
        <pc:sldMkLst>
          <pc:docMk/>
          <pc:sldMk cId="936465510" sldId="292"/>
        </pc:sldMkLst>
        <pc:picChg chg="add mod">
          <ac:chgData name="Sergio Eduardo Di Santoro Bruzetti" userId="32bc4adf-e49f-43e7-84d9-1e4f58827218" providerId="ADAL" clId="{6C0DA705-934D-4AA8-AB41-552EA0091D3F}" dt="2024-09-13T19:58:14.794" v="111" actId="1076"/>
          <ac:picMkLst>
            <pc:docMk/>
            <pc:sldMk cId="936465510" sldId="292"/>
            <ac:picMk id="11" creationId="{E7F85B41-37C0-9FD1-641B-BC9933BFDE48}"/>
          </ac:picMkLst>
        </pc:picChg>
        <pc:picChg chg="del">
          <ac:chgData name="Sergio Eduardo Di Santoro Bruzetti" userId="32bc4adf-e49f-43e7-84d9-1e4f58827218" providerId="ADAL" clId="{6C0DA705-934D-4AA8-AB41-552EA0091D3F}" dt="2024-09-13T19:58:00.903" v="109" actId="478"/>
          <ac:picMkLst>
            <pc:docMk/>
            <pc:sldMk cId="936465510" sldId="292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8:37.116" v="115" actId="1076"/>
        <pc:sldMkLst>
          <pc:docMk/>
          <pc:sldMk cId="2346091036" sldId="293"/>
        </pc:sldMkLst>
        <pc:picChg chg="add mod">
          <ac:chgData name="Sergio Eduardo Di Santoro Bruzetti" userId="32bc4adf-e49f-43e7-84d9-1e4f58827218" providerId="ADAL" clId="{6C0DA705-934D-4AA8-AB41-552EA0091D3F}" dt="2024-09-13T19:58:37.116" v="115" actId="1076"/>
          <ac:picMkLst>
            <pc:docMk/>
            <pc:sldMk cId="2346091036" sldId="293"/>
            <ac:picMk id="12" creationId="{A9929F17-0AE7-E3EB-772D-75DE7224DA76}"/>
          </ac:picMkLst>
        </pc:picChg>
        <pc:picChg chg="del">
          <ac:chgData name="Sergio Eduardo Di Santoro Bruzetti" userId="32bc4adf-e49f-43e7-84d9-1e4f58827218" providerId="ADAL" clId="{6C0DA705-934D-4AA8-AB41-552EA0091D3F}" dt="2024-09-13T19:58:27.378" v="113" actId="478"/>
          <ac:picMkLst>
            <pc:docMk/>
            <pc:sldMk cId="2346091036" sldId="293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8:52.831" v="118" actId="1076"/>
        <pc:sldMkLst>
          <pc:docMk/>
          <pc:sldMk cId="964909596" sldId="294"/>
        </pc:sldMkLst>
        <pc:picChg chg="add mod">
          <ac:chgData name="Sergio Eduardo Di Santoro Bruzetti" userId="32bc4adf-e49f-43e7-84d9-1e4f58827218" providerId="ADAL" clId="{6C0DA705-934D-4AA8-AB41-552EA0091D3F}" dt="2024-09-13T19:58:52.831" v="118" actId="1076"/>
          <ac:picMkLst>
            <pc:docMk/>
            <pc:sldMk cId="964909596" sldId="294"/>
            <ac:picMk id="11" creationId="{5B20FFFF-1C5E-498B-4836-02129782418C}"/>
          </ac:picMkLst>
        </pc:picChg>
        <pc:picChg chg="del">
          <ac:chgData name="Sergio Eduardo Di Santoro Bruzetti" userId="32bc4adf-e49f-43e7-84d9-1e4f58827218" providerId="ADAL" clId="{6C0DA705-934D-4AA8-AB41-552EA0091D3F}" dt="2024-09-13T19:58:47.661" v="117" actId="478"/>
          <ac:picMkLst>
            <pc:docMk/>
            <pc:sldMk cId="964909596" sldId="294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9:25.310" v="123" actId="1076"/>
        <pc:sldMkLst>
          <pc:docMk/>
          <pc:sldMk cId="488278465" sldId="295"/>
        </pc:sldMkLst>
        <pc:picChg chg="add mod">
          <ac:chgData name="Sergio Eduardo Di Santoro Bruzetti" userId="32bc4adf-e49f-43e7-84d9-1e4f58827218" providerId="ADAL" clId="{6C0DA705-934D-4AA8-AB41-552EA0091D3F}" dt="2024-09-13T19:59:25.310" v="123" actId="1076"/>
          <ac:picMkLst>
            <pc:docMk/>
            <pc:sldMk cId="488278465" sldId="295"/>
            <ac:picMk id="12" creationId="{3663509E-80CB-0DAB-6EF2-5E911D6000E7}"/>
          </ac:picMkLst>
        </pc:picChg>
        <pc:picChg chg="del">
          <ac:chgData name="Sergio Eduardo Di Santoro Bruzetti" userId="32bc4adf-e49f-43e7-84d9-1e4f58827218" providerId="ADAL" clId="{6C0DA705-934D-4AA8-AB41-552EA0091D3F}" dt="2024-09-13T19:59:02.318" v="120" actId="478"/>
          <ac:picMkLst>
            <pc:docMk/>
            <pc:sldMk cId="488278465" sldId="295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9:42.943" v="126" actId="1076"/>
        <pc:sldMkLst>
          <pc:docMk/>
          <pc:sldMk cId="3011693640" sldId="296"/>
        </pc:sldMkLst>
        <pc:picChg chg="add mod">
          <ac:chgData name="Sergio Eduardo Di Santoro Bruzetti" userId="32bc4adf-e49f-43e7-84d9-1e4f58827218" providerId="ADAL" clId="{6C0DA705-934D-4AA8-AB41-552EA0091D3F}" dt="2024-09-13T19:59:42.943" v="126" actId="1076"/>
          <ac:picMkLst>
            <pc:docMk/>
            <pc:sldMk cId="3011693640" sldId="296"/>
            <ac:picMk id="11" creationId="{9669BAB9-54C9-B881-3826-8D9BCCD6D2CC}"/>
          </ac:picMkLst>
        </pc:picChg>
        <pc:picChg chg="del">
          <ac:chgData name="Sergio Eduardo Di Santoro Bruzetti" userId="32bc4adf-e49f-43e7-84d9-1e4f58827218" providerId="ADAL" clId="{6C0DA705-934D-4AA8-AB41-552EA0091D3F}" dt="2024-09-13T19:59:36.432" v="125" actId="478"/>
          <ac:picMkLst>
            <pc:docMk/>
            <pc:sldMk cId="3011693640" sldId="296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20:00:19.250" v="133" actId="1076"/>
        <pc:sldMkLst>
          <pc:docMk/>
          <pc:sldMk cId="3639263981" sldId="297"/>
        </pc:sldMkLst>
        <pc:picChg chg="add mod">
          <ac:chgData name="Sergio Eduardo Di Santoro Bruzetti" userId="32bc4adf-e49f-43e7-84d9-1e4f58827218" providerId="ADAL" clId="{6C0DA705-934D-4AA8-AB41-552EA0091D3F}" dt="2024-09-13T20:00:19.250" v="133" actId="1076"/>
          <ac:picMkLst>
            <pc:docMk/>
            <pc:sldMk cId="3639263981" sldId="297"/>
            <ac:picMk id="11" creationId="{0B10C157-A227-FDB9-38F1-10468A301216}"/>
          </ac:picMkLst>
        </pc:picChg>
        <pc:picChg chg="del">
          <ac:chgData name="Sergio Eduardo Di Santoro Bruzetti" userId="32bc4adf-e49f-43e7-84d9-1e4f58827218" providerId="ADAL" clId="{6C0DA705-934D-4AA8-AB41-552EA0091D3F}" dt="2024-09-13T20:00:05.939" v="130" actId="478"/>
          <ac:picMkLst>
            <pc:docMk/>
            <pc:sldMk cId="3639263981" sldId="297"/>
            <ac:picMk id="18" creationId="{D12C38BC-4606-2376-BD58-D6CD8EEF6D03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20:00:42.266" v="136" actId="1076"/>
        <pc:sldMkLst>
          <pc:docMk/>
          <pc:sldMk cId="1243122025" sldId="298"/>
        </pc:sldMkLst>
        <pc:picChg chg="add mod">
          <ac:chgData name="Sergio Eduardo Di Santoro Bruzetti" userId="32bc4adf-e49f-43e7-84d9-1e4f58827218" providerId="ADAL" clId="{6C0DA705-934D-4AA8-AB41-552EA0091D3F}" dt="2024-09-13T20:00:42.266" v="136" actId="1076"/>
          <ac:picMkLst>
            <pc:docMk/>
            <pc:sldMk cId="1243122025" sldId="298"/>
            <ac:picMk id="2" creationId="{B3FD16FD-BBF1-94B9-D27A-5A198D5283F8}"/>
          </ac:picMkLst>
        </pc:picChg>
        <pc:picChg chg="del">
          <ac:chgData name="Sergio Eduardo Di Santoro Bruzetti" userId="32bc4adf-e49f-43e7-84d9-1e4f58827218" providerId="ADAL" clId="{6C0DA705-934D-4AA8-AB41-552EA0091D3F}" dt="2024-09-13T20:00:35.054" v="135" actId="478"/>
          <ac:picMkLst>
            <pc:docMk/>
            <pc:sldMk cId="1243122025" sldId="298"/>
            <ac:picMk id="20" creationId="{987169F2-EE5A-4C94-90CE-76F7C52C2071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19:59:57.051" v="129" actId="1076"/>
        <pc:sldMkLst>
          <pc:docMk/>
          <pc:sldMk cId="1125868015" sldId="299"/>
        </pc:sldMkLst>
        <pc:picChg chg="add mod">
          <ac:chgData name="Sergio Eduardo Di Santoro Bruzetti" userId="32bc4adf-e49f-43e7-84d9-1e4f58827218" providerId="ADAL" clId="{6C0DA705-934D-4AA8-AB41-552EA0091D3F}" dt="2024-09-13T19:59:57.051" v="129" actId="1076"/>
          <ac:picMkLst>
            <pc:docMk/>
            <pc:sldMk cId="1125868015" sldId="299"/>
            <ac:picMk id="12" creationId="{36BDA112-F2D6-FDF1-4CB2-A336BF3171F5}"/>
          </ac:picMkLst>
        </pc:picChg>
        <pc:picChg chg="del">
          <ac:chgData name="Sergio Eduardo Di Santoro Bruzetti" userId="32bc4adf-e49f-43e7-84d9-1e4f58827218" providerId="ADAL" clId="{6C0DA705-934D-4AA8-AB41-552EA0091D3F}" dt="2024-09-13T19:59:51.938" v="128" actId="478"/>
          <ac:picMkLst>
            <pc:docMk/>
            <pc:sldMk cId="1125868015" sldId="299"/>
            <ac:picMk id="18" creationId="{D12C38BC-4606-2376-BD58-D6CD8EEF6D03}"/>
          </ac:picMkLst>
        </pc:picChg>
      </pc:sldChg>
      <pc:sldChg chg="addSp modSp mod">
        <pc:chgData name="Sergio Eduardo Di Santoro Bruzetti" userId="32bc4adf-e49f-43e7-84d9-1e4f58827218" providerId="ADAL" clId="{6C0DA705-934D-4AA8-AB41-552EA0091D3F}" dt="2024-09-13T20:01:08.428" v="138" actId="1076"/>
        <pc:sldMkLst>
          <pc:docMk/>
          <pc:sldMk cId="1455171869" sldId="300"/>
        </pc:sldMkLst>
        <pc:picChg chg="add mod">
          <ac:chgData name="Sergio Eduardo Di Santoro Bruzetti" userId="32bc4adf-e49f-43e7-84d9-1e4f58827218" providerId="ADAL" clId="{6C0DA705-934D-4AA8-AB41-552EA0091D3F}" dt="2024-09-13T20:01:08.428" v="138" actId="1076"/>
          <ac:picMkLst>
            <pc:docMk/>
            <pc:sldMk cId="1455171869" sldId="300"/>
            <ac:picMk id="11" creationId="{802ECBE7-3362-5820-9EC1-C412347C0AA1}"/>
          </ac:picMkLst>
        </pc:picChg>
      </pc:sldChg>
      <pc:sldChg chg="addSp delSp modSp mod">
        <pc:chgData name="Sergio Eduardo Di Santoro Bruzetti" userId="32bc4adf-e49f-43e7-84d9-1e4f58827218" providerId="ADAL" clId="{6C0DA705-934D-4AA8-AB41-552EA0091D3F}" dt="2024-09-13T20:01:49.130" v="146" actId="1076"/>
        <pc:sldMkLst>
          <pc:docMk/>
          <pc:sldMk cId="990026755" sldId="301"/>
        </pc:sldMkLst>
        <pc:picChg chg="add mod">
          <ac:chgData name="Sergio Eduardo Di Santoro Bruzetti" userId="32bc4adf-e49f-43e7-84d9-1e4f58827218" providerId="ADAL" clId="{6C0DA705-934D-4AA8-AB41-552EA0091D3F}" dt="2024-09-13T20:01:24.616" v="141" actId="1076"/>
          <ac:picMkLst>
            <pc:docMk/>
            <pc:sldMk cId="990026755" sldId="301"/>
            <ac:picMk id="2" creationId="{1F202EFB-6F43-8BDF-CABD-EB43BCEF314C}"/>
          </ac:picMkLst>
        </pc:picChg>
        <pc:picChg chg="add mod">
          <ac:chgData name="Sergio Eduardo Di Santoro Bruzetti" userId="32bc4adf-e49f-43e7-84d9-1e4f58827218" providerId="ADAL" clId="{6C0DA705-934D-4AA8-AB41-552EA0091D3F}" dt="2024-09-13T20:01:49.130" v="146" actId="1076"/>
          <ac:picMkLst>
            <pc:docMk/>
            <pc:sldMk cId="990026755" sldId="301"/>
            <ac:picMk id="3" creationId="{4A0301C2-0AC5-DAF0-719B-707B6AF51005}"/>
          </ac:picMkLst>
        </pc:picChg>
        <pc:picChg chg="del">
          <ac:chgData name="Sergio Eduardo Di Santoro Bruzetti" userId="32bc4adf-e49f-43e7-84d9-1e4f58827218" providerId="ADAL" clId="{6C0DA705-934D-4AA8-AB41-552EA0091D3F}" dt="2024-09-13T20:01:17.390" v="139" actId="478"/>
          <ac:picMkLst>
            <pc:docMk/>
            <pc:sldMk cId="990026755" sldId="301"/>
            <ac:picMk id="20" creationId="{FCE27673-B304-67AB-D08E-74BB33920412}"/>
          </ac:picMkLst>
        </pc:picChg>
      </pc:sldChg>
      <pc:sldChg chg="addSp modSp mod">
        <pc:chgData name="Sergio Eduardo Di Santoro Bruzetti" userId="32bc4adf-e49f-43e7-84d9-1e4f58827218" providerId="ADAL" clId="{6C0DA705-934D-4AA8-AB41-552EA0091D3F}" dt="2024-09-13T20:02:17.788" v="149" actId="1076"/>
        <pc:sldMkLst>
          <pc:docMk/>
          <pc:sldMk cId="1762410340" sldId="302"/>
        </pc:sldMkLst>
        <pc:picChg chg="add mod">
          <ac:chgData name="Sergio Eduardo Di Santoro Bruzetti" userId="32bc4adf-e49f-43e7-84d9-1e4f58827218" providerId="ADAL" clId="{6C0DA705-934D-4AA8-AB41-552EA0091D3F}" dt="2024-09-13T20:02:17.788" v="149" actId="1076"/>
          <ac:picMkLst>
            <pc:docMk/>
            <pc:sldMk cId="1762410340" sldId="302"/>
            <ac:picMk id="3" creationId="{0E218BB6-E34C-56FE-AF1F-A844EF092920}"/>
          </ac:picMkLst>
        </pc:picChg>
        <pc:picChg chg="mod">
          <ac:chgData name="Sergio Eduardo Di Santoro Bruzetti" userId="32bc4adf-e49f-43e7-84d9-1e4f58827218" providerId="ADAL" clId="{6C0DA705-934D-4AA8-AB41-552EA0091D3F}" dt="2024-09-13T20:02:04.058" v="147" actId="1076"/>
          <ac:picMkLst>
            <pc:docMk/>
            <pc:sldMk cId="1762410340" sldId="302"/>
            <ac:picMk id="20" creationId="{FCE27673-B304-67AB-D08E-74BB33920412}"/>
          </ac:picMkLst>
        </pc:picChg>
      </pc:sldChg>
      <pc:sldChg chg="addSp delSp modSp add mod modAnim">
        <pc:chgData name="Sergio Eduardo Di Santoro Bruzetti" userId="32bc4adf-e49f-43e7-84d9-1e4f58827218" providerId="ADAL" clId="{6C0DA705-934D-4AA8-AB41-552EA0091D3F}" dt="2024-09-13T21:28:55.360" v="244" actId="208"/>
        <pc:sldMkLst>
          <pc:docMk/>
          <pc:sldMk cId="1188712946" sldId="303"/>
        </pc:sldMkLst>
        <pc:spChg chg="add mod">
          <ac:chgData name="Sergio Eduardo Di Santoro Bruzetti" userId="32bc4adf-e49f-43e7-84d9-1e4f58827218" providerId="ADAL" clId="{6C0DA705-934D-4AA8-AB41-552EA0091D3F}" dt="2024-09-13T21:14:49.149" v="211" actId="14100"/>
          <ac:spMkLst>
            <pc:docMk/>
            <pc:sldMk cId="1188712946" sldId="303"/>
            <ac:spMk id="16" creationId="{849485D5-0FAF-65C6-8FB0-802725001059}"/>
          </ac:spMkLst>
        </pc:spChg>
        <pc:spChg chg="del">
          <ac:chgData name="Sergio Eduardo Di Santoro Bruzetti" userId="32bc4adf-e49f-43e7-84d9-1e4f58827218" providerId="ADAL" clId="{6C0DA705-934D-4AA8-AB41-552EA0091D3F}" dt="2024-09-13T21:07:44.275" v="181" actId="478"/>
          <ac:spMkLst>
            <pc:docMk/>
            <pc:sldMk cId="1188712946" sldId="303"/>
            <ac:spMk id="18" creationId="{AC70A651-6FA3-E7A7-25A1-59D007735AE2}"/>
          </ac:spMkLst>
        </pc:spChg>
        <pc:spChg chg="add mod">
          <ac:chgData name="Sergio Eduardo Di Santoro Bruzetti" userId="32bc4adf-e49f-43e7-84d9-1e4f58827218" providerId="ADAL" clId="{6C0DA705-934D-4AA8-AB41-552EA0091D3F}" dt="2024-09-13T21:14:39.893" v="210" actId="14100"/>
          <ac:spMkLst>
            <pc:docMk/>
            <pc:sldMk cId="1188712946" sldId="303"/>
            <ac:spMk id="19" creationId="{0D9FBF09-04FE-B97A-0A70-FDFB28F0D89B}"/>
          </ac:spMkLst>
        </pc:spChg>
        <pc:spChg chg="add mod">
          <ac:chgData name="Sergio Eduardo Di Santoro Bruzetti" userId="32bc4adf-e49f-43e7-84d9-1e4f58827218" providerId="ADAL" clId="{6C0DA705-934D-4AA8-AB41-552EA0091D3F}" dt="2024-09-13T21:28:55.360" v="244" actId="208"/>
          <ac:spMkLst>
            <pc:docMk/>
            <pc:sldMk cId="1188712946" sldId="303"/>
            <ac:spMk id="28" creationId="{24A9B0A6-4AD0-5661-5320-CA1A1CB86F23}"/>
          </ac:spMkLst>
        </pc:spChg>
        <pc:picChg chg="mod ord">
          <ac:chgData name="Sergio Eduardo Di Santoro Bruzetti" userId="32bc4adf-e49f-43e7-84d9-1e4f58827218" providerId="ADAL" clId="{6C0DA705-934D-4AA8-AB41-552EA0091D3F}" dt="2024-09-13T21:16:16.615" v="214" actId="1076"/>
          <ac:picMkLst>
            <pc:docMk/>
            <pc:sldMk cId="1188712946" sldId="303"/>
            <ac:picMk id="2" creationId="{93DACF6E-ED3D-2FEF-29A1-90A5373F2398}"/>
          </ac:picMkLst>
        </pc:picChg>
        <pc:picChg chg="add del mod">
          <ac:chgData name="Sergio Eduardo Di Santoro Bruzetti" userId="32bc4adf-e49f-43e7-84d9-1e4f58827218" providerId="ADAL" clId="{6C0DA705-934D-4AA8-AB41-552EA0091D3F}" dt="2024-09-13T21:09:30.977" v="188" actId="478"/>
          <ac:picMkLst>
            <pc:docMk/>
            <pc:sldMk cId="1188712946" sldId="303"/>
            <ac:picMk id="13" creationId="{AB16F62E-E56D-F136-1401-CC187A8D133F}"/>
          </ac:picMkLst>
        </pc:picChg>
        <pc:picChg chg="add mod">
          <ac:chgData name="Sergio Eduardo Di Santoro Bruzetti" userId="32bc4adf-e49f-43e7-84d9-1e4f58827218" providerId="ADAL" clId="{6C0DA705-934D-4AA8-AB41-552EA0091D3F}" dt="2024-09-13T21:14:11.894" v="206" actId="1076"/>
          <ac:picMkLst>
            <pc:docMk/>
            <pc:sldMk cId="1188712946" sldId="303"/>
            <ac:picMk id="15" creationId="{65A0E4BF-2587-8F3D-BDA4-87FC5B8795CA}"/>
          </ac:picMkLst>
        </pc:picChg>
        <pc:picChg chg="add del mod">
          <ac:chgData name="Sergio Eduardo Di Santoro Bruzetti" userId="32bc4adf-e49f-43e7-84d9-1e4f58827218" providerId="ADAL" clId="{6C0DA705-934D-4AA8-AB41-552EA0091D3F}" dt="2024-09-13T21:22:02.599" v="223" actId="478"/>
          <ac:picMkLst>
            <pc:docMk/>
            <pc:sldMk cId="1188712946" sldId="303"/>
            <ac:picMk id="22" creationId="{03C9AE81-90C8-5C4E-A08E-BE575A5D9770}"/>
          </ac:picMkLst>
        </pc:picChg>
        <pc:picChg chg="add del mod">
          <ac:chgData name="Sergio Eduardo Di Santoro Bruzetti" userId="32bc4adf-e49f-43e7-84d9-1e4f58827218" providerId="ADAL" clId="{6C0DA705-934D-4AA8-AB41-552EA0091D3F}" dt="2024-09-13T21:23:14.357" v="229" actId="478"/>
          <ac:picMkLst>
            <pc:docMk/>
            <pc:sldMk cId="1188712946" sldId="303"/>
            <ac:picMk id="25" creationId="{845B0682-0571-847E-8AFF-AFD1B5A0CFF5}"/>
          </ac:picMkLst>
        </pc:picChg>
        <pc:picChg chg="add del mod">
          <ac:chgData name="Sergio Eduardo Di Santoro Bruzetti" userId="32bc4adf-e49f-43e7-84d9-1e4f58827218" providerId="ADAL" clId="{6C0DA705-934D-4AA8-AB41-552EA0091D3F}" dt="2024-09-13T21:27:36.665" v="241" actId="478"/>
          <ac:picMkLst>
            <pc:docMk/>
            <pc:sldMk cId="1188712946" sldId="303"/>
            <ac:picMk id="27" creationId="{AE30CB4F-D10C-5218-C3AF-F4BE613C60CA}"/>
          </ac:picMkLst>
        </pc:picChg>
      </pc:sldChg>
      <pc:sldChg chg="modSp add mod">
        <pc:chgData name="Sergio Eduardo Di Santoro Bruzetti" userId="32bc4adf-e49f-43e7-84d9-1e4f58827218" providerId="ADAL" clId="{6C0DA705-934D-4AA8-AB41-552EA0091D3F}" dt="2024-09-16T13:56:58.824" v="473" actId="255"/>
        <pc:sldMkLst>
          <pc:docMk/>
          <pc:sldMk cId="2880687461" sldId="304"/>
        </pc:sldMkLst>
        <pc:spChg chg="mod">
          <ac:chgData name="Sergio Eduardo Di Santoro Bruzetti" userId="32bc4adf-e49f-43e7-84d9-1e4f58827218" providerId="ADAL" clId="{6C0DA705-934D-4AA8-AB41-552EA0091D3F}" dt="2024-09-16T13:56:58.824" v="473" actId="255"/>
          <ac:spMkLst>
            <pc:docMk/>
            <pc:sldMk cId="2880687461" sldId="304"/>
            <ac:spMk id="32" creationId="{E935B834-95E1-4D39-5D64-E3325CFFD6BC}"/>
          </ac:spMkLst>
        </pc:spChg>
      </pc:sldChg>
      <pc:sldChg chg="addSp modSp add mod modAnim">
        <pc:chgData name="Sergio Eduardo Di Santoro Bruzetti" userId="32bc4adf-e49f-43e7-84d9-1e4f58827218" providerId="ADAL" clId="{6C0DA705-934D-4AA8-AB41-552EA0091D3F}" dt="2024-09-16T13:53:14.011" v="358"/>
        <pc:sldMkLst>
          <pc:docMk/>
          <pc:sldMk cId="211855068" sldId="305"/>
        </pc:sldMkLst>
        <pc:spChg chg="add mod">
          <ac:chgData name="Sergio Eduardo Di Santoro Bruzetti" userId="32bc4adf-e49f-43e7-84d9-1e4f58827218" providerId="ADAL" clId="{6C0DA705-934D-4AA8-AB41-552EA0091D3F}" dt="2024-09-16T13:40:41.401" v="331" actId="1076"/>
          <ac:spMkLst>
            <pc:docMk/>
            <pc:sldMk cId="211855068" sldId="305"/>
            <ac:spMk id="12" creationId="{A3047306-70BB-29F7-E1C1-A6D7A93BF88B}"/>
          </ac:spMkLst>
        </pc:spChg>
        <pc:spChg chg="add mod">
          <ac:chgData name="Sergio Eduardo Di Santoro Bruzetti" userId="32bc4adf-e49f-43e7-84d9-1e4f58827218" providerId="ADAL" clId="{6C0DA705-934D-4AA8-AB41-552EA0091D3F}" dt="2024-09-16T13:39:04.661" v="324" actId="1076"/>
          <ac:spMkLst>
            <pc:docMk/>
            <pc:sldMk cId="211855068" sldId="305"/>
            <ac:spMk id="16" creationId="{610C22C9-D3C6-1683-4964-721D02825D80}"/>
          </ac:spMkLst>
        </pc:spChg>
        <pc:spChg chg="add mod">
          <ac:chgData name="Sergio Eduardo Di Santoro Bruzetti" userId="32bc4adf-e49f-43e7-84d9-1e4f58827218" providerId="ADAL" clId="{6C0DA705-934D-4AA8-AB41-552EA0091D3F}" dt="2024-09-16T13:40:25.908" v="329" actId="14100"/>
          <ac:spMkLst>
            <pc:docMk/>
            <pc:sldMk cId="211855068" sldId="305"/>
            <ac:spMk id="17" creationId="{7495715D-562A-D561-74BE-45A39EA59B00}"/>
          </ac:spMkLst>
        </pc:spChg>
        <pc:spChg chg="mod">
          <ac:chgData name="Sergio Eduardo Di Santoro Bruzetti" userId="32bc4adf-e49f-43e7-84d9-1e4f58827218" providerId="ADAL" clId="{6C0DA705-934D-4AA8-AB41-552EA0091D3F}" dt="2024-09-16T13:29:12.504" v="289" actId="1076"/>
          <ac:spMkLst>
            <pc:docMk/>
            <pc:sldMk cId="211855068" sldId="305"/>
            <ac:spMk id="32" creationId="{E935B834-95E1-4D39-5D64-E3325CFFD6BC}"/>
          </ac:spMkLst>
        </pc:spChg>
      </pc:sldChg>
      <pc:sldChg chg="modSp add mod modAnim">
        <pc:chgData name="Sergio Eduardo Di Santoro Bruzetti" userId="32bc4adf-e49f-43e7-84d9-1e4f58827218" providerId="ADAL" clId="{6C0DA705-934D-4AA8-AB41-552EA0091D3F}" dt="2024-09-16T13:53:23.536" v="359"/>
        <pc:sldMkLst>
          <pc:docMk/>
          <pc:sldMk cId="1210098969" sldId="306"/>
        </pc:sldMkLst>
        <pc:spChg chg="mod">
          <ac:chgData name="Sergio Eduardo Di Santoro Bruzetti" userId="32bc4adf-e49f-43e7-84d9-1e4f58827218" providerId="ADAL" clId="{6C0DA705-934D-4AA8-AB41-552EA0091D3F}" dt="2024-09-16T13:41:03.359" v="332" actId="255"/>
          <ac:spMkLst>
            <pc:docMk/>
            <pc:sldMk cId="1210098969" sldId="306"/>
            <ac:spMk id="12" creationId="{A3047306-70BB-29F7-E1C1-A6D7A93BF88B}"/>
          </ac:spMkLst>
        </pc:spChg>
        <pc:spChg chg="mod">
          <ac:chgData name="Sergio Eduardo Di Santoro Bruzetti" userId="32bc4adf-e49f-43e7-84d9-1e4f58827218" providerId="ADAL" clId="{6C0DA705-934D-4AA8-AB41-552EA0091D3F}" dt="2024-09-16T13:41:50.296" v="338" actId="1076"/>
          <ac:spMkLst>
            <pc:docMk/>
            <pc:sldMk cId="1210098969" sldId="306"/>
            <ac:spMk id="16" creationId="{610C22C9-D3C6-1683-4964-721D02825D80}"/>
          </ac:spMkLst>
        </pc:spChg>
        <pc:spChg chg="mod">
          <ac:chgData name="Sergio Eduardo Di Santoro Bruzetti" userId="32bc4adf-e49f-43e7-84d9-1e4f58827218" providerId="ADAL" clId="{6C0DA705-934D-4AA8-AB41-552EA0091D3F}" dt="2024-09-16T13:41:17.479" v="334" actId="1076"/>
          <ac:spMkLst>
            <pc:docMk/>
            <pc:sldMk cId="1210098969" sldId="306"/>
            <ac:spMk id="17" creationId="{7495715D-562A-D561-74BE-45A39EA59B00}"/>
          </ac:spMkLst>
        </pc:spChg>
        <pc:spChg chg="mod">
          <ac:chgData name="Sergio Eduardo Di Santoro Bruzetti" userId="32bc4adf-e49f-43e7-84d9-1e4f58827218" providerId="ADAL" clId="{6C0DA705-934D-4AA8-AB41-552EA0091D3F}" dt="2024-09-16T13:33:47.644" v="303"/>
          <ac:spMkLst>
            <pc:docMk/>
            <pc:sldMk cId="1210098969" sldId="306"/>
            <ac:spMk id="32" creationId="{E935B834-95E1-4D39-5D64-E3325CFFD6BC}"/>
          </ac:spMkLst>
        </pc:spChg>
      </pc:sldChg>
      <pc:sldChg chg="modSp add mod modAnim">
        <pc:chgData name="Sergio Eduardo Di Santoro Bruzetti" userId="32bc4adf-e49f-43e7-84d9-1e4f58827218" providerId="ADAL" clId="{6C0DA705-934D-4AA8-AB41-552EA0091D3F}" dt="2024-09-16T13:53:31.283" v="360"/>
        <pc:sldMkLst>
          <pc:docMk/>
          <pc:sldMk cId="1870704163" sldId="307"/>
        </pc:sldMkLst>
        <pc:spChg chg="mod">
          <ac:chgData name="Sergio Eduardo Di Santoro Bruzetti" userId="32bc4adf-e49f-43e7-84d9-1e4f58827218" providerId="ADAL" clId="{6C0DA705-934D-4AA8-AB41-552EA0091D3F}" dt="2024-09-16T13:42:29.448" v="343" actId="1076"/>
          <ac:spMkLst>
            <pc:docMk/>
            <pc:sldMk cId="1870704163" sldId="307"/>
            <ac:spMk id="12" creationId="{A3047306-70BB-29F7-E1C1-A6D7A93BF88B}"/>
          </ac:spMkLst>
        </pc:spChg>
        <pc:spChg chg="mod">
          <ac:chgData name="Sergio Eduardo Di Santoro Bruzetti" userId="32bc4adf-e49f-43e7-84d9-1e4f58827218" providerId="ADAL" clId="{6C0DA705-934D-4AA8-AB41-552EA0091D3F}" dt="2024-09-16T13:42:38.201" v="344" actId="1076"/>
          <ac:spMkLst>
            <pc:docMk/>
            <pc:sldMk cId="1870704163" sldId="307"/>
            <ac:spMk id="16" creationId="{610C22C9-D3C6-1683-4964-721D02825D80}"/>
          </ac:spMkLst>
        </pc:spChg>
        <pc:spChg chg="mod">
          <ac:chgData name="Sergio Eduardo Di Santoro Bruzetti" userId="32bc4adf-e49f-43e7-84d9-1e4f58827218" providerId="ADAL" clId="{6C0DA705-934D-4AA8-AB41-552EA0091D3F}" dt="2024-09-16T13:42:42.971" v="345" actId="1076"/>
          <ac:spMkLst>
            <pc:docMk/>
            <pc:sldMk cId="1870704163" sldId="307"/>
            <ac:spMk id="17" creationId="{7495715D-562A-D561-74BE-45A39EA59B00}"/>
          </ac:spMkLst>
        </pc:spChg>
        <pc:spChg chg="mod">
          <ac:chgData name="Sergio Eduardo Di Santoro Bruzetti" userId="32bc4adf-e49f-43e7-84d9-1e4f58827218" providerId="ADAL" clId="{6C0DA705-934D-4AA8-AB41-552EA0091D3F}" dt="2024-09-16T13:36:44.887" v="315"/>
          <ac:spMkLst>
            <pc:docMk/>
            <pc:sldMk cId="1870704163" sldId="307"/>
            <ac:spMk id="32" creationId="{E935B834-95E1-4D39-5D64-E3325CFFD6BC}"/>
          </ac:spMkLst>
        </pc:spChg>
      </pc:sldChg>
      <pc:sldChg chg="modSp add mod">
        <pc:chgData name="Sergio Eduardo Di Santoro Bruzetti" userId="32bc4adf-e49f-43e7-84d9-1e4f58827218" providerId="ADAL" clId="{6C0DA705-934D-4AA8-AB41-552EA0091D3F}" dt="2024-09-16T13:57:25.551" v="474" actId="1076"/>
        <pc:sldMkLst>
          <pc:docMk/>
          <pc:sldMk cId="1033520316" sldId="308"/>
        </pc:sldMkLst>
        <pc:spChg chg="mod">
          <ac:chgData name="Sergio Eduardo Di Santoro Bruzetti" userId="32bc4adf-e49f-43e7-84d9-1e4f58827218" providerId="ADAL" clId="{6C0DA705-934D-4AA8-AB41-552EA0091D3F}" dt="2024-09-16T13:57:25.551" v="474" actId="1076"/>
          <ac:spMkLst>
            <pc:docMk/>
            <pc:sldMk cId="1033520316" sldId="308"/>
            <ac:spMk id="32" creationId="{E935B834-95E1-4D39-5D64-E3325CFFD6BC}"/>
          </ac:spMkLst>
        </pc:spChg>
      </pc:sldChg>
    </pc:docChg>
  </pc:docChgLst>
  <pc:docChgLst>
    <pc:chgData name="Sergio Eduardo Di Santoro Bruzetti" userId="32bc4adf-e49f-43e7-84d9-1e4f58827218" providerId="ADAL" clId="{FEDE943E-C618-4BB2-822C-D07707D10E10}"/>
    <pc:docChg chg="undo custSel addSld delSld modSld">
      <pc:chgData name="Sergio Eduardo Di Santoro Bruzetti" userId="32bc4adf-e49f-43e7-84d9-1e4f58827218" providerId="ADAL" clId="{FEDE943E-C618-4BB2-822C-D07707D10E10}" dt="2024-11-29T15:09:47.414" v="720" actId="478"/>
      <pc:docMkLst>
        <pc:docMk/>
      </pc:docMkLst>
      <pc:sldChg chg="modSp mod">
        <pc:chgData name="Sergio Eduardo Di Santoro Bruzetti" userId="32bc4adf-e49f-43e7-84d9-1e4f58827218" providerId="ADAL" clId="{FEDE943E-C618-4BB2-822C-D07707D10E10}" dt="2024-11-29T14:58:32.687" v="706" actId="20577"/>
        <pc:sldMkLst>
          <pc:docMk/>
          <pc:sldMk cId="0" sldId="256"/>
        </pc:sldMkLst>
        <pc:spChg chg="mod">
          <ac:chgData name="Sergio Eduardo Di Santoro Bruzetti" userId="32bc4adf-e49f-43e7-84d9-1e4f58827218" providerId="ADAL" clId="{FEDE943E-C618-4BB2-822C-D07707D10E10}" dt="2024-11-29T14:58:32.687" v="706" actId="20577"/>
          <ac:spMkLst>
            <pc:docMk/>
            <pc:sldMk cId="0" sldId="256"/>
            <ac:spMk id="21" creationId="{00000000-0000-0000-0000-000000000000}"/>
          </ac:spMkLst>
        </pc:spChg>
      </pc:sldChg>
      <pc:sldChg chg="delSp modSp mod">
        <pc:chgData name="Sergio Eduardo Di Santoro Bruzetti" userId="32bc4adf-e49f-43e7-84d9-1e4f58827218" providerId="ADAL" clId="{FEDE943E-C618-4BB2-822C-D07707D10E10}" dt="2024-11-29T13:49:28.503" v="103"/>
        <pc:sldMkLst>
          <pc:docMk/>
          <pc:sldMk cId="0" sldId="258"/>
        </pc:sldMkLst>
        <pc:spChg chg="mod">
          <ac:chgData name="Sergio Eduardo Di Santoro Bruzetti" userId="32bc4adf-e49f-43e7-84d9-1e4f58827218" providerId="ADAL" clId="{FEDE943E-C618-4BB2-822C-D07707D10E10}" dt="2024-11-29T13:49:04.754" v="101" actId="20577"/>
          <ac:spMkLst>
            <pc:docMk/>
            <pc:sldMk cId="0" sldId="258"/>
            <ac:spMk id="20" creationId="{00000000-0000-0000-0000-000000000000}"/>
          </ac:spMkLst>
        </pc:spChg>
        <pc:spChg chg="del mod">
          <ac:chgData name="Sergio Eduardo Di Santoro Bruzetti" userId="32bc4adf-e49f-43e7-84d9-1e4f58827218" providerId="ADAL" clId="{FEDE943E-C618-4BB2-822C-D07707D10E10}" dt="2024-11-29T13:49:28.503" v="103"/>
          <ac:spMkLst>
            <pc:docMk/>
            <pc:sldMk cId="0" sldId="258"/>
            <ac:spMk id="22" creationId="{99E5D0E9-35C6-1C74-8267-E93614D37500}"/>
          </ac:spMkLst>
        </pc:spChg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0" sldId="262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0" sldId="264"/>
        </pc:sldMkLst>
      </pc:sldChg>
      <pc:sldChg chg="delSp mod">
        <pc:chgData name="Sergio Eduardo Di Santoro Bruzetti" userId="32bc4adf-e49f-43e7-84d9-1e4f58827218" providerId="ADAL" clId="{FEDE943E-C618-4BB2-822C-D07707D10E10}" dt="2024-11-29T15:09:47.414" v="720" actId="478"/>
        <pc:sldMkLst>
          <pc:docMk/>
          <pc:sldMk cId="0" sldId="265"/>
        </pc:sldMkLst>
        <pc:spChg chg="del">
          <ac:chgData name="Sergio Eduardo Di Santoro Bruzetti" userId="32bc4adf-e49f-43e7-84d9-1e4f58827218" providerId="ADAL" clId="{FEDE943E-C618-4BB2-822C-D07707D10E10}" dt="2024-11-29T15:09:47.414" v="720" actId="478"/>
          <ac:spMkLst>
            <pc:docMk/>
            <pc:sldMk cId="0" sldId="265"/>
            <ac:spMk id="5" creationId="{17CFD2C1-F345-D04A-BA35-452A7346CAB4}"/>
          </ac:spMkLst>
        </pc:spChg>
      </pc:sldChg>
      <pc:sldChg chg="addSp delSp modSp mod">
        <pc:chgData name="Sergio Eduardo Di Santoro Bruzetti" userId="32bc4adf-e49f-43e7-84d9-1e4f58827218" providerId="ADAL" clId="{FEDE943E-C618-4BB2-822C-D07707D10E10}" dt="2024-11-29T13:28:33.552" v="80" actId="1076"/>
        <pc:sldMkLst>
          <pc:docMk/>
          <pc:sldMk cId="1573179038" sldId="266"/>
        </pc:sldMkLst>
        <pc:spChg chg="mod">
          <ac:chgData name="Sergio Eduardo Di Santoro Bruzetti" userId="32bc4adf-e49f-43e7-84d9-1e4f58827218" providerId="ADAL" clId="{FEDE943E-C618-4BB2-822C-D07707D10E10}" dt="2024-11-29T13:26:32.577" v="73" actId="20577"/>
          <ac:spMkLst>
            <pc:docMk/>
            <pc:sldMk cId="1573179038" sldId="266"/>
            <ac:spMk id="2" creationId="{00000000-0000-0000-0000-000000000000}"/>
          </ac:spMkLst>
        </pc:spChg>
        <pc:picChg chg="add mod">
          <ac:chgData name="Sergio Eduardo Di Santoro Bruzetti" userId="32bc4adf-e49f-43e7-84d9-1e4f58827218" providerId="ADAL" clId="{FEDE943E-C618-4BB2-822C-D07707D10E10}" dt="2024-11-29T13:28:33.552" v="80" actId="1076"/>
          <ac:picMkLst>
            <pc:docMk/>
            <pc:sldMk cId="1573179038" sldId="266"/>
            <ac:picMk id="19" creationId="{71A46461-C832-3F04-9B8B-65377038D19A}"/>
          </ac:picMkLst>
        </pc:picChg>
        <pc:picChg chg="del">
          <ac:chgData name="Sergio Eduardo Di Santoro Bruzetti" userId="32bc4adf-e49f-43e7-84d9-1e4f58827218" providerId="ADAL" clId="{FEDE943E-C618-4BB2-822C-D07707D10E10}" dt="2024-11-29T13:26:35.285" v="74" actId="478"/>
          <ac:picMkLst>
            <pc:docMk/>
            <pc:sldMk cId="1573179038" sldId="266"/>
            <ac:picMk id="21" creationId="{45FEFEC7-749D-7E03-9C3D-99EFF476A046}"/>
          </ac:picMkLst>
        </pc:picChg>
      </pc:sldChg>
      <pc:sldChg chg="modSp mod">
        <pc:chgData name="Sergio Eduardo Di Santoro Bruzetti" userId="32bc4adf-e49f-43e7-84d9-1e4f58827218" providerId="ADAL" clId="{FEDE943E-C618-4BB2-822C-D07707D10E10}" dt="2024-11-29T15:02:33.787" v="708" actId="113"/>
        <pc:sldMkLst>
          <pc:docMk/>
          <pc:sldMk cId="3197589267" sldId="271"/>
        </pc:sldMkLst>
        <pc:spChg chg="mod">
          <ac:chgData name="Sergio Eduardo Di Santoro Bruzetti" userId="32bc4adf-e49f-43e7-84d9-1e4f58827218" providerId="ADAL" clId="{FEDE943E-C618-4BB2-822C-D07707D10E10}" dt="2024-11-29T15:02:33.787" v="708" actId="113"/>
          <ac:spMkLst>
            <pc:docMk/>
            <pc:sldMk cId="3197589267" sldId="271"/>
            <ac:spMk id="22" creationId="{AB6A3F44-E6F9-7C3E-40FE-582C65ECA8A2}"/>
          </ac:spMkLst>
        </pc:spChg>
      </pc:sldChg>
      <pc:sldChg chg="del mod modShow">
        <pc:chgData name="Sergio Eduardo Di Santoro Bruzetti" userId="32bc4adf-e49f-43e7-84d9-1e4f58827218" providerId="ADAL" clId="{FEDE943E-C618-4BB2-822C-D07707D10E10}" dt="2024-11-29T15:04:32.019" v="714" actId="2696"/>
        <pc:sldMkLst>
          <pc:docMk/>
          <pc:sldMk cId="3377017057" sldId="273"/>
        </pc:sldMkLst>
      </pc:sldChg>
      <pc:sldChg chg="del mod modShow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707688247" sldId="278"/>
        </pc:sldMkLst>
      </pc:sldChg>
      <pc:sldChg chg="del mod modShow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794842684" sldId="279"/>
        </pc:sldMkLst>
      </pc:sldChg>
      <pc:sldChg chg="del mod modShow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598086621" sldId="281"/>
        </pc:sldMkLst>
      </pc:sldChg>
      <pc:sldChg chg="del mod modShow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677731046" sldId="282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904830268" sldId="283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354345594" sldId="284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536023620" sldId="285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266711943" sldId="286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8700727" sldId="287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2577371747" sldId="288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2424359542" sldId="289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766266334" sldId="290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720372639" sldId="291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936465510" sldId="292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2346091036" sldId="293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964909596" sldId="294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488278465" sldId="295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011693640" sldId="296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3639263981" sldId="297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243122025" sldId="298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125868015" sldId="299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455171869" sldId="300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990026755" sldId="301"/>
        </pc:sldMkLst>
      </pc:sldChg>
      <pc:sldChg chg="del">
        <pc:chgData name="Sergio Eduardo Di Santoro Bruzetti" userId="32bc4adf-e49f-43e7-84d9-1e4f58827218" providerId="ADAL" clId="{FEDE943E-C618-4BB2-822C-D07707D10E10}" dt="2024-11-29T15:04:51.719" v="715" actId="2696"/>
        <pc:sldMkLst>
          <pc:docMk/>
          <pc:sldMk cId="1762410340" sldId="302"/>
        </pc:sldMkLst>
      </pc:sldChg>
      <pc:sldChg chg="add">
        <pc:chgData name="Sergio Eduardo Di Santoro Bruzetti" userId="32bc4adf-e49f-43e7-84d9-1e4f58827218" providerId="ADAL" clId="{FEDE943E-C618-4BB2-822C-D07707D10E10}" dt="2024-11-29T13:48:46.478" v="81" actId="2890"/>
        <pc:sldMkLst>
          <pc:docMk/>
          <pc:sldMk cId="1720559776" sldId="309"/>
        </pc:sldMkLst>
      </pc:sldChg>
      <pc:sldChg chg="addSp delSp modSp add mod">
        <pc:chgData name="Sergio Eduardo Di Santoro Bruzetti" userId="32bc4adf-e49f-43e7-84d9-1e4f58827218" providerId="ADAL" clId="{FEDE943E-C618-4BB2-822C-D07707D10E10}" dt="2024-11-29T14:45:19.269" v="658" actId="20577"/>
        <pc:sldMkLst>
          <pc:docMk/>
          <pc:sldMk cId="2942762134" sldId="310"/>
        </pc:sldMkLst>
        <pc:spChg chg="add mod">
          <ac:chgData name="Sergio Eduardo Di Santoro Bruzetti" userId="32bc4adf-e49f-43e7-84d9-1e4f58827218" providerId="ADAL" clId="{FEDE943E-C618-4BB2-822C-D07707D10E10}" dt="2024-11-29T13:51:46.423" v="128" actId="767"/>
          <ac:spMkLst>
            <pc:docMk/>
            <pc:sldMk cId="2942762134" sldId="310"/>
            <ac:spMk id="3" creationId="{28935B9A-61CC-7554-AE74-2518CE3F3E36}"/>
          </ac:spMkLst>
        </pc:spChg>
        <pc:spChg chg="add mod">
          <ac:chgData name="Sergio Eduardo Di Santoro Bruzetti" userId="32bc4adf-e49f-43e7-84d9-1e4f58827218" providerId="ADAL" clId="{FEDE943E-C618-4BB2-822C-D07707D10E10}" dt="2024-11-29T14:45:19.269" v="658" actId="20577"/>
          <ac:spMkLst>
            <pc:docMk/>
            <pc:sldMk cId="2942762134" sldId="310"/>
            <ac:spMk id="4" creationId="{FFCE2F83-D2A9-7429-9D4B-CBC24A8EC412}"/>
          </ac:spMkLst>
        </pc:spChg>
        <pc:spChg chg="add del mod">
          <ac:chgData name="Sergio Eduardo Di Santoro Bruzetti" userId="32bc4adf-e49f-43e7-84d9-1e4f58827218" providerId="ADAL" clId="{FEDE943E-C618-4BB2-822C-D07707D10E10}" dt="2024-11-29T13:54:49.297" v="159" actId="20577"/>
          <ac:spMkLst>
            <pc:docMk/>
            <pc:sldMk cId="2942762134" sldId="310"/>
            <ac:spMk id="20" creationId="{D320CF38-E086-826D-8C2E-F8478B7730E5}"/>
          </ac:spMkLst>
        </pc:spChg>
        <pc:spChg chg="del">
          <ac:chgData name="Sergio Eduardo Di Santoro Bruzetti" userId="32bc4adf-e49f-43e7-84d9-1e4f58827218" providerId="ADAL" clId="{FEDE943E-C618-4BB2-822C-D07707D10E10}" dt="2024-11-29T13:50:30.163" v="105" actId="478"/>
          <ac:spMkLst>
            <pc:docMk/>
            <pc:sldMk cId="2942762134" sldId="310"/>
            <ac:spMk id="21" creationId="{892C526A-1E25-ED65-55F4-1B0E2B92ACE9}"/>
          </ac:spMkLst>
        </pc:spChg>
        <pc:picChg chg="add mod">
          <ac:chgData name="Sergio Eduardo Di Santoro Bruzetti" userId="32bc4adf-e49f-43e7-84d9-1e4f58827218" providerId="ADAL" clId="{FEDE943E-C618-4BB2-822C-D07707D10E10}" dt="2024-11-29T14:06:08.784" v="206" actId="1076"/>
          <ac:picMkLst>
            <pc:docMk/>
            <pc:sldMk cId="2942762134" sldId="310"/>
            <ac:picMk id="18" creationId="{5B0EE8FD-7E3C-836B-D97D-BFD9FA2CEE2E}"/>
          </ac:picMkLst>
        </pc:picChg>
      </pc:sldChg>
      <pc:sldChg chg="addSp delSp modSp add mod modAnim">
        <pc:chgData name="Sergio Eduardo Di Santoro Bruzetti" userId="32bc4adf-e49f-43e7-84d9-1e4f58827218" providerId="ADAL" clId="{FEDE943E-C618-4BB2-822C-D07707D10E10}" dt="2024-11-29T14:43:23.366" v="653" actId="255"/>
        <pc:sldMkLst>
          <pc:docMk/>
          <pc:sldMk cId="1997406012" sldId="311"/>
        </pc:sldMkLst>
        <pc:spChg chg="mod">
          <ac:chgData name="Sergio Eduardo Di Santoro Bruzetti" userId="32bc4adf-e49f-43e7-84d9-1e4f58827218" providerId="ADAL" clId="{FEDE943E-C618-4BB2-822C-D07707D10E10}" dt="2024-11-29T14:43:23.366" v="653" actId="255"/>
          <ac:spMkLst>
            <pc:docMk/>
            <pc:sldMk cId="1997406012" sldId="311"/>
            <ac:spMk id="4" creationId="{79DC71B6-34B3-2898-7289-CC589E9B2444}"/>
          </ac:spMkLst>
        </pc:spChg>
        <pc:picChg chg="add mod">
          <ac:chgData name="Sergio Eduardo Di Santoro Bruzetti" userId="32bc4adf-e49f-43e7-84d9-1e4f58827218" providerId="ADAL" clId="{FEDE943E-C618-4BB2-822C-D07707D10E10}" dt="2024-11-29T14:37:29.339" v="562" actId="1076"/>
          <ac:picMkLst>
            <pc:docMk/>
            <pc:sldMk cId="1997406012" sldId="311"/>
            <ac:picMk id="17" creationId="{CC2E9091-EC8B-E0F0-AE1F-80BC8BF7EF87}"/>
          </ac:picMkLst>
        </pc:picChg>
        <pc:picChg chg="del">
          <ac:chgData name="Sergio Eduardo Di Santoro Bruzetti" userId="32bc4adf-e49f-43e7-84d9-1e4f58827218" providerId="ADAL" clId="{FEDE943E-C618-4BB2-822C-D07707D10E10}" dt="2024-11-29T14:09:22.148" v="208" actId="478"/>
          <ac:picMkLst>
            <pc:docMk/>
            <pc:sldMk cId="1997406012" sldId="311"/>
            <ac:picMk id="18" creationId="{06A8E740-58B8-5E2C-0050-8E28D1123D53}"/>
          </ac:picMkLst>
        </pc:picChg>
        <pc:picChg chg="add mod">
          <ac:chgData name="Sergio Eduardo Di Santoro Bruzetti" userId="32bc4adf-e49f-43e7-84d9-1e4f58827218" providerId="ADAL" clId="{FEDE943E-C618-4BB2-822C-D07707D10E10}" dt="2024-11-29T14:37:47.871" v="565" actId="1076"/>
          <ac:picMkLst>
            <pc:docMk/>
            <pc:sldMk cId="1997406012" sldId="311"/>
            <ac:picMk id="21" creationId="{BE0B55CA-2021-BF29-1C3F-F21EAF24AD90}"/>
          </ac:picMkLst>
        </pc:picChg>
      </pc:sldChg>
      <pc:sldChg chg="add del">
        <pc:chgData name="Sergio Eduardo Di Santoro Bruzetti" userId="32bc4adf-e49f-43e7-84d9-1e4f58827218" providerId="ADAL" clId="{FEDE943E-C618-4BB2-822C-D07707D10E10}" dt="2024-11-29T14:49:34.550" v="695" actId="2696"/>
        <pc:sldMkLst>
          <pc:docMk/>
          <pc:sldMk cId="3530858917" sldId="312"/>
        </pc:sldMkLst>
      </pc:sldChg>
      <pc:sldChg chg="delSp modSp add mod delAnim">
        <pc:chgData name="Sergio Eduardo Di Santoro Bruzetti" userId="32bc4adf-e49f-43e7-84d9-1e4f58827218" providerId="ADAL" clId="{FEDE943E-C618-4BB2-822C-D07707D10E10}" dt="2024-11-29T14:44:02.124" v="654" actId="20577"/>
        <pc:sldMkLst>
          <pc:docMk/>
          <pc:sldMk cId="687496206" sldId="313"/>
        </pc:sldMkLst>
        <pc:spChg chg="mod">
          <ac:chgData name="Sergio Eduardo Di Santoro Bruzetti" userId="32bc4adf-e49f-43e7-84d9-1e4f58827218" providerId="ADAL" clId="{FEDE943E-C618-4BB2-822C-D07707D10E10}" dt="2024-11-29T14:44:02.124" v="654" actId="20577"/>
          <ac:spMkLst>
            <pc:docMk/>
            <pc:sldMk cId="687496206" sldId="313"/>
            <ac:spMk id="4" creationId="{FFE88808-1F86-B4A6-57F8-67E73941D8EE}"/>
          </ac:spMkLst>
        </pc:spChg>
        <pc:picChg chg="del">
          <ac:chgData name="Sergio Eduardo Di Santoro Bruzetti" userId="32bc4adf-e49f-43e7-84d9-1e4f58827218" providerId="ADAL" clId="{FEDE943E-C618-4BB2-822C-D07707D10E10}" dt="2024-11-29T14:40:17.240" v="572" actId="478"/>
          <ac:picMkLst>
            <pc:docMk/>
            <pc:sldMk cId="687496206" sldId="313"/>
            <ac:picMk id="17" creationId="{DFC3E112-CEEA-226E-5BFA-E547AB4361F5}"/>
          </ac:picMkLst>
        </pc:picChg>
        <pc:picChg chg="del">
          <ac:chgData name="Sergio Eduardo Di Santoro Bruzetti" userId="32bc4adf-e49f-43e7-84d9-1e4f58827218" providerId="ADAL" clId="{FEDE943E-C618-4BB2-822C-D07707D10E10}" dt="2024-11-29T14:40:21.042" v="573" actId="478"/>
          <ac:picMkLst>
            <pc:docMk/>
            <pc:sldMk cId="687496206" sldId="313"/>
            <ac:picMk id="21" creationId="{095228CF-8681-2904-E326-796C940FF1C7}"/>
          </ac:picMkLst>
        </pc:picChg>
      </pc:sldChg>
      <pc:sldChg chg="addSp modSp add mod">
        <pc:chgData name="Sergio Eduardo Di Santoro Bruzetti" userId="32bc4adf-e49f-43e7-84d9-1e4f58827218" providerId="ADAL" clId="{FEDE943E-C618-4BB2-822C-D07707D10E10}" dt="2024-11-29T15:06:49.019" v="719" actId="1582"/>
        <pc:sldMkLst>
          <pc:docMk/>
          <pc:sldMk cId="547460721" sldId="314"/>
        </pc:sldMkLst>
        <pc:spChg chg="mod">
          <ac:chgData name="Sergio Eduardo Di Santoro Bruzetti" userId="32bc4adf-e49f-43e7-84d9-1e4f58827218" providerId="ADAL" clId="{FEDE943E-C618-4BB2-822C-D07707D10E10}" dt="2024-11-29T14:59:59.666" v="707" actId="122"/>
          <ac:spMkLst>
            <pc:docMk/>
            <pc:sldMk cId="547460721" sldId="314"/>
            <ac:spMk id="4" creationId="{40294549-9A3F-786B-C104-555BCDA47094}"/>
          </ac:spMkLst>
        </pc:spChg>
        <pc:spChg chg="add mod">
          <ac:chgData name="Sergio Eduardo Di Santoro Bruzetti" userId="32bc4adf-e49f-43e7-84d9-1e4f58827218" providerId="ADAL" clId="{FEDE943E-C618-4BB2-822C-D07707D10E10}" dt="2024-11-29T15:06:49.019" v="719" actId="1582"/>
          <ac:spMkLst>
            <pc:docMk/>
            <pc:sldMk cId="547460721" sldId="314"/>
            <ac:spMk id="18" creationId="{D1A23A4A-527D-D126-5596-0A13ED40E985}"/>
          </ac:spMkLst>
        </pc:spChg>
        <pc:picChg chg="add mod">
          <ac:chgData name="Sergio Eduardo Di Santoro Bruzetti" userId="32bc4adf-e49f-43e7-84d9-1e4f58827218" providerId="ADAL" clId="{FEDE943E-C618-4BB2-822C-D07707D10E10}" dt="2024-11-29T14:48:52.447" v="694" actId="1076"/>
          <ac:picMkLst>
            <pc:docMk/>
            <pc:sldMk cId="547460721" sldId="314"/>
            <ac:picMk id="17" creationId="{95FD3563-EA53-4C7F-C197-29D7424EB3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0FD8-A16D-4600-876F-60F4EF2A2480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1D45-004E-4BFE-9B95-6C2E20E6D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80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76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3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34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70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75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7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3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88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57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1D45-004E-4BFE-9B95-6C2E20E6DD4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4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btvd.org.br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forumsbtvd.org.br/tv3_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94433" cy="10287000"/>
            <a:chOff x="0" y="0"/>
            <a:chExt cx="223721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7217" cy="2709333"/>
            </a:xfrm>
            <a:custGeom>
              <a:avLst/>
              <a:gdLst/>
              <a:ahLst/>
              <a:cxnLst/>
              <a:rect l="l" t="t" r="r" b="b"/>
              <a:pathLst>
                <a:path w="2237217" h="2709333">
                  <a:moveTo>
                    <a:pt x="0" y="0"/>
                  </a:moveTo>
                  <a:lnTo>
                    <a:pt x="2237217" y="0"/>
                  </a:lnTo>
                  <a:lnTo>
                    <a:pt x="22372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3721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4777" y="2778891"/>
            <a:ext cx="8983372" cy="4729218"/>
            <a:chOff x="0" y="0"/>
            <a:chExt cx="2010249" cy="10582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0249" cy="1058278"/>
            </a:xfrm>
            <a:custGeom>
              <a:avLst/>
              <a:gdLst/>
              <a:ahLst/>
              <a:cxnLst/>
              <a:rect l="l" t="t" r="r" b="b"/>
              <a:pathLst>
                <a:path w="2010249" h="1058278">
                  <a:moveTo>
                    <a:pt x="0" y="0"/>
                  </a:moveTo>
                  <a:lnTo>
                    <a:pt x="2010249" y="0"/>
                  </a:lnTo>
                  <a:lnTo>
                    <a:pt x="2010249" y="1058278"/>
                  </a:lnTo>
                  <a:lnTo>
                    <a:pt x="0" y="1058278"/>
                  </a:lnTo>
                  <a:close/>
                </a:path>
              </a:pathLst>
            </a:custGeom>
            <a:solidFill>
              <a:srgbClr val="80CBD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10249" cy="1096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144577" y="7508109"/>
            <a:ext cx="3839872" cy="3510018"/>
            <a:chOff x="0" y="0"/>
            <a:chExt cx="859265" cy="7854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34910" y="-13368"/>
            <a:ext cx="3839872" cy="2792259"/>
            <a:chOff x="0" y="0"/>
            <a:chExt cx="859265" cy="6248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59265" cy="624836"/>
            </a:xfrm>
            <a:custGeom>
              <a:avLst/>
              <a:gdLst/>
              <a:ahLst/>
              <a:cxnLst/>
              <a:rect l="l" t="t" r="r" b="b"/>
              <a:pathLst>
                <a:path w="859265" h="624836">
                  <a:moveTo>
                    <a:pt x="0" y="0"/>
                  </a:moveTo>
                  <a:lnTo>
                    <a:pt x="859265" y="0"/>
                  </a:lnTo>
                  <a:lnTo>
                    <a:pt x="859265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59265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956214" y="3596520"/>
            <a:ext cx="853193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94"/>
              </a:lnSpc>
            </a:pPr>
            <a:r>
              <a:rPr lang="en-US" sz="5087" spc="81" dirty="0">
                <a:solidFill>
                  <a:srgbClr val="FFFFFF"/>
                </a:solidFill>
                <a:latin typeface="Intro Rust"/>
                <a:ea typeface="Intro Rust"/>
                <a:cs typeface="Intro Rust"/>
                <a:sym typeface="Intro Rust"/>
              </a:rPr>
              <a:t>O FUTURO DA TV ABERTA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26841" y="4552258"/>
            <a:ext cx="8190680" cy="2321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4"/>
              </a:lnSpc>
            </a:pPr>
            <a:r>
              <a:rPr lang="en-US" sz="6600" dirty="0">
                <a:solidFill>
                  <a:srgbClr val="3C6499"/>
                </a:solidFill>
                <a:latin typeface="Intro Rust"/>
                <a:ea typeface="Intro Rust"/>
                <a:cs typeface="Intro Rust"/>
                <a:sym typeface="Intro Rust"/>
              </a:rPr>
              <a:t>COM A TECNOLOGIA 3.0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68005" y="7786869"/>
            <a:ext cx="5019501" cy="137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5"/>
              </a:lnSpc>
            </a:pPr>
            <a:r>
              <a:rPr lang="en-US" sz="2654" spc="53" dirty="0" err="1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Novembro</a:t>
            </a:r>
            <a:r>
              <a:rPr lang="en-US" sz="2654" spc="53" dirty="0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 2024</a:t>
            </a:r>
          </a:p>
          <a:p>
            <a:pPr algn="just">
              <a:lnSpc>
                <a:spcPts val="3715"/>
              </a:lnSpc>
            </a:pPr>
            <a:r>
              <a:rPr lang="en-US" sz="2654" spc="53" dirty="0" err="1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Comitê</a:t>
            </a:r>
            <a:r>
              <a:rPr lang="en-US" sz="2654" spc="53" dirty="0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 de Comunicação Social – </a:t>
            </a:r>
            <a:r>
              <a:rPr lang="en-US" sz="2654" spc="53" dirty="0" err="1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Senado</a:t>
            </a:r>
            <a:r>
              <a:rPr lang="en-US" sz="2654" spc="53" dirty="0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 Federal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6141607" y="8280322"/>
            <a:ext cx="2995241" cy="2890206"/>
            <a:chOff x="0" y="0"/>
            <a:chExt cx="670258" cy="64675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A770D8E3-15FC-0C14-7471-D40AB769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0" y="3129797"/>
            <a:ext cx="3876190" cy="3857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1" name="Imagem 30" descr="Logotipo&#10;&#10;Descrição gerada automaticamente com confiança média">
            <a:extLst>
              <a:ext uri="{FF2B5EF4-FFF2-40B4-BE49-F238E27FC236}">
                <a16:creationId xmlns:a16="http://schemas.microsoft.com/office/drawing/2014/main" id="{02101F02-B753-BC87-B739-4F945BAB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142"/>
            <a:ext cx="7784592" cy="6810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8077200" y="3924300"/>
            <a:ext cx="988992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E NO USA?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4C76D4-CC6F-AB1F-C698-08D7C8F0D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25" y="328856"/>
            <a:ext cx="117663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5663" y="529573"/>
            <a:ext cx="13570226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PARTICIPAÇÃO</a:t>
            </a:r>
          </a:p>
          <a:p>
            <a:pPr algn="l">
              <a:lnSpc>
                <a:spcPts val="7559"/>
              </a:lnSpc>
            </a:pPr>
            <a:r>
              <a:rPr lang="en-US" sz="4800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NAS TENDÊNCIAS DE TV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68400" y="-631074"/>
            <a:ext cx="5048964" cy="8694462"/>
            <a:chOff x="0" y="0"/>
            <a:chExt cx="776896" cy="22898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6896" cy="2289900"/>
            </a:xfrm>
            <a:custGeom>
              <a:avLst/>
              <a:gdLst/>
              <a:ahLst/>
              <a:cxnLst/>
              <a:rect l="l" t="t" r="r" b="b"/>
              <a:pathLst>
                <a:path w="776896" h="2289900">
                  <a:moveTo>
                    <a:pt x="0" y="0"/>
                  </a:moveTo>
                  <a:lnTo>
                    <a:pt x="776896" y="0"/>
                  </a:lnTo>
                  <a:lnTo>
                    <a:pt x="776896" y="2289900"/>
                  </a:lnTo>
                  <a:lnTo>
                    <a:pt x="0" y="228990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76896" cy="2347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0791588">
            <a:off x="15971607" y="3676370"/>
            <a:ext cx="3601342" cy="3291979"/>
            <a:chOff x="0" y="0"/>
            <a:chExt cx="859265" cy="7854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0791588">
            <a:off x="14433162" y="5148635"/>
            <a:ext cx="4204474" cy="5381400"/>
            <a:chOff x="0" y="0"/>
            <a:chExt cx="482765" cy="12839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2765" cy="1283979"/>
            </a:xfrm>
            <a:custGeom>
              <a:avLst/>
              <a:gdLst/>
              <a:ahLst/>
              <a:cxnLst/>
              <a:rect l="l" t="t" r="r" b="b"/>
              <a:pathLst>
                <a:path w="482765" h="1283979">
                  <a:moveTo>
                    <a:pt x="0" y="0"/>
                  </a:moveTo>
                  <a:lnTo>
                    <a:pt x="482765" y="0"/>
                  </a:lnTo>
                  <a:lnTo>
                    <a:pt x="482765" y="1283979"/>
                  </a:lnTo>
                  <a:lnTo>
                    <a:pt x="0" y="1283979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2765" cy="1322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11811" y="8063388"/>
            <a:ext cx="2027501" cy="2954739"/>
            <a:chOff x="0" y="0"/>
            <a:chExt cx="483555" cy="9558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3555" cy="955877"/>
            </a:xfrm>
            <a:custGeom>
              <a:avLst/>
              <a:gdLst/>
              <a:ahLst/>
              <a:cxnLst/>
              <a:rect l="l" t="t" r="r" b="b"/>
              <a:pathLst>
                <a:path w="483555" h="955877">
                  <a:moveTo>
                    <a:pt x="0" y="0"/>
                  </a:moveTo>
                  <a:lnTo>
                    <a:pt x="483555" y="0"/>
                  </a:lnTo>
                  <a:lnTo>
                    <a:pt x="483555" y="955877"/>
                  </a:lnTo>
                  <a:lnTo>
                    <a:pt x="0" y="955877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83555" cy="993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3E94AF-3198-89BA-DCE3-4CA917AD75F6}"/>
              </a:ext>
            </a:extLst>
          </p:cNvPr>
          <p:cNvSpPr txBox="1"/>
          <p:nvPr/>
        </p:nvSpPr>
        <p:spPr>
          <a:xfrm>
            <a:off x="14097000" y="1623443"/>
            <a:ext cx="4217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Intro Rust" panose="020B0604020202020204" charset="0"/>
              </a:rPr>
              <a:t>INFORMAÇÕES RELEVANTES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42F28051-E08A-950B-5853-9339D4AA9757}"/>
              </a:ext>
            </a:extLst>
          </p:cNvPr>
          <p:cNvSpPr/>
          <p:nvPr/>
        </p:nvSpPr>
        <p:spPr>
          <a:xfrm>
            <a:off x="1568281" y="2476281"/>
            <a:ext cx="10395119" cy="7694448"/>
          </a:xfrm>
          <a:custGeom>
            <a:avLst/>
            <a:gdLst/>
            <a:ahLst/>
            <a:cxnLst/>
            <a:rect l="l" t="t" r="r" b="b"/>
            <a:pathLst>
              <a:path w="10878596" h="8158947">
                <a:moveTo>
                  <a:pt x="0" y="0"/>
                </a:moveTo>
                <a:lnTo>
                  <a:pt x="10878596" y="0"/>
                </a:lnTo>
                <a:lnTo>
                  <a:pt x="10878596" y="8158947"/>
                </a:lnTo>
                <a:lnTo>
                  <a:pt x="0" y="8158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DA8FD8CE-B3D8-D267-319F-57171F667C9B}"/>
              </a:ext>
            </a:extLst>
          </p:cNvPr>
          <p:cNvSpPr txBox="1"/>
          <p:nvPr/>
        </p:nvSpPr>
        <p:spPr>
          <a:xfrm>
            <a:off x="1814169" y="9609662"/>
            <a:ext cx="4065866" cy="29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Fonte: https://www.nielsen.com/pt/data-center/the-gauge/#trended-viewing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AF957F-AA5E-6F57-2C84-8BB80875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0" y="288781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8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0791588">
            <a:off x="17274273" y="-107658"/>
            <a:ext cx="3601342" cy="7406792"/>
            <a:chOff x="0" y="0"/>
            <a:chExt cx="859265" cy="1767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9265" cy="1767229"/>
            </a:xfrm>
            <a:custGeom>
              <a:avLst/>
              <a:gdLst/>
              <a:ahLst/>
              <a:cxnLst/>
              <a:rect l="l" t="t" r="r" b="b"/>
              <a:pathLst>
                <a:path w="859265" h="1767229">
                  <a:moveTo>
                    <a:pt x="0" y="0"/>
                  </a:moveTo>
                  <a:lnTo>
                    <a:pt x="859265" y="0"/>
                  </a:lnTo>
                  <a:lnTo>
                    <a:pt x="859265" y="1767229"/>
                  </a:lnTo>
                  <a:lnTo>
                    <a:pt x="0" y="1767229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9265" cy="1805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0791588">
            <a:off x="15555433" y="-834957"/>
            <a:ext cx="3511953" cy="2066767"/>
            <a:chOff x="0" y="0"/>
            <a:chExt cx="837937" cy="4931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7937" cy="493122"/>
            </a:xfrm>
            <a:custGeom>
              <a:avLst/>
              <a:gdLst/>
              <a:ahLst/>
              <a:cxnLst/>
              <a:rect l="l" t="t" r="r" b="b"/>
              <a:pathLst>
                <a:path w="837937" h="493122">
                  <a:moveTo>
                    <a:pt x="0" y="0"/>
                  </a:moveTo>
                  <a:lnTo>
                    <a:pt x="837937" y="0"/>
                  </a:lnTo>
                  <a:lnTo>
                    <a:pt x="837937" y="493122"/>
                  </a:lnTo>
                  <a:lnTo>
                    <a:pt x="0" y="49312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37937" cy="531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6934200" y="1764847"/>
            <a:ext cx="4642257" cy="19629162"/>
            <a:chOff x="0" y="0"/>
            <a:chExt cx="1222652" cy="51698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2652" cy="5169820"/>
            </a:xfrm>
            <a:custGeom>
              <a:avLst/>
              <a:gdLst/>
              <a:ahLst/>
              <a:cxnLst/>
              <a:rect l="l" t="t" r="r" b="b"/>
              <a:pathLst>
                <a:path w="1222652" h="5169820">
                  <a:moveTo>
                    <a:pt x="0" y="0"/>
                  </a:moveTo>
                  <a:lnTo>
                    <a:pt x="1222652" y="0"/>
                  </a:lnTo>
                  <a:lnTo>
                    <a:pt x="1222652" y="5169820"/>
                  </a:lnTo>
                  <a:lnTo>
                    <a:pt x="0" y="516982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222652" cy="522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303528"/>
            <a:ext cx="2160903" cy="3714599"/>
            <a:chOff x="0" y="0"/>
            <a:chExt cx="483555" cy="8312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831232"/>
            </a:xfrm>
            <a:custGeom>
              <a:avLst/>
              <a:gdLst/>
              <a:ahLst/>
              <a:cxnLst/>
              <a:rect l="l" t="t" r="r" b="b"/>
              <a:pathLst>
                <a:path w="483555" h="831232">
                  <a:moveTo>
                    <a:pt x="0" y="0"/>
                  </a:moveTo>
                  <a:lnTo>
                    <a:pt x="483555" y="0"/>
                  </a:lnTo>
                  <a:lnTo>
                    <a:pt x="483555" y="831232"/>
                  </a:lnTo>
                  <a:lnTo>
                    <a:pt x="0" y="83123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69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569612" y="1722067"/>
            <a:ext cx="10839450" cy="586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800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POR QUE UM NOVO PADRÃO DE TV ABERTA?</a:t>
            </a:r>
          </a:p>
        </p:txBody>
      </p:sp>
      <p:pic>
        <p:nvPicPr>
          <p:cNvPr id="22" name="Imagem 2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CB150E4-8040-0301-E8A6-E213D9050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" y="2353886"/>
            <a:ext cx="4817481" cy="481748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31041D-EBAB-3A44-51CB-EF4775A7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47" y="198426"/>
            <a:ext cx="117663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123779" y="1181100"/>
            <a:ext cx="3896849" cy="8931817"/>
            <a:chOff x="0" y="0"/>
            <a:chExt cx="872015" cy="785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23764" y="0"/>
            <a:ext cx="8021635" cy="2792259"/>
            <a:chOff x="0" y="0"/>
            <a:chExt cx="859265" cy="624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9265" cy="624836"/>
            </a:xfrm>
            <a:custGeom>
              <a:avLst/>
              <a:gdLst/>
              <a:ahLst/>
              <a:cxnLst/>
              <a:rect l="l" t="t" r="r" b="b"/>
              <a:pathLst>
                <a:path w="859265" h="624836">
                  <a:moveTo>
                    <a:pt x="0" y="0"/>
                  </a:moveTo>
                  <a:lnTo>
                    <a:pt x="859265" y="0"/>
                  </a:lnTo>
                  <a:lnTo>
                    <a:pt x="859265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59265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811172" y="3988828"/>
            <a:ext cx="3839872" cy="3891280"/>
            <a:chOff x="0" y="0"/>
            <a:chExt cx="859265" cy="870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9265" cy="870769"/>
            </a:xfrm>
            <a:custGeom>
              <a:avLst/>
              <a:gdLst/>
              <a:ahLst/>
              <a:cxnLst/>
              <a:rect l="l" t="t" r="r" b="b"/>
              <a:pathLst>
                <a:path w="859265" h="870769">
                  <a:moveTo>
                    <a:pt x="0" y="0"/>
                  </a:moveTo>
                  <a:lnTo>
                    <a:pt x="859265" y="0"/>
                  </a:lnTo>
                  <a:lnTo>
                    <a:pt x="859265" y="870769"/>
                  </a:lnTo>
                  <a:lnTo>
                    <a:pt x="0" y="870769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59265" cy="908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Imagem 16" descr="Uma imagem contendo xícara, pequeno, mesa, quarto&#10;&#10;Descrição gerada automaticamente">
            <a:extLst>
              <a:ext uri="{FF2B5EF4-FFF2-40B4-BE49-F238E27FC236}">
                <a16:creationId xmlns:a16="http://schemas.microsoft.com/office/drawing/2014/main" id="{2822AE50-8C26-AF69-3C1C-3DF48A5C0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342" y="3225516"/>
            <a:ext cx="4737204" cy="4737204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AC70A651-6FA3-E7A7-25A1-59D007735AE2}"/>
              </a:ext>
            </a:extLst>
          </p:cNvPr>
          <p:cNvSpPr/>
          <p:nvPr/>
        </p:nvSpPr>
        <p:spPr>
          <a:xfrm>
            <a:off x="1252186" y="2962520"/>
            <a:ext cx="11119757" cy="6658924"/>
          </a:xfrm>
          <a:custGeom>
            <a:avLst/>
            <a:gdLst/>
            <a:ahLst/>
            <a:cxnLst/>
            <a:rect l="l" t="t" r="r" b="b"/>
            <a:pathLst>
              <a:path w="12818182" h="7676004">
                <a:moveTo>
                  <a:pt x="0" y="0"/>
                </a:moveTo>
                <a:lnTo>
                  <a:pt x="12818182" y="0"/>
                </a:lnTo>
                <a:lnTo>
                  <a:pt x="12818182" y="7676004"/>
                </a:lnTo>
                <a:lnTo>
                  <a:pt x="0" y="7676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F927F28-4165-9C18-A033-9866A8AA14C8}"/>
              </a:ext>
            </a:extLst>
          </p:cNvPr>
          <p:cNvSpPr txBox="1"/>
          <p:nvPr/>
        </p:nvSpPr>
        <p:spPr>
          <a:xfrm>
            <a:off x="1252186" y="1110286"/>
            <a:ext cx="11571514" cy="126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</a:rPr>
              <a:t>CENP</a:t>
            </a:r>
          </a:p>
          <a:p>
            <a:pPr>
              <a:lnSpc>
                <a:spcPts val="4759"/>
              </a:lnSpc>
            </a:pPr>
            <a:r>
              <a:rPr lang="en-US" sz="2800" dirty="0">
                <a:solidFill>
                  <a:srgbClr val="0097B2"/>
                </a:solidFill>
                <a:latin typeface="Intro Rust"/>
              </a:rPr>
              <a:t>(</a:t>
            </a:r>
            <a:r>
              <a:rPr lang="en-US" sz="105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Fórum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da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97B2"/>
                </a:solidFill>
                <a:latin typeface="Intro Rust"/>
              </a:rPr>
              <a:t>Autoregulação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do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Mercado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Publicitário)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65A6CA0D-FFDA-7FA6-F08B-997824254549}"/>
              </a:ext>
            </a:extLst>
          </p:cNvPr>
          <p:cNvSpPr txBox="1"/>
          <p:nvPr/>
        </p:nvSpPr>
        <p:spPr>
          <a:xfrm>
            <a:off x="1263072" y="9804687"/>
            <a:ext cx="6386661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latin typeface="Arial Bold" panose="020B0604020202020204" charset="0"/>
                <a:cs typeface="Arial Bold" panose="020B0604020202020204" charset="0"/>
              </a:rPr>
              <a:t>Fonte: https://cenpmeios.cenp.com.br/cenp-meio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DACF6E-ED3D-2FEF-29A1-90A5373F2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3598"/>
            <a:ext cx="117663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123779" y="1181100"/>
            <a:ext cx="3896849" cy="8931817"/>
            <a:chOff x="0" y="0"/>
            <a:chExt cx="872015" cy="785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23764" y="0"/>
            <a:ext cx="8021635" cy="2792259"/>
            <a:chOff x="0" y="0"/>
            <a:chExt cx="859265" cy="624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9265" cy="624836"/>
            </a:xfrm>
            <a:custGeom>
              <a:avLst/>
              <a:gdLst/>
              <a:ahLst/>
              <a:cxnLst/>
              <a:rect l="l" t="t" r="r" b="b"/>
              <a:pathLst>
                <a:path w="859265" h="624836">
                  <a:moveTo>
                    <a:pt x="0" y="0"/>
                  </a:moveTo>
                  <a:lnTo>
                    <a:pt x="859265" y="0"/>
                  </a:lnTo>
                  <a:lnTo>
                    <a:pt x="859265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59265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811172" y="3988828"/>
            <a:ext cx="3839872" cy="3891280"/>
            <a:chOff x="0" y="0"/>
            <a:chExt cx="859265" cy="870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9265" cy="870769"/>
            </a:xfrm>
            <a:custGeom>
              <a:avLst/>
              <a:gdLst/>
              <a:ahLst/>
              <a:cxnLst/>
              <a:rect l="l" t="t" r="r" b="b"/>
              <a:pathLst>
                <a:path w="859265" h="870769">
                  <a:moveTo>
                    <a:pt x="0" y="0"/>
                  </a:moveTo>
                  <a:lnTo>
                    <a:pt x="859265" y="0"/>
                  </a:lnTo>
                  <a:lnTo>
                    <a:pt x="859265" y="870769"/>
                  </a:lnTo>
                  <a:lnTo>
                    <a:pt x="0" y="870769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59265" cy="908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Imagem 16" descr="Uma imagem contendo xícara, pequeno, mesa, quarto&#10;&#10;Descrição gerada automaticamente">
            <a:extLst>
              <a:ext uri="{FF2B5EF4-FFF2-40B4-BE49-F238E27FC236}">
                <a16:creationId xmlns:a16="http://schemas.microsoft.com/office/drawing/2014/main" id="{2822AE50-8C26-AF69-3C1C-3DF48A5C0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342" y="3225516"/>
            <a:ext cx="4737204" cy="473720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F927F28-4165-9C18-A033-9866A8AA14C8}"/>
              </a:ext>
            </a:extLst>
          </p:cNvPr>
          <p:cNvSpPr txBox="1"/>
          <p:nvPr/>
        </p:nvSpPr>
        <p:spPr>
          <a:xfrm>
            <a:off x="1252186" y="1110286"/>
            <a:ext cx="11571514" cy="126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</a:rPr>
              <a:t>CENP</a:t>
            </a:r>
          </a:p>
          <a:p>
            <a:pPr>
              <a:lnSpc>
                <a:spcPts val="4759"/>
              </a:lnSpc>
            </a:pPr>
            <a:r>
              <a:rPr lang="en-US" sz="2800" dirty="0">
                <a:solidFill>
                  <a:srgbClr val="0097B2"/>
                </a:solidFill>
                <a:latin typeface="Intro Rust"/>
              </a:rPr>
              <a:t>(</a:t>
            </a:r>
            <a:r>
              <a:rPr lang="en-US" sz="105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Fórum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da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97B2"/>
                </a:solidFill>
                <a:latin typeface="Intro Rust"/>
              </a:rPr>
              <a:t>Autoregulação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do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Mercado</a:t>
            </a:r>
            <a:r>
              <a:rPr lang="en-US" sz="2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97B2"/>
                </a:solidFill>
                <a:latin typeface="Intro Rust"/>
              </a:rPr>
              <a:t>Publicitário)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65A6CA0D-FFDA-7FA6-F08B-997824254549}"/>
              </a:ext>
            </a:extLst>
          </p:cNvPr>
          <p:cNvSpPr txBox="1"/>
          <p:nvPr/>
        </p:nvSpPr>
        <p:spPr>
          <a:xfrm>
            <a:off x="1263072" y="9804687"/>
            <a:ext cx="6386661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latin typeface="Arial Bold" panose="020B0604020202020204" charset="0"/>
                <a:cs typeface="Arial Bold" panose="020B0604020202020204" charset="0"/>
              </a:rPr>
              <a:t>Fonte: https://cenpmeios.cenp.com.br/cenp-meio 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5A0E4BF-2587-8F3D-BDA4-87FC5B87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3" y="701905"/>
            <a:ext cx="17053313" cy="910278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49485D5-0FAF-65C6-8FB0-802725001059}"/>
              </a:ext>
            </a:extLst>
          </p:cNvPr>
          <p:cNvSpPr/>
          <p:nvPr/>
        </p:nvSpPr>
        <p:spPr>
          <a:xfrm>
            <a:off x="2667000" y="8588173"/>
            <a:ext cx="14706600" cy="295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D9FBF09-04FE-B97A-0A70-FDFB28F0D89B}"/>
              </a:ext>
            </a:extLst>
          </p:cNvPr>
          <p:cNvSpPr/>
          <p:nvPr/>
        </p:nvSpPr>
        <p:spPr>
          <a:xfrm>
            <a:off x="2666999" y="4727484"/>
            <a:ext cx="14706601" cy="41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DACF6E-ED3D-2FEF-29A1-90A5373F2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761"/>
            <a:ext cx="1176630" cy="1170533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24A9B0A6-4AD0-5661-5320-CA1A1CB86F23}"/>
              </a:ext>
            </a:extLst>
          </p:cNvPr>
          <p:cNvSpPr/>
          <p:nvPr/>
        </p:nvSpPr>
        <p:spPr>
          <a:xfrm>
            <a:off x="2666998" y="5854928"/>
            <a:ext cx="14706601" cy="4160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7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0791588">
            <a:off x="17274273" y="-107658"/>
            <a:ext cx="3601342" cy="7406792"/>
            <a:chOff x="0" y="0"/>
            <a:chExt cx="859265" cy="1767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9265" cy="1767229"/>
            </a:xfrm>
            <a:custGeom>
              <a:avLst/>
              <a:gdLst/>
              <a:ahLst/>
              <a:cxnLst/>
              <a:rect l="l" t="t" r="r" b="b"/>
              <a:pathLst>
                <a:path w="859265" h="1767229">
                  <a:moveTo>
                    <a:pt x="0" y="0"/>
                  </a:moveTo>
                  <a:lnTo>
                    <a:pt x="859265" y="0"/>
                  </a:lnTo>
                  <a:lnTo>
                    <a:pt x="859265" y="1767229"/>
                  </a:lnTo>
                  <a:lnTo>
                    <a:pt x="0" y="1767229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9265" cy="1805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0791588">
            <a:off x="15555433" y="-834957"/>
            <a:ext cx="3511953" cy="2066767"/>
            <a:chOff x="0" y="0"/>
            <a:chExt cx="837937" cy="4931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7937" cy="493122"/>
            </a:xfrm>
            <a:custGeom>
              <a:avLst/>
              <a:gdLst/>
              <a:ahLst/>
              <a:cxnLst/>
              <a:rect l="l" t="t" r="r" b="b"/>
              <a:pathLst>
                <a:path w="837937" h="493122">
                  <a:moveTo>
                    <a:pt x="0" y="0"/>
                  </a:moveTo>
                  <a:lnTo>
                    <a:pt x="837937" y="0"/>
                  </a:lnTo>
                  <a:lnTo>
                    <a:pt x="837937" y="493122"/>
                  </a:lnTo>
                  <a:lnTo>
                    <a:pt x="0" y="49312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37937" cy="531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6934200" y="1764847"/>
            <a:ext cx="4642257" cy="19629162"/>
            <a:chOff x="0" y="0"/>
            <a:chExt cx="1222652" cy="51698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2652" cy="5169820"/>
            </a:xfrm>
            <a:custGeom>
              <a:avLst/>
              <a:gdLst/>
              <a:ahLst/>
              <a:cxnLst/>
              <a:rect l="l" t="t" r="r" b="b"/>
              <a:pathLst>
                <a:path w="1222652" h="5169820">
                  <a:moveTo>
                    <a:pt x="0" y="0"/>
                  </a:moveTo>
                  <a:lnTo>
                    <a:pt x="1222652" y="0"/>
                  </a:lnTo>
                  <a:lnTo>
                    <a:pt x="1222652" y="5169820"/>
                  </a:lnTo>
                  <a:lnTo>
                    <a:pt x="0" y="516982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222652" cy="522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303528"/>
            <a:ext cx="2160903" cy="3714599"/>
            <a:chOff x="0" y="0"/>
            <a:chExt cx="483555" cy="8312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831232"/>
            </a:xfrm>
            <a:custGeom>
              <a:avLst/>
              <a:gdLst/>
              <a:ahLst/>
              <a:cxnLst/>
              <a:rect l="l" t="t" r="r" b="b"/>
              <a:pathLst>
                <a:path w="483555" h="831232">
                  <a:moveTo>
                    <a:pt x="0" y="0"/>
                  </a:moveTo>
                  <a:lnTo>
                    <a:pt x="483555" y="0"/>
                  </a:lnTo>
                  <a:lnTo>
                    <a:pt x="483555" y="831232"/>
                  </a:lnTo>
                  <a:lnTo>
                    <a:pt x="0" y="83123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69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822715" y="1240037"/>
            <a:ext cx="6464780" cy="9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TV ABERTA</a:t>
            </a: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C7FCFAF5-4848-362A-B2DC-D5649EAE4283}"/>
              </a:ext>
            </a:extLst>
          </p:cNvPr>
          <p:cNvSpPr/>
          <p:nvPr/>
        </p:nvSpPr>
        <p:spPr>
          <a:xfrm>
            <a:off x="1374409" y="2920021"/>
            <a:ext cx="7022362" cy="6812244"/>
          </a:xfrm>
          <a:custGeom>
            <a:avLst/>
            <a:gdLst/>
            <a:ahLst/>
            <a:cxnLst/>
            <a:rect l="l" t="t" r="r" b="b"/>
            <a:pathLst>
              <a:path w="7022362" h="6812244">
                <a:moveTo>
                  <a:pt x="0" y="0"/>
                </a:moveTo>
                <a:lnTo>
                  <a:pt x="7022362" y="0"/>
                </a:lnTo>
                <a:lnTo>
                  <a:pt x="7022362" y="6812244"/>
                </a:lnTo>
                <a:lnTo>
                  <a:pt x="0" y="681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0D8FF3F5-3C89-9CBD-7EFE-1541874349F6}"/>
              </a:ext>
            </a:extLst>
          </p:cNvPr>
          <p:cNvSpPr/>
          <p:nvPr/>
        </p:nvSpPr>
        <p:spPr>
          <a:xfrm>
            <a:off x="9565181" y="2920021"/>
            <a:ext cx="6992304" cy="6812244"/>
          </a:xfrm>
          <a:custGeom>
            <a:avLst/>
            <a:gdLst/>
            <a:ahLst/>
            <a:cxnLst/>
            <a:rect l="l" t="t" r="r" b="b"/>
            <a:pathLst>
              <a:path w="6992304" h="6812244">
                <a:moveTo>
                  <a:pt x="0" y="0"/>
                </a:moveTo>
                <a:lnTo>
                  <a:pt x="6992304" y="0"/>
                </a:lnTo>
                <a:lnTo>
                  <a:pt x="6992304" y="6812244"/>
                </a:lnTo>
                <a:lnTo>
                  <a:pt x="0" y="681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pic>
        <p:nvPicPr>
          <p:cNvPr id="23" name="Imagem 2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CD263BA-6D8D-FE6C-8DDF-5B7F8A1F2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7" b="20346"/>
          <a:stretch/>
        </p:blipFill>
        <p:spPr>
          <a:xfrm>
            <a:off x="15439016" y="117478"/>
            <a:ext cx="2626833" cy="1320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17">
            <a:extLst>
              <a:ext uri="{FF2B5EF4-FFF2-40B4-BE49-F238E27FC236}">
                <a16:creationId xmlns:a16="http://schemas.microsoft.com/office/drawing/2014/main" id="{5F9EF6DF-6216-10C0-3F4E-7BD07D8E977E}"/>
              </a:ext>
            </a:extLst>
          </p:cNvPr>
          <p:cNvSpPr txBox="1"/>
          <p:nvPr/>
        </p:nvSpPr>
        <p:spPr>
          <a:xfrm>
            <a:off x="9944282" y="1174924"/>
            <a:ext cx="6464780" cy="9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DIGITAL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8DDD2669-FF54-6EB7-10FC-BCC9D6898D93}"/>
              </a:ext>
            </a:extLst>
          </p:cNvPr>
          <p:cNvSpPr txBox="1"/>
          <p:nvPr/>
        </p:nvSpPr>
        <p:spPr>
          <a:xfrm>
            <a:off x="1128601" y="9732265"/>
            <a:ext cx="7158894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latin typeface="Arial Bold" panose="020B0604020202020204" charset="0"/>
                <a:cs typeface="Arial Bold" panose="020B0604020202020204" charset="0"/>
              </a:rPr>
              <a:t>Fonte: https://www.emarketer.com/content/tv-connected-tv-ad-spending-forecasts-2023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D2647AE-6ACB-0B12-C43D-7DDA7CAFABEC}"/>
              </a:ext>
            </a:extLst>
          </p:cNvPr>
          <p:cNvSpPr txBox="1"/>
          <p:nvPr/>
        </p:nvSpPr>
        <p:spPr>
          <a:xfrm>
            <a:off x="9365934" y="9673520"/>
            <a:ext cx="7158894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latin typeface="Arial Bold" panose="020B0604020202020204" charset="0"/>
                <a:cs typeface="Arial Bold" panose="020B0604020202020204" charset="0"/>
              </a:rPr>
              <a:t>Fonte: https://www.emarketer.com/content/us-ad-spending-2023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330670-6CCE-A6BA-8A5E-93AE739C4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9" y="278268"/>
            <a:ext cx="1176630" cy="117053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57BADC8-2B69-4001-6358-3F987F4B0A21}"/>
              </a:ext>
            </a:extLst>
          </p:cNvPr>
          <p:cNvSpPr/>
          <p:nvPr/>
        </p:nvSpPr>
        <p:spPr>
          <a:xfrm>
            <a:off x="4495800" y="4000500"/>
            <a:ext cx="838200" cy="4114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72F5EC5-6FB2-0E17-600F-7FEAA90E02C7}"/>
              </a:ext>
            </a:extLst>
          </p:cNvPr>
          <p:cNvSpPr/>
          <p:nvPr/>
        </p:nvSpPr>
        <p:spPr>
          <a:xfrm>
            <a:off x="12642233" y="4686300"/>
            <a:ext cx="838200" cy="3429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86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5029200" y="853179"/>
            <a:ext cx="12428818" cy="814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</a:t>
            </a:r>
            <a:r>
              <a:rPr lang="pt-BR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Por que o mercado publicitário tem optado por anunciar na internet ao invés da televisão?</a:t>
            </a:r>
            <a:endParaRPr lang="en-US" sz="6600" b="1" dirty="0">
              <a:solidFill>
                <a:srgbClr val="3C6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8038F8-DDA7-8807-6E5F-2947531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8" y="197195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6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4433278" y="299715"/>
            <a:ext cx="12370047" cy="123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>
                <a:solidFill>
                  <a:srgbClr val="0070C0"/>
                </a:solidFill>
              </a:rPr>
              <a:t>Maior segmentação e personalização</a:t>
            </a:r>
            <a:r>
              <a:rPr lang="pt-BR" sz="6000" dirty="0"/>
              <a:t>:</a:t>
            </a:r>
            <a:endParaRPr lang="en-US" sz="6000" b="1" dirty="0">
              <a:solidFill>
                <a:srgbClr val="3C6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8038F8-DDA7-8807-6E5F-2947531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8" y="197195"/>
            <a:ext cx="1176630" cy="11705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047306-70BB-29F7-E1C1-A6D7A93BF88B}"/>
              </a:ext>
            </a:extLst>
          </p:cNvPr>
          <p:cNvSpPr txBox="1"/>
          <p:nvPr/>
        </p:nvSpPr>
        <p:spPr>
          <a:xfrm>
            <a:off x="4340557" y="1768732"/>
            <a:ext cx="137028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rgbClr val="0070C0"/>
                </a:solidFill>
              </a:rPr>
              <a:t>Na internet, os anúncios podem ser direcionados a públicos específicos com base em dados demográficos, interesses, comportamento de navegação e até localização geográfica. Isso permite que as campanhas sejam mais personalizadas, o que aumenta a relevância dos anúncios para cada consumidor.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610C22C9-D3C6-1683-4964-721D02825D80}"/>
              </a:ext>
            </a:extLst>
          </p:cNvPr>
          <p:cNvSpPr txBox="1"/>
          <p:nvPr/>
        </p:nvSpPr>
        <p:spPr>
          <a:xfrm>
            <a:off x="4510050" y="4968250"/>
            <a:ext cx="12370047" cy="123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>
                <a:solidFill>
                  <a:srgbClr val="0070C0"/>
                </a:solidFill>
              </a:rPr>
              <a:t>Mensuração precisa de resultados: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495715D-562A-D561-74BE-45A39EA59B00}"/>
              </a:ext>
            </a:extLst>
          </p:cNvPr>
          <p:cNvSpPr txBox="1"/>
          <p:nvPr/>
        </p:nvSpPr>
        <p:spPr>
          <a:xfrm>
            <a:off x="4433279" y="6367439"/>
            <a:ext cx="13626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rgbClr val="0070C0"/>
                </a:solidFill>
              </a:rPr>
              <a:t>Diferente da TV, onde a medição de audiência é menos precisa, o ambiente digital oferece ferramentas robustas para mensurar o impacto dos anúncios em tempo real. As empresas podem monitorar cliques, visualizações, interações e conversões de forma direta, o que permite ajustes rápidos nas campanhas para otimizar os resultados.</a:t>
            </a:r>
          </a:p>
        </p:txBody>
      </p:sp>
    </p:spTree>
    <p:extLst>
      <p:ext uri="{BB962C8B-B14F-4D97-AF65-F5344CB8AC3E}">
        <p14:creationId xmlns:p14="http://schemas.microsoft.com/office/powerpoint/2010/main" val="2118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4433278" y="299715"/>
            <a:ext cx="12370047" cy="123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>
                <a:solidFill>
                  <a:srgbClr val="0070C0"/>
                </a:solidFill>
              </a:rPr>
              <a:t>Custo-benefício</a:t>
            </a:r>
            <a:r>
              <a:rPr lang="pt-BR" sz="6000" dirty="0">
                <a:solidFill>
                  <a:srgbClr val="0070C0"/>
                </a:solidFill>
              </a:rPr>
              <a:t>: 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8038F8-DDA7-8807-6E5F-2947531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8" y="197195"/>
            <a:ext cx="1176630" cy="11705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047306-70BB-29F7-E1C1-A6D7A93BF88B}"/>
              </a:ext>
            </a:extLst>
          </p:cNvPr>
          <p:cNvSpPr txBox="1"/>
          <p:nvPr/>
        </p:nvSpPr>
        <p:spPr>
          <a:xfrm>
            <a:off x="4356506" y="1592867"/>
            <a:ext cx="13931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Anunciar na internet geralmente é mais acessível, especialmente para pequenas e médias empresas, que podem ajustar seus orçamentos de acordo com o alcance desejado. As plataformas digitais permitem modelos de pagamento baseados em desempenho, como o </a:t>
            </a:r>
            <a:r>
              <a:rPr lang="pt-BR" sz="4000" b="1" dirty="0">
                <a:solidFill>
                  <a:srgbClr val="0070C0"/>
                </a:solidFill>
              </a:rPr>
              <a:t>Custo por Clique (CPC)</a:t>
            </a:r>
            <a:r>
              <a:rPr lang="pt-BR" sz="4000" dirty="0">
                <a:solidFill>
                  <a:srgbClr val="0070C0"/>
                </a:solidFill>
              </a:rPr>
              <a:t> ou </a:t>
            </a:r>
            <a:r>
              <a:rPr lang="pt-BR" sz="4000" b="1" dirty="0">
                <a:solidFill>
                  <a:srgbClr val="0070C0"/>
                </a:solidFill>
              </a:rPr>
              <a:t>Custo por Mil Impressões (CPM)</a:t>
            </a:r>
            <a:r>
              <a:rPr lang="pt-BR" sz="4000" dirty="0">
                <a:solidFill>
                  <a:srgbClr val="0070C0"/>
                </a:solidFill>
              </a:rPr>
              <a:t>, que podem ser mais econômicos do que os elevados custos de anúncios em horários nobres da TV.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610C22C9-D3C6-1683-4964-721D02825D80}"/>
              </a:ext>
            </a:extLst>
          </p:cNvPr>
          <p:cNvSpPr txBox="1"/>
          <p:nvPr/>
        </p:nvSpPr>
        <p:spPr>
          <a:xfrm>
            <a:off x="4356505" y="6136079"/>
            <a:ext cx="135818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Crescimento do consumo de conteúdo online</a:t>
            </a:r>
            <a:r>
              <a:rPr lang="pt-BR" sz="5400" dirty="0">
                <a:solidFill>
                  <a:srgbClr val="0070C0"/>
                </a:solidFill>
              </a:rPr>
              <a:t>: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495715D-562A-D561-74BE-45A39EA59B00}"/>
              </a:ext>
            </a:extLst>
          </p:cNvPr>
          <p:cNvSpPr txBox="1"/>
          <p:nvPr/>
        </p:nvSpPr>
        <p:spPr>
          <a:xfrm>
            <a:off x="4356505" y="7109083"/>
            <a:ext cx="13931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O consumo de conteúdo em plataformas digitais, como redes sociais, YouTube e serviços de streaming, tem aumentado, especialmente entre o público mais jovem. Com a migração do consumo de mídia para essas plataformas, os anunciantes estão seguindo o público.</a:t>
            </a:r>
          </a:p>
        </p:txBody>
      </p:sp>
    </p:spTree>
    <p:extLst>
      <p:ext uri="{BB962C8B-B14F-4D97-AF65-F5344CB8AC3E}">
        <p14:creationId xmlns:p14="http://schemas.microsoft.com/office/powerpoint/2010/main" val="12100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4433278" y="299715"/>
            <a:ext cx="12370047" cy="123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>
                <a:solidFill>
                  <a:srgbClr val="0070C0"/>
                </a:solidFill>
              </a:rPr>
              <a:t>Interatividade</a:t>
            </a:r>
            <a:r>
              <a:rPr lang="pt-BR" sz="6000" dirty="0">
                <a:solidFill>
                  <a:srgbClr val="0070C0"/>
                </a:solidFill>
              </a:rPr>
              <a:t>: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8038F8-DDA7-8807-6E5F-2947531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8" y="197195"/>
            <a:ext cx="1176630" cy="11705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047306-70BB-29F7-E1C1-A6D7A93BF88B}"/>
              </a:ext>
            </a:extLst>
          </p:cNvPr>
          <p:cNvSpPr txBox="1"/>
          <p:nvPr/>
        </p:nvSpPr>
        <p:spPr>
          <a:xfrm>
            <a:off x="4356507" y="1778492"/>
            <a:ext cx="13931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Anúncios digitais oferecem uma experiência interativa que a TV tradicional não pode proporcionar. O usuário pode clicar em um anúncio, visitar um site, interagir com vídeos, responder pesquisas e até fazer compras diretamente a partir de um anúncio online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610C22C9-D3C6-1683-4964-721D02825D80}"/>
              </a:ext>
            </a:extLst>
          </p:cNvPr>
          <p:cNvSpPr txBox="1"/>
          <p:nvPr/>
        </p:nvSpPr>
        <p:spPr>
          <a:xfrm>
            <a:off x="4436822" y="4588708"/>
            <a:ext cx="1237004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6000" b="1" dirty="0">
                <a:solidFill>
                  <a:srgbClr val="0070C0"/>
                </a:solidFill>
              </a:rPr>
              <a:t>Flexibilidade e agilidade</a:t>
            </a:r>
            <a:r>
              <a:rPr lang="pt-BR" sz="6000" dirty="0">
                <a:solidFill>
                  <a:srgbClr val="0070C0"/>
                </a:solidFill>
              </a:rPr>
              <a:t>: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 Rust" panose="020B0604020202020204" charset="0"/>
              <a:ea typeface="Sondos"/>
              <a:cs typeface="Sondos"/>
              <a:sym typeface="Sondo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495715D-562A-D561-74BE-45A39EA59B00}"/>
              </a:ext>
            </a:extLst>
          </p:cNvPr>
          <p:cNvSpPr txBox="1"/>
          <p:nvPr/>
        </p:nvSpPr>
        <p:spPr>
          <a:xfrm>
            <a:off x="4433278" y="5811622"/>
            <a:ext cx="13931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Anunciar na internet permite que campanhas sejam criadas, ajustadas ou retiradas do ar rapidamente. A TV tradicional exige prazos maiores e é menos flexível quando se trata de alterar ou ajustar campanhas no ar.</a:t>
            </a:r>
          </a:p>
        </p:txBody>
      </p:sp>
    </p:spTree>
    <p:extLst>
      <p:ext uri="{BB962C8B-B14F-4D97-AF65-F5344CB8AC3E}">
        <p14:creationId xmlns:p14="http://schemas.microsoft.com/office/powerpoint/2010/main" val="18707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0791588">
            <a:off x="15971607" y="7519177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3344916" y="8933822"/>
            <a:ext cx="2630710" cy="3291979"/>
            <a:chOff x="0" y="0"/>
            <a:chExt cx="627676" cy="7854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7676" cy="785452"/>
            </a:xfrm>
            <a:custGeom>
              <a:avLst/>
              <a:gdLst/>
              <a:ahLst/>
              <a:cxnLst/>
              <a:rect l="l" t="t" r="r" b="b"/>
              <a:pathLst>
                <a:path w="627676" h="785452">
                  <a:moveTo>
                    <a:pt x="0" y="0"/>
                  </a:moveTo>
                  <a:lnTo>
                    <a:pt x="627676" y="0"/>
                  </a:lnTo>
                  <a:lnTo>
                    <a:pt x="627676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27676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0791588">
            <a:off x="14598840" y="8932738"/>
            <a:ext cx="3685850" cy="2710668"/>
            <a:chOff x="0" y="0"/>
            <a:chExt cx="879428" cy="6467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sz="96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934200" y="2682828"/>
            <a:ext cx="9889922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Aspectos</a:t>
            </a: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de mercado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028938C-4F98-47A6-0A89-0799E60DF432}"/>
              </a:ext>
            </a:extLst>
          </p:cNvPr>
          <p:cNvSpPr/>
          <p:nvPr/>
        </p:nvSpPr>
        <p:spPr>
          <a:xfrm>
            <a:off x="914400" y="2630452"/>
            <a:ext cx="5065250" cy="4683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951ACF-8B50-39B0-816F-201FE3D1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287"/>
            <a:ext cx="1177575" cy="11717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5243431" y="1715712"/>
            <a:ext cx="12290787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Pelas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razões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expostas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, o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atual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padrão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de TV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não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consegue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competir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. É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necessário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um novo </a:t>
            </a:r>
            <a:r>
              <a:rPr lang="en-US" sz="6600" b="1" dirty="0" err="1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padrão</a:t>
            </a:r>
            <a:r>
              <a:rPr lang="en-US" sz="6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8038F8-DDA7-8807-6E5F-2947531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8" y="197195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6185140" y="1814458"/>
            <a:ext cx="9889922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QUEM DESENVOLVE O PADRÃO?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8038F8-DDA7-8807-6E5F-2947531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8" y="197195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0791588">
            <a:off x="17274273" y="-107658"/>
            <a:ext cx="3601342" cy="7406792"/>
            <a:chOff x="0" y="0"/>
            <a:chExt cx="859265" cy="1767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9265" cy="1767229"/>
            </a:xfrm>
            <a:custGeom>
              <a:avLst/>
              <a:gdLst/>
              <a:ahLst/>
              <a:cxnLst/>
              <a:rect l="l" t="t" r="r" b="b"/>
              <a:pathLst>
                <a:path w="859265" h="1767229">
                  <a:moveTo>
                    <a:pt x="0" y="0"/>
                  </a:moveTo>
                  <a:lnTo>
                    <a:pt x="859265" y="0"/>
                  </a:lnTo>
                  <a:lnTo>
                    <a:pt x="859265" y="1767229"/>
                  </a:lnTo>
                  <a:lnTo>
                    <a:pt x="0" y="1767229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9265" cy="1805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0791588">
            <a:off x="15555433" y="-834957"/>
            <a:ext cx="3511953" cy="2066767"/>
            <a:chOff x="0" y="0"/>
            <a:chExt cx="837937" cy="4931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7937" cy="493122"/>
            </a:xfrm>
            <a:custGeom>
              <a:avLst/>
              <a:gdLst/>
              <a:ahLst/>
              <a:cxnLst/>
              <a:rect l="l" t="t" r="r" b="b"/>
              <a:pathLst>
                <a:path w="837937" h="493122">
                  <a:moveTo>
                    <a:pt x="0" y="0"/>
                  </a:moveTo>
                  <a:lnTo>
                    <a:pt x="837937" y="0"/>
                  </a:lnTo>
                  <a:lnTo>
                    <a:pt x="837937" y="493122"/>
                  </a:lnTo>
                  <a:lnTo>
                    <a:pt x="0" y="49312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37937" cy="531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7074155" y="1904801"/>
            <a:ext cx="4362348" cy="19629162"/>
            <a:chOff x="0" y="0"/>
            <a:chExt cx="1222652" cy="51698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2652" cy="5169820"/>
            </a:xfrm>
            <a:custGeom>
              <a:avLst/>
              <a:gdLst/>
              <a:ahLst/>
              <a:cxnLst/>
              <a:rect l="l" t="t" r="r" b="b"/>
              <a:pathLst>
                <a:path w="1222652" h="5169820">
                  <a:moveTo>
                    <a:pt x="0" y="0"/>
                  </a:moveTo>
                  <a:lnTo>
                    <a:pt x="1222652" y="0"/>
                  </a:lnTo>
                  <a:lnTo>
                    <a:pt x="1222652" y="5169820"/>
                  </a:lnTo>
                  <a:lnTo>
                    <a:pt x="0" y="516982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222652" cy="522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5" y="7303528"/>
            <a:ext cx="1491964" cy="3714599"/>
            <a:chOff x="0" y="0"/>
            <a:chExt cx="483555" cy="8312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831232"/>
            </a:xfrm>
            <a:custGeom>
              <a:avLst/>
              <a:gdLst/>
              <a:ahLst/>
              <a:cxnLst/>
              <a:rect l="l" t="t" r="r" b="b"/>
              <a:pathLst>
                <a:path w="483555" h="831232">
                  <a:moveTo>
                    <a:pt x="0" y="0"/>
                  </a:moveTo>
                  <a:lnTo>
                    <a:pt x="483555" y="0"/>
                  </a:lnTo>
                  <a:lnTo>
                    <a:pt x="483555" y="831232"/>
                  </a:lnTo>
                  <a:lnTo>
                    <a:pt x="0" y="83123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69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14106" y="748791"/>
            <a:ext cx="81153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O FÓRUM SBTVD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B6A3F44-E6F9-7C3E-40FE-582C65ECA8A2}"/>
              </a:ext>
            </a:extLst>
          </p:cNvPr>
          <p:cNvSpPr txBox="1"/>
          <p:nvPr/>
        </p:nvSpPr>
        <p:spPr>
          <a:xfrm>
            <a:off x="1219529" y="2289182"/>
            <a:ext cx="15640223" cy="6775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4.901 / 2003: </a:t>
            </a: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DECISÃO DE INSTITUIR UM SISTEMA BRASILEIRO DE TV DIGITAL;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A PESQUISA E O DESENVOLVIMENTO E PROPICIAR A EXPANSÃO DE TECNOLOGIAS BRASILEIRAS E DA INDÚSTRIA NACIONAL RELACIONADAS À TECNOLOGIA DE INFORMAÇÃO E COMUNICAÇÃO.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C6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5.820 / 2006: </a:t>
            </a: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DO FÓRUM SBTVD PARA ASSESSORAR O GOVERNO ACERCA DE POLÍTICAS E ASSUNTOS TÉCNICOS REFERENTES À APROVAÇÃO DE INOVAÇÕES TECNOLÓGICAS, ESPECIFICAÇÕES, DESENVOLVIMENTO E IMPLANTAÇÃO DO SISTEMA BRASILEIRO DE TV DIGITAL TERRESTRE.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C6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FÓRUM SBTVD, </a:t>
            </a:r>
            <a:r>
              <a:rPr lang="en-US" sz="2000" b="1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 POR REPRESENTANTES DOS SETORES DE RADIODIFUSÃO, ACADEMIA, INDÚSTRIAS DE TRANSMISSÃO, RECEPÇÃO E SOFTWARE</a:t>
            </a: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ELABOROU AS PRIMEIRAS NORMAS DO SBTVD-T EM 2007, PERMITINDO O INÍCIO OFICIAL DAS TRANSMISSÕES NAQUELE MESMO ANO.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C6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6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ENTÃO, AS NORMAS TÊM SIDO CONTINUAMENTE REVISADAS E ATUALIZADAS PELO FÓRUM.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E3CC94E-5D21-EE0A-5ADD-F9FF7C1D8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406" y="423526"/>
            <a:ext cx="2142323" cy="18656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045477E-A54F-9871-19E5-BDCA3570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3" y="650837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8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56126" y="7508109"/>
            <a:ext cx="2160903" cy="3510018"/>
            <a:chOff x="0" y="0"/>
            <a:chExt cx="483555" cy="78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E935B834-95E1-4D39-5D64-E3325CFFD6BC}"/>
              </a:ext>
            </a:extLst>
          </p:cNvPr>
          <p:cNvSpPr txBox="1"/>
          <p:nvPr/>
        </p:nvSpPr>
        <p:spPr>
          <a:xfrm>
            <a:off x="7100447" y="2516023"/>
            <a:ext cx="9889922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POR QUE</a:t>
            </a:r>
          </a:p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 TV 3.0?</a:t>
            </a:r>
          </a:p>
        </p:txBody>
      </p:sp>
      <p:pic>
        <p:nvPicPr>
          <p:cNvPr id="33" name="Picture 2" descr="Fórum SBTVD | Fórum SBTVD expõe tecnologias para deficiências auditivas">
            <a:extLst>
              <a:ext uri="{FF2B5EF4-FFF2-40B4-BE49-F238E27FC236}">
                <a16:creationId xmlns:a16="http://schemas.microsoft.com/office/drawing/2014/main" id="{135803DE-DA45-26D9-8F1C-C104DFE8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126" y="1298739"/>
            <a:ext cx="8823724" cy="76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96F52E9-673E-A735-51B1-08D996A30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06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11">
            <a:off x="16091914" y="-204771"/>
            <a:ext cx="2904053" cy="2553039"/>
            <a:chOff x="0" y="0"/>
            <a:chExt cx="692895" cy="60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11">
            <a:off x="-76362" y="9010481"/>
            <a:ext cx="2904053" cy="2553039"/>
            <a:chOff x="0" y="0"/>
            <a:chExt cx="692895" cy="6091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8411">
            <a:off x="14962686" y="-1560847"/>
            <a:ext cx="3685850" cy="2710668"/>
            <a:chOff x="0" y="0"/>
            <a:chExt cx="87942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67872" y="687467"/>
            <a:ext cx="1338214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EVOLUÇÃO DOS PADRÕES DE TV ABERTA NO BRASIL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CE237D73-AE7B-099A-CB63-619115C4C167}"/>
              </a:ext>
            </a:extLst>
          </p:cNvPr>
          <p:cNvSpPr/>
          <p:nvPr/>
        </p:nvSpPr>
        <p:spPr>
          <a:xfrm>
            <a:off x="1219529" y="2716561"/>
            <a:ext cx="16230600" cy="7261673"/>
          </a:xfrm>
          <a:custGeom>
            <a:avLst/>
            <a:gdLst/>
            <a:ahLst/>
            <a:cxnLst/>
            <a:rect l="l" t="t" r="r" b="b"/>
            <a:pathLst>
              <a:path w="16230600" h="7261673">
                <a:moveTo>
                  <a:pt x="0" y="0"/>
                </a:moveTo>
                <a:lnTo>
                  <a:pt x="16230600" y="0"/>
                </a:lnTo>
                <a:lnTo>
                  <a:pt x="16230600" y="7261673"/>
                </a:lnTo>
                <a:lnTo>
                  <a:pt x="0" y="726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E9EDCD7-33D5-946A-8BB8-43677325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39" y="569059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11">
            <a:off x="16091914" y="-204771"/>
            <a:ext cx="2904053" cy="2553039"/>
            <a:chOff x="0" y="0"/>
            <a:chExt cx="692895" cy="60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11">
            <a:off x="-76362" y="9010481"/>
            <a:ext cx="2904053" cy="2553039"/>
            <a:chOff x="0" y="0"/>
            <a:chExt cx="692895" cy="6091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8411">
            <a:off x="14962686" y="-1560847"/>
            <a:ext cx="3685850" cy="2710668"/>
            <a:chOff x="0" y="0"/>
            <a:chExt cx="87942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67872" y="687467"/>
            <a:ext cx="1338214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GERAÇÕES DE TECNOLOGIA NO BRASIL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E6187F29-BEE1-2A0C-04FF-4DF897B248C3}"/>
              </a:ext>
            </a:extLst>
          </p:cNvPr>
          <p:cNvSpPr/>
          <p:nvPr/>
        </p:nvSpPr>
        <p:spPr>
          <a:xfrm rot="6000">
            <a:off x="1573168" y="2809050"/>
            <a:ext cx="14497762" cy="6970778"/>
          </a:xfrm>
          <a:custGeom>
            <a:avLst/>
            <a:gdLst/>
            <a:ahLst/>
            <a:cxnLst/>
            <a:rect l="l" t="t" r="r" b="b"/>
            <a:pathLst>
              <a:path w="13573890" h="6526564">
                <a:moveTo>
                  <a:pt x="0" y="23671"/>
                </a:moveTo>
                <a:lnTo>
                  <a:pt x="13562540" y="0"/>
                </a:lnTo>
                <a:lnTo>
                  <a:pt x="13573890" y="6502892"/>
                </a:lnTo>
                <a:lnTo>
                  <a:pt x="11350" y="6526564"/>
                </a:lnTo>
                <a:lnTo>
                  <a:pt x="0" y="23671"/>
                </a:lnTo>
                <a:close/>
              </a:path>
            </a:pathLst>
          </a:custGeom>
          <a:blipFill>
            <a:blip r:embed="rId2"/>
            <a:stretch>
              <a:fillRect l="-2587" t="-11387" r="-3309" b="-12499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E821AA7-4738-9B84-7887-F688B040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39" y="569059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568386" y="1181100"/>
            <a:ext cx="3452242" cy="8931817"/>
            <a:chOff x="0" y="0"/>
            <a:chExt cx="872015" cy="785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123779" y="0"/>
            <a:ext cx="4221620" cy="1917887"/>
            <a:chOff x="0" y="0"/>
            <a:chExt cx="859265" cy="624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9265" cy="624836"/>
            </a:xfrm>
            <a:custGeom>
              <a:avLst/>
              <a:gdLst/>
              <a:ahLst/>
              <a:cxnLst/>
              <a:rect l="l" t="t" r="r" b="b"/>
              <a:pathLst>
                <a:path w="859265" h="624836">
                  <a:moveTo>
                    <a:pt x="0" y="0"/>
                  </a:moveTo>
                  <a:lnTo>
                    <a:pt x="859265" y="0"/>
                  </a:lnTo>
                  <a:lnTo>
                    <a:pt x="859265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59265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811172" y="3988828"/>
            <a:ext cx="3839872" cy="3891280"/>
            <a:chOff x="0" y="0"/>
            <a:chExt cx="859265" cy="870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9265" cy="870769"/>
            </a:xfrm>
            <a:custGeom>
              <a:avLst/>
              <a:gdLst/>
              <a:ahLst/>
              <a:cxnLst/>
              <a:rect l="l" t="t" r="r" b="b"/>
              <a:pathLst>
                <a:path w="859265" h="870769">
                  <a:moveTo>
                    <a:pt x="0" y="0"/>
                  </a:moveTo>
                  <a:lnTo>
                    <a:pt x="859265" y="0"/>
                  </a:lnTo>
                  <a:lnTo>
                    <a:pt x="859265" y="870769"/>
                  </a:lnTo>
                  <a:lnTo>
                    <a:pt x="0" y="870769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59265" cy="908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F927F28-4165-9C18-A033-9866A8AA14C8}"/>
              </a:ext>
            </a:extLst>
          </p:cNvPr>
          <p:cNvSpPr txBox="1"/>
          <p:nvPr/>
        </p:nvSpPr>
        <p:spPr>
          <a:xfrm>
            <a:off x="1252186" y="1110286"/>
            <a:ext cx="14216414" cy="7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</a:rPr>
              <a:t>EVOLUÇÃO DA TV CONECTADA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10FE86D-DA52-E5E7-3708-F47209404FB5}"/>
              </a:ext>
            </a:extLst>
          </p:cNvPr>
          <p:cNvSpPr/>
          <p:nvPr/>
        </p:nvSpPr>
        <p:spPr>
          <a:xfrm>
            <a:off x="1124118" y="2325847"/>
            <a:ext cx="14977890" cy="7230577"/>
          </a:xfrm>
          <a:custGeom>
            <a:avLst/>
            <a:gdLst/>
            <a:ahLst/>
            <a:cxnLst/>
            <a:rect l="l" t="t" r="r" b="b"/>
            <a:pathLst>
              <a:path w="14977890" h="7230577">
                <a:moveTo>
                  <a:pt x="0" y="0"/>
                </a:moveTo>
                <a:lnTo>
                  <a:pt x="14977890" y="0"/>
                </a:lnTo>
                <a:lnTo>
                  <a:pt x="14977890" y="7230577"/>
                </a:lnTo>
                <a:lnTo>
                  <a:pt x="0" y="7230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" r="-21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C76B592-229C-9F76-58A4-3D42A7F45499}"/>
              </a:ext>
            </a:extLst>
          </p:cNvPr>
          <p:cNvSpPr txBox="1"/>
          <p:nvPr/>
        </p:nvSpPr>
        <p:spPr>
          <a:xfrm>
            <a:off x="1252186" y="9902338"/>
            <a:ext cx="16230600" cy="18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9"/>
              </a:lnSpc>
            </a:pPr>
            <a:r>
              <a:rPr lang="en-US" sz="900" b="1" dirty="0">
                <a:latin typeface="Arial Bold"/>
              </a:rPr>
              <a:t>FONTE: HTTPS://DATA.CETIC.BR/EXPLORE/SELECIONE%20UMA%20UNIDADE%20DE%20AN%C3%A1LISE?PESQUISA_ID=1&amp;UNIDADE=USU%C3%A1RIOS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649B03B-DACD-976F-AB5D-D71BCA29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" y="750621"/>
            <a:ext cx="1176630" cy="1170533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035B743E-C98D-5972-E4D6-10E2393FA1B1}"/>
              </a:ext>
            </a:extLst>
          </p:cNvPr>
          <p:cNvSpPr/>
          <p:nvPr/>
        </p:nvSpPr>
        <p:spPr>
          <a:xfrm>
            <a:off x="7698663" y="6438900"/>
            <a:ext cx="914400" cy="1219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624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1742686"/>
            <a:ext cx="843642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600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MUITO OBRIGADO!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935200" y="-567648"/>
            <a:ext cx="3839872" cy="1847210"/>
            <a:chOff x="0" y="-38100"/>
            <a:chExt cx="859265" cy="4133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9265" cy="375258"/>
            </a:xfrm>
            <a:custGeom>
              <a:avLst/>
              <a:gdLst/>
              <a:ahLst/>
              <a:cxnLst/>
              <a:rect l="l" t="t" r="r" b="b"/>
              <a:pathLst>
                <a:path w="859265" h="375258">
                  <a:moveTo>
                    <a:pt x="0" y="0"/>
                  </a:moveTo>
                  <a:lnTo>
                    <a:pt x="859265" y="0"/>
                  </a:lnTo>
                  <a:lnTo>
                    <a:pt x="859265" y="375258"/>
                  </a:lnTo>
                  <a:lnTo>
                    <a:pt x="0" y="375258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59265" cy="41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2" descr="Fórum SBTVD | Fórum SBTVD expõe tecnologias para deficiências auditivas">
            <a:extLst>
              <a:ext uri="{FF2B5EF4-FFF2-40B4-BE49-F238E27FC236}">
                <a16:creationId xmlns:a16="http://schemas.microsoft.com/office/drawing/2014/main" id="{E40423AF-89A4-642A-E3D7-3E72BED7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884121"/>
            <a:ext cx="4114800" cy="35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A7A66652-98ED-6037-07C7-44507B6416E6}"/>
              </a:ext>
            </a:extLst>
          </p:cNvPr>
          <p:cNvSpPr/>
          <p:nvPr/>
        </p:nvSpPr>
        <p:spPr>
          <a:xfrm rot="10800000" flipV="1">
            <a:off x="14782798" y="4914900"/>
            <a:ext cx="3136965" cy="499049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72A739D-B9CE-09BA-4DA4-F1AABF80DA1C}"/>
              </a:ext>
            </a:extLst>
          </p:cNvPr>
          <p:cNvSpPr txBox="1"/>
          <p:nvPr/>
        </p:nvSpPr>
        <p:spPr>
          <a:xfrm>
            <a:off x="10193125" y="7241978"/>
            <a:ext cx="72923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u="sng" dirty="0" err="1">
                <a:solidFill>
                  <a:schemeClr val="bg1"/>
                </a:solidFill>
                <a:latin typeface="Open Sans"/>
                <a:hlinkClick r:id="rId3" tooltip="https://forumsbtvd.org.br"/>
              </a:rPr>
              <a:t>Visite</a:t>
            </a:r>
            <a:r>
              <a:rPr lang="en-US" sz="3399" u="sng" dirty="0">
                <a:solidFill>
                  <a:schemeClr val="bg1"/>
                </a:solidFill>
                <a:latin typeface="Open Sans"/>
                <a:hlinkClick r:id="rId3" tooltip="https://forumsbtvd.org.br"/>
              </a:rPr>
              <a:t> o site do Fórum SBTVD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91F93A3-84EE-A4B5-9CC0-16B76225D744}"/>
              </a:ext>
            </a:extLst>
          </p:cNvPr>
          <p:cNvSpPr txBox="1"/>
          <p:nvPr/>
        </p:nvSpPr>
        <p:spPr>
          <a:xfrm>
            <a:off x="10168316" y="8058005"/>
            <a:ext cx="72923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u="sng" dirty="0" err="1">
                <a:solidFill>
                  <a:srgbClr val="FFFFFF"/>
                </a:solidFill>
                <a:latin typeface="Open Sans"/>
                <a:hlinkClick r:id="rId4" tooltip="https://forumsbtvd.org.br/tv3_0/"/>
              </a:rPr>
              <a:t>Projeto</a:t>
            </a:r>
            <a:r>
              <a:rPr lang="en-US" sz="3399" u="sng" dirty="0">
                <a:solidFill>
                  <a:srgbClr val="FFFFFF"/>
                </a:solidFill>
                <a:latin typeface="Open Sans"/>
                <a:hlinkClick r:id="rId4" tooltip="https://forumsbtvd.org.br/tv3_0/"/>
              </a:rPr>
              <a:t> TV 3.0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A2E37FD9-1078-F55E-C56E-D2404C17B9DB}"/>
              </a:ext>
            </a:extLst>
          </p:cNvPr>
          <p:cNvSpPr txBox="1"/>
          <p:nvPr/>
        </p:nvSpPr>
        <p:spPr>
          <a:xfrm>
            <a:off x="1371599" y="2743721"/>
            <a:ext cx="12268203" cy="901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15"/>
              </a:lnSpc>
            </a:pPr>
            <a:r>
              <a:rPr lang="en-US" sz="2654" spc="53" dirty="0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Por Sérgio E. Di Santoro </a:t>
            </a:r>
            <a:r>
              <a:rPr lang="en-US" sz="2654" spc="53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Bruzetti  </a:t>
            </a:r>
            <a:endParaRPr lang="en-US" sz="2654" spc="53" dirty="0">
              <a:solidFill>
                <a:srgbClr val="3C6499"/>
              </a:solidFill>
              <a:latin typeface="Sondos"/>
              <a:ea typeface="Sondos"/>
              <a:cs typeface="Sondos"/>
              <a:sym typeface="Sondos"/>
            </a:endParaRPr>
          </a:p>
          <a:p>
            <a:pPr algn="just">
              <a:lnSpc>
                <a:spcPts val="3715"/>
              </a:lnSpc>
            </a:pPr>
            <a:r>
              <a:rPr lang="en-US" sz="2654" spc="53" dirty="0">
                <a:solidFill>
                  <a:srgbClr val="3C6499"/>
                </a:solidFill>
                <a:latin typeface="Sondos"/>
                <a:ea typeface="Sondos"/>
                <a:cs typeface="Sondos"/>
                <a:sym typeface="Sondos"/>
              </a:rPr>
              <a:t>sbruzetti@recordtv.com.br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45A1DB-F683-FD8B-2289-B9B4DB70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90148"/>
            <a:ext cx="1176630" cy="11705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3BC0BC-A6BF-FC31-711F-4525DDB14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620387"/>
            <a:ext cx="3429000" cy="3411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4CBAB-7E11-AA69-85D9-FD5F1BD08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DD3C1ABF-8FD2-14CF-DA58-AB220818821B}"/>
              </a:ext>
            </a:extLst>
          </p:cNvPr>
          <p:cNvGrpSpPr/>
          <p:nvPr/>
        </p:nvGrpSpPr>
        <p:grpSpPr>
          <a:xfrm rot="10791588">
            <a:off x="15971607" y="7519177"/>
            <a:ext cx="3601342" cy="3291979"/>
            <a:chOff x="0" y="0"/>
            <a:chExt cx="859265" cy="78545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2A6764-55D2-C485-9F1B-9EE9DC8BB8C5}"/>
                </a:ext>
              </a:extLst>
            </p:cNvPr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FE26AAC-2903-8118-5288-8644569EF40C}"/>
                </a:ext>
              </a:extLst>
            </p:cNvPr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FC2ACA2-F0BF-AE9B-F5FE-605BEC3B2768}"/>
              </a:ext>
            </a:extLst>
          </p:cNvPr>
          <p:cNvGrpSpPr/>
          <p:nvPr/>
        </p:nvGrpSpPr>
        <p:grpSpPr>
          <a:xfrm rot="10791588">
            <a:off x="3344916" y="8933822"/>
            <a:ext cx="2630710" cy="3291979"/>
            <a:chOff x="0" y="0"/>
            <a:chExt cx="627676" cy="7854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D285B60-42D0-0820-AC8D-7AA0AB7F0258}"/>
                </a:ext>
              </a:extLst>
            </p:cNvPr>
            <p:cNvSpPr/>
            <p:nvPr/>
          </p:nvSpPr>
          <p:spPr>
            <a:xfrm>
              <a:off x="0" y="0"/>
              <a:ext cx="627676" cy="785452"/>
            </a:xfrm>
            <a:custGeom>
              <a:avLst/>
              <a:gdLst/>
              <a:ahLst/>
              <a:cxnLst/>
              <a:rect l="l" t="t" r="r" b="b"/>
              <a:pathLst>
                <a:path w="627676" h="785452">
                  <a:moveTo>
                    <a:pt x="0" y="0"/>
                  </a:moveTo>
                  <a:lnTo>
                    <a:pt x="627676" y="0"/>
                  </a:lnTo>
                  <a:lnTo>
                    <a:pt x="627676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D688B72-E38A-D0C9-8974-9A28888791FC}"/>
                </a:ext>
              </a:extLst>
            </p:cNvPr>
            <p:cNvSpPr txBox="1"/>
            <p:nvPr/>
          </p:nvSpPr>
          <p:spPr>
            <a:xfrm>
              <a:off x="0" y="-38100"/>
              <a:ext cx="627676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4CB8016-4F1A-3446-642D-DB55C329BA8C}"/>
              </a:ext>
            </a:extLst>
          </p:cNvPr>
          <p:cNvGrpSpPr/>
          <p:nvPr/>
        </p:nvGrpSpPr>
        <p:grpSpPr>
          <a:xfrm rot="10791588">
            <a:off x="14598840" y="8932738"/>
            <a:ext cx="3685850" cy="2710668"/>
            <a:chOff x="0" y="0"/>
            <a:chExt cx="879428" cy="64675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15A1318-8325-D4C2-E1D4-DA4FE918CEE4}"/>
                </a:ext>
              </a:extLst>
            </p:cNvPr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AD0E27F-2089-721C-C878-327A25D3FE0D}"/>
                </a:ext>
              </a:extLst>
            </p:cNvPr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E7466A2-87C4-155B-31E5-ACE64E79A504}"/>
              </a:ext>
            </a:extLst>
          </p:cNvPr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1BB74E2-1C73-FA3E-E605-DBA568CD60BC}"/>
                </a:ext>
              </a:extLst>
            </p:cNvPr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sz="960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146EFF2-FBEB-79B4-F5C3-B2D2A86D37BB}"/>
                </a:ext>
              </a:extLst>
            </p:cNvPr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D320CF38-E086-826D-8C2E-F8478B7730E5}"/>
              </a:ext>
            </a:extLst>
          </p:cNvPr>
          <p:cNvSpPr txBox="1"/>
          <p:nvPr/>
        </p:nvSpPr>
        <p:spPr>
          <a:xfrm>
            <a:off x="1504777" y="647700"/>
            <a:ext cx="16630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mercado Publicitário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C8160C-D8CC-1515-60A9-EE6D31E5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287"/>
            <a:ext cx="1177575" cy="1171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CE2F83-D2A9-7429-9D4B-CBC24A8EC412}"/>
              </a:ext>
            </a:extLst>
          </p:cNvPr>
          <p:cNvSpPr txBox="1"/>
          <p:nvPr/>
        </p:nvSpPr>
        <p:spPr>
          <a:xfrm>
            <a:off x="2303678" y="6489079"/>
            <a:ext cx="15468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Impacto Econômico</a:t>
            </a:r>
          </a:p>
          <a:p>
            <a:r>
              <a:rPr lang="pt-BR" sz="2800" dirty="0"/>
              <a:t>A Deloitte, a pedido do Conselho Executivo das Normas-Padrão (CENP), produziu um relatório intitulado “O valor da publicidade no Brasil”, no qual, estima que dos R$ 49 bilhões investidos (Valores Publicitários Brutos ou Gross </a:t>
            </a:r>
            <a:r>
              <a:rPr lang="pt-BR" sz="2800" dirty="0" err="1"/>
              <a:t>Advertising</a:t>
            </a:r>
            <a:r>
              <a:rPr lang="pt-BR" sz="2800" dirty="0"/>
              <a:t> </a:t>
            </a:r>
            <a:r>
              <a:rPr lang="pt-BR" sz="2800" dirty="0" err="1"/>
              <a:t>Value</a:t>
            </a:r>
            <a:r>
              <a:rPr lang="pt-BR" sz="2800" dirty="0"/>
              <a:t> - GAV), em 2020, na compra de espaços publicitários nos principais veículos, resultou num aumento do PIB daquele ano, estimado, de R$ 418,9 bilhões. Ou seja, a cada R$ 1,00 investido em espaço publicitário, há um aumento estimado do PIB de R$ 8,54.</a:t>
            </a:r>
          </a:p>
          <a:p>
            <a:endParaRPr lang="pt-BR" sz="2800" dirty="0"/>
          </a:p>
          <a:p>
            <a:r>
              <a:rPr lang="pt-BR" sz="2800" dirty="0"/>
              <a:t>Fonte: https://www.abap.com.br/wp-content/uploads/2021/09/deloittevalorpublicidadeptdigital.pdf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B0EE8FD-7E3C-836B-D97D-BFD9FA2CE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86" y="1434789"/>
            <a:ext cx="11700384" cy="47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C436-96FA-9777-5C96-99BC160A6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5FFB820-C419-F115-FC27-89641CB5FE29}"/>
              </a:ext>
            </a:extLst>
          </p:cNvPr>
          <p:cNvGrpSpPr/>
          <p:nvPr/>
        </p:nvGrpSpPr>
        <p:grpSpPr>
          <a:xfrm rot="10791588">
            <a:off x="15971607" y="7519177"/>
            <a:ext cx="3601342" cy="3291979"/>
            <a:chOff x="0" y="0"/>
            <a:chExt cx="859265" cy="78545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7F0B3CE-7798-0D65-D56A-8A230A9C1089}"/>
                </a:ext>
              </a:extLst>
            </p:cNvPr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56151C5-9B61-5F5B-C67B-52A4B6BB6AEC}"/>
                </a:ext>
              </a:extLst>
            </p:cNvPr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D690F9D-B718-0E02-CA7E-A7786B92CF0C}"/>
              </a:ext>
            </a:extLst>
          </p:cNvPr>
          <p:cNvGrpSpPr/>
          <p:nvPr/>
        </p:nvGrpSpPr>
        <p:grpSpPr>
          <a:xfrm rot="10791588">
            <a:off x="3344916" y="8933822"/>
            <a:ext cx="2630710" cy="3291979"/>
            <a:chOff x="0" y="0"/>
            <a:chExt cx="627676" cy="7854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4CC9587-B6FE-D6AE-37CA-B35CF13B0DBF}"/>
                </a:ext>
              </a:extLst>
            </p:cNvPr>
            <p:cNvSpPr/>
            <p:nvPr/>
          </p:nvSpPr>
          <p:spPr>
            <a:xfrm>
              <a:off x="0" y="0"/>
              <a:ext cx="627676" cy="785452"/>
            </a:xfrm>
            <a:custGeom>
              <a:avLst/>
              <a:gdLst/>
              <a:ahLst/>
              <a:cxnLst/>
              <a:rect l="l" t="t" r="r" b="b"/>
              <a:pathLst>
                <a:path w="627676" h="785452">
                  <a:moveTo>
                    <a:pt x="0" y="0"/>
                  </a:moveTo>
                  <a:lnTo>
                    <a:pt x="627676" y="0"/>
                  </a:lnTo>
                  <a:lnTo>
                    <a:pt x="627676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B007890-71D4-F82E-0A3D-CEFBC23559F8}"/>
                </a:ext>
              </a:extLst>
            </p:cNvPr>
            <p:cNvSpPr txBox="1"/>
            <p:nvPr/>
          </p:nvSpPr>
          <p:spPr>
            <a:xfrm>
              <a:off x="0" y="-38100"/>
              <a:ext cx="627676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3FF2E32-D725-D43E-9DC2-40A3A5516564}"/>
              </a:ext>
            </a:extLst>
          </p:cNvPr>
          <p:cNvGrpSpPr/>
          <p:nvPr/>
        </p:nvGrpSpPr>
        <p:grpSpPr>
          <a:xfrm rot="10791588">
            <a:off x="14598840" y="8932738"/>
            <a:ext cx="3685850" cy="2710668"/>
            <a:chOff x="0" y="0"/>
            <a:chExt cx="879428" cy="64675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D7C977-D4B2-A850-B3C8-738206EF0FA3}"/>
                </a:ext>
              </a:extLst>
            </p:cNvPr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C1CD88B-8A9D-9E01-9DEB-84E2A72DD2DE}"/>
                </a:ext>
              </a:extLst>
            </p:cNvPr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3966A3E-45D4-FD03-3587-AD05835B8220}"/>
              </a:ext>
            </a:extLst>
          </p:cNvPr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C2C17D5-EE0A-C7E0-2C17-919840501AAD}"/>
                </a:ext>
              </a:extLst>
            </p:cNvPr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sz="960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9C4FF7D-4917-B40F-AEBF-5C532FFE93AE}"/>
                </a:ext>
              </a:extLst>
            </p:cNvPr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2B522985-C841-AE69-6D99-1F498D686BA2}"/>
              </a:ext>
            </a:extLst>
          </p:cNvPr>
          <p:cNvSpPr txBox="1"/>
          <p:nvPr/>
        </p:nvSpPr>
        <p:spPr>
          <a:xfrm>
            <a:off x="1504777" y="647700"/>
            <a:ext cx="16630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mercado Publicitário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664638-5A54-479B-08E5-86F099E2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287"/>
            <a:ext cx="1177575" cy="1171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DC71B6-34B3-2898-7289-CC589E9B2444}"/>
              </a:ext>
            </a:extLst>
          </p:cNvPr>
          <p:cNvSpPr txBox="1"/>
          <p:nvPr/>
        </p:nvSpPr>
        <p:spPr>
          <a:xfrm>
            <a:off x="11125200" y="1386364"/>
            <a:ext cx="609163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Participação dos investimentos em publicidade</a:t>
            </a:r>
          </a:p>
          <a:p>
            <a:endParaRPr lang="pt-BR" sz="2800" dirty="0"/>
          </a:p>
          <a:p>
            <a:r>
              <a:rPr lang="pt-BR" sz="2800" dirty="0"/>
              <a:t>O mesmo estudo aponta que a TV Aberta, em 2020, detinha 55% de participação dos investimentos em publicidade, um decréscimo de 13% comparado a 2015.</a:t>
            </a:r>
          </a:p>
          <a:p>
            <a:endParaRPr lang="pt-BR" sz="2800" dirty="0"/>
          </a:p>
          <a:p>
            <a:r>
              <a:rPr lang="pt-BR" sz="1600" dirty="0"/>
              <a:t>Fonte: https://www.abap.com.br/wp-content/uploads/2021/09/deloittevalorpublicidadeptdigital.pdf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C2E9091-EC8B-E0F0-AE1F-80BC8BF7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63" y="1409149"/>
            <a:ext cx="6091639" cy="847278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E0B55CA-2021-BF29-1C3F-F21EAF24A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097" y="2043071"/>
            <a:ext cx="6066911" cy="10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94 L 0.47726 0.5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3" y="27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FFA0C-4618-893A-01C7-5EBD24706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B8930A3-7BE2-DEA7-0298-4F70416E51B3}"/>
              </a:ext>
            </a:extLst>
          </p:cNvPr>
          <p:cNvGrpSpPr/>
          <p:nvPr/>
        </p:nvGrpSpPr>
        <p:grpSpPr>
          <a:xfrm rot="10791588">
            <a:off x="15971607" y="7519177"/>
            <a:ext cx="3601342" cy="3291979"/>
            <a:chOff x="0" y="0"/>
            <a:chExt cx="859265" cy="78545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3C11B06-26BD-5050-6E93-E6501E69998B}"/>
                </a:ext>
              </a:extLst>
            </p:cNvPr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0CC4FCD-7628-2A3A-A3C0-6623BFAC1A7A}"/>
                </a:ext>
              </a:extLst>
            </p:cNvPr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C836FA5-AF4D-87F5-EF51-7D09FEBA9D48}"/>
              </a:ext>
            </a:extLst>
          </p:cNvPr>
          <p:cNvGrpSpPr/>
          <p:nvPr/>
        </p:nvGrpSpPr>
        <p:grpSpPr>
          <a:xfrm rot="10791588">
            <a:off x="3344916" y="8933822"/>
            <a:ext cx="2630710" cy="3291979"/>
            <a:chOff x="0" y="0"/>
            <a:chExt cx="627676" cy="7854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87BA5D9-6E25-4F06-4734-74B1280F074E}"/>
                </a:ext>
              </a:extLst>
            </p:cNvPr>
            <p:cNvSpPr/>
            <p:nvPr/>
          </p:nvSpPr>
          <p:spPr>
            <a:xfrm>
              <a:off x="0" y="0"/>
              <a:ext cx="627676" cy="785452"/>
            </a:xfrm>
            <a:custGeom>
              <a:avLst/>
              <a:gdLst/>
              <a:ahLst/>
              <a:cxnLst/>
              <a:rect l="l" t="t" r="r" b="b"/>
              <a:pathLst>
                <a:path w="627676" h="785452">
                  <a:moveTo>
                    <a:pt x="0" y="0"/>
                  </a:moveTo>
                  <a:lnTo>
                    <a:pt x="627676" y="0"/>
                  </a:lnTo>
                  <a:lnTo>
                    <a:pt x="627676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0347CA0-80CF-8F4B-98B4-5B78AD4C09BC}"/>
                </a:ext>
              </a:extLst>
            </p:cNvPr>
            <p:cNvSpPr txBox="1"/>
            <p:nvPr/>
          </p:nvSpPr>
          <p:spPr>
            <a:xfrm>
              <a:off x="0" y="-38100"/>
              <a:ext cx="627676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5172CCE-3152-1146-0520-0513FCA78D61}"/>
              </a:ext>
            </a:extLst>
          </p:cNvPr>
          <p:cNvGrpSpPr/>
          <p:nvPr/>
        </p:nvGrpSpPr>
        <p:grpSpPr>
          <a:xfrm rot="10791588">
            <a:off x="14598840" y="8932738"/>
            <a:ext cx="3685850" cy="2710668"/>
            <a:chOff x="0" y="0"/>
            <a:chExt cx="879428" cy="64675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1670F5E-5657-3C56-8EFA-63941E3C10E6}"/>
                </a:ext>
              </a:extLst>
            </p:cNvPr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1B8DC04-7CE7-E5C2-C2D2-22370E08B8EF}"/>
                </a:ext>
              </a:extLst>
            </p:cNvPr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CB26B67-DFB1-9EEF-1855-CC32FEC6E436}"/>
              </a:ext>
            </a:extLst>
          </p:cNvPr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0666FB3-908D-6869-91CE-7C888D0D42EA}"/>
                </a:ext>
              </a:extLst>
            </p:cNvPr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sz="960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D133AC2-0A2A-A84C-DDE6-A6BC95B025F8}"/>
                </a:ext>
              </a:extLst>
            </p:cNvPr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F0950C1F-5BB0-1BFB-8849-FCF898B93780}"/>
              </a:ext>
            </a:extLst>
          </p:cNvPr>
          <p:cNvSpPr txBox="1"/>
          <p:nvPr/>
        </p:nvSpPr>
        <p:spPr>
          <a:xfrm>
            <a:off x="1504777" y="647700"/>
            <a:ext cx="16630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mercado Publicitário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38A9C9-3A89-7010-7010-28530FF0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287"/>
            <a:ext cx="1177575" cy="1171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E88808-1F86-B4A6-57F8-67E73941D8EE}"/>
              </a:ext>
            </a:extLst>
          </p:cNvPr>
          <p:cNvSpPr txBox="1"/>
          <p:nvPr/>
        </p:nvSpPr>
        <p:spPr>
          <a:xfrm>
            <a:off x="1958514" y="1644022"/>
            <a:ext cx="1556748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Participação dos investimentos em publicidade na TV Aberta e geração de PIB</a:t>
            </a:r>
          </a:p>
          <a:p>
            <a:endParaRPr lang="pt-BR" sz="4400" dirty="0"/>
          </a:p>
          <a:p>
            <a:r>
              <a:rPr lang="pt-BR" sz="4400" dirty="0"/>
              <a:t>A TV aberta teve em 2020, 55% de participação dos investimentos em publicidade. </a:t>
            </a:r>
          </a:p>
          <a:p>
            <a:r>
              <a:rPr lang="pt-BR" sz="4400" dirty="0"/>
              <a:t>Assim, pode-se inferir que naquele ano, cada </a:t>
            </a:r>
            <a:r>
              <a:rPr lang="pt-BR" sz="4400" b="1" dirty="0"/>
              <a:t>R$ 1,00 investido na TV aberta, resultou em R$ 4,70 de aumento estimado do PIB, ou cerca de R$ 230,4 bilhões. </a:t>
            </a:r>
          </a:p>
          <a:p>
            <a:endParaRPr lang="pt-BR" sz="2800" dirty="0"/>
          </a:p>
          <a:p>
            <a:r>
              <a:rPr lang="pt-BR" sz="1600" dirty="0"/>
              <a:t>Fonte: https://www.abap.com.br/wp-content/uploads/2021/09/deloittevalorpublicidadeptdigital.pdf</a:t>
            </a:r>
          </a:p>
        </p:txBody>
      </p:sp>
    </p:spTree>
    <p:extLst>
      <p:ext uri="{BB962C8B-B14F-4D97-AF65-F5344CB8AC3E}">
        <p14:creationId xmlns:p14="http://schemas.microsoft.com/office/powerpoint/2010/main" val="6874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93F54-FD5B-5A9D-9431-FA81DC58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B30B0AC-E719-47ED-E3FF-5555E5B0C85D}"/>
              </a:ext>
            </a:extLst>
          </p:cNvPr>
          <p:cNvGrpSpPr/>
          <p:nvPr/>
        </p:nvGrpSpPr>
        <p:grpSpPr>
          <a:xfrm rot="10791588">
            <a:off x="15971607" y="7519177"/>
            <a:ext cx="3601342" cy="3291979"/>
            <a:chOff x="0" y="0"/>
            <a:chExt cx="859265" cy="78545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62D5C27-17A9-9F4C-27A7-FD2F675264B2}"/>
                </a:ext>
              </a:extLst>
            </p:cNvPr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9D3C5D3-AE43-1C32-B7CE-6CC021B0F35D}"/>
                </a:ext>
              </a:extLst>
            </p:cNvPr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61305DB-DCC8-A803-A370-D3F2B1FF5AC4}"/>
              </a:ext>
            </a:extLst>
          </p:cNvPr>
          <p:cNvGrpSpPr/>
          <p:nvPr/>
        </p:nvGrpSpPr>
        <p:grpSpPr>
          <a:xfrm rot="10791588">
            <a:off x="3344916" y="8933822"/>
            <a:ext cx="2630710" cy="3291979"/>
            <a:chOff x="0" y="0"/>
            <a:chExt cx="627676" cy="7854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75D4389-9EB2-729D-1FC3-8A51A1159420}"/>
                </a:ext>
              </a:extLst>
            </p:cNvPr>
            <p:cNvSpPr/>
            <p:nvPr/>
          </p:nvSpPr>
          <p:spPr>
            <a:xfrm>
              <a:off x="0" y="0"/>
              <a:ext cx="627676" cy="785452"/>
            </a:xfrm>
            <a:custGeom>
              <a:avLst/>
              <a:gdLst/>
              <a:ahLst/>
              <a:cxnLst/>
              <a:rect l="l" t="t" r="r" b="b"/>
              <a:pathLst>
                <a:path w="627676" h="785452">
                  <a:moveTo>
                    <a:pt x="0" y="0"/>
                  </a:moveTo>
                  <a:lnTo>
                    <a:pt x="627676" y="0"/>
                  </a:lnTo>
                  <a:lnTo>
                    <a:pt x="627676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F9300FA-2C4E-3571-2BDC-2CFD82535BAF}"/>
                </a:ext>
              </a:extLst>
            </p:cNvPr>
            <p:cNvSpPr txBox="1"/>
            <p:nvPr/>
          </p:nvSpPr>
          <p:spPr>
            <a:xfrm>
              <a:off x="0" y="-38100"/>
              <a:ext cx="627676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33ABD70-4A6A-1538-9F0B-D114525991E4}"/>
              </a:ext>
            </a:extLst>
          </p:cNvPr>
          <p:cNvGrpSpPr/>
          <p:nvPr/>
        </p:nvGrpSpPr>
        <p:grpSpPr>
          <a:xfrm rot="10791588">
            <a:off x="14598840" y="8932738"/>
            <a:ext cx="3685850" cy="2710668"/>
            <a:chOff x="0" y="0"/>
            <a:chExt cx="879428" cy="64675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C620947-5F97-EC7F-D0D8-1CC599DC10DF}"/>
                </a:ext>
              </a:extLst>
            </p:cNvPr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152A492-B6BC-DAF4-BEDA-9F137E95B38E}"/>
                </a:ext>
              </a:extLst>
            </p:cNvPr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810C21A-98EC-8C58-2DFD-E0722C564806}"/>
              </a:ext>
            </a:extLst>
          </p:cNvPr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BCD7B7-7A32-5154-5068-888F570F4E55}"/>
                </a:ext>
              </a:extLst>
            </p:cNvPr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sz="960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AA7EC62-FBF9-E008-7459-0174D37A29AE}"/>
                </a:ext>
              </a:extLst>
            </p:cNvPr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22B3FD5E-BF76-5CF0-951B-9DBF1B8DEE98}"/>
              </a:ext>
            </a:extLst>
          </p:cNvPr>
          <p:cNvSpPr txBox="1"/>
          <p:nvPr/>
        </p:nvSpPr>
        <p:spPr>
          <a:xfrm>
            <a:off x="1504777" y="647700"/>
            <a:ext cx="16630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mercado Publicitário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AFA2F1-780F-73AF-AF84-6B5A96C9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287"/>
            <a:ext cx="1177575" cy="1171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0294549-9A3F-786B-C104-555BCDA47094}"/>
              </a:ext>
            </a:extLst>
          </p:cNvPr>
          <p:cNvSpPr txBox="1"/>
          <p:nvPr/>
        </p:nvSpPr>
        <p:spPr>
          <a:xfrm>
            <a:off x="1958514" y="1644022"/>
            <a:ext cx="160246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Impacto da publicidade nos empregos</a:t>
            </a:r>
            <a:endParaRPr lang="pt-BR" sz="4400" dirty="0"/>
          </a:p>
          <a:p>
            <a:pPr algn="ctr"/>
            <a:r>
              <a:rPr lang="pt-BR" sz="4000" dirty="0"/>
              <a:t>O mesmo estudo aponta que </a:t>
            </a:r>
            <a:r>
              <a:rPr lang="pt-BR" sz="4000" dirty="0">
                <a:latin typeface="Calibri" panose="020F0502020204030204" pitchFamily="34" charset="0"/>
              </a:rPr>
              <a:t>a</a:t>
            </a: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atividades de TV aberta, </a:t>
            </a:r>
            <a:r>
              <a:rPr lang="pt-B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 50.132 empregos diretos</a:t>
            </a: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representam </a:t>
            </a:r>
            <a:r>
              <a:rPr lang="pt-B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25,5% do total de 196.310 </a:t>
            </a: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empregos diretos apurados.</a:t>
            </a:r>
            <a:endParaRPr lang="pt-BR" sz="2800" dirty="0"/>
          </a:p>
          <a:p>
            <a:r>
              <a:rPr lang="pt-BR" sz="1600" dirty="0"/>
              <a:t>Fonte: https://www.abap.com.br/wp-content/uploads/2021/09/deloittevalorpublicidadeptdigital.pdf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5FD3563-EA53-4C7F-C197-29D7424E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51" y="5004587"/>
            <a:ext cx="8754697" cy="502037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1A23A4A-527D-D126-5596-0A13ED40E985}"/>
              </a:ext>
            </a:extLst>
          </p:cNvPr>
          <p:cNvSpPr/>
          <p:nvPr/>
        </p:nvSpPr>
        <p:spPr>
          <a:xfrm>
            <a:off x="4766651" y="5600700"/>
            <a:ext cx="8754697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46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B1C7-A5E9-7FAE-CA89-4E93221E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991949C-0109-53D9-C089-D24809785B39}"/>
              </a:ext>
            </a:extLst>
          </p:cNvPr>
          <p:cNvGrpSpPr/>
          <p:nvPr/>
        </p:nvGrpSpPr>
        <p:grpSpPr>
          <a:xfrm rot="10791588">
            <a:off x="15971607" y="7519177"/>
            <a:ext cx="3601342" cy="3291979"/>
            <a:chOff x="0" y="0"/>
            <a:chExt cx="859265" cy="78545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32E61C-53B1-437B-DBF7-E18F2665CC5F}"/>
                </a:ext>
              </a:extLst>
            </p:cNvPr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9B90CF8-9EF1-0DAD-A7F0-4A40B9FC5C4D}"/>
                </a:ext>
              </a:extLst>
            </p:cNvPr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E71BB93-8CBC-DFF3-CCDD-75647D2C9032}"/>
              </a:ext>
            </a:extLst>
          </p:cNvPr>
          <p:cNvGrpSpPr/>
          <p:nvPr/>
        </p:nvGrpSpPr>
        <p:grpSpPr>
          <a:xfrm rot="10791588">
            <a:off x="3344916" y="8933822"/>
            <a:ext cx="2630710" cy="3291979"/>
            <a:chOff x="0" y="0"/>
            <a:chExt cx="627676" cy="7854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3C7EE6-EEAD-6D30-0107-2B45E34188E2}"/>
                </a:ext>
              </a:extLst>
            </p:cNvPr>
            <p:cNvSpPr/>
            <p:nvPr/>
          </p:nvSpPr>
          <p:spPr>
            <a:xfrm>
              <a:off x="0" y="0"/>
              <a:ext cx="627676" cy="785452"/>
            </a:xfrm>
            <a:custGeom>
              <a:avLst/>
              <a:gdLst/>
              <a:ahLst/>
              <a:cxnLst/>
              <a:rect l="l" t="t" r="r" b="b"/>
              <a:pathLst>
                <a:path w="627676" h="785452">
                  <a:moveTo>
                    <a:pt x="0" y="0"/>
                  </a:moveTo>
                  <a:lnTo>
                    <a:pt x="627676" y="0"/>
                  </a:lnTo>
                  <a:lnTo>
                    <a:pt x="627676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106AC36-962C-AEA6-C7A4-525AD25D8977}"/>
                </a:ext>
              </a:extLst>
            </p:cNvPr>
            <p:cNvSpPr txBox="1"/>
            <p:nvPr/>
          </p:nvSpPr>
          <p:spPr>
            <a:xfrm>
              <a:off x="0" y="-38100"/>
              <a:ext cx="627676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4B0F96F-7AA5-8D09-F69C-40795E475722}"/>
              </a:ext>
            </a:extLst>
          </p:cNvPr>
          <p:cNvGrpSpPr/>
          <p:nvPr/>
        </p:nvGrpSpPr>
        <p:grpSpPr>
          <a:xfrm rot="10791588">
            <a:off x="14598840" y="8932738"/>
            <a:ext cx="3685850" cy="2710668"/>
            <a:chOff x="0" y="0"/>
            <a:chExt cx="879428" cy="64675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4B3644-BCD5-676F-D174-E62EE56BFE17}"/>
                </a:ext>
              </a:extLst>
            </p:cNvPr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610D641-2CB0-5F31-B144-2E7688A2F6F5}"/>
                </a:ext>
              </a:extLst>
            </p:cNvPr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3E15AA6-90A7-A516-E1B8-4FEF7200B9C9}"/>
              </a:ext>
            </a:extLst>
          </p:cNvPr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5D6B1B3-6B55-89C1-48EF-44DE3A6E016E}"/>
                </a:ext>
              </a:extLst>
            </p:cNvPr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sz="960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382D4C3-C8D0-A0D0-3F3A-C604A6CFC007}"/>
                </a:ext>
              </a:extLst>
            </p:cNvPr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90AB80C2-EB8D-0893-BB8C-A3EB05465E62}"/>
              </a:ext>
            </a:extLst>
          </p:cNvPr>
          <p:cNvSpPr txBox="1"/>
          <p:nvPr/>
        </p:nvSpPr>
        <p:spPr>
          <a:xfrm>
            <a:off x="6934200" y="2682828"/>
            <a:ext cx="9889922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3C6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Rust" panose="020B0604020202020204" charset="0"/>
                <a:ea typeface="Sondos"/>
                <a:cs typeface="Sondos"/>
                <a:sym typeface="Sondos"/>
              </a:rPr>
              <a:t>A TV ABERTA VAI MORRER?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A90FD29-70B0-1024-EA2D-21350731AE75}"/>
              </a:ext>
            </a:extLst>
          </p:cNvPr>
          <p:cNvSpPr/>
          <p:nvPr/>
        </p:nvSpPr>
        <p:spPr>
          <a:xfrm>
            <a:off x="914400" y="2630452"/>
            <a:ext cx="5065250" cy="4683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360ECD3-8B16-FE72-729D-23E307DCB2DE}"/>
              </a:ext>
            </a:extLst>
          </p:cNvPr>
          <p:cNvSpPr txBox="1"/>
          <p:nvPr/>
        </p:nvSpPr>
        <p:spPr>
          <a:xfrm>
            <a:off x="2808033" y="2359662"/>
            <a:ext cx="165301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700" dirty="0">
                <a:solidFill>
                  <a:schemeClr val="bg1"/>
                </a:solidFill>
                <a:latin typeface="Sondos Bold" panose="020B0604020202020204" charset="-78"/>
                <a:cs typeface="Sondos Bold" panose="020B0604020202020204" charset="-78"/>
              </a:rPr>
              <a:t>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C0FADD-07A9-7A03-BD1F-37A2E948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287"/>
            <a:ext cx="1177575" cy="11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5663" y="529573"/>
            <a:ext cx="13570226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SHARE DE AUDIÊNCIA</a:t>
            </a:r>
          </a:p>
          <a:p>
            <a:pPr algn="l">
              <a:lnSpc>
                <a:spcPts val="7559"/>
              </a:lnSpc>
            </a:pPr>
            <a:r>
              <a:rPr lang="en-US" sz="4800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TV E CTV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68400" y="-631074"/>
            <a:ext cx="5048964" cy="8694462"/>
            <a:chOff x="0" y="0"/>
            <a:chExt cx="776896" cy="22898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6896" cy="2289900"/>
            </a:xfrm>
            <a:custGeom>
              <a:avLst/>
              <a:gdLst/>
              <a:ahLst/>
              <a:cxnLst/>
              <a:rect l="l" t="t" r="r" b="b"/>
              <a:pathLst>
                <a:path w="776896" h="2289900">
                  <a:moveTo>
                    <a:pt x="0" y="0"/>
                  </a:moveTo>
                  <a:lnTo>
                    <a:pt x="776896" y="0"/>
                  </a:lnTo>
                  <a:lnTo>
                    <a:pt x="776896" y="2289900"/>
                  </a:lnTo>
                  <a:lnTo>
                    <a:pt x="0" y="228990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76896" cy="2347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0791588">
            <a:off x="15971607" y="3676370"/>
            <a:ext cx="3601342" cy="3291979"/>
            <a:chOff x="0" y="0"/>
            <a:chExt cx="859265" cy="7854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0791588">
            <a:off x="14433162" y="5148635"/>
            <a:ext cx="4204474" cy="5381400"/>
            <a:chOff x="0" y="0"/>
            <a:chExt cx="482765" cy="12839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2765" cy="1283979"/>
            </a:xfrm>
            <a:custGeom>
              <a:avLst/>
              <a:gdLst/>
              <a:ahLst/>
              <a:cxnLst/>
              <a:rect l="l" t="t" r="r" b="b"/>
              <a:pathLst>
                <a:path w="482765" h="1283979">
                  <a:moveTo>
                    <a:pt x="0" y="0"/>
                  </a:moveTo>
                  <a:lnTo>
                    <a:pt x="482765" y="0"/>
                  </a:lnTo>
                  <a:lnTo>
                    <a:pt x="482765" y="1283979"/>
                  </a:lnTo>
                  <a:lnTo>
                    <a:pt x="0" y="1283979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2765" cy="1322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11811" y="8063388"/>
            <a:ext cx="2027501" cy="2954739"/>
            <a:chOff x="0" y="0"/>
            <a:chExt cx="483555" cy="9558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3555" cy="955877"/>
            </a:xfrm>
            <a:custGeom>
              <a:avLst/>
              <a:gdLst/>
              <a:ahLst/>
              <a:cxnLst/>
              <a:rect l="l" t="t" r="r" b="b"/>
              <a:pathLst>
                <a:path w="483555" h="955877">
                  <a:moveTo>
                    <a:pt x="0" y="0"/>
                  </a:moveTo>
                  <a:lnTo>
                    <a:pt x="483555" y="0"/>
                  </a:lnTo>
                  <a:lnTo>
                    <a:pt x="483555" y="955877"/>
                  </a:lnTo>
                  <a:lnTo>
                    <a:pt x="0" y="955877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83555" cy="993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3">
            <a:extLst>
              <a:ext uri="{FF2B5EF4-FFF2-40B4-BE49-F238E27FC236}">
                <a16:creationId xmlns:a16="http://schemas.microsoft.com/office/drawing/2014/main" id="{D3E270F7-2C40-1145-29CE-F6F7891F8759}"/>
              </a:ext>
            </a:extLst>
          </p:cNvPr>
          <p:cNvSpPr/>
          <p:nvPr/>
        </p:nvSpPr>
        <p:spPr>
          <a:xfrm>
            <a:off x="1515663" y="2673487"/>
            <a:ext cx="11229968" cy="6867270"/>
          </a:xfrm>
          <a:custGeom>
            <a:avLst/>
            <a:gdLst/>
            <a:ahLst/>
            <a:cxnLst/>
            <a:rect l="l" t="t" r="r" b="b"/>
            <a:pathLst>
              <a:path w="12279275" h="7508935">
                <a:moveTo>
                  <a:pt x="0" y="0"/>
                </a:moveTo>
                <a:lnTo>
                  <a:pt x="12279274" y="0"/>
                </a:lnTo>
                <a:lnTo>
                  <a:pt x="12279274" y="7508935"/>
                </a:lnTo>
                <a:lnTo>
                  <a:pt x="0" y="750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9" b="-1867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8AF02DC-645D-6DF1-8E6C-F285560A7646}"/>
              </a:ext>
            </a:extLst>
          </p:cNvPr>
          <p:cNvSpPr txBox="1"/>
          <p:nvPr/>
        </p:nvSpPr>
        <p:spPr>
          <a:xfrm>
            <a:off x="1515663" y="9800970"/>
            <a:ext cx="6900118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latin typeface="Arial Bold"/>
              </a:rPr>
              <a:t>Fonte: https://kantaribopemedia.com/audiencia-de-video/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B33FEA2-0A69-0AB0-8121-43DC46E431B9}"/>
              </a:ext>
            </a:extLst>
          </p:cNvPr>
          <p:cNvSpPr txBox="1"/>
          <p:nvPr/>
        </p:nvSpPr>
        <p:spPr>
          <a:xfrm>
            <a:off x="14097000" y="1623443"/>
            <a:ext cx="4217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Intro Rust" panose="020B0604020202020204" charset="0"/>
              </a:rPr>
              <a:t>INFORMAÇÕES RELEVANTES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1297E6-9A4C-9AF4-518D-C4B7281E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0" y="392396"/>
            <a:ext cx="117663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5663" y="529573"/>
            <a:ext cx="13570226" cy="2834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SHARE DE AUDIÊNCIA</a:t>
            </a:r>
          </a:p>
          <a:p>
            <a:pPr algn="l">
              <a:lnSpc>
                <a:spcPts val="7559"/>
              </a:lnSpc>
            </a:pPr>
            <a:r>
              <a:rPr lang="en-US" sz="4800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TV E CTV (TV LINEAR X VÍDEO ON LINE)</a:t>
            </a:r>
          </a:p>
          <a:p>
            <a:pPr algn="ctr">
              <a:lnSpc>
                <a:spcPts val="7559"/>
              </a:lnSpc>
            </a:pPr>
            <a:r>
              <a:rPr lang="en-US" sz="4800" dirty="0">
                <a:solidFill>
                  <a:srgbClr val="0097B2"/>
                </a:solidFill>
                <a:latin typeface="Intro Rust"/>
                <a:ea typeface="Intro Rust"/>
                <a:cs typeface="Intro Rust"/>
                <a:sym typeface="Intro Rust"/>
              </a:rPr>
              <a:t>OUTUBRO 2024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68400" y="-631074"/>
            <a:ext cx="5048964" cy="8694462"/>
            <a:chOff x="0" y="0"/>
            <a:chExt cx="776896" cy="22898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6896" cy="2289900"/>
            </a:xfrm>
            <a:custGeom>
              <a:avLst/>
              <a:gdLst/>
              <a:ahLst/>
              <a:cxnLst/>
              <a:rect l="l" t="t" r="r" b="b"/>
              <a:pathLst>
                <a:path w="776896" h="2289900">
                  <a:moveTo>
                    <a:pt x="0" y="0"/>
                  </a:moveTo>
                  <a:lnTo>
                    <a:pt x="776896" y="0"/>
                  </a:lnTo>
                  <a:lnTo>
                    <a:pt x="776896" y="2289900"/>
                  </a:lnTo>
                  <a:lnTo>
                    <a:pt x="0" y="228990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76896" cy="2347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0791588">
            <a:off x="15971607" y="3676370"/>
            <a:ext cx="3601342" cy="3291979"/>
            <a:chOff x="0" y="0"/>
            <a:chExt cx="859265" cy="7854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80CBD8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0791588">
            <a:off x="14433162" y="5148635"/>
            <a:ext cx="4204474" cy="5381400"/>
            <a:chOff x="0" y="0"/>
            <a:chExt cx="482765" cy="12839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2765" cy="1283979"/>
            </a:xfrm>
            <a:custGeom>
              <a:avLst/>
              <a:gdLst/>
              <a:ahLst/>
              <a:cxnLst/>
              <a:rect l="l" t="t" r="r" b="b"/>
              <a:pathLst>
                <a:path w="482765" h="1283979">
                  <a:moveTo>
                    <a:pt x="0" y="0"/>
                  </a:moveTo>
                  <a:lnTo>
                    <a:pt x="482765" y="0"/>
                  </a:lnTo>
                  <a:lnTo>
                    <a:pt x="482765" y="1283979"/>
                  </a:lnTo>
                  <a:lnTo>
                    <a:pt x="0" y="1283979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2765" cy="1322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11811" y="8063388"/>
            <a:ext cx="2027501" cy="2954739"/>
            <a:chOff x="0" y="0"/>
            <a:chExt cx="483555" cy="9558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3555" cy="955877"/>
            </a:xfrm>
            <a:custGeom>
              <a:avLst/>
              <a:gdLst/>
              <a:ahLst/>
              <a:cxnLst/>
              <a:rect l="l" t="t" r="r" b="b"/>
              <a:pathLst>
                <a:path w="483555" h="955877">
                  <a:moveTo>
                    <a:pt x="0" y="0"/>
                  </a:moveTo>
                  <a:lnTo>
                    <a:pt x="483555" y="0"/>
                  </a:lnTo>
                  <a:lnTo>
                    <a:pt x="483555" y="955877"/>
                  </a:lnTo>
                  <a:lnTo>
                    <a:pt x="0" y="955877"/>
                  </a:lnTo>
                  <a:close/>
                </a:path>
              </a:pathLst>
            </a:custGeom>
            <a:solidFill>
              <a:srgbClr val="3C6499">
                <a:alpha val="69804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83555" cy="993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D81D3AA0-3A72-1480-6121-F4CABE87F5E0}"/>
              </a:ext>
            </a:extLst>
          </p:cNvPr>
          <p:cNvSpPr txBox="1"/>
          <p:nvPr/>
        </p:nvSpPr>
        <p:spPr>
          <a:xfrm>
            <a:off x="1400658" y="9875199"/>
            <a:ext cx="6900118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900" dirty="0">
                <a:latin typeface="Arial Bold"/>
              </a:rPr>
              <a:t>Fonte: https://kantaribopemedia.com/audiencia-de-video/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3E94AF-3198-89BA-DCE3-4CA917AD75F6}"/>
              </a:ext>
            </a:extLst>
          </p:cNvPr>
          <p:cNvSpPr txBox="1"/>
          <p:nvPr/>
        </p:nvSpPr>
        <p:spPr>
          <a:xfrm>
            <a:off x="14097000" y="1623443"/>
            <a:ext cx="4217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Intro Rust" panose="020B0604020202020204" charset="0"/>
              </a:rPr>
              <a:t>INFORMAÇÕES RELEVANTES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AE75518-4CC0-A0FB-B65E-85A64228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0" y="452910"/>
            <a:ext cx="1176630" cy="117053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1A46461-C832-3F04-9B8B-65377038D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879" y="3464687"/>
            <a:ext cx="9018515" cy="64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7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1114</Words>
  <Application>Microsoft Office PowerPoint</Application>
  <PresentationFormat>Personalizar</PresentationFormat>
  <Paragraphs>99</Paragraphs>
  <Slides>27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Intro Rust</vt:lpstr>
      <vt:lpstr>Open Sans</vt:lpstr>
      <vt:lpstr>Sondos Bold</vt:lpstr>
      <vt:lpstr>Calibri</vt:lpstr>
      <vt:lpstr>Arial</vt:lpstr>
      <vt:lpstr>Arial Bold</vt:lpstr>
      <vt:lpstr>Sondos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e tecnologia moderno colorido apresentação</dc:title>
  <dc:creator>Sergio Eduardo Di Santoro Bruzetti</dc:creator>
  <cp:lastModifiedBy>Sergio Eduardo Di Santoro Bruzetti</cp:lastModifiedBy>
  <cp:revision>16</cp:revision>
  <dcterms:created xsi:type="dcterms:W3CDTF">2006-08-16T00:00:00Z</dcterms:created>
  <dcterms:modified xsi:type="dcterms:W3CDTF">2024-11-29T15:09:51Z</dcterms:modified>
  <dc:identifier>DAGKd0wlpbQ</dc:identifier>
</cp:coreProperties>
</file>