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5"/>
  </p:notesMasterIdLst>
  <p:sldIdLst>
    <p:sldId id="548" r:id="rId2"/>
    <p:sldId id="749" r:id="rId3"/>
    <p:sldId id="757" r:id="rId4"/>
    <p:sldId id="758" r:id="rId5"/>
    <p:sldId id="759" r:id="rId6"/>
    <p:sldId id="747" r:id="rId7"/>
    <p:sldId id="748" r:id="rId8"/>
    <p:sldId id="760" r:id="rId9"/>
    <p:sldId id="750" r:id="rId10"/>
    <p:sldId id="763" r:id="rId11"/>
    <p:sldId id="663" r:id="rId12"/>
    <p:sldId id="768" r:id="rId13"/>
    <p:sldId id="743" r:id="rId14"/>
    <p:sldId id="626" r:id="rId15"/>
    <p:sldId id="727" r:id="rId16"/>
    <p:sldId id="718" r:id="rId17"/>
    <p:sldId id="652" r:id="rId18"/>
    <p:sldId id="738" r:id="rId19"/>
    <p:sldId id="765" r:id="rId20"/>
    <p:sldId id="766" r:id="rId21"/>
    <p:sldId id="767" r:id="rId22"/>
    <p:sldId id="769" r:id="rId23"/>
    <p:sldId id="678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C8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035688-E05D-4E17-9B7A-1FED3CB16B78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CCD7699-7AD3-4854-A428-B575FAE2FD38}">
      <dgm:prSet phldrT="[Texto]" custT="1"/>
      <dgm:spPr/>
      <dgm:t>
        <a:bodyPr/>
        <a:lstStyle/>
        <a:p>
          <a:r>
            <a:rPr lang="pt-BR" sz="2000" b="1" dirty="0" smtClean="0"/>
            <a:t>VENCEDORES</a:t>
          </a:r>
          <a:endParaRPr lang="pt-BR" sz="2000" b="1" dirty="0"/>
        </a:p>
      </dgm:t>
    </dgm:pt>
    <dgm:pt modelId="{33C77EF0-EC92-4D3A-B2B6-9BF947DA0A97}" type="parTrans" cxnId="{9CF59C3E-7A22-4399-B8AE-CE9419435DCE}">
      <dgm:prSet/>
      <dgm:spPr/>
      <dgm:t>
        <a:bodyPr/>
        <a:lstStyle/>
        <a:p>
          <a:endParaRPr lang="pt-BR" sz="2000" b="1" dirty="0"/>
        </a:p>
      </dgm:t>
    </dgm:pt>
    <dgm:pt modelId="{7D1CFE54-8974-41EF-8D56-CB5ABDED0693}" type="sibTrans" cxnId="{9CF59C3E-7A22-4399-B8AE-CE9419435DCE}">
      <dgm:prSet/>
      <dgm:spPr/>
      <dgm:t>
        <a:bodyPr/>
        <a:lstStyle/>
        <a:p>
          <a:endParaRPr lang="pt-BR" sz="2000" b="1" dirty="0"/>
        </a:p>
      </dgm:t>
    </dgm:pt>
    <dgm:pt modelId="{E975D1FC-4FC9-4AE9-A309-96E18C8B3F32}">
      <dgm:prSet phldrT="[Texto]" custT="1"/>
      <dgm:spPr/>
      <dgm:t>
        <a:bodyPr/>
        <a:lstStyle/>
        <a:p>
          <a:r>
            <a:rPr lang="pt-BR" sz="2000" b="1" dirty="0" smtClean="0"/>
            <a:t>PERDEDORES</a:t>
          </a:r>
          <a:endParaRPr lang="pt-BR" sz="2000" b="1" dirty="0"/>
        </a:p>
      </dgm:t>
    </dgm:pt>
    <dgm:pt modelId="{D1A34132-3A2D-4061-B7C3-FD34D794A9B5}" type="parTrans" cxnId="{701977D9-93A4-4D69-A4B4-E47CA8D1CB1D}">
      <dgm:prSet/>
      <dgm:spPr/>
      <dgm:t>
        <a:bodyPr/>
        <a:lstStyle/>
        <a:p>
          <a:endParaRPr lang="pt-BR" sz="2000" b="1" dirty="0"/>
        </a:p>
      </dgm:t>
    </dgm:pt>
    <dgm:pt modelId="{439DE367-24B6-41C4-84BA-9D9FCFD94317}" type="sibTrans" cxnId="{701977D9-93A4-4D69-A4B4-E47CA8D1CB1D}">
      <dgm:prSet/>
      <dgm:spPr/>
      <dgm:t>
        <a:bodyPr/>
        <a:lstStyle/>
        <a:p>
          <a:endParaRPr lang="pt-BR" sz="2000" b="1" dirty="0"/>
        </a:p>
      </dgm:t>
    </dgm:pt>
    <dgm:pt modelId="{B018DF59-484F-4F37-A455-BB444842676D}" type="pres">
      <dgm:prSet presAssocID="{F7035688-E05D-4E17-9B7A-1FED3CB16B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7F8825B-2860-4FB1-9428-A6AF24AD0D53}" type="pres">
      <dgm:prSet presAssocID="{ECCD7699-7AD3-4854-A428-B575FAE2FD38}" presName="arrow" presStyleLbl="node1" presStyleIdx="0" presStyleCnt="2" custScaleY="1002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721703-4B3D-4740-8C20-11803B0CE2D5}" type="pres">
      <dgm:prSet presAssocID="{E975D1FC-4FC9-4AE9-A309-96E18C8B3F32}" presName="arrow" presStyleLbl="node1" presStyleIdx="1" presStyleCnt="2" custScaleY="1000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CF59C3E-7A22-4399-B8AE-CE9419435DCE}" srcId="{F7035688-E05D-4E17-9B7A-1FED3CB16B78}" destId="{ECCD7699-7AD3-4854-A428-B575FAE2FD38}" srcOrd="0" destOrd="0" parTransId="{33C77EF0-EC92-4D3A-B2B6-9BF947DA0A97}" sibTransId="{7D1CFE54-8974-41EF-8D56-CB5ABDED0693}"/>
    <dgm:cxn modelId="{B8FEF5CB-A0E0-4792-8E9D-3AFC7383170D}" type="presOf" srcId="{F7035688-E05D-4E17-9B7A-1FED3CB16B78}" destId="{B018DF59-484F-4F37-A455-BB444842676D}" srcOrd="0" destOrd="0" presId="urn:microsoft.com/office/officeart/2005/8/layout/arrow5"/>
    <dgm:cxn modelId="{701977D9-93A4-4D69-A4B4-E47CA8D1CB1D}" srcId="{F7035688-E05D-4E17-9B7A-1FED3CB16B78}" destId="{E975D1FC-4FC9-4AE9-A309-96E18C8B3F32}" srcOrd="1" destOrd="0" parTransId="{D1A34132-3A2D-4061-B7C3-FD34D794A9B5}" sibTransId="{439DE367-24B6-41C4-84BA-9D9FCFD94317}"/>
    <dgm:cxn modelId="{D8623AE2-FD36-4B51-AC69-8948EB707E96}" type="presOf" srcId="{ECCD7699-7AD3-4854-A428-B575FAE2FD38}" destId="{17F8825B-2860-4FB1-9428-A6AF24AD0D53}" srcOrd="0" destOrd="0" presId="urn:microsoft.com/office/officeart/2005/8/layout/arrow5"/>
    <dgm:cxn modelId="{966DD5E4-C25B-4A93-B8C9-E84FDB926ACE}" type="presOf" srcId="{E975D1FC-4FC9-4AE9-A309-96E18C8B3F32}" destId="{94721703-4B3D-4740-8C20-11803B0CE2D5}" srcOrd="0" destOrd="0" presId="urn:microsoft.com/office/officeart/2005/8/layout/arrow5"/>
    <dgm:cxn modelId="{2F3D2FCD-6476-4DD9-92FB-6B6B06BB9F80}" type="presParOf" srcId="{B018DF59-484F-4F37-A455-BB444842676D}" destId="{17F8825B-2860-4FB1-9428-A6AF24AD0D53}" srcOrd="0" destOrd="0" presId="urn:microsoft.com/office/officeart/2005/8/layout/arrow5"/>
    <dgm:cxn modelId="{D6980FF4-96FA-4913-AC7C-1611094F5F80}" type="presParOf" srcId="{B018DF59-484F-4F37-A455-BB444842676D}" destId="{94721703-4B3D-4740-8C20-11803B0CE2D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65D234-967C-4726-84F0-165407B3FBDE}" type="doc">
      <dgm:prSet loTypeId="urn:microsoft.com/office/officeart/2005/8/layout/process1" loCatId="process" qsTypeId="urn:microsoft.com/office/officeart/2005/8/quickstyle/simple3" qsCatId="simple" csTypeId="urn:microsoft.com/office/officeart/2005/8/colors/accent1_4" csCatId="accent1" phldr="1"/>
      <dgm:spPr/>
    </dgm:pt>
    <dgm:pt modelId="{B73DF7E1-EC62-42D3-85E0-206AE5705A7F}">
      <dgm:prSet phldrT="[Texto]" custT="1"/>
      <dgm:spPr/>
      <dgm:t>
        <a:bodyPr/>
        <a:lstStyle/>
        <a:p>
          <a:r>
            <a:rPr lang="pt-BR" sz="3200" dirty="0" smtClean="0"/>
            <a:t>5 cuidadores </a:t>
          </a:r>
        </a:p>
        <a:p>
          <a:r>
            <a:rPr lang="pt-BR" sz="2400" dirty="0" smtClean="0"/>
            <a:t>(2010)</a:t>
          </a:r>
          <a:endParaRPr lang="pt-BR" sz="3200" dirty="0"/>
        </a:p>
      </dgm:t>
    </dgm:pt>
    <dgm:pt modelId="{F85EE1F0-CDCA-4F07-BCAC-6353DA14B21D}" type="parTrans" cxnId="{3D939D3B-D1E2-4257-BF67-648180DF28CF}">
      <dgm:prSet/>
      <dgm:spPr/>
      <dgm:t>
        <a:bodyPr/>
        <a:lstStyle/>
        <a:p>
          <a:endParaRPr lang="pt-BR" sz="1800"/>
        </a:p>
      </dgm:t>
    </dgm:pt>
    <dgm:pt modelId="{59210977-66EF-4EA9-9710-B69193CD7443}" type="sibTrans" cxnId="{3D939D3B-D1E2-4257-BF67-648180DF28CF}">
      <dgm:prSet custT="1"/>
      <dgm:spPr/>
      <dgm:t>
        <a:bodyPr/>
        <a:lstStyle/>
        <a:p>
          <a:endParaRPr lang="pt-BR" sz="2800"/>
        </a:p>
      </dgm:t>
    </dgm:pt>
    <dgm:pt modelId="{E9A58AC4-4585-41DD-9E2E-2C02AA176E05}">
      <dgm:prSet phldrT="[Texto]" custT="1"/>
      <dgm:spPr/>
      <dgm:t>
        <a:bodyPr/>
        <a:lstStyle/>
        <a:p>
          <a:r>
            <a:rPr lang="pt-BR" sz="2800" smtClean="0"/>
            <a:t>2 cuidadores</a:t>
          </a:r>
        </a:p>
        <a:p>
          <a:r>
            <a:rPr lang="pt-BR" sz="2000" smtClean="0"/>
            <a:t>(2050)</a:t>
          </a:r>
          <a:endParaRPr lang="pt-BR" sz="2800" dirty="0"/>
        </a:p>
      </dgm:t>
    </dgm:pt>
    <dgm:pt modelId="{F5A9DAA1-63ED-48CB-B9AD-D15A96325D76}" type="parTrans" cxnId="{B05B2350-2023-4947-B4BD-7F7F7DB5433C}">
      <dgm:prSet/>
      <dgm:spPr/>
      <dgm:t>
        <a:bodyPr/>
        <a:lstStyle/>
        <a:p>
          <a:endParaRPr lang="pt-BR" sz="1800"/>
        </a:p>
      </dgm:t>
    </dgm:pt>
    <dgm:pt modelId="{75C6117D-E17D-4E67-9134-2B414D663F29}" type="sibTrans" cxnId="{B05B2350-2023-4947-B4BD-7F7F7DB5433C}">
      <dgm:prSet/>
      <dgm:spPr/>
      <dgm:t>
        <a:bodyPr/>
        <a:lstStyle/>
        <a:p>
          <a:endParaRPr lang="pt-BR" sz="1800"/>
        </a:p>
      </dgm:t>
    </dgm:pt>
    <dgm:pt modelId="{38E1CCCA-B514-4A2A-A945-D5C228F8F9B0}" type="pres">
      <dgm:prSet presAssocID="{1065D234-967C-4726-84F0-165407B3FBDE}" presName="Name0" presStyleCnt="0">
        <dgm:presLayoutVars>
          <dgm:dir/>
          <dgm:resizeHandles val="exact"/>
        </dgm:presLayoutVars>
      </dgm:prSet>
      <dgm:spPr/>
    </dgm:pt>
    <dgm:pt modelId="{0195DB3A-3277-4159-85A6-E8A5FCF9BA93}" type="pres">
      <dgm:prSet presAssocID="{B73DF7E1-EC62-42D3-85E0-206AE5705A7F}" presName="node" presStyleLbl="node1" presStyleIdx="0" presStyleCnt="2" custScaleX="68439" custScaleY="7299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75B04E-4389-4963-AC96-013C71EE5D1A}" type="pres">
      <dgm:prSet presAssocID="{59210977-66EF-4EA9-9710-B69193CD7443}" presName="sibTrans" presStyleLbl="sibTrans2D1" presStyleIdx="0" presStyleCnt="1"/>
      <dgm:spPr/>
      <dgm:t>
        <a:bodyPr/>
        <a:lstStyle/>
        <a:p>
          <a:endParaRPr lang="pt-BR"/>
        </a:p>
      </dgm:t>
    </dgm:pt>
    <dgm:pt modelId="{86CBEE48-ECB8-4DBB-B518-2C3758DB3182}" type="pres">
      <dgm:prSet presAssocID="{59210977-66EF-4EA9-9710-B69193CD7443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2D0284B5-2E69-41F4-86F8-440B3EFDB311}" type="pres">
      <dgm:prSet presAssocID="{E9A58AC4-4585-41DD-9E2E-2C02AA176E05}" presName="node" presStyleLbl="node1" presStyleIdx="1" presStyleCnt="2" custScaleX="42055" custScaleY="399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C03B6DC-C0E3-4429-ADE9-558A0F81FC27}" type="presOf" srcId="{59210977-66EF-4EA9-9710-B69193CD7443}" destId="{86CBEE48-ECB8-4DBB-B518-2C3758DB3182}" srcOrd="1" destOrd="0" presId="urn:microsoft.com/office/officeart/2005/8/layout/process1"/>
    <dgm:cxn modelId="{3D939D3B-D1E2-4257-BF67-648180DF28CF}" srcId="{1065D234-967C-4726-84F0-165407B3FBDE}" destId="{B73DF7E1-EC62-42D3-85E0-206AE5705A7F}" srcOrd="0" destOrd="0" parTransId="{F85EE1F0-CDCA-4F07-BCAC-6353DA14B21D}" sibTransId="{59210977-66EF-4EA9-9710-B69193CD7443}"/>
    <dgm:cxn modelId="{B05B2350-2023-4947-B4BD-7F7F7DB5433C}" srcId="{1065D234-967C-4726-84F0-165407B3FBDE}" destId="{E9A58AC4-4585-41DD-9E2E-2C02AA176E05}" srcOrd="1" destOrd="0" parTransId="{F5A9DAA1-63ED-48CB-B9AD-D15A96325D76}" sibTransId="{75C6117D-E17D-4E67-9134-2B414D663F29}"/>
    <dgm:cxn modelId="{A4C1EF49-4991-4586-A11D-79B949DA7E25}" type="presOf" srcId="{1065D234-967C-4726-84F0-165407B3FBDE}" destId="{38E1CCCA-B514-4A2A-A945-D5C228F8F9B0}" srcOrd="0" destOrd="0" presId="urn:microsoft.com/office/officeart/2005/8/layout/process1"/>
    <dgm:cxn modelId="{D9A1CCBB-35C1-4D4C-A6AA-AC853EBFF42C}" type="presOf" srcId="{B73DF7E1-EC62-42D3-85E0-206AE5705A7F}" destId="{0195DB3A-3277-4159-85A6-E8A5FCF9BA93}" srcOrd="0" destOrd="0" presId="urn:microsoft.com/office/officeart/2005/8/layout/process1"/>
    <dgm:cxn modelId="{503807F9-3927-42DB-AC32-0519A0E30027}" type="presOf" srcId="{E9A58AC4-4585-41DD-9E2E-2C02AA176E05}" destId="{2D0284B5-2E69-41F4-86F8-440B3EFDB311}" srcOrd="0" destOrd="0" presId="urn:microsoft.com/office/officeart/2005/8/layout/process1"/>
    <dgm:cxn modelId="{FF1A3CAA-355E-42C1-B824-6AC8697665D5}" type="presOf" srcId="{59210977-66EF-4EA9-9710-B69193CD7443}" destId="{0875B04E-4389-4963-AC96-013C71EE5D1A}" srcOrd="0" destOrd="0" presId="urn:microsoft.com/office/officeart/2005/8/layout/process1"/>
    <dgm:cxn modelId="{72956544-AF58-4121-88D6-64B129401262}" type="presParOf" srcId="{38E1CCCA-B514-4A2A-A945-D5C228F8F9B0}" destId="{0195DB3A-3277-4159-85A6-E8A5FCF9BA93}" srcOrd="0" destOrd="0" presId="urn:microsoft.com/office/officeart/2005/8/layout/process1"/>
    <dgm:cxn modelId="{F215BB0D-94D9-4BF5-84A8-C75F93327A10}" type="presParOf" srcId="{38E1CCCA-B514-4A2A-A945-D5C228F8F9B0}" destId="{0875B04E-4389-4963-AC96-013C71EE5D1A}" srcOrd="1" destOrd="0" presId="urn:microsoft.com/office/officeart/2005/8/layout/process1"/>
    <dgm:cxn modelId="{7A693EFD-D861-4CA1-BC09-10AA24287001}" type="presParOf" srcId="{0875B04E-4389-4963-AC96-013C71EE5D1A}" destId="{86CBEE48-ECB8-4DBB-B518-2C3758DB3182}" srcOrd="0" destOrd="0" presId="urn:microsoft.com/office/officeart/2005/8/layout/process1"/>
    <dgm:cxn modelId="{43110197-4312-476D-9C91-E38BC4FA33DC}" type="presParOf" srcId="{38E1CCCA-B514-4A2A-A945-D5C228F8F9B0}" destId="{2D0284B5-2E69-41F4-86F8-440B3EFDB31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8AD931-CFEF-4F43-8E88-D92D3798765B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18B8B31F-0F93-45A6-91FD-D86485CBE0C7}">
      <dgm:prSet phldrT="[Texto]" custT="1"/>
      <dgm:spPr/>
      <dgm:t>
        <a:bodyPr/>
        <a:lstStyle/>
        <a:p>
          <a:r>
            <a:rPr lang="pt-BR" sz="2200" b="1" dirty="0" smtClean="0"/>
            <a:t>Piora da qualidade de vida</a:t>
          </a:r>
          <a:endParaRPr lang="pt-BR" sz="2200" b="1" dirty="0"/>
        </a:p>
      </dgm:t>
    </dgm:pt>
    <dgm:pt modelId="{ADEA6D90-BB57-4160-93FC-AA612D3FF305}" type="parTrans" cxnId="{832AD2D5-7169-4E50-8C2B-09E2F4CFC633}">
      <dgm:prSet/>
      <dgm:spPr/>
      <dgm:t>
        <a:bodyPr/>
        <a:lstStyle/>
        <a:p>
          <a:endParaRPr lang="pt-BR" sz="2200" b="1"/>
        </a:p>
      </dgm:t>
    </dgm:pt>
    <dgm:pt modelId="{DBCEF8A4-BB74-4613-B9FA-05388266F47C}" type="sibTrans" cxnId="{832AD2D5-7169-4E50-8C2B-09E2F4CFC633}">
      <dgm:prSet custT="1"/>
      <dgm:spPr/>
      <dgm:t>
        <a:bodyPr/>
        <a:lstStyle/>
        <a:p>
          <a:endParaRPr lang="pt-BR" sz="2200" b="1"/>
        </a:p>
      </dgm:t>
    </dgm:pt>
    <dgm:pt modelId="{B8F61954-DCBE-4BA9-BB2A-2BD3831664FB}">
      <dgm:prSet phldrT="[Texto]" custT="1"/>
      <dgm:spPr/>
      <dgm:t>
        <a:bodyPr/>
        <a:lstStyle/>
        <a:p>
          <a:r>
            <a:rPr lang="pt-BR" sz="2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Piora da qualidade de morte</a:t>
          </a:r>
          <a:endParaRPr lang="pt-BR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991663-4714-4523-9E8B-FE56412FA951}" type="parTrans" cxnId="{117E0FCF-153D-4CA3-BD0E-B25DD67C0187}">
      <dgm:prSet/>
      <dgm:spPr/>
      <dgm:t>
        <a:bodyPr/>
        <a:lstStyle/>
        <a:p>
          <a:endParaRPr lang="pt-BR" sz="2200" b="1"/>
        </a:p>
      </dgm:t>
    </dgm:pt>
    <dgm:pt modelId="{AECF5BC1-4463-4AA1-AF71-61790D1796B3}" type="sibTrans" cxnId="{117E0FCF-153D-4CA3-BD0E-B25DD67C0187}">
      <dgm:prSet/>
      <dgm:spPr/>
      <dgm:t>
        <a:bodyPr/>
        <a:lstStyle/>
        <a:p>
          <a:endParaRPr lang="pt-BR" sz="2200" b="1"/>
        </a:p>
      </dgm:t>
    </dgm:pt>
    <dgm:pt modelId="{B9C9487B-8F40-4273-974E-69F687386E3D}">
      <dgm:prSet phldrT="[Texto]" custT="1"/>
      <dgm:spPr/>
      <dgm:t>
        <a:bodyPr/>
        <a:lstStyle/>
        <a:p>
          <a:r>
            <a:rPr lang="pt-BR" sz="2200" b="1" dirty="0" smtClean="0"/>
            <a:t>Falta de políticas públicas de cuidados prolongados e paliativos</a:t>
          </a:r>
          <a:endParaRPr lang="pt-BR" sz="2200" b="1" dirty="0"/>
        </a:p>
      </dgm:t>
    </dgm:pt>
    <dgm:pt modelId="{30E592A4-2CE6-4CD3-8319-E340CE335997}" type="parTrans" cxnId="{31696227-1AB3-47DC-A3E1-E7D4119C3D33}">
      <dgm:prSet/>
      <dgm:spPr/>
      <dgm:t>
        <a:bodyPr/>
        <a:lstStyle/>
        <a:p>
          <a:endParaRPr lang="pt-BR" sz="2200" b="1"/>
        </a:p>
      </dgm:t>
    </dgm:pt>
    <dgm:pt modelId="{F9F05AF3-C79A-4ADE-A775-F7B8896976CB}" type="sibTrans" cxnId="{31696227-1AB3-47DC-A3E1-E7D4119C3D33}">
      <dgm:prSet custT="1"/>
      <dgm:spPr/>
      <dgm:t>
        <a:bodyPr/>
        <a:lstStyle/>
        <a:p>
          <a:endParaRPr lang="pt-BR" sz="2200" b="1"/>
        </a:p>
      </dgm:t>
    </dgm:pt>
    <dgm:pt modelId="{99E09F63-35C7-43C6-81FB-65F70807589F}">
      <dgm:prSet phldrT="[Texto]" custT="1"/>
      <dgm:spPr/>
      <dgm:t>
        <a:bodyPr/>
        <a:lstStyle/>
        <a:p>
          <a:r>
            <a:rPr lang="pt-BR" sz="2200" b="1" dirty="0" smtClean="0"/>
            <a:t>Esgotamento dos </a:t>
          </a:r>
          <a:r>
            <a:rPr lang="pt-BR" sz="2200" b="1" dirty="0" smtClean="0"/>
            <a:t>recursos sociais e de saúde</a:t>
          </a:r>
          <a:endParaRPr lang="pt-BR" sz="2200" b="1" dirty="0"/>
        </a:p>
      </dgm:t>
    </dgm:pt>
    <dgm:pt modelId="{021CC0B9-712D-49B1-ADBC-B467A197F087}" type="parTrans" cxnId="{F8B6DC21-D724-4551-918F-A24FCE6990DA}">
      <dgm:prSet/>
      <dgm:spPr/>
      <dgm:t>
        <a:bodyPr/>
        <a:lstStyle/>
        <a:p>
          <a:endParaRPr lang="pt-BR" sz="2200" b="1"/>
        </a:p>
      </dgm:t>
    </dgm:pt>
    <dgm:pt modelId="{A3D9325D-E36D-41EF-8885-7D49F09A501D}" type="sibTrans" cxnId="{F8B6DC21-D724-4551-918F-A24FCE6990DA}">
      <dgm:prSet custT="1"/>
      <dgm:spPr/>
      <dgm:t>
        <a:bodyPr/>
        <a:lstStyle/>
        <a:p>
          <a:endParaRPr lang="pt-BR" sz="2200" b="1"/>
        </a:p>
      </dgm:t>
    </dgm:pt>
    <dgm:pt modelId="{BB20A445-601A-494F-ACBF-31B2E800B060}" type="pres">
      <dgm:prSet presAssocID="{168AD931-CFEF-4F43-8E88-D92D3798765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FDB0595-5FBF-4352-8B86-5B8CC80A215B}" type="pres">
      <dgm:prSet presAssocID="{168AD931-CFEF-4F43-8E88-D92D3798765B}" presName="dummyMaxCanvas" presStyleCnt="0">
        <dgm:presLayoutVars/>
      </dgm:prSet>
      <dgm:spPr/>
      <dgm:t>
        <a:bodyPr/>
        <a:lstStyle/>
        <a:p>
          <a:endParaRPr lang="pt-BR"/>
        </a:p>
      </dgm:t>
    </dgm:pt>
    <dgm:pt modelId="{D8B3A32C-F14D-4FD7-ACE8-6BD47486292A}" type="pres">
      <dgm:prSet presAssocID="{168AD931-CFEF-4F43-8E88-D92D3798765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209B3B-6102-48F8-9BBE-2481748D07CB}" type="pres">
      <dgm:prSet presAssocID="{168AD931-CFEF-4F43-8E88-D92D3798765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8A29A8-6706-423D-BB7C-BE9EF2E098F5}" type="pres">
      <dgm:prSet presAssocID="{168AD931-CFEF-4F43-8E88-D92D3798765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7A5BB2-4D14-4EAD-8992-5126D7F9832C}" type="pres">
      <dgm:prSet presAssocID="{168AD931-CFEF-4F43-8E88-D92D3798765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DD3ABA-1ECC-4440-91B3-788615B81B11}" type="pres">
      <dgm:prSet presAssocID="{168AD931-CFEF-4F43-8E88-D92D3798765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1F44A5-0CC0-4EAC-9B23-B0DCC246FF47}" type="pres">
      <dgm:prSet presAssocID="{168AD931-CFEF-4F43-8E88-D92D3798765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E0B653-41A1-454D-B8C3-F1F5B71E0B39}" type="pres">
      <dgm:prSet presAssocID="{168AD931-CFEF-4F43-8E88-D92D3798765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130FC6-8CAE-4CB0-A28B-ED252F18F07C}" type="pres">
      <dgm:prSet presAssocID="{168AD931-CFEF-4F43-8E88-D92D3798765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ACF715-8473-471C-B7DD-7289CA5DA668}" type="pres">
      <dgm:prSet presAssocID="{168AD931-CFEF-4F43-8E88-D92D3798765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611281-BDCD-4B27-AB85-1A92BF5356E9}" type="pres">
      <dgm:prSet presAssocID="{168AD931-CFEF-4F43-8E88-D92D3798765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3113A7-EF7E-4C53-A91B-B51C23C7CE8E}" type="pres">
      <dgm:prSet presAssocID="{168AD931-CFEF-4F43-8E88-D92D3798765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350F03A-0549-4047-A09B-54FFE7AE4015}" type="presOf" srcId="{168AD931-CFEF-4F43-8E88-D92D3798765B}" destId="{BB20A445-601A-494F-ACBF-31B2E800B060}" srcOrd="0" destOrd="0" presId="urn:microsoft.com/office/officeart/2005/8/layout/vProcess5"/>
    <dgm:cxn modelId="{F291C83A-5D86-4E24-8875-D066F8860DB6}" type="presOf" srcId="{F9F05AF3-C79A-4ADE-A775-F7B8896976CB}" destId="{B0DD3ABA-1ECC-4440-91B3-788615B81B11}" srcOrd="0" destOrd="0" presId="urn:microsoft.com/office/officeart/2005/8/layout/vProcess5"/>
    <dgm:cxn modelId="{612B2308-427C-4F4F-A428-22CF17FB6E65}" type="presOf" srcId="{DBCEF8A4-BB74-4613-B9FA-05388266F47C}" destId="{3AE0B653-41A1-454D-B8C3-F1F5B71E0B39}" srcOrd="0" destOrd="0" presId="urn:microsoft.com/office/officeart/2005/8/layout/vProcess5"/>
    <dgm:cxn modelId="{DDF64F50-6889-445D-8733-7FF2B245D9DF}" type="presOf" srcId="{99E09F63-35C7-43C6-81FB-65F70807589F}" destId="{9AACF715-8473-471C-B7DD-7289CA5DA668}" srcOrd="1" destOrd="0" presId="urn:microsoft.com/office/officeart/2005/8/layout/vProcess5"/>
    <dgm:cxn modelId="{EC4DD9A3-6D20-4F3D-8FA9-5B0B3DCAC008}" type="presOf" srcId="{18B8B31F-0F93-45A6-91FD-D86485CBE0C7}" destId="{28611281-BDCD-4B27-AB85-1A92BF5356E9}" srcOrd="1" destOrd="0" presId="urn:microsoft.com/office/officeart/2005/8/layout/vProcess5"/>
    <dgm:cxn modelId="{B73A0E22-AA00-4257-97C8-D0BE94476CAE}" type="presOf" srcId="{B9C9487B-8F40-4273-974E-69F687386E3D}" destId="{C4130FC6-8CAE-4CB0-A28B-ED252F18F07C}" srcOrd="1" destOrd="0" presId="urn:microsoft.com/office/officeart/2005/8/layout/vProcess5"/>
    <dgm:cxn modelId="{832AD2D5-7169-4E50-8C2B-09E2F4CFC633}" srcId="{168AD931-CFEF-4F43-8E88-D92D3798765B}" destId="{18B8B31F-0F93-45A6-91FD-D86485CBE0C7}" srcOrd="2" destOrd="0" parTransId="{ADEA6D90-BB57-4160-93FC-AA612D3FF305}" sibTransId="{DBCEF8A4-BB74-4613-B9FA-05388266F47C}"/>
    <dgm:cxn modelId="{F8B6DC21-D724-4551-918F-A24FCE6990DA}" srcId="{168AD931-CFEF-4F43-8E88-D92D3798765B}" destId="{99E09F63-35C7-43C6-81FB-65F70807589F}" srcOrd="1" destOrd="0" parTransId="{021CC0B9-712D-49B1-ADBC-B467A197F087}" sibTransId="{A3D9325D-E36D-41EF-8885-7D49F09A501D}"/>
    <dgm:cxn modelId="{E4F357B1-93FA-48E4-A041-E091084D62CE}" type="presOf" srcId="{B8F61954-DCBE-4BA9-BB2A-2BD3831664FB}" destId="{3E7A5BB2-4D14-4EAD-8992-5126D7F9832C}" srcOrd="0" destOrd="0" presId="urn:microsoft.com/office/officeart/2005/8/layout/vProcess5"/>
    <dgm:cxn modelId="{9E3F7BA4-A577-448B-B4A3-A62093C4B582}" type="presOf" srcId="{B9C9487B-8F40-4273-974E-69F687386E3D}" destId="{D8B3A32C-F14D-4FD7-ACE8-6BD47486292A}" srcOrd="0" destOrd="0" presId="urn:microsoft.com/office/officeart/2005/8/layout/vProcess5"/>
    <dgm:cxn modelId="{CC7B34AE-0E13-48D9-96BE-AAEE9092D174}" type="presOf" srcId="{18B8B31F-0F93-45A6-91FD-D86485CBE0C7}" destId="{FD8A29A8-6706-423D-BB7C-BE9EF2E098F5}" srcOrd="0" destOrd="0" presId="urn:microsoft.com/office/officeart/2005/8/layout/vProcess5"/>
    <dgm:cxn modelId="{117E0FCF-153D-4CA3-BD0E-B25DD67C0187}" srcId="{168AD931-CFEF-4F43-8E88-D92D3798765B}" destId="{B8F61954-DCBE-4BA9-BB2A-2BD3831664FB}" srcOrd="3" destOrd="0" parTransId="{D0991663-4714-4523-9E8B-FE56412FA951}" sibTransId="{AECF5BC1-4463-4AA1-AF71-61790D1796B3}"/>
    <dgm:cxn modelId="{31696227-1AB3-47DC-A3E1-E7D4119C3D33}" srcId="{168AD931-CFEF-4F43-8E88-D92D3798765B}" destId="{B9C9487B-8F40-4273-974E-69F687386E3D}" srcOrd="0" destOrd="0" parTransId="{30E592A4-2CE6-4CD3-8319-E340CE335997}" sibTransId="{F9F05AF3-C79A-4ADE-A775-F7B8896976CB}"/>
    <dgm:cxn modelId="{2C167B3E-12C4-4020-B0F6-4365772EB991}" type="presOf" srcId="{A3D9325D-E36D-41EF-8885-7D49F09A501D}" destId="{851F44A5-0CC0-4EAC-9B23-B0DCC246FF47}" srcOrd="0" destOrd="0" presId="urn:microsoft.com/office/officeart/2005/8/layout/vProcess5"/>
    <dgm:cxn modelId="{95FEA52F-A76A-4708-826F-D0131871DA57}" type="presOf" srcId="{B8F61954-DCBE-4BA9-BB2A-2BD3831664FB}" destId="{513113A7-EF7E-4C53-A91B-B51C23C7CE8E}" srcOrd="1" destOrd="0" presId="urn:microsoft.com/office/officeart/2005/8/layout/vProcess5"/>
    <dgm:cxn modelId="{A581C954-A68E-43E8-8CA2-4C4DB845B761}" type="presOf" srcId="{99E09F63-35C7-43C6-81FB-65F70807589F}" destId="{98209B3B-6102-48F8-9BBE-2481748D07CB}" srcOrd="0" destOrd="0" presId="urn:microsoft.com/office/officeart/2005/8/layout/vProcess5"/>
    <dgm:cxn modelId="{026C3169-6432-4011-A088-C5870E774DDD}" type="presParOf" srcId="{BB20A445-601A-494F-ACBF-31B2E800B060}" destId="{BFDB0595-5FBF-4352-8B86-5B8CC80A215B}" srcOrd="0" destOrd="0" presId="urn:microsoft.com/office/officeart/2005/8/layout/vProcess5"/>
    <dgm:cxn modelId="{C7821C60-AC4D-4A0B-B21F-9139C1929A49}" type="presParOf" srcId="{BB20A445-601A-494F-ACBF-31B2E800B060}" destId="{D8B3A32C-F14D-4FD7-ACE8-6BD47486292A}" srcOrd="1" destOrd="0" presId="urn:microsoft.com/office/officeart/2005/8/layout/vProcess5"/>
    <dgm:cxn modelId="{EA5E94F9-A556-4EC3-946E-323421712108}" type="presParOf" srcId="{BB20A445-601A-494F-ACBF-31B2E800B060}" destId="{98209B3B-6102-48F8-9BBE-2481748D07CB}" srcOrd="2" destOrd="0" presId="urn:microsoft.com/office/officeart/2005/8/layout/vProcess5"/>
    <dgm:cxn modelId="{5B23DF58-9472-4627-8921-32AFD7C11888}" type="presParOf" srcId="{BB20A445-601A-494F-ACBF-31B2E800B060}" destId="{FD8A29A8-6706-423D-BB7C-BE9EF2E098F5}" srcOrd="3" destOrd="0" presId="urn:microsoft.com/office/officeart/2005/8/layout/vProcess5"/>
    <dgm:cxn modelId="{C78CF75F-6C60-490C-AD5B-2D8CAF0CAE21}" type="presParOf" srcId="{BB20A445-601A-494F-ACBF-31B2E800B060}" destId="{3E7A5BB2-4D14-4EAD-8992-5126D7F9832C}" srcOrd="4" destOrd="0" presId="urn:microsoft.com/office/officeart/2005/8/layout/vProcess5"/>
    <dgm:cxn modelId="{0199E1AD-E7E2-4F85-9B65-E46C8FB92B00}" type="presParOf" srcId="{BB20A445-601A-494F-ACBF-31B2E800B060}" destId="{B0DD3ABA-1ECC-4440-91B3-788615B81B11}" srcOrd="5" destOrd="0" presId="urn:microsoft.com/office/officeart/2005/8/layout/vProcess5"/>
    <dgm:cxn modelId="{68942D53-9DF9-4AB7-8AAB-B512C5A1F042}" type="presParOf" srcId="{BB20A445-601A-494F-ACBF-31B2E800B060}" destId="{851F44A5-0CC0-4EAC-9B23-B0DCC246FF47}" srcOrd="6" destOrd="0" presId="urn:microsoft.com/office/officeart/2005/8/layout/vProcess5"/>
    <dgm:cxn modelId="{7D4A722A-964A-4A98-BCCF-D3ABC4F9B8D2}" type="presParOf" srcId="{BB20A445-601A-494F-ACBF-31B2E800B060}" destId="{3AE0B653-41A1-454D-B8C3-F1F5B71E0B39}" srcOrd="7" destOrd="0" presId="urn:microsoft.com/office/officeart/2005/8/layout/vProcess5"/>
    <dgm:cxn modelId="{D9EEA563-DD10-45E0-8D21-EDBAC9948C58}" type="presParOf" srcId="{BB20A445-601A-494F-ACBF-31B2E800B060}" destId="{C4130FC6-8CAE-4CB0-A28B-ED252F18F07C}" srcOrd="8" destOrd="0" presId="urn:microsoft.com/office/officeart/2005/8/layout/vProcess5"/>
    <dgm:cxn modelId="{A25DA382-46CC-42D6-9E31-0A1D8D9F7C36}" type="presParOf" srcId="{BB20A445-601A-494F-ACBF-31B2E800B060}" destId="{9AACF715-8473-471C-B7DD-7289CA5DA668}" srcOrd="9" destOrd="0" presId="urn:microsoft.com/office/officeart/2005/8/layout/vProcess5"/>
    <dgm:cxn modelId="{6771E38B-FE6A-4239-9ECD-FC88EA10C2BB}" type="presParOf" srcId="{BB20A445-601A-494F-ACBF-31B2E800B060}" destId="{28611281-BDCD-4B27-AB85-1A92BF5356E9}" srcOrd="10" destOrd="0" presId="urn:microsoft.com/office/officeart/2005/8/layout/vProcess5"/>
    <dgm:cxn modelId="{A2ED6334-5707-4D56-AD9A-3BAF29D502EF}" type="presParOf" srcId="{BB20A445-601A-494F-ACBF-31B2E800B060}" destId="{513113A7-EF7E-4C53-A91B-B51C23C7CE8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FD5317-2333-46C4-BF95-82D8F9B683AA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82CCB43C-71BC-4C4A-90AD-E10AE94E5D30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Falta de políticas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C35154-0F86-4AEF-9373-4E0090C46FB5}" type="parTrans" cxnId="{5160EE16-2980-451C-B6DD-8D517F222628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5C1C79-4852-4537-9EB2-044A89FC4219}" type="sibTrans" cxnId="{5160EE16-2980-451C-B6DD-8D517F222628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B8C8AF-3D37-4886-AF8B-62B90EDCEB86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Discriminação contra a pessoa idosa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0BAFEC-0ED0-4D8D-B5AC-F74D2712A9AA}" type="parTrans" cxnId="{B9C9EE02-6FAC-46A3-8CC7-E8F911B1DE6C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84A409-3316-4DAD-BAD4-DE804FF8D1F1}" type="sibTrans" cxnId="{B9C9EE02-6FAC-46A3-8CC7-E8F911B1DE6C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41A0C8-7A65-4094-9DF7-351723D15AB1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Falta de priorização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7C3CEE-205E-43F1-8CB6-5084C7902789}" type="parTrans" cxnId="{5AE52B0A-E9A2-4040-B2CD-D2FBA84A43E5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DE05BC-B9CC-4556-BA7D-6D6CBD88C279}" type="sibTrans" cxnId="{5AE52B0A-E9A2-4040-B2CD-D2FBA84A43E5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AC60A3-3B38-4CB9-A0D4-4CD4936705C6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Falta de </a:t>
          </a:r>
        </a:p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cuidados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45F8B1-93C4-4A62-BDDB-FFFE031C689C}" type="parTrans" cxnId="{EB1C2902-CBC1-4CA3-B818-CF0FFCA764E1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5B7DE6-1F4F-4272-8E05-B4FCC30A30D1}" type="sibTrans" cxnId="{EB1C2902-CBC1-4CA3-B818-CF0FFCA764E1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C3F7A3-6DD8-4ED9-BB37-533E0FA6C119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Violência contra a pessoa idosa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F4FB83-8B75-4FED-BF7C-BFA8AD2D9784}" type="parTrans" cxnId="{06067D4E-8248-4D7D-8335-46457D7006FE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902BBB-F4E8-453F-A888-37E05F65F892}" type="sibTrans" cxnId="{06067D4E-8248-4D7D-8335-46457D7006FE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62E3B9-D435-4B7C-964E-6C6C6AEB1245}" type="pres">
      <dgm:prSet presAssocID="{A5FD5317-2333-46C4-BF95-82D8F9B683A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F15EEE4-FFB0-4778-8B4F-2F0911EEE335}" type="pres">
      <dgm:prSet presAssocID="{A5FD5317-2333-46C4-BF95-82D8F9B683AA}" presName="matrix" presStyleCnt="0"/>
      <dgm:spPr/>
    </dgm:pt>
    <dgm:pt modelId="{032F7040-B5D0-44D2-A7FA-E0D013859E25}" type="pres">
      <dgm:prSet presAssocID="{A5FD5317-2333-46C4-BF95-82D8F9B683AA}" presName="tile1" presStyleLbl="node1" presStyleIdx="0" presStyleCnt="4"/>
      <dgm:spPr/>
      <dgm:t>
        <a:bodyPr/>
        <a:lstStyle/>
        <a:p>
          <a:endParaRPr lang="pt-BR"/>
        </a:p>
      </dgm:t>
    </dgm:pt>
    <dgm:pt modelId="{B73F77BB-DB2E-4B63-88EC-12B180A95DE3}" type="pres">
      <dgm:prSet presAssocID="{A5FD5317-2333-46C4-BF95-82D8F9B683A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4D9F9C-C782-400C-A4A8-0D2DE50ED233}" type="pres">
      <dgm:prSet presAssocID="{A5FD5317-2333-46C4-BF95-82D8F9B683AA}" presName="tile2" presStyleLbl="node1" presStyleIdx="1" presStyleCnt="4"/>
      <dgm:spPr/>
    </dgm:pt>
    <dgm:pt modelId="{4082B2AC-1DB4-4EDC-BC82-BE45A9B35C1F}" type="pres">
      <dgm:prSet presAssocID="{A5FD5317-2333-46C4-BF95-82D8F9B683A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0B1929C-C12D-4207-9860-7BEF0C0AAF64}" type="pres">
      <dgm:prSet presAssocID="{A5FD5317-2333-46C4-BF95-82D8F9B683AA}" presName="tile3" presStyleLbl="node1" presStyleIdx="2" presStyleCnt="4"/>
      <dgm:spPr/>
    </dgm:pt>
    <dgm:pt modelId="{94DC3A4C-DD6F-450E-A3BD-CD3CC6C65384}" type="pres">
      <dgm:prSet presAssocID="{A5FD5317-2333-46C4-BF95-82D8F9B683A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B2005E9-104F-4E6B-AABB-40DCF3669705}" type="pres">
      <dgm:prSet presAssocID="{A5FD5317-2333-46C4-BF95-82D8F9B683AA}" presName="tile4" presStyleLbl="node1" presStyleIdx="3" presStyleCnt="4"/>
      <dgm:spPr/>
    </dgm:pt>
    <dgm:pt modelId="{F6DC0A16-B6ED-48C0-8455-9A86ABA114F2}" type="pres">
      <dgm:prSet presAssocID="{A5FD5317-2333-46C4-BF95-82D8F9B683A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3077F1F-4946-4769-B7DD-70DF5A8C0ADD}" type="pres">
      <dgm:prSet presAssocID="{A5FD5317-2333-46C4-BF95-82D8F9B683A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</dgm:ptLst>
  <dgm:cxnLst>
    <dgm:cxn modelId="{EB1C2902-CBC1-4CA3-B818-CF0FFCA764E1}" srcId="{82CCB43C-71BC-4C4A-90AD-E10AE94E5D30}" destId="{C2AC60A3-3B38-4CB9-A0D4-4CD4936705C6}" srcOrd="2" destOrd="0" parTransId="{0445F8B1-93C4-4A62-BDDB-FFFE031C689C}" sibTransId="{F35B7DE6-1F4F-4272-8E05-B4FCC30A30D1}"/>
    <dgm:cxn modelId="{5FB2ABD2-8D9E-4E63-A6CA-42FD75D26D38}" type="presOf" srcId="{C2AC60A3-3B38-4CB9-A0D4-4CD4936705C6}" destId="{94DC3A4C-DD6F-450E-A3BD-CD3CC6C65384}" srcOrd="1" destOrd="0" presId="urn:microsoft.com/office/officeart/2005/8/layout/matrix1"/>
    <dgm:cxn modelId="{612A40D9-E6E9-43B2-8561-8DDE967F17C8}" type="presOf" srcId="{82CCB43C-71BC-4C4A-90AD-E10AE94E5D30}" destId="{73077F1F-4946-4769-B7DD-70DF5A8C0ADD}" srcOrd="0" destOrd="0" presId="urn:microsoft.com/office/officeart/2005/8/layout/matrix1"/>
    <dgm:cxn modelId="{106FDCE5-91A2-4721-9EC0-F6F3EB4B1AAA}" type="presOf" srcId="{A5FD5317-2333-46C4-BF95-82D8F9B683AA}" destId="{8162E3B9-D435-4B7C-964E-6C6C6AEB1245}" srcOrd="0" destOrd="0" presId="urn:microsoft.com/office/officeart/2005/8/layout/matrix1"/>
    <dgm:cxn modelId="{5160EE16-2980-451C-B6DD-8D517F222628}" srcId="{A5FD5317-2333-46C4-BF95-82D8F9B683AA}" destId="{82CCB43C-71BC-4C4A-90AD-E10AE94E5D30}" srcOrd="0" destOrd="0" parTransId="{DEC35154-0F86-4AEF-9373-4E0090C46FB5}" sibTransId="{045C1C79-4852-4537-9EB2-044A89FC4219}"/>
    <dgm:cxn modelId="{06067D4E-8248-4D7D-8335-46457D7006FE}" srcId="{82CCB43C-71BC-4C4A-90AD-E10AE94E5D30}" destId="{63C3F7A3-6DD8-4ED9-BB37-533E0FA6C119}" srcOrd="3" destOrd="0" parTransId="{37F4FB83-8B75-4FED-BF7C-BFA8AD2D9784}" sibTransId="{9A902BBB-F4E8-453F-A888-37E05F65F892}"/>
    <dgm:cxn modelId="{5AE52B0A-E9A2-4040-B2CD-D2FBA84A43E5}" srcId="{82CCB43C-71BC-4C4A-90AD-E10AE94E5D30}" destId="{1D41A0C8-7A65-4094-9DF7-351723D15AB1}" srcOrd="1" destOrd="0" parTransId="{927C3CEE-205E-43F1-8CB6-5084C7902789}" sibTransId="{32DE05BC-B9CC-4556-BA7D-6D6CBD88C279}"/>
    <dgm:cxn modelId="{B9C9EE02-6FAC-46A3-8CC7-E8F911B1DE6C}" srcId="{82CCB43C-71BC-4C4A-90AD-E10AE94E5D30}" destId="{CCB8C8AF-3D37-4886-AF8B-62B90EDCEB86}" srcOrd="0" destOrd="0" parTransId="{270BAFEC-0ED0-4D8D-B5AC-F74D2712A9AA}" sibTransId="{6684A409-3316-4DAD-BAD4-DE804FF8D1F1}"/>
    <dgm:cxn modelId="{D5CBD1B2-7519-4088-B72F-2C6DFEB053EE}" type="presOf" srcId="{CCB8C8AF-3D37-4886-AF8B-62B90EDCEB86}" destId="{032F7040-B5D0-44D2-A7FA-E0D013859E25}" srcOrd="0" destOrd="0" presId="urn:microsoft.com/office/officeart/2005/8/layout/matrix1"/>
    <dgm:cxn modelId="{7539A782-3E7C-4F42-90EB-A9493160666A}" type="presOf" srcId="{63C3F7A3-6DD8-4ED9-BB37-533E0FA6C119}" destId="{6B2005E9-104F-4E6B-AABB-40DCF3669705}" srcOrd="0" destOrd="0" presId="urn:microsoft.com/office/officeart/2005/8/layout/matrix1"/>
    <dgm:cxn modelId="{BCC79260-63BA-45D1-BB08-2FB72DECFFBB}" type="presOf" srcId="{CCB8C8AF-3D37-4886-AF8B-62B90EDCEB86}" destId="{B73F77BB-DB2E-4B63-88EC-12B180A95DE3}" srcOrd="1" destOrd="0" presId="urn:microsoft.com/office/officeart/2005/8/layout/matrix1"/>
    <dgm:cxn modelId="{5B1E2DA6-3BF1-410B-B772-9E742DC5CD70}" type="presOf" srcId="{C2AC60A3-3B38-4CB9-A0D4-4CD4936705C6}" destId="{70B1929C-C12D-4207-9860-7BEF0C0AAF64}" srcOrd="0" destOrd="0" presId="urn:microsoft.com/office/officeart/2005/8/layout/matrix1"/>
    <dgm:cxn modelId="{0A0CDAB6-84E6-47C6-B359-0953F6F94A72}" type="presOf" srcId="{1D41A0C8-7A65-4094-9DF7-351723D15AB1}" destId="{4082B2AC-1DB4-4EDC-BC82-BE45A9B35C1F}" srcOrd="1" destOrd="0" presId="urn:microsoft.com/office/officeart/2005/8/layout/matrix1"/>
    <dgm:cxn modelId="{E324B3C4-9414-4273-A913-586C18B3ED6C}" type="presOf" srcId="{1D41A0C8-7A65-4094-9DF7-351723D15AB1}" destId="{944D9F9C-C782-400C-A4A8-0D2DE50ED233}" srcOrd="0" destOrd="0" presId="urn:microsoft.com/office/officeart/2005/8/layout/matrix1"/>
    <dgm:cxn modelId="{6D4D521A-8A58-4A58-81DD-0469B40EB3D7}" type="presOf" srcId="{63C3F7A3-6DD8-4ED9-BB37-533E0FA6C119}" destId="{F6DC0A16-B6ED-48C0-8455-9A86ABA114F2}" srcOrd="1" destOrd="0" presId="urn:microsoft.com/office/officeart/2005/8/layout/matrix1"/>
    <dgm:cxn modelId="{A41B5B58-79DF-4E70-9FC9-618670A1D4F3}" type="presParOf" srcId="{8162E3B9-D435-4B7C-964E-6C6C6AEB1245}" destId="{4F15EEE4-FFB0-4778-8B4F-2F0911EEE335}" srcOrd="0" destOrd="0" presId="urn:microsoft.com/office/officeart/2005/8/layout/matrix1"/>
    <dgm:cxn modelId="{3408FA0E-7824-4256-9BC6-6493B4D37FA1}" type="presParOf" srcId="{4F15EEE4-FFB0-4778-8B4F-2F0911EEE335}" destId="{032F7040-B5D0-44D2-A7FA-E0D013859E25}" srcOrd="0" destOrd="0" presId="urn:microsoft.com/office/officeart/2005/8/layout/matrix1"/>
    <dgm:cxn modelId="{F1B19F29-21B1-4A0C-B9ED-FDF4ECC1F713}" type="presParOf" srcId="{4F15EEE4-FFB0-4778-8B4F-2F0911EEE335}" destId="{B73F77BB-DB2E-4B63-88EC-12B180A95DE3}" srcOrd="1" destOrd="0" presId="urn:microsoft.com/office/officeart/2005/8/layout/matrix1"/>
    <dgm:cxn modelId="{F18CC0A4-58F0-4AC7-A053-2327DC8370E4}" type="presParOf" srcId="{4F15EEE4-FFB0-4778-8B4F-2F0911EEE335}" destId="{944D9F9C-C782-400C-A4A8-0D2DE50ED233}" srcOrd="2" destOrd="0" presId="urn:microsoft.com/office/officeart/2005/8/layout/matrix1"/>
    <dgm:cxn modelId="{DD414DD4-6E02-4AC7-B098-8454DD8711F1}" type="presParOf" srcId="{4F15EEE4-FFB0-4778-8B4F-2F0911EEE335}" destId="{4082B2AC-1DB4-4EDC-BC82-BE45A9B35C1F}" srcOrd="3" destOrd="0" presId="urn:microsoft.com/office/officeart/2005/8/layout/matrix1"/>
    <dgm:cxn modelId="{5F53C373-BCCA-4664-888B-F5B02B97567F}" type="presParOf" srcId="{4F15EEE4-FFB0-4778-8B4F-2F0911EEE335}" destId="{70B1929C-C12D-4207-9860-7BEF0C0AAF64}" srcOrd="4" destOrd="0" presId="urn:microsoft.com/office/officeart/2005/8/layout/matrix1"/>
    <dgm:cxn modelId="{EC0EEFB8-B30A-4546-B2CD-E054B2033596}" type="presParOf" srcId="{4F15EEE4-FFB0-4778-8B4F-2F0911EEE335}" destId="{94DC3A4C-DD6F-450E-A3BD-CD3CC6C65384}" srcOrd="5" destOrd="0" presId="urn:microsoft.com/office/officeart/2005/8/layout/matrix1"/>
    <dgm:cxn modelId="{8F9CA3F6-ECC6-4ADB-B29C-40CAF7C3D7E7}" type="presParOf" srcId="{4F15EEE4-FFB0-4778-8B4F-2F0911EEE335}" destId="{6B2005E9-104F-4E6B-AABB-40DCF3669705}" srcOrd="6" destOrd="0" presId="urn:microsoft.com/office/officeart/2005/8/layout/matrix1"/>
    <dgm:cxn modelId="{3EB1E02B-FD2E-492D-98C1-D59C0C7768BC}" type="presParOf" srcId="{4F15EEE4-FFB0-4778-8B4F-2F0911EEE335}" destId="{F6DC0A16-B6ED-48C0-8455-9A86ABA114F2}" srcOrd="7" destOrd="0" presId="urn:microsoft.com/office/officeart/2005/8/layout/matrix1"/>
    <dgm:cxn modelId="{8BAF108F-2318-4708-A8A1-AF8E7C70D5A9}" type="presParOf" srcId="{8162E3B9-D435-4B7C-964E-6C6C6AEB1245}" destId="{73077F1F-4946-4769-B7DD-70DF5A8C0AD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E025A6-F9CD-45A6-BF22-FC4FF31115A8}" type="doc">
      <dgm:prSet loTypeId="urn:microsoft.com/office/officeart/2005/8/layout/StepDownProcess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7710AF7-9BB5-409F-9DB4-8ECE5CC9D1E7}">
      <dgm:prSet phldrT="[Texto]" custT="1"/>
      <dgm:spPr/>
      <dgm:t>
        <a:bodyPr/>
        <a:lstStyle/>
        <a:p>
          <a:r>
            <a: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Presidiário= 30 x</a:t>
          </a:r>
          <a:endParaRPr lang="pt-BR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B4E1D8-69D6-4DFF-880B-440A971242FB}" type="parTrans" cxnId="{B87AD8E0-78D9-42C6-9D7B-AEE67461E22D}">
      <dgm:prSet/>
      <dgm:spPr/>
      <dgm:t>
        <a:bodyPr/>
        <a:lstStyle/>
        <a:p>
          <a:endParaRPr lang="pt-BR" sz="2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D0B767-AEAE-4096-AEC6-E0A5B711BB77}" type="sibTrans" cxnId="{B87AD8E0-78D9-42C6-9D7B-AEE67461E22D}">
      <dgm:prSet/>
      <dgm:spPr/>
      <dgm:t>
        <a:bodyPr/>
        <a:lstStyle/>
        <a:p>
          <a:endParaRPr lang="pt-BR" sz="2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48A3CC-CD61-4406-8676-CD6684057DE0}">
      <dgm:prSet phldrT="[Texto]" custT="1"/>
      <dgm:spPr/>
      <dgm:t>
        <a:bodyPr/>
        <a:lstStyle/>
        <a:p>
          <a:pPr algn="ctr"/>
          <a:r>
            <a: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Menor em conflito = 15 X</a:t>
          </a:r>
          <a:endParaRPr lang="pt-BR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96B5BC-47D1-431B-9A8D-8E4452C28120}" type="parTrans" cxnId="{917C3308-176C-4453-AC7F-E95FD9FB088B}">
      <dgm:prSet/>
      <dgm:spPr/>
      <dgm:t>
        <a:bodyPr/>
        <a:lstStyle/>
        <a:p>
          <a:endParaRPr lang="pt-BR" sz="2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BAE77D-CF4F-4570-B285-26E42FC63C12}" type="sibTrans" cxnId="{917C3308-176C-4453-AC7F-E95FD9FB088B}">
      <dgm:prSet/>
      <dgm:spPr/>
      <dgm:t>
        <a:bodyPr/>
        <a:lstStyle/>
        <a:p>
          <a:endParaRPr lang="pt-BR" sz="2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660ACE-E4E0-4C67-95FE-91927B2B82D8}">
      <dgm:prSet phldrT="[Texto]" custT="1"/>
      <dgm:spPr/>
      <dgm:t>
        <a:bodyPr/>
        <a:lstStyle/>
        <a:p>
          <a:pPr algn="ctr"/>
          <a:r>
            <a: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Criança na creche  = 10 X</a:t>
          </a:r>
          <a:endParaRPr lang="pt-BR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EF037C-9CF4-4D43-90F2-D0F001A8DD21}" type="parTrans" cxnId="{B9F21CBD-B837-4D9B-9212-9A4AE3146E6A}">
      <dgm:prSet/>
      <dgm:spPr/>
      <dgm:t>
        <a:bodyPr/>
        <a:lstStyle/>
        <a:p>
          <a:endParaRPr lang="pt-BR" sz="2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DCC36E-BA86-41D6-AD41-4422172CCD00}" type="sibTrans" cxnId="{B9F21CBD-B837-4D9B-9212-9A4AE3146E6A}">
      <dgm:prSet/>
      <dgm:spPr/>
      <dgm:t>
        <a:bodyPr/>
        <a:lstStyle/>
        <a:p>
          <a:endParaRPr lang="pt-BR" sz="2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024830-6F46-49C6-BA2F-E0BA1F948AD3}">
      <dgm:prSet phldrT="[Texto]" custT="1"/>
      <dgm:spPr/>
      <dgm:t>
        <a:bodyPr/>
        <a:lstStyle/>
        <a:p>
          <a:r>
            <a: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Idoso institucionalizado = 1 X</a:t>
          </a:r>
          <a:endParaRPr lang="pt-BR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C04BC0-7A55-4538-B3C7-3615998A14BE}" type="parTrans" cxnId="{5019860E-5C68-4038-862E-384EA85C5BEA}">
      <dgm:prSet/>
      <dgm:spPr/>
      <dgm:t>
        <a:bodyPr/>
        <a:lstStyle/>
        <a:p>
          <a:endParaRPr lang="pt-BR" sz="2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CF4BE7-D4A1-4D44-9F41-5DFAC13E696D}" type="sibTrans" cxnId="{5019860E-5C68-4038-862E-384EA85C5BEA}">
      <dgm:prSet/>
      <dgm:spPr/>
      <dgm:t>
        <a:bodyPr/>
        <a:lstStyle/>
        <a:p>
          <a:endParaRPr lang="pt-BR" sz="2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730A52-F996-4D66-A5DA-346BB550D613}" type="pres">
      <dgm:prSet presAssocID="{D7E025A6-F9CD-45A6-BF22-FC4FF31115A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F59F21C6-5E80-43C8-BBC8-F987EE20271C}" type="pres">
      <dgm:prSet presAssocID="{97710AF7-9BB5-409F-9DB4-8ECE5CC9D1E7}" presName="composite" presStyleCnt="0"/>
      <dgm:spPr/>
    </dgm:pt>
    <dgm:pt modelId="{95F08332-C13E-44D3-ABAB-47B58A3CE815}" type="pres">
      <dgm:prSet presAssocID="{97710AF7-9BB5-409F-9DB4-8ECE5CC9D1E7}" presName="bentUpArrow1" presStyleLbl="alignImgPlace1" presStyleIdx="0" presStyleCnt="3"/>
      <dgm:spPr/>
    </dgm:pt>
    <dgm:pt modelId="{A521324A-3B7C-429B-B80F-C12DB110F31D}" type="pres">
      <dgm:prSet presAssocID="{97710AF7-9BB5-409F-9DB4-8ECE5CC9D1E7}" presName="ParentText" presStyleLbl="node1" presStyleIdx="0" presStyleCnt="4" custScaleX="1513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9BB5F7-4D12-423F-A952-0CEAC8DDDE11}" type="pres">
      <dgm:prSet presAssocID="{97710AF7-9BB5-409F-9DB4-8ECE5CC9D1E7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F5D2FBA-DEDA-4460-80D8-CACCA211C218}" type="pres">
      <dgm:prSet presAssocID="{C9D0B767-AEAE-4096-AEC6-E0A5B711BB77}" presName="sibTrans" presStyleCnt="0"/>
      <dgm:spPr/>
    </dgm:pt>
    <dgm:pt modelId="{A006E2BB-8245-40FA-9CA7-80EDBD7AC090}" type="pres">
      <dgm:prSet presAssocID="{5548A3CC-CD61-4406-8676-CD6684057DE0}" presName="composite" presStyleCnt="0"/>
      <dgm:spPr/>
    </dgm:pt>
    <dgm:pt modelId="{B3E3B419-CF39-464E-98BD-02BCBE34A8F9}" type="pres">
      <dgm:prSet presAssocID="{5548A3CC-CD61-4406-8676-CD6684057DE0}" presName="bentUpArrow1" presStyleLbl="alignImgPlace1" presStyleIdx="1" presStyleCnt="3"/>
      <dgm:spPr/>
    </dgm:pt>
    <dgm:pt modelId="{2DFC8653-7ADA-4B38-B5F5-E6CF32B5AB1F}" type="pres">
      <dgm:prSet presAssocID="{5548A3CC-CD61-4406-8676-CD6684057DE0}" presName="ParentText" presStyleLbl="node1" presStyleIdx="1" presStyleCnt="4" custScaleX="2143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7B2986-5ED7-4745-8D89-83EF43C1F305}" type="pres">
      <dgm:prSet presAssocID="{5548A3CC-CD61-4406-8676-CD6684057DE0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7591F20-EBE4-4934-8DE6-0E6A921DDA45}" type="pres">
      <dgm:prSet presAssocID="{F1BAE77D-CF4F-4570-B285-26E42FC63C12}" presName="sibTrans" presStyleCnt="0"/>
      <dgm:spPr/>
    </dgm:pt>
    <dgm:pt modelId="{037F24D5-6FB5-41EF-B041-CE576AED3D42}" type="pres">
      <dgm:prSet presAssocID="{79660ACE-E4E0-4C67-95FE-91927B2B82D8}" presName="composite" presStyleCnt="0"/>
      <dgm:spPr/>
    </dgm:pt>
    <dgm:pt modelId="{D60D2143-437B-4DDF-B775-AD57B33B143F}" type="pres">
      <dgm:prSet presAssocID="{79660ACE-E4E0-4C67-95FE-91927B2B82D8}" presName="bentUpArrow1" presStyleLbl="alignImgPlace1" presStyleIdx="2" presStyleCnt="3"/>
      <dgm:spPr/>
    </dgm:pt>
    <dgm:pt modelId="{57DA25FA-6CF5-4D85-9418-86EE096B7ABB}" type="pres">
      <dgm:prSet presAssocID="{79660ACE-E4E0-4C67-95FE-91927B2B82D8}" presName="ParentText" presStyleLbl="node1" presStyleIdx="2" presStyleCnt="4" custScaleX="19266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3C507E-4A34-4F24-B9B9-9C59876987BC}" type="pres">
      <dgm:prSet presAssocID="{79660ACE-E4E0-4C67-95FE-91927B2B82D8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2682F95-1086-4E9D-AC57-946F6F587A71}" type="pres">
      <dgm:prSet presAssocID="{B7DCC36E-BA86-41D6-AD41-4422172CCD00}" presName="sibTrans" presStyleCnt="0"/>
      <dgm:spPr/>
    </dgm:pt>
    <dgm:pt modelId="{1E941B93-35CB-4D4C-9056-3AB43A4E2BEC}" type="pres">
      <dgm:prSet presAssocID="{2F024830-6F46-49C6-BA2F-E0BA1F948AD3}" presName="composite" presStyleCnt="0"/>
      <dgm:spPr/>
    </dgm:pt>
    <dgm:pt modelId="{8FD0FFEB-C6CB-4112-8664-9E46ADC443CA}" type="pres">
      <dgm:prSet presAssocID="{2F024830-6F46-49C6-BA2F-E0BA1F948AD3}" presName="ParentText" presStyleLbl="node1" presStyleIdx="3" presStyleCnt="4" custScaleX="2329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0099A28-FA5C-4E5D-BB9D-3549ACE60383}" type="presOf" srcId="{2F024830-6F46-49C6-BA2F-E0BA1F948AD3}" destId="{8FD0FFEB-C6CB-4112-8664-9E46ADC443CA}" srcOrd="0" destOrd="0" presId="urn:microsoft.com/office/officeart/2005/8/layout/StepDownProcess"/>
    <dgm:cxn modelId="{43E1876F-7793-4175-99FC-17AA59807563}" type="presOf" srcId="{97710AF7-9BB5-409F-9DB4-8ECE5CC9D1E7}" destId="{A521324A-3B7C-429B-B80F-C12DB110F31D}" srcOrd="0" destOrd="0" presId="urn:microsoft.com/office/officeart/2005/8/layout/StepDownProcess"/>
    <dgm:cxn modelId="{F60D336C-FD4F-4BCA-8ED2-A6B45B18FB04}" type="presOf" srcId="{5548A3CC-CD61-4406-8676-CD6684057DE0}" destId="{2DFC8653-7ADA-4B38-B5F5-E6CF32B5AB1F}" srcOrd="0" destOrd="0" presId="urn:microsoft.com/office/officeart/2005/8/layout/StepDownProcess"/>
    <dgm:cxn modelId="{28033D66-90D8-4E26-8E9E-9CEABB242EFF}" type="presOf" srcId="{D7E025A6-F9CD-45A6-BF22-FC4FF31115A8}" destId="{9F730A52-F996-4D66-A5DA-346BB550D613}" srcOrd="0" destOrd="0" presId="urn:microsoft.com/office/officeart/2005/8/layout/StepDownProcess"/>
    <dgm:cxn modelId="{B87AD8E0-78D9-42C6-9D7B-AEE67461E22D}" srcId="{D7E025A6-F9CD-45A6-BF22-FC4FF31115A8}" destId="{97710AF7-9BB5-409F-9DB4-8ECE5CC9D1E7}" srcOrd="0" destOrd="0" parTransId="{80B4E1D8-69D6-4DFF-880B-440A971242FB}" sibTransId="{C9D0B767-AEAE-4096-AEC6-E0A5B711BB77}"/>
    <dgm:cxn modelId="{917C3308-176C-4453-AC7F-E95FD9FB088B}" srcId="{D7E025A6-F9CD-45A6-BF22-FC4FF31115A8}" destId="{5548A3CC-CD61-4406-8676-CD6684057DE0}" srcOrd="1" destOrd="0" parTransId="{2A96B5BC-47D1-431B-9A8D-8E4452C28120}" sibTransId="{F1BAE77D-CF4F-4570-B285-26E42FC63C12}"/>
    <dgm:cxn modelId="{B9F21CBD-B837-4D9B-9212-9A4AE3146E6A}" srcId="{D7E025A6-F9CD-45A6-BF22-FC4FF31115A8}" destId="{79660ACE-E4E0-4C67-95FE-91927B2B82D8}" srcOrd="2" destOrd="0" parTransId="{E9EF037C-9CF4-4D43-90F2-D0F001A8DD21}" sibTransId="{B7DCC36E-BA86-41D6-AD41-4422172CCD00}"/>
    <dgm:cxn modelId="{5019860E-5C68-4038-862E-384EA85C5BEA}" srcId="{D7E025A6-F9CD-45A6-BF22-FC4FF31115A8}" destId="{2F024830-6F46-49C6-BA2F-E0BA1F948AD3}" srcOrd="3" destOrd="0" parTransId="{A0C04BC0-7A55-4538-B3C7-3615998A14BE}" sibTransId="{51CF4BE7-D4A1-4D44-9F41-5DFAC13E696D}"/>
    <dgm:cxn modelId="{BA2F5500-208F-4466-A235-01A660C48EB7}" type="presOf" srcId="{79660ACE-E4E0-4C67-95FE-91927B2B82D8}" destId="{57DA25FA-6CF5-4D85-9418-86EE096B7ABB}" srcOrd="0" destOrd="0" presId="urn:microsoft.com/office/officeart/2005/8/layout/StepDownProcess"/>
    <dgm:cxn modelId="{EDD26106-741C-4EBE-898D-E808FC7B2818}" type="presParOf" srcId="{9F730A52-F996-4D66-A5DA-346BB550D613}" destId="{F59F21C6-5E80-43C8-BBC8-F987EE20271C}" srcOrd="0" destOrd="0" presId="urn:microsoft.com/office/officeart/2005/8/layout/StepDownProcess"/>
    <dgm:cxn modelId="{098CB1DC-5637-43EB-BEFD-58B945184F09}" type="presParOf" srcId="{F59F21C6-5E80-43C8-BBC8-F987EE20271C}" destId="{95F08332-C13E-44D3-ABAB-47B58A3CE815}" srcOrd="0" destOrd="0" presId="urn:microsoft.com/office/officeart/2005/8/layout/StepDownProcess"/>
    <dgm:cxn modelId="{E32AB616-9720-4992-BA7D-E0C281BBD355}" type="presParOf" srcId="{F59F21C6-5E80-43C8-BBC8-F987EE20271C}" destId="{A521324A-3B7C-429B-B80F-C12DB110F31D}" srcOrd="1" destOrd="0" presId="urn:microsoft.com/office/officeart/2005/8/layout/StepDownProcess"/>
    <dgm:cxn modelId="{7ECDB0DD-E7AE-4AFD-A4C0-90B1EBB87786}" type="presParOf" srcId="{F59F21C6-5E80-43C8-BBC8-F987EE20271C}" destId="{AE9BB5F7-4D12-423F-A952-0CEAC8DDDE11}" srcOrd="2" destOrd="0" presId="urn:microsoft.com/office/officeart/2005/8/layout/StepDownProcess"/>
    <dgm:cxn modelId="{611794DB-E18E-4962-BD73-BDB35A3B3951}" type="presParOf" srcId="{9F730A52-F996-4D66-A5DA-346BB550D613}" destId="{BF5D2FBA-DEDA-4460-80D8-CACCA211C218}" srcOrd="1" destOrd="0" presId="urn:microsoft.com/office/officeart/2005/8/layout/StepDownProcess"/>
    <dgm:cxn modelId="{DFA10E11-F67A-4136-9C4E-C8D83F608596}" type="presParOf" srcId="{9F730A52-F996-4D66-A5DA-346BB550D613}" destId="{A006E2BB-8245-40FA-9CA7-80EDBD7AC090}" srcOrd="2" destOrd="0" presId="urn:microsoft.com/office/officeart/2005/8/layout/StepDownProcess"/>
    <dgm:cxn modelId="{EB7CBAD4-1F1E-4661-A41F-BC77BD7B51E5}" type="presParOf" srcId="{A006E2BB-8245-40FA-9CA7-80EDBD7AC090}" destId="{B3E3B419-CF39-464E-98BD-02BCBE34A8F9}" srcOrd="0" destOrd="0" presId="urn:microsoft.com/office/officeart/2005/8/layout/StepDownProcess"/>
    <dgm:cxn modelId="{7404F27A-29C5-4453-9164-32BA77245D53}" type="presParOf" srcId="{A006E2BB-8245-40FA-9CA7-80EDBD7AC090}" destId="{2DFC8653-7ADA-4B38-B5F5-E6CF32B5AB1F}" srcOrd="1" destOrd="0" presId="urn:microsoft.com/office/officeart/2005/8/layout/StepDownProcess"/>
    <dgm:cxn modelId="{3CF7D206-E0E4-4CB5-B78D-A8D29E6A2200}" type="presParOf" srcId="{A006E2BB-8245-40FA-9CA7-80EDBD7AC090}" destId="{247B2986-5ED7-4745-8D89-83EF43C1F305}" srcOrd="2" destOrd="0" presId="urn:microsoft.com/office/officeart/2005/8/layout/StepDownProcess"/>
    <dgm:cxn modelId="{AA3121F5-F09E-4A78-9934-F1C35FE5538E}" type="presParOf" srcId="{9F730A52-F996-4D66-A5DA-346BB550D613}" destId="{D7591F20-EBE4-4934-8DE6-0E6A921DDA45}" srcOrd="3" destOrd="0" presId="urn:microsoft.com/office/officeart/2005/8/layout/StepDownProcess"/>
    <dgm:cxn modelId="{E1AD71A1-B57B-4502-9277-8576F1C07B57}" type="presParOf" srcId="{9F730A52-F996-4D66-A5DA-346BB550D613}" destId="{037F24D5-6FB5-41EF-B041-CE576AED3D42}" srcOrd="4" destOrd="0" presId="urn:microsoft.com/office/officeart/2005/8/layout/StepDownProcess"/>
    <dgm:cxn modelId="{423A8130-0503-47CD-913D-243E60DF0DCD}" type="presParOf" srcId="{037F24D5-6FB5-41EF-B041-CE576AED3D42}" destId="{D60D2143-437B-4DDF-B775-AD57B33B143F}" srcOrd="0" destOrd="0" presId="urn:microsoft.com/office/officeart/2005/8/layout/StepDownProcess"/>
    <dgm:cxn modelId="{837E9863-7818-421D-AB34-E4AA2BF42195}" type="presParOf" srcId="{037F24D5-6FB5-41EF-B041-CE576AED3D42}" destId="{57DA25FA-6CF5-4D85-9418-86EE096B7ABB}" srcOrd="1" destOrd="0" presId="urn:microsoft.com/office/officeart/2005/8/layout/StepDownProcess"/>
    <dgm:cxn modelId="{684C846A-E55B-4C30-B2D4-7C521E1AFF67}" type="presParOf" srcId="{037F24D5-6FB5-41EF-B041-CE576AED3D42}" destId="{7D3C507E-4A34-4F24-B9B9-9C59876987BC}" srcOrd="2" destOrd="0" presId="urn:microsoft.com/office/officeart/2005/8/layout/StepDownProcess"/>
    <dgm:cxn modelId="{7A8E1EDA-F4D6-49F0-8D6B-FC447758F0AE}" type="presParOf" srcId="{9F730A52-F996-4D66-A5DA-346BB550D613}" destId="{B2682F95-1086-4E9D-AC57-946F6F587A71}" srcOrd="5" destOrd="0" presId="urn:microsoft.com/office/officeart/2005/8/layout/StepDownProcess"/>
    <dgm:cxn modelId="{36B0964F-7F34-4534-8C58-C2F1689971C5}" type="presParOf" srcId="{9F730A52-F996-4D66-A5DA-346BB550D613}" destId="{1E941B93-35CB-4D4C-9056-3AB43A4E2BEC}" srcOrd="6" destOrd="0" presId="urn:microsoft.com/office/officeart/2005/8/layout/StepDownProcess"/>
    <dgm:cxn modelId="{438DCF71-0544-48F6-8D2F-D66610BF99FC}" type="presParOf" srcId="{1E941B93-35CB-4D4C-9056-3AB43A4E2BEC}" destId="{8FD0FFEB-C6CB-4112-8664-9E46ADC443C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091204-F552-4C2F-80A6-7CD1F0667C1A}" type="doc">
      <dgm:prSet loTypeId="urn:microsoft.com/office/officeart/2005/8/layout/cycle8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24BCB9C7-A7C8-4EB9-A0C1-0556E69A8F33}">
      <dgm:prSet custT="1"/>
      <dgm:spPr/>
      <dgm:t>
        <a:bodyPr/>
        <a:lstStyle/>
        <a:p>
          <a:r>
            <a:rPr lang="pt-BR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Investimento</a:t>
          </a:r>
        </a:p>
        <a:p>
          <a:r>
            <a:rPr lang="pt-BR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público</a:t>
          </a:r>
          <a:endParaRPr lang="pt-BR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45DF89-37F1-415B-8993-254A401970A0}" type="parTrans" cxnId="{EC7863FD-8317-40C8-9B49-97A938593C50}">
      <dgm:prSet/>
      <dgm:spPr/>
      <dgm:t>
        <a:bodyPr/>
        <a:lstStyle/>
        <a:p>
          <a:endParaRPr lang="pt-BR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9BAF8A-10D6-4FEC-958C-8AF51DD94D33}" type="sibTrans" cxnId="{EC7863FD-8317-40C8-9B49-97A938593C50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23527A2-237A-47E1-B335-6848B615174A}">
      <dgm:prSet custT="1"/>
      <dgm:spPr/>
      <dgm:t>
        <a:bodyPr/>
        <a:lstStyle/>
        <a:p>
          <a:r>
            <a:rPr lang="pt-BR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Monito-ramento</a:t>
          </a:r>
          <a:endParaRPr lang="pt-BR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9C0D3B-E8EA-4871-85D3-FA513545248A}" type="parTrans" cxnId="{D4A52D29-3DA0-4713-B019-44EC52658EF0}">
      <dgm:prSet/>
      <dgm:spPr/>
      <dgm:t>
        <a:bodyPr/>
        <a:lstStyle/>
        <a:p>
          <a:endParaRPr lang="pt-BR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BB9578-6AAC-4707-A926-37CDDA448FCD}" type="sibTrans" cxnId="{D4A52D29-3DA0-4713-B019-44EC52658EF0}">
      <dgm:prSet/>
      <dgm:spPr/>
      <dgm:t>
        <a:bodyPr/>
        <a:lstStyle/>
        <a:p>
          <a:endParaRPr lang="pt-BR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279E89-B657-413F-91F4-E6DCC473865E}">
      <dgm:prSet custT="1"/>
      <dgm:spPr/>
      <dgm:t>
        <a:bodyPr/>
        <a:lstStyle/>
        <a:p>
          <a:r>
            <a:rPr lang="pt-BR" sz="2200" b="1" dirty="0" smtClean="0"/>
            <a:t>Atuação </a:t>
          </a:r>
          <a:r>
            <a:rPr lang="pt-BR" sz="2200" b="1" dirty="0" err="1" smtClean="0"/>
            <a:t>Inter-geracional</a:t>
          </a:r>
          <a:endParaRPr lang="pt-BR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EDCCEA-CE49-4A5D-9915-98A759D259A9}" type="parTrans" cxnId="{EFE016AC-1194-4DB4-9F22-2FDCB77BB20A}">
      <dgm:prSet/>
      <dgm:spPr/>
      <dgm:t>
        <a:bodyPr/>
        <a:lstStyle/>
        <a:p>
          <a:endParaRPr lang="pt-BR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DFA599-E3E3-45A2-AB19-C28BE57CBC4A}" type="sibTrans" cxnId="{EFE016AC-1194-4DB4-9F22-2FDCB77BB20A}">
      <dgm:prSet/>
      <dgm:spPr/>
      <dgm:t>
        <a:bodyPr/>
        <a:lstStyle/>
        <a:p>
          <a:endParaRPr lang="pt-BR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2D45F-4107-40A5-8B28-A31D8C3F6F09}">
      <dgm:prSet custT="1"/>
      <dgm:spPr/>
      <dgm:t>
        <a:bodyPr/>
        <a:lstStyle/>
        <a:p>
          <a:r>
            <a:rPr lang="pt-BR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Educação permanente</a:t>
          </a:r>
          <a:endParaRPr lang="pt-BR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805420-C662-45E5-9B6D-EC8BB0EEE07F}" type="parTrans" cxnId="{301726A3-4F1A-41EA-8D3F-5E3F42BB4B70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A320A8-EE67-481E-A1FF-0C6D77708569}" type="sibTrans" cxnId="{301726A3-4F1A-41EA-8D3F-5E3F42BB4B70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BB0EC1-7C48-44C4-9405-D8E0B290C9F1}">
      <dgm:prSet custT="1"/>
      <dgm:spPr/>
      <dgm:t>
        <a:bodyPr/>
        <a:lstStyle/>
        <a:p>
          <a:r>
            <a:rPr lang="pt-BR" sz="2200" b="1" dirty="0" smtClean="0"/>
            <a:t>Políticas de Cuidados</a:t>
          </a:r>
          <a:endParaRPr lang="pt-BR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BA1F7B-732A-493C-AA6D-6BE3A1438748}" type="parTrans" cxnId="{1EE4DA0D-BB8A-4F1F-A6FE-BE828F7EF61D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6AD6C9-E8B1-4A53-8EAC-AFD06D043BE5}" type="sibTrans" cxnId="{1EE4DA0D-BB8A-4F1F-A6FE-BE828F7EF61D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DD8100-B784-4EEA-9C87-16B343816CC8}" type="pres">
      <dgm:prSet presAssocID="{8E091204-F552-4C2F-80A6-7CD1F0667C1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50367B3-5502-4DA0-A8CB-9047337B63F9}" type="pres">
      <dgm:prSet presAssocID="{8E091204-F552-4C2F-80A6-7CD1F0667C1A}" presName="wedge1" presStyleLbl="node1" presStyleIdx="0" presStyleCnt="5" custScaleX="122112"/>
      <dgm:spPr/>
      <dgm:t>
        <a:bodyPr/>
        <a:lstStyle/>
        <a:p>
          <a:endParaRPr lang="pt-BR"/>
        </a:p>
      </dgm:t>
    </dgm:pt>
    <dgm:pt modelId="{8DC260BC-BD86-47C3-9BF4-BB3B78F9D691}" type="pres">
      <dgm:prSet presAssocID="{8E091204-F552-4C2F-80A6-7CD1F0667C1A}" presName="dummy1a" presStyleCnt="0"/>
      <dgm:spPr/>
      <dgm:t>
        <a:bodyPr/>
        <a:lstStyle/>
        <a:p>
          <a:endParaRPr lang="pt-BR"/>
        </a:p>
      </dgm:t>
    </dgm:pt>
    <dgm:pt modelId="{4EE90F30-21E3-4E07-A9A9-B624DD4837F9}" type="pres">
      <dgm:prSet presAssocID="{8E091204-F552-4C2F-80A6-7CD1F0667C1A}" presName="dummy1b" presStyleCnt="0"/>
      <dgm:spPr/>
      <dgm:t>
        <a:bodyPr/>
        <a:lstStyle/>
        <a:p>
          <a:endParaRPr lang="pt-BR"/>
        </a:p>
      </dgm:t>
    </dgm:pt>
    <dgm:pt modelId="{A83BF50F-A26E-455A-997B-8B643B9051BC}" type="pres">
      <dgm:prSet presAssocID="{8E091204-F552-4C2F-80A6-7CD1F0667C1A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EA0A3F-F6B2-492D-AB27-003A807FA868}" type="pres">
      <dgm:prSet presAssocID="{8E091204-F552-4C2F-80A6-7CD1F0667C1A}" presName="wedge2" presStyleLbl="node1" presStyleIdx="1" presStyleCnt="5"/>
      <dgm:spPr/>
      <dgm:t>
        <a:bodyPr/>
        <a:lstStyle/>
        <a:p>
          <a:endParaRPr lang="pt-BR"/>
        </a:p>
      </dgm:t>
    </dgm:pt>
    <dgm:pt modelId="{257DD3C4-017B-4486-B1AF-D676DC4C72EE}" type="pres">
      <dgm:prSet presAssocID="{8E091204-F552-4C2F-80A6-7CD1F0667C1A}" presName="dummy2a" presStyleCnt="0"/>
      <dgm:spPr/>
      <dgm:t>
        <a:bodyPr/>
        <a:lstStyle/>
        <a:p>
          <a:endParaRPr lang="pt-BR"/>
        </a:p>
      </dgm:t>
    </dgm:pt>
    <dgm:pt modelId="{14952E0C-C402-4C38-A480-926DEF716CEA}" type="pres">
      <dgm:prSet presAssocID="{8E091204-F552-4C2F-80A6-7CD1F0667C1A}" presName="dummy2b" presStyleCnt="0"/>
      <dgm:spPr/>
      <dgm:t>
        <a:bodyPr/>
        <a:lstStyle/>
        <a:p>
          <a:endParaRPr lang="pt-BR"/>
        </a:p>
      </dgm:t>
    </dgm:pt>
    <dgm:pt modelId="{A017BE91-E66D-4436-BE27-BADAEEE5913B}" type="pres">
      <dgm:prSet presAssocID="{8E091204-F552-4C2F-80A6-7CD1F0667C1A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C47405-648D-41F9-9DDA-C725C3978F42}" type="pres">
      <dgm:prSet presAssocID="{8E091204-F552-4C2F-80A6-7CD1F0667C1A}" presName="wedge3" presStyleLbl="node1" presStyleIdx="2" presStyleCnt="5"/>
      <dgm:spPr/>
      <dgm:t>
        <a:bodyPr/>
        <a:lstStyle/>
        <a:p>
          <a:endParaRPr lang="pt-BR"/>
        </a:p>
      </dgm:t>
    </dgm:pt>
    <dgm:pt modelId="{C746970C-D510-40DE-ADC9-292A8FA0DF67}" type="pres">
      <dgm:prSet presAssocID="{8E091204-F552-4C2F-80A6-7CD1F0667C1A}" presName="dummy3a" presStyleCnt="0"/>
      <dgm:spPr/>
      <dgm:t>
        <a:bodyPr/>
        <a:lstStyle/>
        <a:p>
          <a:endParaRPr lang="pt-BR"/>
        </a:p>
      </dgm:t>
    </dgm:pt>
    <dgm:pt modelId="{30FF5DA9-20D8-44E5-9D20-221850DD3E98}" type="pres">
      <dgm:prSet presAssocID="{8E091204-F552-4C2F-80A6-7CD1F0667C1A}" presName="dummy3b" presStyleCnt="0"/>
      <dgm:spPr/>
      <dgm:t>
        <a:bodyPr/>
        <a:lstStyle/>
        <a:p>
          <a:endParaRPr lang="pt-BR"/>
        </a:p>
      </dgm:t>
    </dgm:pt>
    <dgm:pt modelId="{DD819469-FCC7-432F-8FD9-72BF68FEE311}" type="pres">
      <dgm:prSet presAssocID="{8E091204-F552-4C2F-80A6-7CD1F0667C1A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CC2B2D-AB3B-445E-9EC2-E9D5FFE2C85B}" type="pres">
      <dgm:prSet presAssocID="{8E091204-F552-4C2F-80A6-7CD1F0667C1A}" presName="wedge4" presStyleLbl="node1" presStyleIdx="3" presStyleCnt="5"/>
      <dgm:spPr/>
      <dgm:t>
        <a:bodyPr/>
        <a:lstStyle/>
        <a:p>
          <a:endParaRPr lang="pt-BR"/>
        </a:p>
      </dgm:t>
    </dgm:pt>
    <dgm:pt modelId="{AE376C49-F349-443E-BC09-AAE210BA925E}" type="pres">
      <dgm:prSet presAssocID="{8E091204-F552-4C2F-80A6-7CD1F0667C1A}" presName="dummy4a" presStyleCnt="0"/>
      <dgm:spPr/>
      <dgm:t>
        <a:bodyPr/>
        <a:lstStyle/>
        <a:p>
          <a:endParaRPr lang="pt-BR"/>
        </a:p>
      </dgm:t>
    </dgm:pt>
    <dgm:pt modelId="{B01011F6-6B7E-4CC0-8B75-F88EE39CA0E5}" type="pres">
      <dgm:prSet presAssocID="{8E091204-F552-4C2F-80A6-7CD1F0667C1A}" presName="dummy4b" presStyleCnt="0"/>
      <dgm:spPr/>
      <dgm:t>
        <a:bodyPr/>
        <a:lstStyle/>
        <a:p>
          <a:endParaRPr lang="pt-BR"/>
        </a:p>
      </dgm:t>
    </dgm:pt>
    <dgm:pt modelId="{F86D21E0-ABBC-4088-B989-723D4EB70919}" type="pres">
      <dgm:prSet presAssocID="{8E091204-F552-4C2F-80A6-7CD1F0667C1A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7B7A06-3C4F-44A4-B297-B05049A4233D}" type="pres">
      <dgm:prSet presAssocID="{8E091204-F552-4C2F-80A6-7CD1F0667C1A}" presName="wedge5" presStyleLbl="node1" presStyleIdx="4" presStyleCnt="5" custScaleX="106548"/>
      <dgm:spPr/>
      <dgm:t>
        <a:bodyPr/>
        <a:lstStyle/>
        <a:p>
          <a:endParaRPr lang="pt-BR"/>
        </a:p>
      </dgm:t>
    </dgm:pt>
    <dgm:pt modelId="{C0B8E5AB-A2A3-4381-AEA9-604199742449}" type="pres">
      <dgm:prSet presAssocID="{8E091204-F552-4C2F-80A6-7CD1F0667C1A}" presName="dummy5a" presStyleCnt="0"/>
      <dgm:spPr/>
      <dgm:t>
        <a:bodyPr/>
        <a:lstStyle/>
        <a:p>
          <a:endParaRPr lang="pt-BR"/>
        </a:p>
      </dgm:t>
    </dgm:pt>
    <dgm:pt modelId="{121DB890-D0EF-406E-956B-958D21096D0D}" type="pres">
      <dgm:prSet presAssocID="{8E091204-F552-4C2F-80A6-7CD1F0667C1A}" presName="dummy5b" presStyleCnt="0"/>
      <dgm:spPr/>
      <dgm:t>
        <a:bodyPr/>
        <a:lstStyle/>
        <a:p>
          <a:endParaRPr lang="pt-BR"/>
        </a:p>
      </dgm:t>
    </dgm:pt>
    <dgm:pt modelId="{FACEB1F5-280A-4E4F-B6E8-D80F134B3516}" type="pres">
      <dgm:prSet presAssocID="{8E091204-F552-4C2F-80A6-7CD1F0667C1A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B8E17E-3ECC-45CB-9AC0-B4C1534BBA96}" type="pres">
      <dgm:prSet presAssocID="{839BAF8A-10D6-4FEC-958C-8AF51DD94D33}" presName="arrowWedge1" presStyleLbl="fgSibTrans2D1" presStyleIdx="0" presStyleCnt="5" custLinFactNeighborX="1521" custLinFactNeighborY="824"/>
      <dgm:spPr/>
      <dgm:t>
        <a:bodyPr/>
        <a:lstStyle/>
        <a:p>
          <a:endParaRPr lang="pt-BR"/>
        </a:p>
      </dgm:t>
    </dgm:pt>
    <dgm:pt modelId="{5DD299CC-E9E2-4981-A864-06FF0FD71902}" type="pres">
      <dgm:prSet presAssocID="{28BB9578-6AAC-4707-A926-37CDDA448FCD}" presName="arrowWedge2" presStyleLbl="fgSibTrans2D1" presStyleIdx="1" presStyleCnt="5" custScaleX="104647"/>
      <dgm:spPr/>
      <dgm:t>
        <a:bodyPr/>
        <a:lstStyle/>
        <a:p>
          <a:endParaRPr lang="pt-BR"/>
        </a:p>
      </dgm:t>
    </dgm:pt>
    <dgm:pt modelId="{07CCDF41-661F-4547-A11D-6F3308D76B4D}" type="pres">
      <dgm:prSet presAssocID="{C4DFA599-E3E3-45A2-AB19-C28BE57CBC4A}" presName="arrowWedge3" presStyleLbl="fgSibTrans2D1" presStyleIdx="2" presStyleCnt="5" custLinFactNeighborY="4514"/>
      <dgm:spPr/>
      <dgm:t>
        <a:bodyPr/>
        <a:lstStyle/>
        <a:p>
          <a:endParaRPr lang="pt-BR"/>
        </a:p>
      </dgm:t>
    </dgm:pt>
    <dgm:pt modelId="{AFB6C54D-CED9-4F35-A27D-80974A3E9225}" type="pres">
      <dgm:prSet presAssocID="{EA6AD6C9-E8B1-4A53-8EAC-AFD06D043BE5}" presName="arrowWedge4" presStyleLbl="fgSibTrans2D1" presStyleIdx="3" presStyleCnt="5"/>
      <dgm:spPr/>
      <dgm:t>
        <a:bodyPr/>
        <a:lstStyle/>
        <a:p>
          <a:endParaRPr lang="pt-BR"/>
        </a:p>
      </dgm:t>
    </dgm:pt>
    <dgm:pt modelId="{77D28212-7C4D-4E18-9E90-35F46E2EA61E}" type="pres">
      <dgm:prSet presAssocID="{65A320A8-EE67-481E-A1FF-0C6D77708569}" presName="arrowWedge5" presStyleLbl="fgSibTrans2D1" presStyleIdx="4" presStyleCnt="5"/>
      <dgm:spPr/>
      <dgm:t>
        <a:bodyPr/>
        <a:lstStyle/>
        <a:p>
          <a:endParaRPr lang="pt-BR"/>
        </a:p>
      </dgm:t>
    </dgm:pt>
  </dgm:ptLst>
  <dgm:cxnLst>
    <dgm:cxn modelId="{301726A3-4F1A-41EA-8D3F-5E3F42BB4B70}" srcId="{8E091204-F552-4C2F-80A6-7CD1F0667C1A}" destId="{1E22D45F-4107-40A5-8B28-A31D8C3F6F09}" srcOrd="4" destOrd="0" parTransId="{43805420-C662-45E5-9B6D-EC8BB0EEE07F}" sibTransId="{65A320A8-EE67-481E-A1FF-0C6D77708569}"/>
    <dgm:cxn modelId="{E6C9A6DC-2FF7-4C61-AE29-C6D23E7EDFD1}" type="presOf" srcId="{13279E89-B657-413F-91F4-E6DCC473865E}" destId="{EDC47405-648D-41F9-9DDA-C725C3978F42}" srcOrd="0" destOrd="0" presId="urn:microsoft.com/office/officeart/2005/8/layout/cycle8"/>
    <dgm:cxn modelId="{5B41B498-9094-4E2D-AE69-622D063B4693}" type="presOf" srcId="{E23527A2-237A-47E1-B335-6848B615174A}" destId="{24EA0A3F-F6B2-492D-AB27-003A807FA868}" srcOrd="0" destOrd="0" presId="urn:microsoft.com/office/officeart/2005/8/layout/cycle8"/>
    <dgm:cxn modelId="{140F3D01-AFF3-4CD2-9633-56B8F1F47B86}" type="presOf" srcId="{A8BB0EC1-7C48-44C4-9405-D8E0B290C9F1}" destId="{F86D21E0-ABBC-4088-B989-723D4EB70919}" srcOrd="1" destOrd="0" presId="urn:microsoft.com/office/officeart/2005/8/layout/cycle8"/>
    <dgm:cxn modelId="{34CECD18-4EA8-4C2C-B052-9432014B7381}" type="presOf" srcId="{A8BB0EC1-7C48-44C4-9405-D8E0B290C9F1}" destId="{1FCC2B2D-AB3B-445E-9EC2-E9D5FFE2C85B}" srcOrd="0" destOrd="0" presId="urn:microsoft.com/office/officeart/2005/8/layout/cycle8"/>
    <dgm:cxn modelId="{D4A52D29-3DA0-4713-B019-44EC52658EF0}" srcId="{8E091204-F552-4C2F-80A6-7CD1F0667C1A}" destId="{E23527A2-237A-47E1-B335-6848B615174A}" srcOrd="1" destOrd="0" parTransId="{BE9C0D3B-E8EA-4871-85D3-FA513545248A}" sibTransId="{28BB9578-6AAC-4707-A926-37CDDA448FCD}"/>
    <dgm:cxn modelId="{7D33BC2B-258A-4ABA-AC2C-A31D74CF1D9D}" type="presOf" srcId="{24BCB9C7-A7C8-4EB9-A0C1-0556E69A8F33}" destId="{A83BF50F-A26E-455A-997B-8B643B9051BC}" srcOrd="1" destOrd="0" presId="urn:microsoft.com/office/officeart/2005/8/layout/cycle8"/>
    <dgm:cxn modelId="{EC7863FD-8317-40C8-9B49-97A938593C50}" srcId="{8E091204-F552-4C2F-80A6-7CD1F0667C1A}" destId="{24BCB9C7-A7C8-4EB9-A0C1-0556E69A8F33}" srcOrd="0" destOrd="0" parTransId="{6945DF89-37F1-415B-8993-254A401970A0}" sibTransId="{839BAF8A-10D6-4FEC-958C-8AF51DD94D33}"/>
    <dgm:cxn modelId="{91D0DD8B-3F2A-4855-B645-8925DE43EB14}" type="presOf" srcId="{13279E89-B657-413F-91F4-E6DCC473865E}" destId="{DD819469-FCC7-432F-8FD9-72BF68FEE311}" srcOrd="1" destOrd="0" presId="urn:microsoft.com/office/officeart/2005/8/layout/cycle8"/>
    <dgm:cxn modelId="{488FA815-9175-4B14-9D56-77A89C630BC5}" type="presOf" srcId="{E23527A2-237A-47E1-B335-6848B615174A}" destId="{A017BE91-E66D-4436-BE27-BADAEEE5913B}" srcOrd="1" destOrd="0" presId="urn:microsoft.com/office/officeart/2005/8/layout/cycle8"/>
    <dgm:cxn modelId="{EB876C11-E8BF-467D-9B47-2483FF33D54E}" type="presOf" srcId="{1E22D45F-4107-40A5-8B28-A31D8C3F6F09}" destId="{547B7A06-3C4F-44A4-B297-B05049A4233D}" srcOrd="0" destOrd="0" presId="urn:microsoft.com/office/officeart/2005/8/layout/cycle8"/>
    <dgm:cxn modelId="{ABF21B8A-AB57-409A-B709-695E9EFED52D}" type="presOf" srcId="{24BCB9C7-A7C8-4EB9-A0C1-0556E69A8F33}" destId="{950367B3-5502-4DA0-A8CB-9047337B63F9}" srcOrd="0" destOrd="0" presId="urn:microsoft.com/office/officeart/2005/8/layout/cycle8"/>
    <dgm:cxn modelId="{1EE4DA0D-BB8A-4F1F-A6FE-BE828F7EF61D}" srcId="{8E091204-F552-4C2F-80A6-7CD1F0667C1A}" destId="{A8BB0EC1-7C48-44C4-9405-D8E0B290C9F1}" srcOrd="3" destOrd="0" parTransId="{7FBA1F7B-732A-493C-AA6D-6BE3A1438748}" sibTransId="{EA6AD6C9-E8B1-4A53-8EAC-AFD06D043BE5}"/>
    <dgm:cxn modelId="{EB6FE506-B2F6-4192-BEA6-4A6BD38B9A5B}" type="presOf" srcId="{1E22D45F-4107-40A5-8B28-A31D8C3F6F09}" destId="{FACEB1F5-280A-4E4F-B6E8-D80F134B3516}" srcOrd="1" destOrd="0" presId="urn:microsoft.com/office/officeart/2005/8/layout/cycle8"/>
    <dgm:cxn modelId="{EFE016AC-1194-4DB4-9F22-2FDCB77BB20A}" srcId="{8E091204-F552-4C2F-80A6-7CD1F0667C1A}" destId="{13279E89-B657-413F-91F4-E6DCC473865E}" srcOrd="2" destOrd="0" parTransId="{46EDCCEA-CE49-4A5D-9915-98A759D259A9}" sibTransId="{C4DFA599-E3E3-45A2-AB19-C28BE57CBC4A}"/>
    <dgm:cxn modelId="{6DDF145F-3A02-4494-807B-F1004117D7EA}" type="presOf" srcId="{8E091204-F552-4C2F-80A6-7CD1F0667C1A}" destId="{A1DD8100-B784-4EEA-9C87-16B343816CC8}" srcOrd="0" destOrd="0" presId="urn:microsoft.com/office/officeart/2005/8/layout/cycle8"/>
    <dgm:cxn modelId="{1B8AF791-8BFC-482C-BBA0-D9163EF11190}" type="presParOf" srcId="{A1DD8100-B784-4EEA-9C87-16B343816CC8}" destId="{950367B3-5502-4DA0-A8CB-9047337B63F9}" srcOrd="0" destOrd="0" presId="urn:microsoft.com/office/officeart/2005/8/layout/cycle8"/>
    <dgm:cxn modelId="{0EE72EEA-F5D8-4867-ABC6-3DA1906814F9}" type="presParOf" srcId="{A1DD8100-B784-4EEA-9C87-16B343816CC8}" destId="{8DC260BC-BD86-47C3-9BF4-BB3B78F9D691}" srcOrd="1" destOrd="0" presId="urn:microsoft.com/office/officeart/2005/8/layout/cycle8"/>
    <dgm:cxn modelId="{AA464094-2A20-4D26-B9BB-6A8BA8E1BB39}" type="presParOf" srcId="{A1DD8100-B784-4EEA-9C87-16B343816CC8}" destId="{4EE90F30-21E3-4E07-A9A9-B624DD4837F9}" srcOrd="2" destOrd="0" presId="urn:microsoft.com/office/officeart/2005/8/layout/cycle8"/>
    <dgm:cxn modelId="{6C74BB51-7292-4A35-A999-4093007D1A0B}" type="presParOf" srcId="{A1DD8100-B784-4EEA-9C87-16B343816CC8}" destId="{A83BF50F-A26E-455A-997B-8B643B9051BC}" srcOrd="3" destOrd="0" presId="urn:microsoft.com/office/officeart/2005/8/layout/cycle8"/>
    <dgm:cxn modelId="{12B39327-A2A5-4F5C-9D0B-7EB53C573C95}" type="presParOf" srcId="{A1DD8100-B784-4EEA-9C87-16B343816CC8}" destId="{24EA0A3F-F6B2-492D-AB27-003A807FA868}" srcOrd="4" destOrd="0" presId="urn:microsoft.com/office/officeart/2005/8/layout/cycle8"/>
    <dgm:cxn modelId="{262B04E2-214B-44D7-A44F-37338567AE63}" type="presParOf" srcId="{A1DD8100-B784-4EEA-9C87-16B343816CC8}" destId="{257DD3C4-017B-4486-B1AF-D676DC4C72EE}" srcOrd="5" destOrd="0" presId="urn:microsoft.com/office/officeart/2005/8/layout/cycle8"/>
    <dgm:cxn modelId="{50EAA768-A49F-418F-9DFE-7BC1CB512A72}" type="presParOf" srcId="{A1DD8100-B784-4EEA-9C87-16B343816CC8}" destId="{14952E0C-C402-4C38-A480-926DEF716CEA}" srcOrd="6" destOrd="0" presId="urn:microsoft.com/office/officeart/2005/8/layout/cycle8"/>
    <dgm:cxn modelId="{4E106234-2E51-4CFD-BE81-5B46D86486ED}" type="presParOf" srcId="{A1DD8100-B784-4EEA-9C87-16B343816CC8}" destId="{A017BE91-E66D-4436-BE27-BADAEEE5913B}" srcOrd="7" destOrd="0" presId="urn:microsoft.com/office/officeart/2005/8/layout/cycle8"/>
    <dgm:cxn modelId="{207F6176-BF41-4A48-B2F0-494A5D04DA75}" type="presParOf" srcId="{A1DD8100-B784-4EEA-9C87-16B343816CC8}" destId="{EDC47405-648D-41F9-9DDA-C725C3978F42}" srcOrd="8" destOrd="0" presId="urn:microsoft.com/office/officeart/2005/8/layout/cycle8"/>
    <dgm:cxn modelId="{13F11AE3-90E4-4EC4-8500-9B0D266613CC}" type="presParOf" srcId="{A1DD8100-B784-4EEA-9C87-16B343816CC8}" destId="{C746970C-D510-40DE-ADC9-292A8FA0DF67}" srcOrd="9" destOrd="0" presId="urn:microsoft.com/office/officeart/2005/8/layout/cycle8"/>
    <dgm:cxn modelId="{7CAEFCC7-E07B-4675-A6CE-F714864FE341}" type="presParOf" srcId="{A1DD8100-B784-4EEA-9C87-16B343816CC8}" destId="{30FF5DA9-20D8-44E5-9D20-221850DD3E98}" srcOrd="10" destOrd="0" presId="urn:microsoft.com/office/officeart/2005/8/layout/cycle8"/>
    <dgm:cxn modelId="{91524B1D-0292-414C-982C-A325E9478410}" type="presParOf" srcId="{A1DD8100-B784-4EEA-9C87-16B343816CC8}" destId="{DD819469-FCC7-432F-8FD9-72BF68FEE311}" srcOrd="11" destOrd="0" presId="urn:microsoft.com/office/officeart/2005/8/layout/cycle8"/>
    <dgm:cxn modelId="{D6920F8A-D6EF-4278-BADD-15DFADF8952E}" type="presParOf" srcId="{A1DD8100-B784-4EEA-9C87-16B343816CC8}" destId="{1FCC2B2D-AB3B-445E-9EC2-E9D5FFE2C85B}" srcOrd="12" destOrd="0" presId="urn:microsoft.com/office/officeart/2005/8/layout/cycle8"/>
    <dgm:cxn modelId="{7E96586A-07A8-47D8-B98C-92416ED41F44}" type="presParOf" srcId="{A1DD8100-B784-4EEA-9C87-16B343816CC8}" destId="{AE376C49-F349-443E-BC09-AAE210BA925E}" srcOrd="13" destOrd="0" presId="urn:microsoft.com/office/officeart/2005/8/layout/cycle8"/>
    <dgm:cxn modelId="{1B2792C7-7275-4E41-8014-BB0F2D8022DB}" type="presParOf" srcId="{A1DD8100-B784-4EEA-9C87-16B343816CC8}" destId="{B01011F6-6B7E-4CC0-8B75-F88EE39CA0E5}" srcOrd="14" destOrd="0" presId="urn:microsoft.com/office/officeart/2005/8/layout/cycle8"/>
    <dgm:cxn modelId="{964C408F-F049-474F-B850-F67CA70CF637}" type="presParOf" srcId="{A1DD8100-B784-4EEA-9C87-16B343816CC8}" destId="{F86D21E0-ABBC-4088-B989-723D4EB70919}" srcOrd="15" destOrd="0" presId="urn:microsoft.com/office/officeart/2005/8/layout/cycle8"/>
    <dgm:cxn modelId="{A0A1A13F-82CB-4609-BD7F-4C15440F3D9F}" type="presParOf" srcId="{A1DD8100-B784-4EEA-9C87-16B343816CC8}" destId="{547B7A06-3C4F-44A4-B297-B05049A4233D}" srcOrd="16" destOrd="0" presId="urn:microsoft.com/office/officeart/2005/8/layout/cycle8"/>
    <dgm:cxn modelId="{66D511DA-14C6-4EF9-8A3A-82D90730287B}" type="presParOf" srcId="{A1DD8100-B784-4EEA-9C87-16B343816CC8}" destId="{C0B8E5AB-A2A3-4381-AEA9-604199742449}" srcOrd="17" destOrd="0" presId="urn:microsoft.com/office/officeart/2005/8/layout/cycle8"/>
    <dgm:cxn modelId="{1C04DFF0-E59B-43EF-BA6D-C220957680C0}" type="presParOf" srcId="{A1DD8100-B784-4EEA-9C87-16B343816CC8}" destId="{121DB890-D0EF-406E-956B-958D21096D0D}" srcOrd="18" destOrd="0" presId="urn:microsoft.com/office/officeart/2005/8/layout/cycle8"/>
    <dgm:cxn modelId="{E527CCE3-14F4-46BE-B2A2-9791EA363BA8}" type="presParOf" srcId="{A1DD8100-B784-4EEA-9C87-16B343816CC8}" destId="{FACEB1F5-280A-4E4F-B6E8-D80F134B3516}" srcOrd="19" destOrd="0" presId="urn:microsoft.com/office/officeart/2005/8/layout/cycle8"/>
    <dgm:cxn modelId="{BB03766A-A876-4D8D-AC73-EDA11C74CE5A}" type="presParOf" srcId="{A1DD8100-B784-4EEA-9C87-16B343816CC8}" destId="{EAB8E17E-3ECC-45CB-9AC0-B4C1534BBA96}" srcOrd="20" destOrd="0" presId="urn:microsoft.com/office/officeart/2005/8/layout/cycle8"/>
    <dgm:cxn modelId="{C68547BD-D2C5-4317-8C41-38A66DDC99E1}" type="presParOf" srcId="{A1DD8100-B784-4EEA-9C87-16B343816CC8}" destId="{5DD299CC-E9E2-4981-A864-06FF0FD71902}" srcOrd="21" destOrd="0" presId="urn:microsoft.com/office/officeart/2005/8/layout/cycle8"/>
    <dgm:cxn modelId="{765D259C-9258-4D79-921A-A6FBD2E56D5A}" type="presParOf" srcId="{A1DD8100-B784-4EEA-9C87-16B343816CC8}" destId="{07CCDF41-661F-4547-A11D-6F3308D76B4D}" srcOrd="22" destOrd="0" presId="urn:microsoft.com/office/officeart/2005/8/layout/cycle8"/>
    <dgm:cxn modelId="{2AF3AE84-5DE7-4A5A-A0B4-51ACCD5CCE69}" type="presParOf" srcId="{A1DD8100-B784-4EEA-9C87-16B343816CC8}" destId="{AFB6C54D-CED9-4F35-A27D-80974A3E9225}" srcOrd="23" destOrd="0" presId="urn:microsoft.com/office/officeart/2005/8/layout/cycle8"/>
    <dgm:cxn modelId="{05407AD6-FA5D-42C0-8D38-349050EF4179}" type="presParOf" srcId="{A1DD8100-B784-4EEA-9C87-16B343816CC8}" destId="{77D28212-7C4D-4E18-9E90-35F46E2EA61E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F8825B-2860-4FB1-9428-A6AF24AD0D53}">
      <dsp:nvSpPr>
        <dsp:cNvPr id="0" name=""/>
        <dsp:cNvSpPr/>
      </dsp:nvSpPr>
      <dsp:spPr>
        <a:xfrm rot="16200000">
          <a:off x="1312" y="496"/>
          <a:ext cx="2961047" cy="296747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VENCEDORES</a:t>
          </a:r>
          <a:endParaRPr lang="pt-BR" sz="2000" b="1" kern="1200" dirty="0"/>
        </a:p>
      </dsp:txBody>
      <dsp:txXfrm rot="16200000">
        <a:off x="1312" y="496"/>
        <a:ext cx="2961047" cy="2967473"/>
      </dsp:txXfrm>
    </dsp:sp>
    <dsp:sp modelId="{94721703-4B3D-4740-8C20-11803B0CE2D5}">
      <dsp:nvSpPr>
        <dsp:cNvPr id="0" name=""/>
        <dsp:cNvSpPr/>
      </dsp:nvSpPr>
      <dsp:spPr>
        <a:xfrm rot="5400000">
          <a:off x="3302335" y="2672"/>
          <a:ext cx="2961047" cy="296312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PERDEDORES</a:t>
          </a:r>
          <a:endParaRPr lang="pt-BR" sz="2000" b="1" kern="1200" dirty="0"/>
        </a:p>
      </dsp:txBody>
      <dsp:txXfrm rot="5400000">
        <a:off x="3302335" y="2672"/>
        <a:ext cx="2961047" cy="29631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95DB3A-3277-4159-85A6-E8A5FCF9BA93}">
      <dsp:nvSpPr>
        <dsp:cNvPr id="0" name=""/>
        <dsp:cNvSpPr/>
      </dsp:nvSpPr>
      <dsp:spPr>
        <a:xfrm>
          <a:off x="2624" y="184363"/>
          <a:ext cx="3812351" cy="2439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shade val="5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5 cuidadores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(2010)</a:t>
          </a:r>
          <a:endParaRPr lang="pt-BR" sz="3200" kern="1200" dirty="0"/>
        </a:p>
      </dsp:txBody>
      <dsp:txXfrm>
        <a:off x="2624" y="184363"/>
        <a:ext cx="3812351" cy="2439584"/>
      </dsp:txXfrm>
    </dsp:sp>
    <dsp:sp modelId="{0875B04E-4389-4963-AC96-013C71EE5D1A}">
      <dsp:nvSpPr>
        <dsp:cNvPr id="0" name=""/>
        <dsp:cNvSpPr/>
      </dsp:nvSpPr>
      <dsp:spPr>
        <a:xfrm>
          <a:off x="4372020" y="713421"/>
          <a:ext cx="1180932" cy="13814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shade val="9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/>
        </a:p>
      </dsp:txBody>
      <dsp:txXfrm>
        <a:off x="4372020" y="713421"/>
        <a:ext cx="1180932" cy="1381468"/>
      </dsp:txXfrm>
    </dsp:sp>
    <dsp:sp modelId="{2D0284B5-2E69-41F4-86F8-440B3EFDB311}">
      <dsp:nvSpPr>
        <dsp:cNvPr id="0" name=""/>
        <dsp:cNvSpPr/>
      </dsp:nvSpPr>
      <dsp:spPr>
        <a:xfrm>
          <a:off x="6043151" y="737140"/>
          <a:ext cx="2342647" cy="1334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61437"/>
                <a:satOff val="-7560"/>
                <a:lumOff val="42063"/>
                <a:alphaOff val="0"/>
                <a:tint val="1000"/>
                <a:satMod val="255000"/>
              </a:schemeClr>
            </a:gs>
            <a:gs pos="55000">
              <a:schemeClr val="accent1">
                <a:shade val="50000"/>
                <a:hueOff val="361437"/>
                <a:satOff val="-7560"/>
                <a:lumOff val="42063"/>
                <a:alphaOff val="0"/>
                <a:tint val="12000"/>
                <a:satMod val="255000"/>
              </a:schemeClr>
            </a:gs>
            <a:gs pos="100000">
              <a:schemeClr val="accent1">
                <a:shade val="50000"/>
                <a:hueOff val="361437"/>
                <a:satOff val="-7560"/>
                <a:lumOff val="42063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/>
            <a:t>2 cuidadores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/>
            <a:t>(2050)</a:t>
          </a:r>
          <a:endParaRPr lang="pt-BR" sz="2800" kern="1200" dirty="0"/>
        </a:p>
      </dsp:txBody>
      <dsp:txXfrm>
        <a:off x="6043151" y="737140"/>
        <a:ext cx="2342647" cy="13340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B3A32C-F14D-4FD7-ACE8-6BD47486292A}">
      <dsp:nvSpPr>
        <dsp:cNvPr id="0" name=""/>
        <dsp:cNvSpPr/>
      </dsp:nvSpPr>
      <dsp:spPr>
        <a:xfrm>
          <a:off x="0" y="0"/>
          <a:ext cx="6583679" cy="11512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Falta de políticas públicas de cuidados prolongados e paliativos</a:t>
          </a:r>
          <a:endParaRPr lang="pt-BR" sz="2200" b="1" kern="1200" dirty="0"/>
        </a:p>
      </dsp:txBody>
      <dsp:txXfrm>
        <a:off x="0" y="0"/>
        <a:ext cx="5311520" cy="1151275"/>
      </dsp:txXfrm>
    </dsp:sp>
    <dsp:sp modelId="{98209B3B-6102-48F8-9BBE-2481748D07CB}">
      <dsp:nvSpPr>
        <dsp:cNvPr id="0" name=""/>
        <dsp:cNvSpPr/>
      </dsp:nvSpPr>
      <dsp:spPr>
        <a:xfrm>
          <a:off x="551383" y="1360598"/>
          <a:ext cx="6583679" cy="11512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Esgotamento dos </a:t>
          </a:r>
          <a:r>
            <a:rPr lang="pt-BR" sz="2200" b="1" kern="1200" dirty="0" smtClean="0"/>
            <a:t>recursos sociais e de saúde</a:t>
          </a:r>
          <a:endParaRPr lang="pt-BR" sz="2200" b="1" kern="1200" dirty="0"/>
        </a:p>
      </dsp:txBody>
      <dsp:txXfrm>
        <a:off x="551383" y="1360598"/>
        <a:ext cx="5283967" cy="1151275"/>
      </dsp:txXfrm>
    </dsp:sp>
    <dsp:sp modelId="{FD8A29A8-6706-423D-BB7C-BE9EF2E098F5}">
      <dsp:nvSpPr>
        <dsp:cNvPr id="0" name=""/>
        <dsp:cNvSpPr/>
      </dsp:nvSpPr>
      <dsp:spPr>
        <a:xfrm>
          <a:off x="1094536" y="2721196"/>
          <a:ext cx="6583679" cy="11512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Piora da qualidade de vida</a:t>
          </a:r>
          <a:endParaRPr lang="pt-BR" sz="2200" b="1" kern="1200" dirty="0"/>
        </a:p>
      </dsp:txBody>
      <dsp:txXfrm>
        <a:off x="1094536" y="2721196"/>
        <a:ext cx="5292197" cy="1151275"/>
      </dsp:txXfrm>
    </dsp:sp>
    <dsp:sp modelId="{3E7A5BB2-4D14-4EAD-8992-5126D7F9832C}">
      <dsp:nvSpPr>
        <dsp:cNvPr id="0" name=""/>
        <dsp:cNvSpPr/>
      </dsp:nvSpPr>
      <dsp:spPr>
        <a:xfrm>
          <a:off x="1645919" y="4081794"/>
          <a:ext cx="6583679" cy="11512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Piora da qualidade de morte</a:t>
          </a:r>
          <a:endParaRPr lang="pt-BR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5919" y="4081794"/>
        <a:ext cx="5283967" cy="1151275"/>
      </dsp:txXfrm>
    </dsp:sp>
    <dsp:sp modelId="{B0DD3ABA-1ECC-4440-91B3-788615B81B11}">
      <dsp:nvSpPr>
        <dsp:cNvPr id="0" name=""/>
        <dsp:cNvSpPr/>
      </dsp:nvSpPr>
      <dsp:spPr>
        <a:xfrm>
          <a:off x="5835350" y="881772"/>
          <a:ext cx="748329" cy="74832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b="1" kern="1200"/>
        </a:p>
      </dsp:txBody>
      <dsp:txXfrm>
        <a:off x="5835350" y="881772"/>
        <a:ext cx="748329" cy="748329"/>
      </dsp:txXfrm>
    </dsp:sp>
    <dsp:sp modelId="{851F44A5-0CC0-4EAC-9B23-B0DCC246FF47}">
      <dsp:nvSpPr>
        <dsp:cNvPr id="0" name=""/>
        <dsp:cNvSpPr/>
      </dsp:nvSpPr>
      <dsp:spPr>
        <a:xfrm>
          <a:off x="6386734" y="2242370"/>
          <a:ext cx="748329" cy="74832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b="1" kern="1200"/>
        </a:p>
      </dsp:txBody>
      <dsp:txXfrm>
        <a:off x="6386734" y="2242370"/>
        <a:ext cx="748329" cy="748329"/>
      </dsp:txXfrm>
    </dsp:sp>
    <dsp:sp modelId="{3AE0B653-41A1-454D-B8C3-F1F5B71E0B39}">
      <dsp:nvSpPr>
        <dsp:cNvPr id="0" name=""/>
        <dsp:cNvSpPr/>
      </dsp:nvSpPr>
      <dsp:spPr>
        <a:xfrm>
          <a:off x="6929887" y="3602968"/>
          <a:ext cx="748329" cy="74832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b="1" kern="1200"/>
        </a:p>
      </dsp:txBody>
      <dsp:txXfrm>
        <a:off x="6929887" y="3602968"/>
        <a:ext cx="748329" cy="74832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2F7040-B5D0-44D2-A7FA-E0D013859E25}">
      <dsp:nvSpPr>
        <dsp:cNvPr id="0" name=""/>
        <dsp:cNvSpPr/>
      </dsp:nvSpPr>
      <dsp:spPr>
        <a:xfrm rot="16200000">
          <a:off x="524030" y="-524030"/>
          <a:ext cx="2276139" cy="3324199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Discriminação contra a pessoa idosa</a:t>
          </a:r>
          <a:endParaRPr lang="pt-B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808547" y="-808547"/>
        <a:ext cx="1707105" cy="3324199"/>
      </dsp:txXfrm>
    </dsp:sp>
    <dsp:sp modelId="{944D9F9C-C782-400C-A4A8-0D2DE50ED233}">
      <dsp:nvSpPr>
        <dsp:cNvPr id="0" name=""/>
        <dsp:cNvSpPr/>
      </dsp:nvSpPr>
      <dsp:spPr>
        <a:xfrm>
          <a:off x="3324199" y="0"/>
          <a:ext cx="3324199" cy="2276139"/>
        </a:xfrm>
        <a:prstGeom prst="round1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Falta de priorização</a:t>
          </a:r>
          <a:endParaRPr lang="pt-B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24199" y="0"/>
        <a:ext cx="3324199" cy="1707105"/>
      </dsp:txXfrm>
    </dsp:sp>
    <dsp:sp modelId="{70B1929C-C12D-4207-9860-7BEF0C0AAF64}">
      <dsp:nvSpPr>
        <dsp:cNvPr id="0" name=""/>
        <dsp:cNvSpPr/>
      </dsp:nvSpPr>
      <dsp:spPr>
        <a:xfrm rot="10800000">
          <a:off x="0" y="2276139"/>
          <a:ext cx="3324199" cy="2276139"/>
        </a:xfrm>
        <a:prstGeom prst="round1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Falta de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cuidados</a:t>
          </a:r>
          <a:endParaRPr lang="pt-B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2845174"/>
        <a:ext cx="3324199" cy="1707105"/>
      </dsp:txXfrm>
    </dsp:sp>
    <dsp:sp modelId="{6B2005E9-104F-4E6B-AABB-40DCF3669705}">
      <dsp:nvSpPr>
        <dsp:cNvPr id="0" name=""/>
        <dsp:cNvSpPr/>
      </dsp:nvSpPr>
      <dsp:spPr>
        <a:xfrm rot="5400000">
          <a:off x="3848230" y="1752109"/>
          <a:ext cx="2276139" cy="3324199"/>
        </a:xfrm>
        <a:prstGeom prst="round1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Violência contra a pessoa idosa</a:t>
          </a:r>
          <a:endParaRPr lang="pt-B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132747" y="2036627"/>
        <a:ext cx="1707105" cy="3324199"/>
      </dsp:txXfrm>
    </dsp:sp>
    <dsp:sp modelId="{73077F1F-4946-4769-B7DD-70DF5A8C0ADD}">
      <dsp:nvSpPr>
        <dsp:cNvPr id="0" name=""/>
        <dsp:cNvSpPr/>
      </dsp:nvSpPr>
      <dsp:spPr>
        <a:xfrm>
          <a:off x="2326939" y="1707105"/>
          <a:ext cx="1994520" cy="1138069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Falta de políticas</a:t>
          </a:r>
          <a:endParaRPr lang="pt-B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26939" y="1707105"/>
        <a:ext cx="1994520" cy="113806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F08332-C13E-44D3-ABAB-47B58A3CE815}">
      <dsp:nvSpPr>
        <dsp:cNvPr id="0" name=""/>
        <dsp:cNvSpPr/>
      </dsp:nvSpPr>
      <dsp:spPr>
        <a:xfrm rot="5400000">
          <a:off x="1069721" y="945178"/>
          <a:ext cx="830072" cy="9450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21324A-3B7C-429B-B80F-C12DB110F31D}">
      <dsp:nvSpPr>
        <dsp:cNvPr id="0" name=""/>
        <dsp:cNvSpPr/>
      </dsp:nvSpPr>
      <dsp:spPr>
        <a:xfrm>
          <a:off x="491123" y="25026"/>
          <a:ext cx="2114712" cy="978102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Presidiário= 30 x</a:t>
          </a:r>
          <a:endParaRPr lang="pt-BR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123" y="25026"/>
        <a:ext cx="2114712" cy="978102"/>
      </dsp:txXfrm>
    </dsp:sp>
    <dsp:sp modelId="{AE9BB5F7-4D12-423F-A952-0CEAC8DDDE11}">
      <dsp:nvSpPr>
        <dsp:cNvPr id="0" name=""/>
        <dsp:cNvSpPr/>
      </dsp:nvSpPr>
      <dsp:spPr>
        <a:xfrm>
          <a:off x="2247156" y="118311"/>
          <a:ext cx="1016301" cy="790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3B419-CF39-464E-98BD-02BCBE34A8F9}">
      <dsp:nvSpPr>
        <dsp:cNvPr id="0" name=""/>
        <dsp:cNvSpPr/>
      </dsp:nvSpPr>
      <dsp:spPr>
        <a:xfrm rot="5400000">
          <a:off x="2840790" y="2043910"/>
          <a:ext cx="830072" cy="9450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2528515"/>
            <a:satOff val="-3470"/>
            <a:lumOff val="5588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FC8653-7ADA-4B38-B5F5-E6CF32B5AB1F}">
      <dsp:nvSpPr>
        <dsp:cNvPr id="0" name=""/>
        <dsp:cNvSpPr/>
      </dsp:nvSpPr>
      <dsp:spPr>
        <a:xfrm>
          <a:off x="1821844" y="1123758"/>
          <a:ext cx="2995408" cy="978102"/>
        </a:xfrm>
        <a:prstGeom prst="roundRect">
          <a:avLst>
            <a:gd name="adj" fmla="val 1667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Menor em conflito = 15 X</a:t>
          </a:r>
          <a:endParaRPr lang="pt-BR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21844" y="1123758"/>
        <a:ext cx="2995408" cy="978102"/>
      </dsp:txXfrm>
    </dsp:sp>
    <dsp:sp modelId="{247B2986-5ED7-4745-8D89-83EF43C1F305}">
      <dsp:nvSpPr>
        <dsp:cNvPr id="0" name=""/>
        <dsp:cNvSpPr/>
      </dsp:nvSpPr>
      <dsp:spPr>
        <a:xfrm>
          <a:off x="4018225" y="1217042"/>
          <a:ext cx="1016301" cy="790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D2143-437B-4DDF-B775-AD57B33B143F}">
      <dsp:nvSpPr>
        <dsp:cNvPr id="0" name=""/>
        <dsp:cNvSpPr/>
      </dsp:nvSpPr>
      <dsp:spPr>
        <a:xfrm rot="5400000">
          <a:off x="4019912" y="3142641"/>
          <a:ext cx="830072" cy="9450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5057030"/>
            <a:satOff val="-6941"/>
            <a:lumOff val="11177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7DA25FA-6CF5-4D85-9418-86EE096B7ABB}">
      <dsp:nvSpPr>
        <dsp:cNvPr id="0" name=""/>
        <dsp:cNvSpPr/>
      </dsp:nvSpPr>
      <dsp:spPr>
        <a:xfrm>
          <a:off x="3152564" y="2222489"/>
          <a:ext cx="2692211" cy="978102"/>
        </a:xfrm>
        <a:prstGeom prst="roundRect">
          <a:avLst>
            <a:gd name="adj" fmla="val 1667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Criança na creche  = 10 X</a:t>
          </a:r>
          <a:endParaRPr lang="pt-BR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52564" y="2222489"/>
        <a:ext cx="2692211" cy="978102"/>
      </dsp:txXfrm>
    </dsp:sp>
    <dsp:sp modelId="{7D3C507E-4A34-4F24-B9B9-9C59876987BC}">
      <dsp:nvSpPr>
        <dsp:cNvPr id="0" name=""/>
        <dsp:cNvSpPr/>
      </dsp:nvSpPr>
      <dsp:spPr>
        <a:xfrm>
          <a:off x="5197347" y="2315773"/>
          <a:ext cx="1016301" cy="790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D0FFEB-C6CB-4112-8664-9E46ADC443CA}">
      <dsp:nvSpPr>
        <dsp:cNvPr id="0" name=""/>
        <dsp:cNvSpPr/>
      </dsp:nvSpPr>
      <dsp:spPr>
        <a:xfrm>
          <a:off x="4483285" y="3321221"/>
          <a:ext cx="3255190" cy="978102"/>
        </a:xfrm>
        <a:prstGeom prst="roundRect">
          <a:avLst>
            <a:gd name="adj" fmla="val 1667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Idoso institucionalizado = 1 X</a:t>
          </a:r>
          <a:endParaRPr lang="pt-BR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3285" y="3321221"/>
        <a:ext cx="3255190" cy="97810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0367B3-5502-4DA0-A8CB-9047337B63F9}">
      <dsp:nvSpPr>
        <dsp:cNvPr id="0" name=""/>
        <dsp:cNvSpPr/>
      </dsp:nvSpPr>
      <dsp:spPr>
        <a:xfrm>
          <a:off x="1188413" y="408376"/>
          <a:ext cx="6767173" cy="5541775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Investimento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público</a:t>
          </a:r>
          <a:endParaRPr lang="pt-BR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8622" y="1339922"/>
        <a:ext cx="2175162" cy="1187523"/>
      </dsp:txXfrm>
    </dsp:sp>
    <dsp:sp modelId="{24EA0A3F-F6B2-492D-AB27-003A807FA868}">
      <dsp:nvSpPr>
        <dsp:cNvPr id="0" name=""/>
        <dsp:cNvSpPr/>
      </dsp:nvSpPr>
      <dsp:spPr>
        <a:xfrm>
          <a:off x="1848613" y="556156"/>
          <a:ext cx="5541775" cy="5541775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43000"/>
                <a:satMod val="165000"/>
              </a:schemeClr>
            </a:gs>
            <a:gs pos="55000">
              <a:schemeClr val="accent2">
                <a:hueOff val="1170380"/>
                <a:satOff val="-1460"/>
                <a:lumOff val="343"/>
                <a:alphaOff val="0"/>
                <a:tint val="83000"/>
                <a:satMod val="155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Monito-ramento</a:t>
          </a:r>
          <a:endParaRPr lang="pt-BR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17780" y="3088220"/>
        <a:ext cx="1649338" cy="1319470"/>
      </dsp:txXfrm>
    </dsp:sp>
    <dsp:sp modelId="{EDC47405-648D-41F9-9DDA-C725C3978F42}">
      <dsp:nvSpPr>
        <dsp:cNvPr id="0" name=""/>
        <dsp:cNvSpPr/>
      </dsp:nvSpPr>
      <dsp:spPr>
        <a:xfrm>
          <a:off x="1723263" y="647200"/>
          <a:ext cx="5541775" cy="5541775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43000"/>
                <a:satMod val="165000"/>
              </a:schemeClr>
            </a:gs>
            <a:gs pos="55000">
              <a:schemeClr val="accent2">
                <a:hueOff val="2340759"/>
                <a:satOff val="-2919"/>
                <a:lumOff val="686"/>
                <a:alphaOff val="0"/>
                <a:tint val="83000"/>
                <a:satMod val="155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Atuação </a:t>
          </a:r>
          <a:r>
            <a:rPr lang="pt-BR" sz="2200" b="1" kern="1200" dirty="0" err="1" smtClean="0"/>
            <a:t>Inter-geracional</a:t>
          </a:r>
          <a:endParaRPr lang="pt-BR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02469" y="4539637"/>
        <a:ext cx="1583364" cy="1451417"/>
      </dsp:txXfrm>
    </dsp:sp>
    <dsp:sp modelId="{1FCC2B2D-AB3B-445E-9EC2-E9D5FFE2C85B}">
      <dsp:nvSpPr>
        <dsp:cNvPr id="0" name=""/>
        <dsp:cNvSpPr/>
      </dsp:nvSpPr>
      <dsp:spPr>
        <a:xfrm>
          <a:off x="1597913" y="556156"/>
          <a:ext cx="5541775" cy="5541775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43000"/>
                <a:satMod val="165000"/>
              </a:schemeClr>
            </a:gs>
            <a:gs pos="55000">
              <a:schemeClr val="accent2">
                <a:hueOff val="3511139"/>
                <a:satOff val="-4379"/>
                <a:lumOff val="1030"/>
                <a:alphaOff val="0"/>
                <a:tint val="83000"/>
                <a:satMod val="155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Políticas de Cuidados</a:t>
          </a:r>
          <a:endParaRPr lang="pt-BR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21183" y="3088220"/>
        <a:ext cx="1649338" cy="1319470"/>
      </dsp:txXfrm>
    </dsp:sp>
    <dsp:sp modelId="{547B7A06-3C4F-44A4-B297-B05049A4233D}">
      <dsp:nvSpPr>
        <dsp:cNvPr id="0" name=""/>
        <dsp:cNvSpPr/>
      </dsp:nvSpPr>
      <dsp:spPr>
        <a:xfrm>
          <a:off x="1463976" y="408376"/>
          <a:ext cx="5904651" cy="5541775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43000"/>
                <a:satMod val="165000"/>
              </a:schemeClr>
            </a:gs>
            <a:gs pos="55000">
              <a:schemeClr val="accent2">
                <a:hueOff val="4681519"/>
                <a:satOff val="-5839"/>
                <a:lumOff val="1373"/>
                <a:alphaOff val="0"/>
                <a:tint val="83000"/>
                <a:satMod val="155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Educação permanente</a:t>
          </a:r>
          <a:endParaRPr lang="pt-BR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0444" y="1339922"/>
        <a:ext cx="1897923" cy="1187523"/>
      </dsp:txXfrm>
    </dsp:sp>
    <dsp:sp modelId="{EAB8E17E-3ECC-45CB-9AC0-B4C1534BBA96}">
      <dsp:nvSpPr>
        <dsp:cNvPr id="0" name=""/>
        <dsp:cNvSpPr/>
      </dsp:nvSpPr>
      <dsp:spPr>
        <a:xfrm>
          <a:off x="1547654" y="116631"/>
          <a:ext cx="6227900" cy="6227900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D299CC-E9E2-4981-A864-06FF0FD71902}">
      <dsp:nvSpPr>
        <dsp:cNvPr id="0" name=""/>
        <dsp:cNvSpPr/>
      </dsp:nvSpPr>
      <dsp:spPr>
        <a:xfrm>
          <a:off x="1361228" y="213045"/>
          <a:ext cx="6517310" cy="6227900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43000"/>
                <a:satMod val="165000"/>
              </a:schemeClr>
            </a:gs>
            <a:gs pos="55000">
              <a:schemeClr val="accent2">
                <a:hueOff val="1170380"/>
                <a:satOff val="-1460"/>
                <a:lumOff val="343"/>
                <a:alphaOff val="0"/>
                <a:tint val="83000"/>
                <a:satMod val="155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CCDF41-661F-4547-A11D-6F3308D76B4D}">
      <dsp:nvSpPr>
        <dsp:cNvPr id="0" name=""/>
        <dsp:cNvSpPr/>
      </dsp:nvSpPr>
      <dsp:spPr>
        <a:xfrm>
          <a:off x="1380201" y="585494"/>
          <a:ext cx="6227900" cy="6227900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43000"/>
                <a:satMod val="165000"/>
              </a:schemeClr>
            </a:gs>
            <a:gs pos="55000">
              <a:schemeClr val="accent2">
                <a:hueOff val="2340759"/>
                <a:satOff val="-2919"/>
                <a:lumOff val="686"/>
                <a:alphaOff val="0"/>
                <a:tint val="83000"/>
                <a:satMod val="155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B6C54D-CED9-4F35-A27D-80974A3E9225}">
      <dsp:nvSpPr>
        <dsp:cNvPr id="0" name=""/>
        <dsp:cNvSpPr/>
      </dsp:nvSpPr>
      <dsp:spPr>
        <a:xfrm>
          <a:off x="1254468" y="213045"/>
          <a:ext cx="6227900" cy="6227900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43000"/>
                <a:satMod val="165000"/>
              </a:schemeClr>
            </a:gs>
            <a:gs pos="55000">
              <a:schemeClr val="accent2">
                <a:hueOff val="3511139"/>
                <a:satOff val="-4379"/>
                <a:lumOff val="1030"/>
                <a:alphaOff val="0"/>
                <a:tint val="83000"/>
                <a:satMod val="155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D28212-7C4D-4E18-9E90-35F46E2EA61E}">
      <dsp:nvSpPr>
        <dsp:cNvPr id="0" name=""/>
        <dsp:cNvSpPr/>
      </dsp:nvSpPr>
      <dsp:spPr>
        <a:xfrm>
          <a:off x="1301357" y="65313"/>
          <a:ext cx="6227900" cy="6227900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43000"/>
                <a:satMod val="165000"/>
              </a:schemeClr>
            </a:gs>
            <a:gs pos="55000">
              <a:schemeClr val="accent2">
                <a:hueOff val="4681519"/>
                <a:satOff val="-5839"/>
                <a:lumOff val="1373"/>
                <a:alphaOff val="0"/>
                <a:tint val="83000"/>
                <a:satMod val="155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EEF98-3059-4862-81DF-F23B51410329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05A0D-65B9-4EF3-904F-A7DDD2F8E5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 mais de meio século o Estado brasileiro tem sido advertido sobre o envelhecimento de sua população. Em 30 anos, de cada quatro brasileiros, um será idoso. Estes idosos já nasceram, têm hoje 30 anos ou mais. Será que estamos preparados?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Quando pensamos na cultura brasileira, o desejo de justiça social é tão grande que ela espera uma solução na forma de lei. Se o cidadão questiona seus direitos, a resposta que ele obtém do Estado é que isso está na lei. Como se estar na lei bastasse. No texto da lei, no caso o Estatuto do Idoso, o Estado aparece cheio de poderes para resolver, fazer e acontecer, mas na prática os problemas continuam sem solução. </a:t>
            </a:r>
            <a:endParaRPr lang="pt-BR" dirty="0" smtClean="0"/>
          </a:p>
          <a:p>
            <a:r>
              <a:rPr lang="pt-BR" dirty="0" smtClean="0"/>
              <a:t>Por isso é urgente usar instrumentos para ver de perto o que ainda pode parecer distante.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0C231-0180-4F21-B801-6E174203BC71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2270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A76BB2-4C31-45EF-8972-F4E301069DC7}" type="slidenum">
              <a:rPr lang="pt-BR" sz="1200"/>
              <a:pPr algn="r"/>
              <a:t>16</a:t>
            </a:fld>
            <a:endParaRPr lang="pt-BR" sz="120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108763-0176-45FD-85BA-3C01464993E8}" type="slidenum">
              <a:rPr lang="pt-BR" smtClean="0"/>
              <a:pPr eaLnBrk="1" hangingPunct="1"/>
              <a:t>23</a:t>
            </a:fld>
            <a:endParaRPr lang="pt-BR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01A167F-7C9F-4514-96A2-13A19A6FE6EC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BB83913-8548-4C51-B3FA-95C21A7C99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167F-7C9F-4514-96A2-13A19A6FE6EC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3913-8548-4C51-B3FA-95C21A7C99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167F-7C9F-4514-96A2-13A19A6FE6EC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3913-8548-4C51-B3FA-95C21A7C99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8EBA-8CD4-4EA2-982F-52C5F5A545BE}" type="datetime1">
              <a:rPr lang="pt-BR" smtClean="0"/>
              <a:pPr/>
              <a:t>25/11/2015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084168" y="6356350"/>
            <a:ext cx="648072" cy="365125"/>
          </a:xfrm>
        </p:spPr>
        <p:txBody>
          <a:bodyPr/>
          <a:lstStyle/>
          <a:p>
            <a:fld id="{BCB6D68C-C736-4B42-9DDD-AF154E16940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C0667-33AC-49A8-A9FB-18B1C30243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4D73-E60E-4250-849F-930DD5206793}" type="datetime1">
              <a:rPr lang="pt-BR" smtClean="0"/>
              <a:pPr/>
              <a:t>25/11/2015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084168" y="6356350"/>
            <a:ext cx="648072" cy="365125"/>
          </a:xfrm>
        </p:spPr>
        <p:txBody>
          <a:bodyPr/>
          <a:lstStyle/>
          <a:p>
            <a:fld id="{BCB6D68C-C736-4B42-9DDD-AF154E16940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167F-7C9F-4514-96A2-13A19A6FE6EC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3913-8548-4C51-B3FA-95C21A7C99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167F-7C9F-4514-96A2-13A19A6FE6EC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3913-8548-4C51-B3FA-95C21A7C99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167F-7C9F-4514-96A2-13A19A6FE6EC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3913-8548-4C51-B3FA-95C21A7C99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1A167F-7C9F-4514-96A2-13A19A6FE6EC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B83913-8548-4C51-B3FA-95C21A7C994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01A167F-7C9F-4514-96A2-13A19A6FE6EC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BB83913-8548-4C51-B3FA-95C21A7C99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167F-7C9F-4514-96A2-13A19A6FE6EC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3913-8548-4C51-B3FA-95C21A7C99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167F-7C9F-4514-96A2-13A19A6FE6EC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3913-8548-4C51-B3FA-95C21A7C99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167F-7C9F-4514-96A2-13A19A6FE6EC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3913-8548-4C51-B3FA-95C21A7C99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01A167F-7C9F-4514-96A2-13A19A6FE6EC}" type="datetimeFigureOut">
              <a:rPr lang="pt-BR" smtClean="0"/>
              <a:pPr/>
              <a:t>25/11/2015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BB83913-8548-4C51-B3FA-95C21A7C99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85" r:id="rId12"/>
    <p:sldLayoutId id="2147483688" r:id="rId13"/>
    <p:sldLayoutId id="2147483689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" y="980728"/>
            <a:ext cx="8915400" cy="2027088"/>
          </a:xfrm>
        </p:spPr>
        <p:txBody>
          <a:bodyPr>
            <a:normAutofit/>
          </a:bodyPr>
          <a:lstStyle/>
          <a:p>
            <a:r>
              <a:rPr lang="pt-BR" b="1" dirty="0" smtClean="0"/>
              <a:t>POLÍTICAS PÚBLICAS PARA PESSOAS IDOSAS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07704" y="4797152"/>
            <a:ext cx="6465168" cy="1752600"/>
          </a:xfrm>
        </p:spPr>
        <p:txBody>
          <a:bodyPr anchor="ctr">
            <a:normAutofit/>
          </a:bodyPr>
          <a:lstStyle/>
          <a:p>
            <a:pPr algn="r"/>
            <a:r>
              <a:rPr lang="pt-BR" sz="2800" dirty="0" smtClean="0"/>
              <a:t>Karla </a:t>
            </a:r>
            <a:r>
              <a:rPr lang="pt-BR" sz="2800" dirty="0" err="1" smtClean="0"/>
              <a:t>Giacomin</a:t>
            </a:r>
            <a:r>
              <a:rPr lang="pt-BR" sz="2800" dirty="0" smtClean="0"/>
              <a:t>, PhD</a:t>
            </a:r>
          </a:p>
          <a:p>
            <a:pPr algn="r"/>
            <a:endParaRPr lang="pt-BR" dirty="0" smtClean="0"/>
          </a:p>
          <a:p>
            <a:pPr algn="r"/>
            <a:r>
              <a:rPr lang="pt-BR" sz="1900" dirty="0" smtClean="0"/>
              <a:t>Membro pesquisador do NESPE - Núcleo de Estudos em Saúde Pública e Envelhecimento - FIOCRUZ/UFMG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3" descr="cuidado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499" y="620713"/>
            <a:ext cx="21240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95536" y="1030288"/>
            <a:ext cx="5867400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2060"/>
                </a:solidFill>
                <a:latin typeface="+mj-lt"/>
              </a:rPr>
              <a:t>QUEM TEM ASSUMIDO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O PAPEL DE CUIDAR</a:t>
            </a:r>
            <a:r>
              <a:rPr lang="pt-BR" sz="2400" b="1" dirty="0" smtClean="0">
                <a:solidFill>
                  <a:srgbClr val="002060"/>
                </a:solidFill>
                <a:latin typeface="+mj-lt"/>
              </a:rPr>
              <a:t>?</a:t>
            </a:r>
            <a:r>
              <a:rPr lang="pt-BR" sz="2400" dirty="0" smtClean="0">
                <a:solidFill>
                  <a:srgbClr val="002060"/>
                </a:solidFill>
                <a:latin typeface="+mj-lt"/>
              </a:rPr>
              <a:t> </a:t>
            </a:r>
            <a:endParaRPr lang="pt-BR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059832" y="6550223"/>
            <a:ext cx="59506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</a:rPr>
              <a:t>Magalhães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, 2015;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</a:rPr>
              <a:t>Giacomin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e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</a:rPr>
              <a:t>Firmo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, 2015; </a:t>
            </a:r>
            <a:r>
              <a:rPr lang="en-US" sz="1400" dirty="0" err="1" smtClean="0">
                <a:solidFill>
                  <a:srgbClr val="000000"/>
                </a:solidFill>
              </a:rPr>
              <a:t>Debert</a:t>
            </a:r>
            <a:r>
              <a:rPr lang="en-US" sz="1400" dirty="0" smtClean="0">
                <a:solidFill>
                  <a:srgbClr val="000000"/>
                </a:solidFill>
              </a:rPr>
              <a:t> 2004; Santos, 2003)</a:t>
            </a:r>
            <a:endParaRPr lang="pt-BR" sz="1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798612" y="2166689"/>
            <a:ext cx="769667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>
                <a:latin typeface="+mj-lt"/>
                <a:ea typeface="Lucida Sans Unicode" pitchFamily="34" charset="0"/>
                <a:cs typeface="Lucida Sans Unicode" pitchFamily="34" charset="0"/>
              </a:rPr>
              <a:t>POLÍTICAS DE PROTEÇÃO SOCIAL AO IDOSO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1228974" y="3414713"/>
            <a:ext cx="2736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>
                <a:solidFill>
                  <a:schemeClr val="accent2"/>
                </a:solidFill>
                <a:latin typeface="+mj-lt"/>
              </a:rPr>
              <a:t>ESTADO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2400" b="1" dirty="0">
                <a:latin typeface="+mj-lt"/>
              </a:rPr>
              <a:t>Parceiro pontual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189786" y="3340100"/>
            <a:ext cx="3095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>
                <a:solidFill>
                  <a:srgbClr val="CC0099"/>
                </a:solidFill>
                <a:latin typeface="+mj-lt"/>
              </a:rPr>
              <a:t>FAMÍLIA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2400" b="1">
                <a:latin typeface="+mj-lt"/>
              </a:rPr>
              <a:t>Responsabilidade maior dos cuidados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611560" y="5373216"/>
            <a:ext cx="352839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>
                <a:latin typeface="+mj-lt"/>
              </a:rPr>
              <a:t>“Reprivatização da velhice</a:t>
            </a:r>
            <a:r>
              <a:rPr lang="pt-BR" sz="2400" b="1" dirty="0" smtClean="0">
                <a:latin typeface="+mj-lt"/>
              </a:rPr>
              <a:t>”</a:t>
            </a:r>
            <a:endParaRPr lang="pt-BR" sz="2400" b="1" dirty="0">
              <a:latin typeface="+mj-lt"/>
            </a:endParaRPr>
          </a:p>
        </p:txBody>
      </p:sp>
      <p:sp>
        <p:nvSpPr>
          <p:cNvPr id="28" name="AutoShape 23"/>
          <p:cNvSpPr>
            <a:spLocks noChangeArrowheads="1"/>
          </p:cNvSpPr>
          <p:nvPr/>
        </p:nvSpPr>
        <p:spPr bwMode="auto">
          <a:xfrm>
            <a:off x="4283968" y="3789040"/>
            <a:ext cx="792162" cy="864096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+mj-lt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5220072" y="5373216"/>
            <a:ext cx="36004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 smtClean="0">
                <a:latin typeface="+mj-lt"/>
              </a:rPr>
              <a:t>“</a:t>
            </a:r>
            <a:r>
              <a:rPr lang="pt-BR" sz="2400" b="1" dirty="0">
                <a:latin typeface="+mj-lt"/>
              </a:rPr>
              <a:t>Reprivatização do cuidado”</a:t>
            </a: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4283968" y="5373216"/>
            <a:ext cx="792162" cy="864096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o explicativo em seta para a esquerda 10"/>
          <p:cNvSpPr/>
          <p:nvPr/>
        </p:nvSpPr>
        <p:spPr>
          <a:xfrm>
            <a:off x="5580112" y="928670"/>
            <a:ext cx="3563888" cy="592933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SEQUER CITA AS PALAVRAS “IDOSO” e “ILPI”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971600" y="1397000"/>
          <a:ext cx="6648400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 descr="cao e gat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23728" y="764704"/>
            <a:ext cx="5291270" cy="5685755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408" y="2347261"/>
            <a:ext cx="5698920" cy="4034067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35696" y="2063955"/>
            <a:ext cx="5688632" cy="1221029"/>
          </a:xfrm>
          <a:solidFill>
            <a:srgbClr val="CEC8AA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pt-BR" dirty="0" smtClean="0"/>
              <a:t>Quando o governo dá com uma mão, ele tira com a outra...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pt-BR" dirty="0" smtClean="0"/>
              <a:t>Financiamento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7709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90" name="Picture 6" descr="corred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2995" y="1988840"/>
            <a:ext cx="349346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foto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310211"/>
            <a:ext cx="3456384" cy="2359149"/>
          </a:xfrm>
          <a:prstGeom prst="rect">
            <a:avLst/>
          </a:prstGeom>
          <a:noFill/>
        </p:spPr>
      </p:pic>
      <p:pic>
        <p:nvPicPr>
          <p:cNvPr id="12" name="Picture 5" descr="f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443708"/>
            <a:ext cx="4360471" cy="372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 fiscalização sanitária e do MP interfere na realidade das instituições</a:t>
            </a:r>
            <a:endParaRPr lang="pt-BR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Investimento mensal das políticas públicas:</a:t>
            </a:r>
            <a:endParaRPr lang="pt-BR" dirty="0"/>
          </a:p>
        </p:txBody>
      </p:sp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611560" y="6165304"/>
            <a:ext cx="202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err="1" smtClean="0"/>
              <a:t>Giacomin</a:t>
            </a:r>
            <a:r>
              <a:rPr lang="pt-BR" sz="2000" dirty="0" smtClean="0"/>
              <a:t>, 2008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rogaçã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348880"/>
            <a:ext cx="3538556" cy="361384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714620"/>
            <a:ext cx="4420793" cy="1320800"/>
          </a:xfrm>
        </p:spPr>
        <p:txBody>
          <a:bodyPr anchor="ctr"/>
          <a:lstStyle/>
          <a:p>
            <a:r>
              <a:rPr lang="pt-BR" dirty="0" smtClean="0"/>
              <a:t>Quem se importa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 </a:t>
            </a:r>
            <a:r>
              <a:rPr lang="pt-BR" dirty="0" smtClean="0"/>
              <a:t>prioridade </a:t>
            </a:r>
            <a:r>
              <a:rPr lang="pt-BR" dirty="0" smtClean="0"/>
              <a:t>legal </a:t>
            </a:r>
            <a:r>
              <a:rPr lang="pt-BR" dirty="0" smtClean="0"/>
              <a:t>por uma Política </a:t>
            </a:r>
            <a:r>
              <a:rPr lang="pt-BR" dirty="0" smtClean="0"/>
              <a:t>de cuidados continuados e coordenados</a:t>
            </a:r>
            <a:br>
              <a:rPr lang="pt-BR" dirty="0" smtClean="0"/>
            </a:br>
            <a:r>
              <a:rPr lang="pt-BR" dirty="0" smtClean="0"/>
              <a:t>segundo </a:t>
            </a:r>
            <a:r>
              <a:rPr lang="pt-BR" dirty="0" smtClean="0"/>
              <a:t>diferentes olhares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endParaRPr lang="pt-BR" dirty="0" smtClean="0"/>
          </a:p>
          <a:p>
            <a:pPr lvl="0"/>
            <a:r>
              <a:rPr lang="pt-BR" dirty="0" smtClean="0"/>
              <a:t>Saúde</a:t>
            </a:r>
            <a:r>
              <a:rPr lang="pt-BR" dirty="0" smtClean="0"/>
              <a:t>: </a:t>
            </a:r>
            <a:r>
              <a:rPr lang="pt-BR" dirty="0" smtClean="0"/>
              <a:t>o apoio à família com idosos frágeis ainda é precário, e a </a:t>
            </a:r>
            <a:r>
              <a:rPr lang="pt-BR" dirty="0" smtClean="0"/>
              <a:t>instituição é considerada </a:t>
            </a:r>
            <a:r>
              <a:rPr lang="pt-BR" dirty="0" smtClean="0"/>
              <a:t>entidade </a:t>
            </a:r>
            <a:r>
              <a:rPr lang="pt-BR" dirty="0" smtClean="0"/>
              <a:t>de baixa complexidade (domicílio coletivo)</a:t>
            </a:r>
          </a:p>
          <a:p>
            <a:pPr lvl="0"/>
            <a:r>
              <a:rPr lang="pt-BR" dirty="0" smtClean="0"/>
              <a:t>Assistência Social: </a:t>
            </a:r>
            <a:r>
              <a:rPr lang="pt-BR" dirty="0" smtClean="0"/>
              <a:t>os CRAS e CREAS </a:t>
            </a:r>
            <a:r>
              <a:rPr lang="pt-BR" dirty="0" smtClean="0"/>
              <a:t>subdimensionados e a ILPI é </a:t>
            </a:r>
            <a:r>
              <a:rPr lang="pt-BR" dirty="0" smtClean="0"/>
              <a:t>entidade </a:t>
            </a:r>
            <a:r>
              <a:rPr lang="pt-BR" dirty="0" smtClean="0"/>
              <a:t>de alta complexidade (Proteção Social Especial)</a:t>
            </a:r>
          </a:p>
          <a:p>
            <a:pPr lvl="0"/>
            <a:r>
              <a:rPr lang="pt-BR" dirty="0" smtClean="0"/>
              <a:t>Orçamento público: </a:t>
            </a:r>
            <a:r>
              <a:rPr lang="pt-BR" dirty="0" smtClean="0"/>
              <a:t>a ILPI e as estruturas e políticas de cuidados não têm </a:t>
            </a:r>
            <a:r>
              <a:rPr lang="pt-BR" dirty="0" smtClean="0"/>
              <a:t>nenhuma complexidade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571472" y="1785926"/>
            <a:ext cx="6447234" cy="155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0" y="216024"/>
          <a:ext cx="9144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 storm over the Okavango River Delta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31640" y="1268760"/>
            <a:ext cx="673472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solidFill>
                  <a:prstClr val="black"/>
                </a:solidFill>
                <a:latin typeface="Candara" pitchFamily="34" charset="0"/>
              </a:rPr>
              <a:t>“O que  </a:t>
            </a:r>
            <a:r>
              <a:rPr lang="pt-BR" sz="5400" b="1" dirty="0">
                <a:solidFill>
                  <a:prstClr val="black"/>
                </a:solidFill>
                <a:latin typeface="Candara" pitchFamily="34" charset="0"/>
              </a:rPr>
              <a:t>as  pessoas   dizem </a:t>
            </a:r>
            <a:r>
              <a:rPr lang="pt-BR" sz="4800" b="1" dirty="0">
                <a:solidFill>
                  <a:prstClr val="black"/>
                </a:solidFill>
                <a:latin typeface="Candara" pitchFamily="34" charset="0"/>
              </a:rPr>
              <a:t>que   querem e o  que  estão dispostas  a  fazer são  duas  </a:t>
            </a:r>
            <a:r>
              <a:rPr lang="pt-BR" sz="7200" b="1" dirty="0">
                <a:solidFill>
                  <a:prstClr val="black"/>
                </a:solidFill>
                <a:latin typeface="Candara" pitchFamily="34" charset="0"/>
              </a:rPr>
              <a:t>coisas </a:t>
            </a:r>
            <a:r>
              <a:rPr lang="pt-BR" sz="7200" b="1" dirty="0" smtClean="0">
                <a:solidFill>
                  <a:prstClr val="black"/>
                </a:solidFill>
                <a:latin typeface="Candara" pitchFamily="34" charset="0"/>
              </a:rPr>
              <a:t>diferentes</a:t>
            </a:r>
            <a:r>
              <a:rPr lang="pt-BR" sz="4800" b="1" dirty="0" smtClean="0">
                <a:solidFill>
                  <a:prstClr val="black"/>
                </a:solidFill>
                <a:latin typeface="Candara" pitchFamily="34" charset="0"/>
              </a:rPr>
              <a:t>.</a:t>
            </a:r>
            <a:r>
              <a:rPr lang="pt-BR" sz="4400" b="1" dirty="0" smtClean="0">
                <a:solidFill>
                  <a:prstClr val="black"/>
                </a:solidFill>
                <a:latin typeface="Candara" pitchFamily="34" charset="0"/>
              </a:rPr>
              <a:t>”</a:t>
            </a:r>
            <a:endParaRPr lang="pt-BR" sz="4000" dirty="0">
              <a:solidFill>
                <a:prstClr val="black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2037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-203200" y="-152400"/>
            <a:ext cx="9601200" cy="73265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33400" y="564351"/>
            <a:ext cx="7239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800" b="1" dirty="0" smtClean="0">
                <a:solidFill>
                  <a:prstClr val="white"/>
                </a:solidFill>
              </a:rPr>
              <a:t>FAÇAM</a:t>
            </a:r>
            <a:endParaRPr lang="pt-BR" sz="13800" b="1" dirty="0">
              <a:solidFill>
                <a:prstClr val="white"/>
              </a:solidFill>
            </a:endParaRPr>
          </a:p>
          <a:p>
            <a:pPr algn="ctr"/>
            <a:r>
              <a:rPr lang="pt-BR" sz="9600" spc="300" dirty="0">
                <a:solidFill>
                  <a:prstClr val="white"/>
                </a:solidFill>
              </a:rPr>
              <a:t>ALGUMA</a:t>
            </a:r>
          </a:p>
          <a:p>
            <a:pPr algn="ctr"/>
            <a:r>
              <a:rPr lang="pt-BR" sz="13800" b="1" dirty="0">
                <a:solidFill>
                  <a:prstClr val="white"/>
                </a:solidFill>
              </a:rPr>
              <a:t>COISA!</a:t>
            </a:r>
          </a:p>
        </p:txBody>
      </p:sp>
    </p:spTree>
    <p:extLst>
      <p:ext uri="{BB962C8B-B14F-4D97-AF65-F5344CB8AC3E}">
        <p14:creationId xmlns="" xmlns:p14="http://schemas.microsoft.com/office/powerpoint/2010/main" val="3109340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908720"/>
            <a:ext cx="6960773" cy="522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7928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velhos14"/>
          <p:cNvPicPr>
            <a:picLocks noChangeAspect="1" noChangeArrowheads="1"/>
          </p:cNvPicPr>
          <p:nvPr/>
        </p:nvPicPr>
        <p:blipFill>
          <a:blip r:embed="rId3" cstate="print">
            <a:lum bright="12000"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72" y="1347891"/>
            <a:ext cx="5723855" cy="34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Obrigada!</a:t>
            </a:r>
          </a:p>
          <a:p>
            <a:r>
              <a:rPr lang="pt-BR" dirty="0" smtClean="0"/>
              <a:t>kcgiacomin@hotmail.com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9879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556792"/>
            <a:ext cx="9007469" cy="41761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092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191492" name="Picture 4" descr="k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0363" y="0"/>
            <a:ext cx="10188576" cy="6827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5279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4876" y="357558"/>
            <a:ext cx="4284052" cy="3601680"/>
          </a:xfrm>
        </p:spPr>
      </p:pic>
      <p:pic>
        <p:nvPicPr>
          <p:cNvPr id="45061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558"/>
            <a:ext cx="4122733" cy="352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623301490"/>
              </p:ext>
            </p:extLst>
          </p:nvPr>
        </p:nvGraphicFramePr>
        <p:xfrm>
          <a:off x="1475656" y="3889534"/>
          <a:ext cx="6264696" cy="2968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1211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60648"/>
            <a:ext cx="9144000" cy="12241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25 anos, de cada 4 brasileiros, um será idoso.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Imagem 3" descr="DSCN470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88" t="26900" r="7476"/>
          <a:stretch>
            <a:fillRect/>
          </a:stretch>
        </p:blipFill>
        <p:spPr bwMode="auto">
          <a:xfrm>
            <a:off x="1475656" y="1628800"/>
            <a:ext cx="6120680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em curva para baixo 3"/>
          <p:cNvSpPr/>
          <p:nvPr/>
        </p:nvSpPr>
        <p:spPr>
          <a:xfrm rot="11001693">
            <a:off x="2315253" y="4903334"/>
            <a:ext cx="3672408" cy="172819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11" name="Diagrama 10"/>
          <p:cNvGraphicFramePr/>
          <p:nvPr/>
        </p:nvGraphicFramePr>
        <p:xfrm>
          <a:off x="395536" y="2636912"/>
          <a:ext cx="838842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7648102" y="6165304"/>
            <a:ext cx="1316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IBGE, 2013</a:t>
            </a:r>
            <a:endParaRPr lang="pt-BR" sz="2000" dirty="0"/>
          </a:p>
        </p:txBody>
      </p:sp>
      <p:sp>
        <p:nvSpPr>
          <p:cNvPr id="2" name="Seta em curva para baixo 1"/>
          <p:cNvSpPr/>
          <p:nvPr/>
        </p:nvSpPr>
        <p:spPr>
          <a:xfrm>
            <a:off x="2699792" y="692696"/>
            <a:ext cx="3672408" cy="172819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39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15E6A-231D-4037-AA01-349B03981583}" type="slidenum">
              <a:rPr lang="pt-BR"/>
              <a:pPr>
                <a:defRPr/>
              </a:pPr>
              <a:t>7</a:t>
            </a:fld>
            <a:endParaRPr lang="pt-BR"/>
          </a:p>
        </p:txBody>
      </p:sp>
      <p:sp>
        <p:nvSpPr>
          <p:cNvPr id="43011" name="Line 2"/>
          <p:cNvSpPr>
            <a:spLocks noChangeShapeType="1"/>
          </p:cNvSpPr>
          <p:nvPr/>
        </p:nvSpPr>
        <p:spPr bwMode="auto">
          <a:xfrm>
            <a:off x="481013" y="3392488"/>
            <a:ext cx="8421687" cy="12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604838" y="1057275"/>
            <a:ext cx="2278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/>
              <a:t>MODALIDADES DE ASSISTÊNCIA</a:t>
            </a: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6148388" y="1057275"/>
            <a:ext cx="2587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/>
              <a:t>MODALIDADES DE ABRIGAMENTO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552450" y="3825875"/>
            <a:ext cx="1989138" cy="6413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dirty="0"/>
              <a:t>GRUPOS DE CONVIVÊNCIA</a:t>
            </a: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3925888" y="3913188"/>
            <a:ext cx="1839912" cy="366712"/>
          </a:xfrm>
          <a:prstGeom prst="rect">
            <a:avLst/>
          </a:prstGeom>
          <a:solidFill>
            <a:srgbClr val="FFE05B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dirty="0"/>
              <a:t>CENTROS-DIA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2755900" y="3500438"/>
            <a:ext cx="790575" cy="3667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dirty="0"/>
              <a:t>CRAS</a:t>
            </a:r>
          </a:p>
        </p:txBody>
      </p:sp>
      <p:sp>
        <p:nvSpPr>
          <p:cNvPr id="43017" name="Line 8"/>
          <p:cNvSpPr>
            <a:spLocks noChangeShapeType="1"/>
          </p:cNvSpPr>
          <p:nvPr/>
        </p:nvSpPr>
        <p:spPr bwMode="auto">
          <a:xfrm>
            <a:off x="504825" y="5354638"/>
            <a:ext cx="8350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485775" y="5535613"/>
            <a:ext cx="1846263" cy="3667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dirty="0"/>
              <a:t>IDOSO ATIVO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2886075" y="5580063"/>
            <a:ext cx="2849563" cy="366712"/>
          </a:xfrm>
          <a:prstGeom prst="rect">
            <a:avLst/>
          </a:prstGeom>
          <a:solidFill>
            <a:srgbClr val="FFFF9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/>
              <a:t>DECLÍNIO FUNCIONAL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6343650" y="5572125"/>
            <a:ext cx="2608263" cy="36671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dirty="0"/>
              <a:t>IDOSO DEPENDENTE</a:t>
            </a:r>
          </a:p>
        </p:txBody>
      </p:sp>
      <p:sp>
        <p:nvSpPr>
          <p:cNvPr id="43021" name="Line 12"/>
          <p:cNvSpPr>
            <a:spLocks noChangeShapeType="1"/>
          </p:cNvSpPr>
          <p:nvPr/>
        </p:nvSpPr>
        <p:spPr bwMode="auto">
          <a:xfrm>
            <a:off x="506413" y="1960563"/>
            <a:ext cx="8372475" cy="2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725488" y="2141538"/>
            <a:ext cx="1573212" cy="6413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dirty="0"/>
              <a:t>CENTRO DE </a:t>
            </a:r>
          </a:p>
          <a:p>
            <a:pPr algn="ctr" eaLnBrk="0" hangingPunct="0"/>
            <a:r>
              <a:rPr lang="pt-BR" dirty="0"/>
              <a:t>SAÚDE</a:t>
            </a: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2770188" y="2217738"/>
            <a:ext cx="603050" cy="369332"/>
          </a:xfrm>
          <a:prstGeom prst="rect">
            <a:avLst/>
          </a:prstGeom>
          <a:solidFill>
            <a:srgbClr val="FFFF9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dirty="0" smtClean="0"/>
              <a:t>ESF</a:t>
            </a:r>
            <a:endParaRPr lang="pt-BR" dirty="0"/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6086475" y="2190750"/>
            <a:ext cx="635000" cy="3667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/>
              <a:t>PAD</a:t>
            </a:r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3708400" y="2214563"/>
            <a:ext cx="1030288" cy="3667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/>
              <a:t>NASF</a:t>
            </a:r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7064375" y="2174875"/>
            <a:ext cx="1552575" cy="36671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/>
              <a:t>HOSPITAIS</a:t>
            </a:r>
          </a:p>
        </p:txBody>
      </p:sp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5026025" y="2200275"/>
            <a:ext cx="768350" cy="3667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/>
              <a:t>UPA</a:t>
            </a:r>
          </a:p>
        </p:txBody>
      </p:sp>
      <p:sp>
        <p:nvSpPr>
          <p:cNvPr id="68627" name="Text Box 19"/>
          <p:cNvSpPr txBox="1">
            <a:spLocks noChangeArrowheads="1"/>
          </p:cNvSpPr>
          <p:nvPr/>
        </p:nvSpPr>
        <p:spPr bwMode="auto">
          <a:xfrm>
            <a:off x="6186488" y="3921125"/>
            <a:ext cx="1344612" cy="3667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/>
              <a:t>CASA-LAR</a:t>
            </a:r>
          </a:p>
        </p:txBody>
      </p:sp>
      <p:sp>
        <p:nvSpPr>
          <p:cNvPr id="68628" name="Text Box 20"/>
          <p:cNvSpPr txBox="1">
            <a:spLocks noChangeArrowheads="1"/>
          </p:cNvSpPr>
          <p:nvPr/>
        </p:nvSpPr>
        <p:spPr bwMode="auto">
          <a:xfrm>
            <a:off x="4791075" y="4400550"/>
            <a:ext cx="1457325" cy="3667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/>
              <a:t>REPÚBLICA</a:t>
            </a:r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6370638" y="4375150"/>
            <a:ext cx="2505075" cy="36671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/>
              <a:t>CASA DE ACOLHIDA</a:t>
            </a:r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7920038" y="3935413"/>
            <a:ext cx="679450" cy="36671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/>
              <a:t>ILPI</a:t>
            </a:r>
          </a:p>
        </p:txBody>
      </p:sp>
      <p:sp>
        <p:nvSpPr>
          <p:cNvPr id="68631" name="Text Box 23"/>
          <p:cNvSpPr txBox="1">
            <a:spLocks noChangeArrowheads="1"/>
          </p:cNvSpPr>
          <p:nvPr/>
        </p:nvSpPr>
        <p:spPr bwMode="auto">
          <a:xfrm>
            <a:off x="3203575" y="3917950"/>
            <a:ext cx="604838" cy="3667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/>
              <a:t>PSE</a:t>
            </a:r>
          </a:p>
        </p:txBody>
      </p:sp>
      <p:sp>
        <p:nvSpPr>
          <p:cNvPr id="68632" name="AutoShape 24"/>
          <p:cNvSpPr>
            <a:spLocks noChangeArrowheads="1"/>
          </p:cNvSpPr>
          <p:nvPr/>
        </p:nvSpPr>
        <p:spPr bwMode="auto">
          <a:xfrm>
            <a:off x="6461125" y="3705225"/>
            <a:ext cx="1046163" cy="1300163"/>
          </a:xfrm>
          <a:prstGeom prst="lightningBol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8634" name="AutoShape 26"/>
          <p:cNvSpPr>
            <a:spLocks noChangeArrowheads="1"/>
          </p:cNvSpPr>
          <p:nvPr/>
        </p:nvSpPr>
        <p:spPr bwMode="auto">
          <a:xfrm>
            <a:off x="7964488" y="3597275"/>
            <a:ext cx="601662" cy="661988"/>
          </a:xfrm>
          <a:prstGeom prst="lightningBol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8635" name="AutoShape 27"/>
          <p:cNvSpPr>
            <a:spLocks noChangeArrowheads="1"/>
          </p:cNvSpPr>
          <p:nvPr/>
        </p:nvSpPr>
        <p:spPr bwMode="auto">
          <a:xfrm>
            <a:off x="7386638" y="2044700"/>
            <a:ext cx="735012" cy="735013"/>
          </a:xfrm>
          <a:prstGeom prst="lightningBol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8636" name="Text Box 28"/>
          <p:cNvSpPr txBox="1">
            <a:spLocks noChangeArrowheads="1"/>
          </p:cNvSpPr>
          <p:nvPr/>
        </p:nvSpPr>
        <p:spPr bwMode="auto">
          <a:xfrm>
            <a:off x="4284663" y="2727325"/>
            <a:ext cx="919162" cy="3667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/>
              <a:t>CREAB</a:t>
            </a:r>
          </a:p>
        </p:txBody>
      </p:sp>
      <p:sp>
        <p:nvSpPr>
          <p:cNvPr id="43038" name="Text Box 29"/>
          <p:cNvSpPr txBox="1">
            <a:spLocks noChangeArrowheads="1"/>
          </p:cNvSpPr>
          <p:nvPr/>
        </p:nvSpPr>
        <p:spPr bwMode="auto">
          <a:xfrm>
            <a:off x="0" y="523528"/>
            <a:ext cx="89981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 smtClean="0"/>
              <a:t>ESTRUTURAS PREVISTAS NO </a:t>
            </a:r>
            <a:r>
              <a:rPr lang="pt-BR" sz="2400" b="1" dirty="0"/>
              <a:t>SUS E </a:t>
            </a:r>
            <a:r>
              <a:rPr lang="pt-BR" sz="2400" b="1" dirty="0" smtClean="0"/>
              <a:t>SUAS</a:t>
            </a:r>
            <a:endParaRPr lang="pt-BR" sz="2400" b="1" dirty="0"/>
          </a:p>
        </p:txBody>
      </p:sp>
      <p:sp>
        <p:nvSpPr>
          <p:cNvPr id="43039" name="Text Box 30"/>
          <p:cNvSpPr txBox="1">
            <a:spLocks noChangeArrowheads="1"/>
          </p:cNvSpPr>
          <p:nvPr/>
        </p:nvSpPr>
        <p:spPr bwMode="auto">
          <a:xfrm rot="-5400000">
            <a:off x="-1924844" y="3474244"/>
            <a:ext cx="4383088" cy="527050"/>
          </a:xfrm>
          <a:prstGeom prst="rect">
            <a:avLst/>
          </a:prstGeom>
          <a:solidFill>
            <a:srgbClr val="9DF5BF"/>
          </a:solidFill>
          <a:ln w="9525">
            <a:noFill/>
            <a:miter lim="800000"/>
            <a:headEnd/>
            <a:tailEnd/>
          </a:ln>
        </p:spPr>
        <p:txBody>
          <a:bodyPr vert="eaVert" anchor="ctr" anchorCtr="1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/>
              <a:t>F</a:t>
            </a:r>
          </a:p>
          <a:p>
            <a:pPr eaLnBrk="0" hangingPunct="0">
              <a:spcBef>
                <a:spcPct val="50000"/>
              </a:spcBef>
            </a:pPr>
            <a:r>
              <a:rPr lang="pt-BR" sz="2400" b="1"/>
              <a:t>A</a:t>
            </a:r>
          </a:p>
          <a:p>
            <a:pPr eaLnBrk="0" hangingPunct="0">
              <a:spcBef>
                <a:spcPct val="50000"/>
              </a:spcBef>
            </a:pPr>
            <a:r>
              <a:rPr lang="pt-BR" sz="2400" b="1"/>
              <a:t>M</a:t>
            </a:r>
          </a:p>
          <a:p>
            <a:pPr eaLnBrk="0" hangingPunct="0">
              <a:spcBef>
                <a:spcPct val="50000"/>
              </a:spcBef>
            </a:pPr>
            <a:r>
              <a:rPr lang="pt-BR" sz="2400" b="1"/>
              <a:t>Í</a:t>
            </a:r>
          </a:p>
          <a:p>
            <a:pPr eaLnBrk="0" hangingPunct="0">
              <a:spcBef>
                <a:spcPct val="50000"/>
              </a:spcBef>
            </a:pPr>
            <a:r>
              <a:rPr lang="pt-BR" sz="2400" b="1"/>
              <a:t>L</a:t>
            </a:r>
          </a:p>
          <a:p>
            <a:pPr eaLnBrk="0" hangingPunct="0">
              <a:spcBef>
                <a:spcPct val="50000"/>
              </a:spcBef>
            </a:pPr>
            <a:r>
              <a:rPr lang="pt-BR" sz="2400" b="1"/>
              <a:t>I</a:t>
            </a:r>
          </a:p>
          <a:p>
            <a:pPr eaLnBrk="0" hangingPunct="0">
              <a:spcBef>
                <a:spcPct val="50000"/>
              </a:spcBef>
            </a:pPr>
            <a:r>
              <a:rPr lang="pt-BR" sz="2400" b="1"/>
              <a:t>A</a:t>
            </a:r>
          </a:p>
          <a:p>
            <a:pPr eaLnBrk="0" hangingPunct="0">
              <a:spcBef>
                <a:spcPct val="50000"/>
              </a:spcBef>
            </a:pPr>
            <a:endParaRPr lang="pt-BR" sz="2400" b="1"/>
          </a:p>
        </p:txBody>
      </p:sp>
      <p:sp>
        <p:nvSpPr>
          <p:cNvPr id="43040" name="Text Box 31"/>
          <p:cNvSpPr txBox="1">
            <a:spLocks noChangeArrowheads="1"/>
          </p:cNvSpPr>
          <p:nvPr/>
        </p:nvSpPr>
        <p:spPr bwMode="auto">
          <a:xfrm>
            <a:off x="5438775" y="2730500"/>
            <a:ext cx="1347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pt-BR">
              <a:latin typeface="Times New Roman" pitchFamily="18" charset="0"/>
            </a:endParaRPr>
          </a:p>
        </p:txBody>
      </p:sp>
      <p:sp>
        <p:nvSpPr>
          <p:cNvPr id="68640" name="Text Box 32"/>
          <p:cNvSpPr txBox="1">
            <a:spLocks noChangeArrowheads="1"/>
          </p:cNvSpPr>
          <p:nvPr/>
        </p:nvSpPr>
        <p:spPr bwMode="auto">
          <a:xfrm>
            <a:off x="5646738" y="2749550"/>
            <a:ext cx="1946275" cy="36671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/>
              <a:t>HOSPITAL-DIA</a:t>
            </a:r>
          </a:p>
        </p:txBody>
      </p:sp>
      <p:sp>
        <p:nvSpPr>
          <p:cNvPr id="68641" name="AutoShape 33"/>
          <p:cNvSpPr>
            <a:spLocks noChangeArrowheads="1"/>
          </p:cNvSpPr>
          <p:nvPr/>
        </p:nvSpPr>
        <p:spPr bwMode="auto">
          <a:xfrm>
            <a:off x="6316663" y="2598738"/>
            <a:ext cx="735012" cy="735012"/>
          </a:xfrm>
          <a:prstGeom prst="lightningBol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8642" name="Text Box 34"/>
          <p:cNvSpPr txBox="1">
            <a:spLocks noChangeArrowheads="1"/>
          </p:cNvSpPr>
          <p:nvPr/>
        </p:nvSpPr>
        <p:spPr bwMode="auto">
          <a:xfrm>
            <a:off x="7908925" y="2708275"/>
            <a:ext cx="915988" cy="36671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/>
              <a:t>CRASI</a:t>
            </a:r>
          </a:p>
        </p:txBody>
      </p:sp>
      <p:sp>
        <p:nvSpPr>
          <p:cNvPr id="68643" name="Text Box 35"/>
          <p:cNvSpPr txBox="1">
            <a:spLocks noChangeArrowheads="1"/>
          </p:cNvSpPr>
          <p:nvPr/>
        </p:nvSpPr>
        <p:spPr bwMode="auto">
          <a:xfrm>
            <a:off x="2552700" y="3906838"/>
            <a:ext cx="606425" cy="3667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/>
              <a:t>PSB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2702056" y="4581128"/>
            <a:ext cx="930063" cy="36933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dirty="0" smtClean="0"/>
              <a:t>CREAS</a:t>
            </a:r>
            <a:endParaRPr lang="pt-BR" dirty="0"/>
          </a:p>
        </p:txBody>
      </p:sp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4283968" y="3212976"/>
            <a:ext cx="1046163" cy="1300163"/>
          </a:xfrm>
          <a:prstGeom prst="lightningBol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animBg="1"/>
      <p:bldP spid="68614" grpId="0" animBg="1"/>
      <p:bldP spid="68615" grpId="0" animBg="1"/>
      <p:bldP spid="68617" grpId="0" animBg="1"/>
      <p:bldP spid="68618" grpId="0" animBg="1"/>
      <p:bldP spid="68619" grpId="0" animBg="1"/>
      <p:bldP spid="68621" grpId="0" animBg="1"/>
      <p:bldP spid="68622" grpId="0" animBg="1"/>
      <p:bldP spid="68623" grpId="0" animBg="1"/>
      <p:bldP spid="68624" grpId="0" animBg="1"/>
      <p:bldP spid="68625" grpId="0" animBg="1"/>
      <p:bldP spid="68626" grpId="0" animBg="1"/>
      <p:bldP spid="68627" grpId="0" animBg="1"/>
      <p:bldP spid="68628" grpId="0" animBg="1"/>
      <p:bldP spid="68629" grpId="0" animBg="1"/>
      <p:bldP spid="68630" grpId="0" animBg="1"/>
      <p:bldP spid="68631" grpId="0" animBg="1"/>
      <p:bldP spid="68632" grpId="0" animBg="1"/>
      <p:bldP spid="68634" grpId="0" animBg="1"/>
      <p:bldP spid="68635" grpId="0" animBg="1"/>
      <p:bldP spid="68636" grpId="0" animBg="1"/>
      <p:bldP spid="68640" grpId="0" animBg="1"/>
      <p:bldP spid="68641" grpId="0" animBg="1"/>
      <p:bldP spid="68642" grpId="0" animBg="1"/>
      <p:bldP spid="68643" grpId="0" animBg="1"/>
      <p:bldP spid="38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2745" y="672052"/>
            <a:ext cx="5538510" cy="551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2657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/>
          <a:lstStyle/>
          <a:p>
            <a:r>
              <a:rPr lang="pt-BR" dirty="0" smtClean="0"/>
              <a:t>Panorama das políticas públicas</a:t>
            </a:r>
            <a:endParaRPr lang="pt-BR" dirty="0"/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229600" cy="5233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D68C-C736-4B42-9DDD-AF154E169403}" type="slidenum">
              <a:rPr lang="pt-BR" smtClean="0"/>
              <a:pPr/>
              <a:t>9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991</TotalTime>
  <Words>538</Words>
  <Application>Microsoft Office PowerPoint</Application>
  <PresentationFormat>Apresentação na tela (4:3)</PresentationFormat>
  <Paragraphs>107</Paragraphs>
  <Slides>23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Urbano</vt:lpstr>
      <vt:lpstr>POLÍTICAS PÚBLICAS PARA PESSOAS IDOSAS</vt:lpstr>
      <vt:lpstr>Slide 2</vt:lpstr>
      <vt:lpstr>Slide 3</vt:lpstr>
      <vt:lpstr>Slide 4</vt:lpstr>
      <vt:lpstr>Slide 5</vt:lpstr>
      <vt:lpstr>Slide 6</vt:lpstr>
      <vt:lpstr>Slide 7</vt:lpstr>
      <vt:lpstr>Slide 8</vt:lpstr>
      <vt:lpstr>Panorama das políticas públicas</vt:lpstr>
      <vt:lpstr>Slide 10</vt:lpstr>
      <vt:lpstr>Slide 11</vt:lpstr>
      <vt:lpstr>Slide 12</vt:lpstr>
      <vt:lpstr>Slide 13</vt:lpstr>
      <vt:lpstr>Financiamento</vt:lpstr>
      <vt:lpstr>A fiscalização sanitária e do MP interfere na realidade das instituições</vt:lpstr>
      <vt:lpstr>Investimento mensal das políticas públicas:</vt:lpstr>
      <vt:lpstr>Quem se importa</vt:lpstr>
      <vt:lpstr>A prioridade legal por uma Política de cuidados continuados e coordenados segundo diferentes olhares</vt:lpstr>
      <vt:lpstr>Slide 19</vt:lpstr>
      <vt:lpstr>Slide 20</vt:lpstr>
      <vt:lpstr>Slide 21</vt:lpstr>
      <vt:lpstr>Slide 22</vt:lpstr>
      <vt:lpstr>Slide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POLÍTICAS E GESTÃO DA SAÚDE DO IDOSO</dc:title>
  <dc:creator>Usuario</dc:creator>
  <cp:lastModifiedBy>Usuario</cp:lastModifiedBy>
  <cp:revision>216</cp:revision>
  <dcterms:created xsi:type="dcterms:W3CDTF">2015-04-26T15:00:28Z</dcterms:created>
  <dcterms:modified xsi:type="dcterms:W3CDTF">2015-11-25T09:39:22Z</dcterms:modified>
</cp:coreProperties>
</file>