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99" r:id="rId4"/>
    <p:sldId id="268" r:id="rId5"/>
    <p:sldId id="287" r:id="rId6"/>
    <p:sldId id="311" r:id="rId7"/>
    <p:sldId id="313" r:id="rId8"/>
    <p:sldId id="309" r:id="rId9"/>
    <p:sldId id="310" r:id="rId10"/>
    <p:sldId id="281" r:id="rId11"/>
    <p:sldId id="286" r:id="rId12"/>
    <p:sldId id="312" r:id="rId13"/>
    <p:sldId id="300" r:id="rId14"/>
    <p:sldId id="275" r:id="rId15"/>
    <p:sldId id="306" r:id="rId16"/>
    <p:sldId id="296" r:id="rId17"/>
    <p:sldId id="295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56" d="100"/>
          <a:sy n="56" d="100"/>
        </p:scale>
        <p:origin x="87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minolasdepetroleo.com/2015/03/el-mito-de-los-5-venenos-blancos-iv.html" TargetMode="External"/><Relationship Id="rId13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5.jpeg"/><Relationship Id="rId12" Type="http://schemas.openxmlformats.org/officeDocument/2006/relationships/hyperlink" Target="http://www.beautyandgroomingtips.com/2012/04/best-homemade-hair-masks.html" TargetMode="External"/><Relationship Id="rId2" Type="http://schemas.openxmlformats.org/officeDocument/2006/relationships/hyperlink" Target="https://www.huewebtenango.com/verduras-y-hortalizas-en-una-dieta-diaria-beneficios-y-consejos/" TargetMode="External"/><Relationship Id="rId16" Type="http://schemas.openxmlformats.org/officeDocument/2006/relationships/hyperlink" Target="http://forum.muaway.net/index.php?/topic/468273-respondidopedido-recursos-de-padaria/" TargetMode="External"/><Relationship Id="rId1" Type="http://schemas.openxmlformats.org/officeDocument/2006/relationships/image" Target="../media/image2.jpeg"/><Relationship Id="rId6" Type="http://schemas.openxmlformats.org/officeDocument/2006/relationships/hyperlink" Target="http://eueabete.com.br/piramide-alimentar-grupos-e-porcoes/" TargetMode="External"/><Relationship Id="rId11" Type="http://schemas.openxmlformats.org/officeDocument/2006/relationships/image" Target="../media/image7.jpg"/><Relationship Id="rId5" Type="http://schemas.openxmlformats.org/officeDocument/2006/relationships/image" Target="../media/image4.jpg"/><Relationship Id="rId15" Type="http://schemas.openxmlformats.org/officeDocument/2006/relationships/image" Target="../media/image9.jpeg"/><Relationship Id="rId10" Type="http://schemas.openxmlformats.org/officeDocument/2006/relationships/hyperlink" Target="http://aprendacomoplantar.blogspot.com/2014/02/como-plantar-batata.html" TargetMode="External"/><Relationship Id="rId4" Type="http://schemas.openxmlformats.org/officeDocument/2006/relationships/hyperlink" Target="https://consejonutricion.wordpress.com/2016/02/08/necesitamos-proteinas-para-vivir/" TargetMode="External"/><Relationship Id="rId9" Type="http://schemas.openxmlformats.org/officeDocument/2006/relationships/image" Target="../media/image6.jpg"/><Relationship Id="rId14" Type="http://schemas.openxmlformats.org/officeDocument/2006/relationships/hyperlink" Target="http://www.drlopezheras.com/2015/10/intolerancia-fodmaps-intestino-irritable-dieta.htm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3E3CBA-5E67-4A6B-B076-5A59786950A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4EF648B-E2B3-4945-BADF-5E523F37F6FD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Objetivo geral:</a:t>
          </a:r>
        </a:p>
      </dgm:t>
    </dgm:pt>
    <dgm:pt modelId="{8A28A328-81D4-4F96-9D19-E7E30958E86D}" type="parTrans" cxnId="{9D92939B-F248-4F67-9BE0-DD546337BA16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88651F22-940D-4B68-803F-E28A8E043A66}" type="sibTrans" cxnId="{9D92939B-F248-4F67-9BE0-DD546337BA16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80B6B738-7CAF-42E8-962A-DC5F00DBF0EC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Alcançar o desenvolvimento cognitivo, psicológico e  bem-estar satisfatórios do paciente</a:t>
          </a:r>
          <a:r>
            <a:rPr lang="pt-BR" baseline="30000" dirty="0">
              <a:solidFill>
                <a:schemeClr val="tx1"/>
              </a:solidFill>
            </a:rPr>
            <a:t>4,5</a:t>
          </a:r>
          <a:r>
            <a:rPr lang="pt-BR" dirty="0">
              <a:solidFill>
                <a:schemeClr val="tx1"/>
              </a:solidFill>
            </a:rPr>
            <a:t>.</a:t>
          </a:r>
        </a:p>
      </dgm:t>
    </dgm:pt>
    <dgm:pt modelId="{DA57421E-66B8-4BA0-BACF-5E4D28CDDDE5}" type="parTrans" cxnId="{F6E0D78A-0A3E-41CF-98CE-44964629B1EE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89E52A37-C84A-46BE-938D-3782AB9887C6}" type="sibTrans" cxnId="{F6E0D78A-0A3E-41CF-98CE-44964629B1EE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3430A52D-B98E-43C3-B4AF-F96A5079A5AB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Obter um baixo nível de FAL no sangue</a:t>
          </a:r>
          <a:r>
            <a:rPr lang="pt-BR" baseline="30000" dirty="0">
              <a:solidFill>
                <a:schemeClr val="tx1"/>
              </a:solidFill>
            </a:rPr>
            <a:t>4,5</a:t>
          </a:r>
          <a:r>
            <a:rPr lang="pt-BR" dirty="0">
              <a:solidFill>
                <a:schemeClr val="tx1"/>
              </a:solidFill>
            </a:rPr>
            <a:t>;</a:t>
          </a:r>
        </a:p>
      </dgm:t>
    </dgm:pt>
    <dgm:pt modelId="{77697059-7424-40B4-98D5-25E9D50A6D7A}" type="parTrans" cxnId="{3BE1C82B-BA96-4527-BDCF-B851B705CD40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1F051E59-8696-42F4-B7A1-D624ACED1230}" type="sibTrans" cxnId="{3BE1C82B-BA96-4527-BDCF-B851B705CD40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BA666902-51A2-4EA2-923E-6684D4614F8B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Objetivos específicos individuais da terapia são:</a:t>
          </a:r>
        </a:p>
      </dgm:t>
    </dgm:pt>
    <dgm:pt modelId="{B0500284-43AB-40E8-BB70-1F51E5985CEC}" type="parTrans" cxnId="{B84EB1A0-7E50-4961-B4FC-795798E70AD9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ADECBE96-4AF5-4492-9FCE-2E10DF2D85EA}" type="sibTrans" cxnId="{B84EB1A0-7E50-4961-B4FC-795798E70AD9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2A9957ED-8663-4A5D-98E5-FAAEB0C314AB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Reduzir dos </a:t>
          </a:r>
          <a:r>
            <a:rPr lang="pt-BR" b="1" dirty="0" smtClean="0">
              <a:solidFill>
                <a:schemeClr val="tx1"/>
              </a:solidFill>
            </a:rPr>
            <a:t>sintomas</a:t>
          </a:r>
          <a:r>
            <a:rPr lang="pt-BR" baseline="30000" dirty="0" smtClean="0">
              <a:solidFill>
                <a:schemeClr val="tx1"/>
              </a:solidFill>
            </a:rPr>
            <a:t>4</a:t>
          </a:r>
          <a:r>
            <a:rPr lang="pt-BR" b="1" dirty="0" smtClean="0">
              <a:solidFill>
                <a:schemeClr val="tx1"/>
              </a:solidFill>
            </a:rPr>
            <a:t>; </a:t>
          </a:r>
          <a:endParaRPr lang="pt-BR" b="1" dirty="0">
            <a:solidFill>
              <a:schemeClr val="tx1"/>
            </a:solidFill>
          </a:endParaRPr>
        </a:p>
      </dgm:t>
    </dgm:pt>
    <dgm:pt modelId="{B5F83FCB-1C50-4D69-8A70-6FABDF944859}" type="parTrans" cxnId="{BCBF2BBA-CFD2-4864-A203-2E8333AC7521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4D6193D1-A2F1-4854-A35E-8CDF4ED9A8E8}" type="sibTrans" cxnId="{BCBF2BBA-CFD2-4864-A203-2E8333AC7521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0B40CB9B-4D28-4901-9DBE-E0A110FB8AC2}">
      <dgm:prSet phldrT="[Texto]"/>
      <dgm:spPr/>
      <dgm:t>
        <a:bodyPr/>
        <a:lstStyle/>
        <a:p>
          <a:r>
            <a:rPr lang="pt-BR" b="0" dirty="0">
              <a:solidFill>
                <a:schemeClr val="tx1"/>
              </a:solidFill>
            </a:rPr>
            <a:t>Melhorar a qualidade de vida</a:t>
          </a:r>
          <a:r>
            <a:rPr lang="pt-BR" baseline="30000" dirty="0">
              <a:solidFill>
                <a:schemeClr val="tx1"/>
              </a:solidFill>
            </a:rPr>
            <a:t>5</a:t>
          </a:r>
          <a:r>
            <a:rPr lang="pt-BR" b="0" dirty="0">
              <a:solidFill>
                <a:schemeClr val="tx1"/>
              </a:solidFill>
            </a:rPr>
            <a:t>.</a:t>
          </a:r>
        </a:p>
      </dgm:t>
    </dgm:pt>
    <dgm:pt modelId="{C44AE116-48EC-4962-9FEC-ACEBBF57C6BE}" type="parTrans" cxnId="{BC92EB0C-36C6-4F7F-AA86-FE1A217965B8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BEFE226D-A868-4B96-B964-7F95B16E7685}" type="sibTrans" cxnId="{BC92EB0C-36C6-4F7F-AA86-FE1A217965B8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32CB636A-E0FE-4010-A6C7-B0CB978FAE60}" type="pres">
      <dgm:prSet presAssocID="{6C3E3CBA-5E67-4A6B-B076-5A59786950A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6F47B9F-D457-4996-8798-F08869D46ED2}" type="pres">
      <dgm:prSet presAssocID="{84EF648B-E2B3-4945-BADF-5E523F37F6FD}" presName="parentText" presStyleLbl="node1" presStyleIdx="0" presStyleCnt="2" custScaleY="103512" custLinFactNeighborX="158" custLinFactNeighborY="152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2C33B69-5AA0-4090-BD68-5EC28A377308}" type="pres">
      <dgm:prSet presAssocID="{84EF648B-E2B3-4945-BADF-5E523F37F6FD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1A9FDA9-29DC-455D-A8F6-8D766B193ED4}" type="pres">
      <dgm:prSet presAssocID="{BA666902-51A2-4EA2-923E-6684D4614F8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306DA6D-8A9D-45F5-895F-BE56A090BB7E}" type="pres">
      <dgm:prSet presAssocID="{BA666902-51A2-4EA2-923E-6684D4614F8B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478C91E-3CB8-43C4-90C1-3C49BE9D1A44}" type="presOf" srcId="{6C3E3CBA-5E67-4A6B-B076-5A59786950A5}" destId="{32CB636A-E0FE-4010-A6C7-B0CB978FAE60}" srcOrd="0" destOrd="0" presId="urn:microsoft.com/office/officeart/2005/8/layout/vList2"/>
    <dgm:cxn modelId="{018F2196-01CF-407E-909E-EB857F23FBA6}" type="presOf" srcId="{84EF648B-E2B3-4945-BADF-5E523F37F6FD}" destId="{66F47B9F-D457-4996-8798-F08869D46ED2}" srcOrd="0" destOrd="0" presId="urn:microsoft.com/office/officeart/2005/8/layout/vList2"/>
    <dgm:cxn modelId="{BCBF2BBA-CFD2-4864-A203-2E8333AC7521}" srcId="{BA666902-51A2-4EA2-923E-6684D4614F8B}" destId="{2A9957ED-8663-4A5D-98E5-FAAEB0C314AB}" srcOrd="1" destOrd="0" parTransId="{B5F83FCB-1C50-4D69-8A70-6FABDF944859}" sibTransId="{4D6193D1-A2F1-4854-A35E-8CDF4ED9A8E8}"/>
    <dgm:cxn modelId="{9D92939B-F248-4F67-9BE0-DD546337BA16}" srcId="{6C3E3CBA-5E67-4A6B-B076-5A59786950A5}" destId="{84EF648B-E2B3-4945-BADF-5E523F37F6FD}" srcOrd="0" destOrd="0" parTransId="{8A28A328-81D4-4F96-9D19-E7E30958E86D}" sibTransId="{88651F22-940D-4B68-803F-E28A8E043A66}"/>
    <dgm:cxn modelId="{0063A778-8FBA-421E-B9FA-257099E0116E}" type="presOf" srcId="{80B6B738-7CAF-42E8-962A-DC5F00DBF0EC}" destId="{E2C33B69-5AA0-4090-BD68-5EC28A377308}" srcOrd="0" destOrd="0" presId="urn:microsoft.com/office/officeart/2005/8/layout/vList2"/>
    <dgm:cxn modelId="{F6E0D78A-0A3E-41CF-98CE-44964629B1EE}" srcId="{84EF648B-E2B3-4945-BADF-5E523F37F6FD}" destId="{80B6B738-7CAF-42E8-962A-DC5F00DBF0EC}" srcOrd="0" destOrd="0" parTransId="{DA57421E-66B8-4BA0-BACF-5E4D28CDDDE5}" sibTransId="{89E52A37-C84A-46BE-938D-3782AB9887C6}"/>
    <dgm:cxn modelId="{D9AD4478-A4DD-43D1-9022-AC0084F7C298}" type="presOf" srcId="{BA666902-51A2-4EA2-923E-6684D4614F8B}" destId="{41A9FDA9-29DC-455D-A8F6-8D766B193ED4}" srcOrd="0" destOrd="0" presId="urn:microsoft.com/office/officeart/2005/8/layout/vList2"/>
    <dgm:cxn modelId="{EF241DFE-A98A-43E8-A63E-B3EAB0E8656F}" type="presOf" srcId="{3430A52D-B98E-43C3-B4AF-F96A5079A5AB}" destId="{1306DA6D-8A9D-45F5-895F-BE56A090BB7E}" srcOrd="0" destOrd="0" presId="urn:microsoft.com/office/officeart/2005/8/layout/vList2"/>
    <dgm:cxn modelId="{B84EB1A0-7E50-4961-B4FC-795798E70AD9}" srcId="{6C3E3CBA-5E67-4A6B-B076-5A59786950A5}" destId="{BA666902-51A2-4EA2-923E-6684D4614F8B}" srcOrd="1" destOrd="0" parTransId="{B0500284-43AB-40E8-BB70-1F51E5985CEC}" sibTransId="{ADECBE96-4AF5-4492-9FCE-2E10DF2D85EA}"/>
    <dgm:cxn modelId="{3BE1C82B-BA96-4527-BDCF-B851B705CD40}" srcId="{BA666902-51A2-4EA2-923E-6684D4614F8B}" destId="{3430A52D-B98E-43C3-B4AF-F96A5079A5AB}" srcOrd="0" destOrd="0" parTransId="{77697059-7424-40B4-98D5-25E9D50A6D7A}" sibTransId="{1F051E59-8696-42F4-B7A1-D624ACED1230}"/>
    <dgm:cxn modelId="{BC92EB0C-36C6-4F7F-AA86-FE1A217965B8}" srcId="{BA666902-51A2-4EA2-923E-6684D4614F8B}" destId="{0B40CB9B-4D28-4901-9DBE-E0A110FB8AC2}" srcOrd="2" destOrd="0" parTransId="{C44AE116-48EC-4962-9FEC-ACEBBF57C6BE}" sibTransId="{BEFE226D-A868-4B96-B964-7F95B16E7685}"/>
    <dgm:cxn modelId="{4E5E12C4-9860-4BBE-8705-D65DC705C7D1}" type="presOf" srcId="{0B40CB9B-4D28-4901-9DBE-E0A110FB8AC2}" destId="{1306DA6D-8A9D-45F5-895F-BE56A090BB7E}" srcOrd="0" destOrd="2" presId="urn:microsoft.com/office/officeart/2005/8/layout/vList2"/>
    <dgm:cxn modelId="{E25028BF-C603-4A33-9D02-8D62BA062F0F}" type="presOf" srcId="{2A9957ED-8663-4A5D-98E5-FAAEB0C314AB}" destId="{1306DA6D-8A9D-45F5-895F-BE56A090BB7E}" srcOrd="0" destOrd="1" presId="urn:microsoft.com/office/officeart/2005/8/layout/vList2"/>
    <dgm:cxn modelId="{D7453E54-5AD6-4A81-9121-1BB85F24816D}" type="presParOf" srcId="{32CB636A-E0FE-4010-A6C7-B0CB978FAE60}" destId="{66F47B9F-D457-4996-8798-F08869D46ED2}" srcOrd="0" destOrd="0" presId="urn:microsoft.com/office/officeart/2005/8/layout/vList2"/>
    <dgm:cxn modelId="{70B584EC-80E7-4C8E-A829-E42874241230}" type="presParOf" srcId="{32CB636A-E0FE-4010-A6C7-B0CB978FAE60}" destId="{E2C33B69-5AA0-4090-BD68-5EC28A377308}" srcOrd="1" destOrd="0" presId="urn:microsoft.com/office/officeart/2005/8/layout/vList2"/>
    <dgm:cxn modelId="{D6820A13-6220-42E2-AB86-B42AD0E87C8F}" type="presParOf" srcId="{32CB636A-E0FE-4010-A6C7-B0CB978FAE60}" destId="{41A9FDA9-29DC-455D-A8F6-8D766B193ED4}" srcOrd="2" destOrd="0" presId="urn:microsoft.com/office/officeart/2005/8/layout/vList2"/>
    <dgm:cxn modelId="{C304E808-5E93-46AC-AEE8-91021614D39A}" type="presParOf" srcId="{32CB636A-E0FE-4010-A6C7-B0CB978FAE60}" destId="{1306DA6D-8A9D-45F5-895F-BE56A090BB7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F5D1B3-595A-4A37-8DBA-62EA77846DA5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5F76339-BE87-4181-A9E2-64695D856C28}">
      <dgm:prSet phldrT="[Texto]"/>
      <dgm:spPr>
        <a:solidFill>
          <a:srgbClr val="92D050"/>
        </a:solidFill>
      </dgm:spPr>
      <dgm:t>
        <a:bodyPr/>
        <a:lstStyle/>
        <a:p>
          <a:r>
            <a:rPr lang="pt-BR" dirty="0"/>
            <a:t>Alimentos permitidos</a:t>
          </a:r>
        </a:p>
      </dgm:t>
    </dgm:pt>
    <dgm:pt modelId="{B37E9AF6-B529-4161-8E04-970280704927}" type="parTrans" cxnId="{D1F0F153-7308-4EEA-873B-625540914B8C}">
      <dgm:prSet/>
      <dgm:spPr/>
      <dgm:t>
        <a:bodyPr/>
        <a:lstStyle/>
        <a:p>
          <a:endParaRPr lang="pt-BR"/>
        </a:p>
      </dgm:t>
    </dgm:pt>
    <dgm:pt modelId="{C483485F-D9F0-487B-BACB-796D6B228E49}" type="sibTrans" cxnId="{D1F0F153-7308-4EEA-873B-625540914B8C}">
      <dgm:prSet/>
      <dgm:spPr/>
      <dgm:t>
        <a:bodyPr/>
        <a:lstStyle/>
        <a:p>
          <a:endParaRPr lang="pt-BR"/>
        </a:p>
      </dgm:t>
    </dgm:pt>
    <dgm:pt modelId="{C02BD10B-90D9-457B-9BFE-B5C1A1E4A752}">
      <dgm:prSet phldrT="[Texto]"/>
      <dgm:spPr>
        <a:solidFill>
          <a:srgbClr val="FF0000"/>
        </a:solidFill>
      </dgm:spPr>
      <dgm:t>
        <a:bodyPr/>
        <a:lstStyle/>
        <a:p>
          <a:r>
            <a:rPr lang="pt-BR" dirty="0"/>
            <a:t>Alimentos proibidos</a:t>
          </a:r>
        </a:p>
      </dgm:t>
    </dgm:pt>
    <dgm:pt modelId="{0F81469E-7AEE-4688-8F7B-A2A16E3DF23F}" type="parTrans" cxnId="{EBDF4FCC-D51D-487B-89F9-B9CB9AFF7181}">
      <dgm:prSet/>
      <dgm:spPr/>
      <dgm:t>
        <a:bodyPr/>
        <a:lstStyle/>
        <a:p>
          <a:endParaRPr lang="pt-BR"/>
        </a:p>
      </dgm:t>
    </dgm:pt>
    <dgm:pt modelId="{3D5C7ECE-3605-4B1C-97C6-D2BE3A37F6AA}" type="sibTrans" cxnId="{EBDF4FCC-D51D-487B-89F9-B9CB9AFF7181}">
      <dgm:prSet/>
      <dgm:spPr/>
      <dgm:t>
        <a:bodyPr/>
        <a:lstStyle/>
        <a:p>
          <a:endParaRPr lang="pt-BR"/>
        </a:p>
      </dgm:t>
    </dgm:pt>
    <dgm:pt modelId="{03784223-4DBC-44BF-9ADA-270D3F367330}">
      <dgm:prSet/>
      <dgm:spPr>
        <a:solidFill>
          <a:srgbClr val="FF0000"/>
        </a:solidFill>
      </dgm:spPr>
      <dgm:t>
        <a:bodyPr/>
        <a:lstStyle/>
        <a:p>
          <a:r>
            <a:rPr lang="pt-BR" dirty="0"/>
            <a:t>Alimentos proibidos</a:t>
          </a:r>
        </a:p>
      </dgm:t>
    </dgm:pt>
    <dgm:pt modelId="{6546ACDD-0164-4BDA-A8AF-109AEE276BEF}" type="parTrans" cxnId="{620EE650-6C9F-4F1F-9C9B-66CDDB785B9C}">
      <dgm:prSet/>
      <dgm:spPr/>
      <dgm:t>
        <a:bodyPr/>
        <a:lstStyle/>
        <a:p>
          <a:endParaRPr lang="pt-BR"/>
        </a:p>
      </dgm:t>
    </dgm:pt>
    <dgm:pt modelId="{593FC728-4CB3-42AB-BBF9-A1029085BF63}" type="sibTrans" cxnId="{620EE650-6C9F-4F1F-9C9B-66CDDB785B9C}">
      <dgm:prSet/>
      <dgm:spPr/>
      <dgm:t>
        <a:bodyPr/>
        <a:lstStyle/>
        <a:p>
          <a:endParaRPr lang="pt-BR"/>
        </a:p>
      </dgm:t>
    </dgm:pt>
    <dgm:pt modelId="{11521E3F-6344-49A2-9863-66E1BCF54FB9}">
      <dgm:prSet phldrT="[Texto]"/>
      <dgm:spPr>
        <a:solidFill>
          <a:srgbClr val="FF0000"/>
        </a:solidFill>
      </dgm:spPr>
      <dgm:t>
        <a:bodyPr/>
        <a:lstStyle/>
        <a:p>
          <a:r>
            <a:rPr lang="pt-BR" dirty="0"/>
            <a:t>Alimentos proibidos</a:t>
          </a:r>
        </a:p>
      </dgm:t>
    </dgm:pt>
    <dgm:pt modelId="{C6B49A99-9108-45A0-88B5-9532616FC6C4}" type="parTrans" cxnId="{E6EA4838-6530-4052-A36B-5EF28266B09D}">
      <dgm:prSet/>
      <dgm:spPr/>
      <dgm:t>
        <a:bodyPr/>
        <a:lstStyle/>
        <a:p>
          <a:endParaRPr lang="pt-BR"/>
        </a:p>
      </dgm:t>
    </dgm:pt>
    <dgm:pt modelId="{120674B4-4CBF-4AB7-8C03-BF111B0971F2}" type="sibTrans" cxnId="{E6EA4838-6530-4052-A36B-5EF28266B09D}">
      <dgm:prSet/>
      <dgm:spPr/>
      <dgm:t>
        <a:bodyPr/>
        <a:lstStyle/>
        <a:p>
          <a:endParaRPr lang="pt-BR"/>
        </a:p>
      </dgm:t>
    </dgm:pt>
    <dgm:pt modelId="{E102EF3B-CC0C-479B-8F9D-DAEF6531A031}">
      <dgm:prSet/>
      <dgm:spPr>
        <a:solidFill>
          <a:srgbClr val="FFFF00"/>
        </a:solidFill>
      </dgm:spPr>
      <dgm:t>
        <a:bodyPr/>
        <a:lstStyle/>
        <a:p>
          <a:r>
            <a:rPr lang="pt-BR" b="0" i="0" dirty="0"/>
            <a:t>Alimentos controlados</a:t>
          </a:r>
          <a:endParaRPr lang="pt-BR" dirty="0"/>
        </a:p>
      </dgm:t>
    </dgm:pt>
    <dgm:pt modelId="{FD36216C-4EE2-4A55-836E-C21494D9997D}" type="parTrans" cxnId="{1F0165FF-2A18-4705-886D-AE7454D3B502}">
      <dgm:prSet/>
      <dgm:spPr/>
      <dgm:t>
        <a:bodyPr/>
        <a:lstStyle/>
        <a:p>
          <a:endParaRPr lang="pt-BR"/>
        </a:p>
      </dgm:t>
    </dgm:pt>
    <dgm:pt modelId="{FB65CA52-4D80-47EA-AC97-B94AB8EC5332}" type="sibTrans" cxnId="{1F0165FF-2A18-4705-886D-AE7454D3B502}">
      <dgm:prSet/>
      <dgm:spPr/>
      <dgm:t>
        <a:bodyPr/>
        <a:lstStyle/>
        <a:p>
          <a:endParaRPr lang="pt-BR"/>
        </a:p>
      </dgm:t>
    </dgm:pt>
    <dgm:pt modelId="{605F1CD1-CD94-4657-A7FA-D495B8CF8554}">
      <dgm:prSet/>
      <dgm:spPr>
        <a:solidFill>
          <a:srgbClr val="FFFF00"/>
        </a:solidFill>
      </dgm:spPr>
      <dgm:t>
        <a:bodyPr/>
        <a:lstStyle/>
        <a:p>
          <a:r>
            <a:rPr lang="pt-BR" b="0" i="0" dirty="0"/>
            <a:t>Alimentos controlados</a:t>
          </a:r>
          <a:endParaRPr lang="pt-BR" dirty="0"/>
        </a:p>
      </dgm:t>
    </dgm:pt>
    <dgm:pt modelId="{E330E67B-0294-442A-A8BF-06D9F121865F}" type="parTrans" cxnId="{4396E75B-DC5B-47F8-81E8-633AEF25C2E2}">
      <dgm:prSet/>
      <dgm:spPr/>
      <dgm:t>
        <a:bodyPr/>
        <a:lstStyle/>
        <a:p>
          <a:endParaRPr lang="pt-BR"/>
        </a:p>
      </dgm:t>
    </dgm:pt>
    <dgm:pt modelId="{8D1F5001-E116-434D-B6D1-8044918DD58D}" type="sibTrans" cxnId="{4396E75B-DC5B-47F8-81E8-633AEF25C2E2}">
      <dgm:prSet/>
      <dgm:spPr/>
      <dgm:t>
        <a:bodyPr/>
        <a:lstStyle/>
        <a:p>
          <a:endParaRPr lang="pt-BR"/>
        </a:p>
      </dgm:t>
    </dgm:pt>
    <dgm:pt modelId="{5BFDDA71-E392-4AA7-B8E2-621497FE4C60}">
      <dgm:prSet/>
      <dgm:spPr>
        <a:solidFill>
          <a:srgbClr val="FFFF00"/>
        </a:solidFill>
      </dgm:spPr>
      <dgm:t>
        <a:bodyPr/>
        <a:lstStyle/>
        <a:p>
          <a:r>
            <a:rPr lang="pt-BR" b="0" i="0" dirty="0"/>
            <a:t>Alimentos controlados</a:t>
          </a:r>
          <a:endParaRPr lang="pt-BR" dirty="0"/>
        </a:p>
      </dgm:t>
    </dgm:pt>
    <dgm:pt modelId="{91378154-8054-4797-8C0E-26BAA63CA5D3}" type="parTrans" cxnId="{79EE97D6-2C7D-480F-9382-195EB16C5DBF}">
      <dgm:prSet/>
      <dgm:spPr/>
      <dgm:t>
        <a:bodyPr/>
        <a:lstStyle/>
        <a:p>
          <a:endParaRPr lang="pt-BR"/>
        </a:p>
      </dgm:t>
    </dgm:pt>
    <dgm:pt modelId="{10828A6C-E9B9-4D6A-9DBB-DB3A4FACE9A2}" type="sibTrans" cxnId="{79EE97D6-2C7D-480F-9382-195EB16C5DBF}">
      <dgm:prSet/>
      <dgm:spPr/>
      <dgm:t>
        <a:bodyPr/>
        <a:lstStyle/>
        <a:p>
          <a:endParaRPr lang="pt-BR"/>
        </a:p>
      </dgm:t>
    </dgm:pt>
    <dgm:pt modelId="{5D7D52C6-D878-4AFF-85A6-B01DE2463156}">
      <dgm:prSet/>
      <dgm:spPr>
        <a:solidFill>
          <a:srgbClr val="FFFF00"/>
        </a:solidFill>
      </dgm:spPr>
      <dgm:t>
        <a:bodyPr/>
        <a:lstStyle/>
        <a:p>
          <a:r>
            <a:rPr lang="pt-BR" dirty="0"/>
            <a:t>Alimentos controlados</a:t>
          </a:r>
        </a:p>
      </dgm:t>
    </dgm:pt>
    <dgm:pt modelId="{6EDF0BEF-620A-45A4-AA1D-A63A5DBDE9E0}" type="parTrans" cxnId="{99C8E958-B002-4FAF-A70A-941EDF634FFD}">
      <dgm:prSet/>
      <dgm:spPr/>
      <dgm:t>
        <a:bodyPr/>
        <a:lstStyle/>
        <a:p>
          <a:endParaRPr lang="pt-BR"/>
        </a:p>
      </dgm:t>
    </dgm:pt>
    <dgm:pt modelId="{B96C510D-A596-4412-AAEC-022C3230CDC3}" type="sibTrans" cxnId="{99C8E958-B002-4FAF-A70A-941EDF634FFD}">
      <dgm:prSet/>
      <dgm:spPr/>
      <dgm:t>
        <a:bodyPr/>
        <a:lstStyle/>
        <a:p>
          <a:endParaRPr lang="pt-BR"/>
        </a:p>
      </dgm:t>
    </dgm:pt>
    <dgm:pt modelId="{46D4E40D-9B63-4600-BE79-9FBFA1FF0CA3}" type="pres">
      <dgm:prSet presAssocID="{75F5D1B3-595A-4A37-8DBA-62EA77846DA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F9D4BE7-AA7F-45D3-A881-1716CAFA71A7}" type="pres">
      <dgm:prSet presAssocID="{B5F76339-BE87-4181-A9E2-64695D856C28}" presName="compNode" presStyleCnt="0"/>
      <dgm:spPr/>
    </dgm:pt>
    <dgm:pt modelId="{BD5A441A-ABFD-4FB3-A2DD-C3F4365CF71B}" type="pres">
      <dgm:prSet presAssocID="{B5F76339-BE87-4181-A9E2-64695D856C28}" presName="pictRect" presStyleLbl="node1" presStyleIdx="0" presStyleCnt="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2"/>
              </a:ext>
            </a:extLst>
          </a:blip>
          <a:srcRect/>
          <a:stretch>
            <a:fillRect l="-12000" r="-12000"/>
          </a:stretch>
        </a:blipFill>
      </dgm:spPr>
    </dgm:pt>
    <dgm:pt modelId="{B41097F9-6402-4EDC-BBF6-70E3A19D25BE}" type="pres">
      <dgm:prSet presAssocID="{B5F76339-BE87-4181-A9E2-64695D856C28}" presName="textRect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8E26FF4-58D2-4542-9C27-0A49BF1DDFFE}" type="pres">
      <dgm:prSet presAssocID="{C483485F-D9F0-487B-BACB-796D6B228E49}" presName="sibTrans" presStyleLbl="sibTrans2D1" presStyleIdx="0" presStyleCnt="0"/>
      <dgm:spPr/>
      <dgm:t>
        <a:bodyPr/>
        <a:lstStyle/>
        <a:p>
          <a:endParaRPr lang="pt-BR"/>
        </a:p>
      </dgm:t>
    </dgm:pt>
    <dgm:pt modelId="{03FF8ED0-854F-4EBC-8588-CC7562FF70D6}" type="pres">
      <dgm:prSet presAssocID="{03784223-4DBC-44BF-9ADA-270D3F367330}" presName="compNode" presStyleCnt="0"/>
      <dgm:spPr/>
    </dgm:pt>
    <dgm:pt modelId="{26F1111E-ACBA-4176-BD61-FCB3EE90EA88}" type="pres">
      <dgm:prSet presAssocID="{03784223-4DBC-44BF-9ADA-270D3F367330}" presName="pictRect" presStyleLbl="node1" presStyleIdx="1" presStyleCnt="8" custLinFactNeighborX="-2060" custLinFactNeighborY="120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/>
          <a:stretch>
            <a:fillRect l="-11000" r="-11000"/>
          </a:stretch>
        </a:blipFill>
      </dgm:spPr>
    </dgm:pt>
    <dgm:pt modelId="{B2F65909-55A9-42D1-B5E2-FDA3AAFA0C9A}" type="pres">
      <dgm:prSet presAssocID="{03784223-4DBC-44BF-9ADA-270D3F367330}" presName="textRect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F6E4CEB-9589-47DA-945C-B20E31F377E8}" type="pres">
      <dgm:prSet presAssocID="{593FC728-4CB3-42AB-BBF9-A1029085BF63}" presName="sibTrans" presStyleLbl="sibTrans2D1" presStyleIdx="0" presStyleCnt="0"/>
      <dgm:spPr/>
      <dgm:t>
        <a:bodyPr/>
        <a:lstStyle/>
        <a:p>
          <a:endParaRPr lang="pt-BR"/>
        </a:p>
      </dgm:t>
    </dgm:pt>
    <dgm:pt modelId="{38778BB0-1E14-4BAF-8DAE-F7B53DB0066E}" type="pres">
      <dgm:prSet presAssocID="{C02BD10B-90D9-457B-9BFE-B5C1A1E4A752}" presName="compNode" presStyleCnt="0"/>
      <dgm:spPr/>
    </dgm:pt>
    <dgm:pt modelId="{048BAF85-23C1-4F11-865D-7D735DD7F7B6}" type="pres">
      <dgm:prSet presAssocID="{C02BD10B-90D9-457B-9BFE-B5C1A1E4A752}" presName="pictRect" presStyleLbl="node1" presStyleIdx="2" presStyleCnt="8" custLinFactNeighborX="-3782" custLinFactNeighborY="1201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rcRect/>
          <a:stretch>
            <a:fillRect l="-2000" r="-2000"/>
          </a:stretch>
        </a:blipFill>
      </dgm:spPr>
    </dgm:pt>
    <dgm:pt modelId="{9730E99B-B7CF-46D9-9300-F6D4FB9567CF}" type="pres">
      <dgm:prSet presAssocID="{C02BD10B-90D9-457B-9BFE-B5C1A1E4A752}" presName="textRect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33F8D40-39D0-4523-A0FC-18DAC197EDDC}" type="pres">
      <dgm:prSet presAssocID="{3D5C7ECE-3605-4B1C-97C6-D2BE3A37F6AA}" presName="sibTrans" presStyleLbl="sibTrans2D1" presStyleIdx="0" presStyleCnt="0"/>
      <dgm:spPr/>
      <dgm:t>
        <a:bodyPr/>
        <a:lstStyle/>
        <a:p>
          <a:endParaRPr lang="pt-BR"/>
        </a:p>
      </dgm:t>
    </dgm:pt>
    <dgm:pt modelId="{3275825A-AD9E-4B89-9082-4AB984AA209A}" type="pres">
      <dgm:prSet presAssocID="{11521E3F-6344-49A2-9863-66E1BCF54FB9}" presName="compNode" presStyleCnt="0"/>
      <dgm:spPr/>
    </dgm:pt>
    <dgm:pt modelId="{688EE42E-CA81-43F9-B140-8F48536676E0}" type="pres">
      <dgm:prSet presAssocID="{11521E3F-6344-49A2-9863-66E1BCF54FB9}" presName="pictRect" presStyleLbl="node1" presStyleIdx="3" presStyleCnt="8" custLinFactY="66171" custLinFactNeighborX="2130" custLinFactNeighborY="100000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pt-BR"/>
        </a:p>
      </dgm:t>
    </dgm:pt>
    <dgm:pt modelId="{2D1C97EA-C9E3-455A-9A1B-822B0CC6DC52}" type="pres">
      <dgm:prSet presAssocID="{11521E3F-6344-49A2-9863-66E1BCF54FB9}" presName="textRect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82E5E06-F57E-474E-A043-0B7DD62EE6AB}" type="pres">
      <dgm:prSet presAssocID="{120674B4-4CBF-4AB7-8C03-BF111B0971F2}" presName="sibTrans" presStyleLbl="sibTrans2D1" presStyleIdx="0" presStyleCnt="0"/>
      <dgm:spPr/>
      <dgm:t>
        <a:bodyPr/>
        <a:lstStyle/>
        <a:p>
          <a:endParaRPr lang="pt-BR"/>
        </a:p>
      </dgm:t>
    </dgm:pt>
    <dgm:pt modelId="{ADCFE1FB-D3B3-428B-94DC-ADA87805732A}" type="pres">
      <dgm:prSet presAssocID="{E102EF3B-CC0C-479B-8F9D-DAEF6531A031}" presName="compNode" presStyleCnt="0"/>
      <dgm:spPr/>
    </dgm:pt>
    <dgm:pt modelId="{6C48C6E8-7280-479F-8720-8F0D85558ECC}" type="pres">
      <dgm:prSet presAssocID="{E102EF3B-CC0C-479B-8F9D-DAEF6531A031}" presName="pict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0"/>
              </a:ext>
            </a:extLst>
          </a:blip>
          <a:srcRect/>
          <a:stretch>
            <a:fillRect l="-2000" r="-2000"/>
          </a:stretch>
        </a:blipFill>
      </dgm:spPr>
    </dgm:pt>
    <dgm:pt modelId="{862583A2-9395-47B4-BB9E-63646A39F371}" type="pres">
      <dgm:prSet presAssocID="{E102EF3B-CC0C-479B-8F9D-DAEF6531A031}" presName="textRect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D545AA4-79CF-4A0E-9B74-0B3144D7ECC5}" type="pres">
      <dgm:prSet presAssocID="{FB65CA52-4D80-47EA-AC97-B94AB8EC5332}" presName="sibTrans" presStyleLbl="sibTrans2D1" presStyleIdx="0" presStyleCnt="0"/>
      <dgm:spPr/>
      <dgm:t>
        <a:bodyPr/>
        <a:lstStyle/>
        <a:p>
          <a:endParaRPr lang="pt-BR"/>
        </a:p>
      </dgm:t>
    </dgm:pt>
    <dgm:pt modelId="{8E45B90D-E3AA-4DA4-9DE3-A7F27759BE5C}" type="pres">
      <dgm:prSet presAssocID="{605F1CD1-CD94-4657-A7FA-D495B8CF8554}" presName="compNode" presStyleCnt="0"/>
      <dgm:spPr/>
    </dgm:pt>
    <dgm:pt modelId="{B9719058-AEC7-444D-BA1B-A6AC75078AC4}" type="pres">
      <dgm:prSet presAssocID="{605F1CD1-CD94-4657-A7FA-D495B8CF8554}" presName="pict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2"/>
              </a:ext>
            </a:extLst>
          </a:blip>
          <a:srcRect/>
          <a:stretch>
            <a:fillRect t="-5000" b="-5000"/>
          </a:stretch>
        </a:blipFill>
      </dgm:spPr>
    </dgm:pt>
    <dgm:pt modelId="{503668D7-8F62-488B-A9E1-AC11B90A7635}" type="pres">
      <dgm:prSet presAssocID="{605F1CD1-CD94-4657-A7FA-D495B8CF8554}" presName="textRect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7CACB29-5051-40CF-BC45-71FEC19D805E}" type="pres">
      <dgm:prSet presAssocID="{8D1F5001-E116-434D-B6D1-8044918DD58D}" presName="sibTrans" presStyleLbl="sibTrans2D1" presStyleIdx="0" presStyleCnt="0"/>
      <dgm:spPr/>
      <dgm:t>
        <a:bodyPr/>
        <a:lstStyle/>
        <a:p>
          <a:endParaRPr lang="pt-BR"/>
        </a:p>
      </dgm:t>
    </dgm:pt>
    <dgm:pt modelId="{E754813A-390B-492D-A2F4-FD49BA812BD8}" type="pres">
      <dgm:prSet presAssocID="{5BFDDA71-E392-4AA7-B8E2-621497FE4C60}" presName="compNode" presStyleCnt="0"/>
      <dgm:spPr/>
    </dgm:pt>
    <dgm:pt modelId="{13002907-7A52-43E1-92E3-EAC8437AC7FE}" type="pres">
      <dgm:prSet presAssocID="{5BFDDA71-E392-4AA7-B8E2-621497FE4C60}" presName="pict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4"/>
              </a:ext>
            </a:extLst>
          </a:blip>
          <a:srcRect/>
          <a:stretch>
            <a:fillRect l="-5000" r="-5000"/>
          </a:stretch>
        </a:blipFill>
      </dgm:spPr>
    </dgm:pt>
    <dgm:pt modelId="{8C9C1BB0-E4B3-435C-8FDF-C62D09616089}" type="pres">
      <dgm:prSet presAssocID="{5BFDDA71-E392-4AA7-B8E2-621497FE4C60}" presName="textRect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E256EC6-B186-4ADF-B793-287450B220EF}" type="pres">
      <dgm:prSet presAssocID="{10828A6C-E9B9-4D6A-9DBB-DB3A4FACE9A2}" presName="sibTrans" presStyleLbl="sibTrans2D1" presStyleIdx="0" presStyleCnt="0"/>
      <dgm:spPr/>
      <dgm:t>
        <a:bodyPr/>
        <a:lstStyle/>
        <a:p>
          <a:endParaRPr lang="pt-BR"/>
        </a:p>
      </dgm:t>
    </dgm:pt>
    <dgm:pt modelId="{D58A6CEF-576D-4E96-A083-CFC7BF057B45}" type="pres">
      <dgm:prSet presAssocID="{5D7D52C6-D878-4AFF-85A6-B01DE2463156}" presName="compNode" presStyleCnt="0"/>
      <dgm:spPr/>
    </dgm:pt>
    <dgm:pt modelId="{3A4828C7-C2CA-42A1-9A6D-36937A4735AF}" type="pres">
      <dgm:prSet presAssocID="{5D7D52C6-D878-4AFF-85A6-B01DE2463156}" presName="pictRect" presStyleLbl="node1" presStyleIdx="7" presStyleCnt="8" custLinFactY="-61226" custLinFactNeighborX="550" custLinFactNeighborY="-100000"/>
      <dgm:spPr>
        <a:blipFill>
          <a:blip xmlns:r="http://schemas.openxmlformats.org/officeDocument/2006/relationships"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6"/>
              </a:ext>
            </a:extLst>
          </a:blip>
          <a:srcRect/>
          <a:stretch>
            <a:fillRect l="-5000" r="-5000"/>
          </a:stretch>
        </a:blipFill>
      </dgm:spPr>
    </dgm:pt>
    <dgm:pt modelId="{6BDD1B27-25EA-4077-A266-02DC2E2070A9}" type="pres">
      <dgm:prSet presAssocID="{5D7D52C6-D878-4AFF-85A6-B01DE2463156}" presName="textRect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1F0F153-7308-4EEA-873B-625540914B8C}" srcId="{75F5D1B3-595A-4A37-8DBA-62EA77846DA5}" destId="{B5F76339-BE87-4181-A9E2-64695D856C28}" srcOrd="0" destOrd="0" parTransId="{B37E9AF6-B529-4161-8E04-970280704927}" sibTransId="{C483485F-D9F0-487B-BACB-796D6B228E49}"/>
    <dgm:cxn modelId="{620EE650-6C9F-4F1F-9C9B-66CDDB785B9C}" srcId="{75F5D1B3-595A-4A37-8DBA-62EA77846DA5}" destId="{03784223-4DBC-44BF-9ADA-270D3F367330}" srcOrd="1" destOrd="0" parTransId="{6546ACDD-0164-4BDA-A8AF-109AEE276BEF}" sibTransId="{593FC728-4CB3-42AB-BBF9-A1029085BF63}"/>
    <dgm:cxn modelId="{DBBAF045-6E25-4C0B-9E01-4591253A4E59}" type="presOf" srcId="{5BFDDA71-E392-4AA7-B8E2-621497FE4C60}" destId="{8C9C1BB0-E4B3-435C-8FDF-C62D09616089}" srcOrd="0" destOrd="0" presId="urn:microsoft.com/office/officeart/2005/8/layout/pList1"/>
    <dgm:cxn modelId="{EBDF4FCC-D51D-487B-89F9-B9CB9AFF7181}" srcId="{75F5D1B3-595A-4A37-8DBA-62EA77846DA5}" destId="{C02BD10B-90D9-457B-9BFE-B5C1A1E4A752}" srcOrd="2" destOrd="0" parTransId="{0F81469E-7AEE-4688-8F7B-A2A16E3DF23F}" sibTransId="{3D5C7ECE-3605-4B1C-97C6-D2BE3A37F6AA}"/>
    <dgm:cxn modelId="{1F0165FF-2A18-4705-886D-AE7454D3B502}" srcId="{75F5D1B3-595A-4A37-8DBA-62EA77846DA5}" destId="{E102EF3B-CC0C-479B-8F9D-DAEF6531A031}" srcOrd="4" destOrd="0" parTransId="{FD36216C-4EE2-4A55-836E-C21494D9997D}" sibTransId="{FB65CA52-4D80-47EA-AC97-B94AB8EC5332}"/>
    <dgm:cxn modelId="{2DC43473-9FE2-48E4-BBC8-0AC0CDA9746D}" type="presOf" srcId="{FB65CA52-4D80-47EA-AC97-B94AB8EC5332}" destId="{FD545AA4-79CF-4A0E-9B74-0B3144D7ECC5}" srcOrd="0" destOrd="0" presId="urn:microsoft.com/office/officeart/2005/8/layout/pList1"/>
    <dgm:cxn modelId="{E6EA4838-6530-4052-A36B-5EF28266B09D}" srcId="{75F5D1B3-595A-4A37-8DBA-62EA77846DA5}" destId="{11521E3F-6344-49A2-9863-66E1BCF54FB9}" srcOrd="3" destOrd="0" parTransId="{C6B49A99-9108-45A0-88B5-9532616FC6C4}" sibTransId="{120674B4-4CBF-4AB7-8C03-BF111B0971F2}"/>
    <dgm:cxn modelId="{91398FC6-AA9E-47CC-9FC8-D86C2A679B53}" type="presOf" srcId="{605F1CD1-CD94-4657-A7FA-D495B8CF8554}" destId="{503668D7-8F62-488B-A9E1-AC11B90A7635}" srcOrd="0" destOrd="0" presId="urn:microsoft.com/office/officeart/2005/8/layout/pList1"/>
    <dgm:cxn modelId="{4396E75B-DC5B-47F8-81E8-633AEF25C2E2}" srcId="{75F5D1B3-595A-4A37-8DBA-62EA77846DA5}" destId="{605F1CD1-CD94-4657-A7FA-D495B8CF8554}" srcOrd="5" destOrd="0" parTransId="{E330E67B-0294-442A-A8BF-06D9F121865F}" sibTransId="{8D1F5001-E116-434D-B6D1-8044918DD58D}"/>
    <dgm:cxn modelId="{79EE97D6-2C7D-480F-9382-195EB16C5DBF}" srcId="{75F5D1B3-595A-4A37-8DBA-62EA77846DA5}" destId="{5BFDDA71-E392-4AA7-B8E2-621497FE4C60}" srcOrd="6" destOrd="0" parTransId="{91378154-8054-4797-8C0E-26BAA63CA5D3}" sibTransId="{10828A6C-E9B9-4D6A-9DBB-DB3A4FACE9A2}"/>
    <dgm:cxn modelId="{F5A01BDE-D868-479A-AC9B-71577208E680}" type="presOf" srcId="{E102EF3B-CC0C-479B-8F9D-DAEF6531A031}" destId="{862583A2-9395-47B4-BB9E-63646A39F371}" srcOrd="0" destOrd="0" presId="urn:microsoft.com/office/officeart/2005/8/layout/pList1"/>
    <dgm:cxn modelId="{E8671392-35B4-4648-91CA-D527D95FF003}" type="presOf" srcId="{03784223-4DBC-44BF-9ADA-270D3F367330}" destId="{B2F65909-55A9-42D1-B5E2-FDA3AAFA0C9A}" srcOrd="0" destOrd="0" presId="urn:microsoft.com/office/officeart/2005/8/layout/pList1"/>
    <dgm:cxn modelId="{256333E6-98F4-40A9-A45D-070A0DB23435}" type="presOf" srcId="{B5F76339-BE87-4181-A9E2-64695D856C28}" destId="{B41097F9-6402-4EDC-BBF6-70E3A19D25BE}" srcOrd="0" destOrd="0" presId="urn:microsoft.com/office/officeart/2005/8/layout/pList1"/>
    <dgm:cxn modelId="{B92E40C0-DA6F-4FBB-8459-E9B4280F012E}" type="presOf" srcId="{C02BD10B-90D9-457B-9BFE-B5C1A1E4A752}" destId="{9730E99B-B7CF-46D9-9300-F6D4FB9567CF}" srcOrd="0" destOrd="0" presId="urn:microsoft.com/office/officeart/2005/8/layout/pList1"/>
    <dgm:cxn modelId="{0694B117-40F6-4254-9516-284B3066EB87}" type="presOf" srcId="{11521E3F-6344-49A2-9863-66E1BCF54FB9}" destId="{2D1C97EA-C9E3-455A-9A1B-822B0CC6DC52}" srcOrd="0" destOrd="0" presId="urn:microsoft.com/office/officeart/2005/8/layout/pList1"/>
    <dgm:cxn modelId="{65F75CD9-2B04-471B-90AF-4EAA3EFD087F}" type="presOf" srcId="{C483485F-D9F0-487B-BACB-796D6B228E49}" destId="{E8E26FF4-58D2-4542-9C27-0A49BF1DDFFE}" srcOrd="0" destOrd="0" presId="urn:microsoft.com/office/officeart/2005/8/layout/pList1"/>
    <dgm:cxn modelId="{99C8E958-B002-4FAF-A70A-941EDF634FFD}" srcId="{75F5D1B3-595A-4A37-8DBA-62EA77846DA5}" destId="{5D7D52C6-D878-4AFF-85A6-B01DE2463156}" srcOrd="7" destOrd="0" parTransId="{6EDF0BEF-620A-45A4-AA1D-A63A5DBDE9E0}" sibTransId="{B96C510D-A596-4412-AAEC-022C3230CDC3}"/>
    <dgm:cxn modelId="{87CC5AAA-1328-4BA4-A2CF-363F2D254BE9}" type="presOf" srcId="{8D1F5001-E116-434D-B6D1-8044918DD58D}" destId="{77CACB29-5051-40CF-BC45-71FEC19D805E}" srcOrd="0" destOrd="0" presId="urn:microsoft.com/office/officeart/2005/8/layout/pList1"/>
    <dgm:cxn modelId="{0FCCCBD9-AF6B-4F6C-8EA3-1EBE3DD10821}" type="presOf" srcId="{75F5D1B3-595A-4A37-8DBA-62EA77846DA5}" destId="{46D4E40D-9B63-4600-BE79-9FBFA1FF0CA3}" srcOrd="0" destOrd="0" presId="urn:microsoft.com/office/officeart/2005/8/layout/pList1"/>
    <dgm:cxn modelId="{1BBA73EC-DB4D-4BD5-8CFD-BA17DDCBCC0E}" type="presOf" srcId="{3D5C7ECE-3605-4B1C-97C6-D2BE3A37F6AA}" destId="{133F8D40-39D0-4523-A0FC-18DAC197EDDC}" srcOrd="0" destOrd="0" presId="urn:microsoft.com/office/officeart/2005/8/layout/pList1"/>
    <dgm:cxn modelId="{5CD61B5F-05B7-4F7F-B729-138332439E0F}" type="presOf" srcId="{593FC728-4CB3-42AB-BBF9-A1029085BF63}" destId="{4F6E4CEB-9589-47DA-945C-B20E31F377E8}" srcOrd="0" destOrd="0" presId="urn:microsoft.com/office/officeart/2005/8/layout/pList1"/>
    <dgm:cxn modelId="{A7F6C88B-701A-4028-8EC7-62F0DE0067A2}" type="presOf" srcId="{120674B4-4CBF-4AB7-8C03-BF111B0971F2}" destId="{082E5E06-F57E-474E-A043-0B7DD62EE6AB}" srcOrd="0" destOrd="0" presId="urn:microsoft.com/office/officeart/2005/8/layout/pList1"/>
    <dgm:cxn modelId="{0A876616-854C-4B5E-A5D0-78EB7B65519A}" type="presOf" srcId="{10828A6C-E9B9-4D6A-9DBB-DB3A4FACE9A2}" destId="{4E256EC6-B186-4ADF-B793-287450B220EF}" srcOrd="0" destOrd="0" presId="urn:microsoft.com/office/officeart/2005/8/layout/pList1"/>
    <dgm:cxn modelId="{425ED4BF-E4F6-4BCF-9A23-A9BB60F16F3D}" type="presOf" srcId="{5D7D52C6-D878-4AFF-85A6-B01DE2463156}" destId="{6BDD1B27-25EA-4077-A266-02DC2E2070A9}" srcOrd="0" destOrd="0" presId="urn:microsoft.com/office/officeart/2005/8/layout/pList1"/>
    <dgm:cxn modelId="{33D3D4DB-60A2-4D67-9E35-039E44F21C59}" type="presParOf" srcId="{46D4E40D-9B63-4600-BE79-9FBFA1FF0CA3}" destId="{EF9D4BE7-AA7F-45D3-A881-1716CAFA71A7}" srcOrd="0" destOrd="0" presId="urn:microsoft.com/office/officeart/2005/8/layout/pList1"/>
    <dgm:cxn modelId="{DECA45A3-B700-4796-8496-3E27E4644B24}" type="presParOf" srcId="{EF9D4BE7-AA7F-45D3-A881-1716CAFA71A7}" destId="{BD5A441A-ABFD-4FB3-A2DD-C3F4365CF71B}" srcOrd="0" destOrd="0" presId="urn:microsoft.com/office/officeart/2005/8/layout/pList1"/>
    <dgm:cxn modelId="{6D7D7EFA-A262-4915-ABC1-A3B16C8B17A4}" type="presParOf" srcId="{EF9D4BE7-AA7F-45D3-A881-1716CAFA71A7}" destId="{B41097F9-6402-4EDC-BBF6-70E3A19D25BE}" srcOrd="1" destOrd="0" presId="urn:microsoft.com/office/officeart/2005/8/layout/pList1"/>
    <dgm:cxn modelId="{1A8359CB-4DDF-4941-B853-29CAABB9794A}" type="presParOf" srcId="{46D4E40D-9B63-4600-BE79-9FBFA1FF0CA3}" destId="{E8E26FF4-58D2-4542-9C27-0A49BF1DDFFE}" srcOrd="1" destOrd="0" presId="urn:microsoft.com/office/officeart/2005/8/layout/pList1"/>
    <dgm:cxn modelId="{777BEC1F-F4F6-43D2-A260-FE9BCEE5C038}" type="presParOf" srcId="{46D4E40D-9B63-4600-BE79-9FBFA1FF0CA3}" destId="{03FF8ED0-854F-4EBC-8588-CC7562FF70D6}" srcOrd="2" destOrd="0" presId="urn:microsoft.com/office/officeart/2005/8/layout/pList1"/>
    <dgm:cxn modelId="{DB8E6314-8A40-4A15-8EEE-3A1E86DBE62C}" type="presParOf" srcId="{03FF8ED0-854F-4EBC-8588-CC7562FF70D6}" destId="{26F1111E-ACBA-4176-BD61-FCB3EE90EA88}" srcOrd="0" destOrd="0" presId="urn:microsoft.com/office/officeart/2005/8/layout/pList1"/>
    <dgm:cxn modelId="{AF0E8A66-FB24-424B-B79F-5391360C3F9A}" type="presParOf" srcId="{03FF8ED0-854F-4EBC-8588-CC7562FF70D6}" destId="{B2F65909-55A9-42D1-B5E2-FDA3AAFA0C9A}" srcOrd="1" destOrd="0" presId="urn:microsoft.com/office/officeart/2005/8/layout/pList1"/>
    <dgm:cxn modelId="{A3324256-892E-4FC8-9179-B33CD53A13E0}" type="presParOf" srcId="{46D4E40D-9B63-4600-BE79-9FBFA1FF0CA3}" destId="{4F6E4CEB-9589-47DA-945C-B20E31F377E8}" srcOrd="3" destOrd="0" presId="urn:microsoft.com/office/officeart/2005/8/layout/pList1"/>
    <dgm:cxn modelId="{7BF682D7-14BA-4B0A-8ADC-471151E7D043}" type="presParOf" srcId="{46D4E40D-9B63-4600-BE79-9FBFA1FF0CA3}" destId="{38778BB0-1E14-4BAF-8DAE-F7B53DB0066E}" srcOrd="4" destOrd="0" presId="urn:microsoft.com/office/officeart/2005/8/layout/pList1"/>
    <dgm:cxn modelId="{8BBB8E8C-57F2-46E6-A45E-AA12ACF770EA}" type="presParOf" srcId="{38778BB0-1E14-4BAF-8DAE-F7B53DB0066E}" destId="{048BAF85-23C1-4F11-865D-7D735DD7F7B6}" srcOrd="0" destOrd="0" presId="urn:microsoft.com/office/officeart/2005/8/layout/pList1"/>
    <dgm:cxn modelId="{3005F5FB-AF3C-4B56-A976-0E5A892B2C5C}" type="presParOf" srcId="{38778BB0-1E14-4BAF-8DAE-F7B53DB0066E}" destId="{9730E99B-B7CF-46D9-9300-F6D4FB9567CF}" srcOrd="1" destOrd="0" presId="urn:microsoft.com/office/officeart/2005/8/layout/pList1"/>
    <dgm:cxn modelId="{FDDC6A75-E5FE-4869-B99B-C996152B042A}" type="presParOf" srcId="{46D4E40D-9B63-4600-BE79-9FBFA1FF0CA3}" destId="{133F8D40-39D0-4523-A0FC-18DAC197EDDC}" srcOrd="5" destOrd="0" presId="urn:microsoft.com/office/officeart/2005/8/layout/pList1"/>
    <dgm:cxn modelId="{C346EFE6-3E41-49D4-B4E5-297D85AF3C31}" type="presParOf" srcId="{46D4E40D-9B63-4600-BE79-9FBFA1FF0CA3}" destId="{3275825A-AD9E-4B89-9082-4AB984AA209A}" srcOrd="6" destOrd="0" presId="urn:microsoft.com/office/officeart/2005/8/layout/pList1"/>
    <dgm:cxn modelId="{5F6CF410-5876-43C4-BFE0-19DB923A0B24}" type="presParOf" srcId="{3275825A-AD9E-4B89-9082-4AB984AA209A}" destId="{688EE42E-CA81-43F9-B140-8F48536676E0}" srcOrd="0" destOrd="0" presId="urn:microsoft.com/office/officeart/2005/8/layout/pList1"/>
    <dgm:cxn modelId="{DCB13742-D047-4CA7-8D00-22FBA3EE8E16}" type="presParOf" srcId="{3275825A-AD9E-4B89-9082-4AB984AA209A}" destId="{2D1C97EA-C9E3-455A-9A1B-822B0CC6DC52}" srcOrd="1" destOrd="0" presId="urn:microsoft.com/office/officeart/2005/8/layout/pList1"/>
    <dgm:cxn modelId="{140130FE-3CC1-4246-B18A-9AA21BDD0A91}" type="presParOf" srcId="{46D4E40D-9B63-4600-BE79-9FBFA1FF0CA3}" destId="{082E5E06-F57E-474E-A043-0B7DD62EE6AB}" srcOrd="7" destOrd="0" presId="urn:microsoft.com/office/officeart/2005/8/layout/pList1"/>
    <dgm:cxn modelId="{70F178EF-9394-4082-9DF8-74337E14DFEF}" type="presParOf" srcId="{46D4E40D-9B63-4600-BE79-9FBFA1FF0CA3}" destId="{ADCFE1FB-D3B3-428B-94DC-ADA87805732A}" srcOrd="8" destOrd="0" presId="urn:microsoft.com/office/officeart/2005/8/layout/pList1"/>
    <dgm:cxn modelId="{9EF86AC4-B1EF-4537-9ABA-010E2727C82A}" type="presParOf" srcId="{ADCFE1FB-D3B3-428B-94DC-ADA87805732A}" destId="{6C48C6E8-7280-479F-8720-8F0D85558ECC}" srcOrd="0" destOrd="0" presId="urn:microsoft.com/office/officeart/2005/8/layout/pList1"/>
    <dgm:cxn modelId="{971E29E8-5334-4B1C-BB46-753179187DD6}" type="presParOf" srcId="{ADCFE1FB-D3B3-428B-94DC-ADA87805732A}" destId="{862583A2-9395-47B4-BB9E-63646A39F371}" srcOrd="1" destOrd="0" presId="urn:microsoft.com/office/officeart/2005/8/layout/pList1"/>
    <dgm:cxn modelId="{93C18431-B7F0-48E8-B7DA-5FA19438D86F}" type="presParOf" srcId="{46D4E40D-9B63-4600-BE79-9FBFA1FF0CA3}" destId="{FD545AA4-79CF-4A0E-9B74-0B3144D7ECC5}" srcOrd="9" destOrd="0" presId="urn:microsoft.com/office/officeart/2005/8/layout/pList1"/>
    <dgm:cxn modelId="{994E7BF7-FE36-4F0E-AD05-AC2A0D0E6A5A}" type="presParOf" srcId="{46D4E40D-9B63-4600-BE79-9FBFA1FF0CA3}" destId="{8E45B90D-E3AA-4DA4-9DE3-A7F27759BE5C}" srcOrd="10" destOrd="0" presId="urn:microsoft.com/office/officeart/2005/8/layout/pList1"/>
    <dgm:cxn modelId="{03D8D495-C776-4334-ADEC-1BE735A30330}" type="presParOf" srcId="{8E45B90D-E3AA-4DA4-9DE3-A7F27759BE5C}" destId="{B9719058-AEC7-444D-BA1B-A6AC75078AC4}" srcOrd="0" destOrd="0" presId="urn:microsoft.com/office/officeart/2005/8/layout/pList1"/>
    <dgm:cxn modelId="{2A5561EC-8134-4795-B3D5-1561BB9628F4}" type="presParOf" srcId="{8E45B90D-E3AA-4DA4-9DE3-A7F27759BE5C}" destId="{503668D7-8F62-488B-A9E1-AC11B90A7635}" srcOrd="1" destOrd="0" presId="urn:microsoft.com/office/officeart/2005/8/layout/pList1"/>
    <dgm:cxn modelId="{DCFF7190-E9DB-4D08-852C-344D904B2A45}" type="presParOf" srcId="{46D4E40D-9B63-4600-BE79-9FBFA1FF0CA3}" destId="{77CACB29-5051-40CF-BC45-71FEC19D805E}" srcOrd="11" destOrd="0" presId="urn:microsoft.com/office/officeart/2005/8/layout/pList1"/>
    <dgm:cxn modelId="{560DBF67-FFF9-47FF-AB4A-8EE804AD861E}" type="presParOf" srcId="{46D4E40D-9B63-4600-BE79-9FBFA1FF0CA3}" destId="{E754813A-390B-492D-A2F4-FD49BA812BD8}" srcOrd="12" destOrd="0" presId="urn:microsoft.com/office/officeart/2005/8/layout/pList1"/>
    <dgm:cxn modelId="{32B813E2-0EF1-4C24-9EAD-40D7FA867E97}" type="presParOf" srcId="{E754813A-390B-492D-A2F4-FD49BA812BD8}" destId="{13002907-7A52-43E1-92E3-EAC8437AC7FE}" srcOrd="0" destOrd="0" presId="urn:microsoft.com/office/officeart/2005/8/layout/pList1"/>
    <dgm:cxn modelId="{2ABEA049-91F7-4395-ACD9-B17D2A763377}" type="presParOf" srcId="{E754813A-390B-492D-A2F4-FD49BA812BD8}" destId="{8C9C1BB0-E4B3-435C-8FDF-C62D09616089}" srcOrd="1" destOrd="0" presId="urn:microsoft.com/office/officeart/2005/8/layout/pList1"/>
    <dgm:cxn modelId="{BFC2AA0A-5BD9-40C7-B866-B77FBE64F60C}" type="presParOf" srcId="{46D4E40D-9B63-4600-BE79-9FBFA1FF0CA3}" destId="{4E256EC6-B186-4ADF-B793-287450B220EF}" srcOrd="13" destOrd="0" presId="urn:microsoft.com/office/officeart/2005/8/layout/pList1"/>
    <dgm:cxn modelId="{CB9CC970-B973-4A81-8523-17BB62F90C2B}" type="presParOf" srcId="{46D4E40D-9B63-4600-BE79-9FBFA1FF0CA3}" destId="{D58A6CEF-576D-4E96-A083-CFC7BF057B45}" srcOrd="14" destOrd="0" presId="urn:microsoft.com/office/officeart/2005/8/layout/pList1"/>
    <dgm:cxn modelId="{79278EA7-E62E-42CF-B1F8-537AA22ADE33}" type="presParOf" srcId="{D58A6CEF-576D-4E96-A083-CFC7BF057B45}" destId="{3A4828C7-C2CA-42A1-9A6D-36937A4735AF}" srcOrd="0" destOrd="0" presId="urn:microsoft.com/office/officeart/2005/8/layout/pList1"/>
    <dgm:cxn modelId="{A941FF6B-0F46-4FD0-9E40-1D25B5384D39}" type="presParOf" srcId="{D58A6CEF-576D-4E96-A083-CFC7BF057B45}" destId="{6BDD1B27-25EA-4077-A266-02DC2E2070A9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3940B2-0362-4923-BED5-B966952CE2D9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00DE36D-E810-457B-871C-028251C8E11F}">
      <dgm:prSet phldrT="[Texto]" custT="1"/>
      <dgm:spPr>
        <a:solidFill>
          <a:schemeClr val="tx1"/>
        </a:solidFill>
      </dgm:spPr>
      <dgm:t>
        <a:bodyPr/>
        <a:lstStyle/>
        <a:p>
          <a:r>
            <a:rPr lang="pt-BR" sz="3200" b="1" dirty="0"/>
            <a:t>Nutrição satisfatória</a:t>
          </a:r>
        </a:p>
      </dgm:t>
    </dgm:pt>
    <dgm:pt modelId="{38E1CCA4-D2F0-462B-B8D8-F23DFC346B51}" type="parTrans" cxnId="{35A1EEF1-E6C1-4ACC-A7BA-E2E73DED17D8}">
      <dgm:prSet/>
      <dgm:spPr/>
      <dgm:t>
        <a:bodyPr/>
        <a:lstStyle/>
        <a:p>
          <a:endParaRPr lang="pt-BR" sz="2000"/>
        </a:p>
      </dgm:t>
    </dgm:pt>
    <dgm:pt modelId="{BCB4E7D4-C261-4242-9670-E6C1427A3131}" type="sibTrans" cxnId="{35A1EEF1-E6C1-4ACC-A7BA-E2E73DED17D8}">
      <dgm:prSet custT="1"/>
      <dgm:spPr>
        <a:solidFill>
          <a:schemeClr val="tx1"/>
        </a:solidFill>
      </dgm:spPr>
      <dgm:t>
        <a:bodyPr/>
        <a:lstStyle/>
        <a:p>
          <a:r>
            <a:rPr lang="pt-BR" sz="3600" b="1" dirty="0"/>
            <a:t>Longo histórico</a:t>
          </a:r>
        </a:p>
      </dgm:t>
    </dgm:pt>
    <dgm:pt modelId="{C0C65876-5A65-49E5-8544-FDDAF3A052CD}">
      <dgm:prSet phldrT="[Texto]" custT="1"/>
      <dgm:spPr>
        <a:solidFill>
          <a:srgbClr val="00B0F0"/>
        </a:solidFill>
      </dgm:spPr>
      <dgm:t>
        <a:bodyPr/>
        <a:lstStyle/>
        <a:p>
          <a:r>
            <a:rPr lang="pt-BR" sz="2800" dirty="0"/>
            <a:t>Peso e estatura adequado para todas as faixas etárias</a:t>
          </a:r>
        </a:p>
      </dgm:t>
    </dgm:pt>
    <dgm:pt modelId="{4295A261-EE01-4A03-9F8E-3502B6D0484E}" type="sibTrans" cxnId="{0E9310EF-97AA-493C-A035-C8733F427801}">
      <dgm:prSet/>
      <dgm:spPr/>
      <dgm:t>
        <a:bodyPr/>
        <a:lstStyle/>
        <a:p>
          <a:endParaRPr lang="pt-BR" sz="2000"/>
        </a:p>
      </dgm:t>
    </dgm:pt>
    <dgm:pt modelId="{68022292-7422-4867-B3AF-214B76E08650}" type="parTrans" cxnId="{0E9310EF-97AA-493C-A035-C8733F427801}">
      <dgm:prSet/>
      <dgm:spPr/>
      <dgm:t>
        <a:bodyPr/>
        <a:lstStyle/>
        <a:p>
          <a:endParaRPr lang="pt-BR" sz="2000"/>
        </a:p>
      </dgm:t>
    </dgm:pt>
    <dgm:pt modelId="{6F689BE3-13B2-4C16-95BB-87F13EEF7AE1}">
      <dgm:prSet phldrT="[Texto]" custT="1"/>
      <dgm:spPr>
        <a:solidFill>
          <a:schemeClr val="tx1"/>
        </a:solidFill>
      </dgm:spPr>
      <dgm:t>
        <a:bodyPr/>
        <a:lstStyle/>
        <a:p>
          <a:r>
            <a:rPr lang="pt-BR" sz="2450" dirty="0"/>
            <a:t>Poucas deficiências Nutricionais</a:t>
          </a:r>
        </a:p>
      </dgm:t>
    </dgm:pt>
    <dgm:pt modelId="{24327628-D9F7-492C-8B9A-AFB6330AEBB0}" type="sibTrans" cxnId="{62DE76A4-9BF2-4DDE-BC36-CABB8A330FCD}">
      <dgm:prSet custT="1"/>
      <dgm:spPr>
        <a:solidFill>
          <a:schemeClr val="tx1"/>
        </a:solidFill>
      </dgm:spPr>
      <dgm:t>
        <a:bodyPr/>
        <a:lstStyle/>
        <a:p>
          <a:r>
            <a:rPr lang="pt-BR" sz="3200" dirty="0"/>
            <a:t>Saúde Óssea</a:t>
          </a:r>
        </a:p>
      </dgm:t>
    </dgm:pt>
    <dgm:pt modelId="{C803919B-9643-47A2-B263-CC73411FA99B}" type="parTrans" cxnId="{62DE76A4-9BF2-4DDE-BC36-CABB8A330FCD}">
      <dgm:prSet/>
      <dgm:spPr/>
      <dgm:t>
        <a:bodyPr/>
        <a:lstStyle/>
        <a:p>
          <a:endParaRPr lang="pt-BR" sz="2000"/>
        </a:p>
      </dgm:t>
    </dgm:pt>
    <dgm:pt modelId="{025AF94B-E02A-449B-8643-5AB45994A80F}" type="pres">
      <dgm:prSet presAssocID="{D33940B2-0362-4923-BED5-B966952CE2D9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64655BA0-2EA3-424A-9662-D39B53E5A705}" type="pres">
      <dgm:prSet presAssocID="{C00DE36D-E810-457B-871C-028251C8E11F}" presName="composite" presStyleCnt="0"/>
      <dgm:spPr/>
    </dgm:pt>
    <dgm:pt modelId="{0F4DB224-9FC3-4CE6-BF98-25E734B62D0B}" type="pres">
      <dgm:prSet presAssocID="{C00DE36D-E810-457B-871C-028251C8E11F}" presName="Parent1" presStyleLbl="node1" presStyleIdx="0" presStyleCnt="4" custScaleX="204202" custScaleY="166503" custLinFactNeighborX="98357" custLinFactNeighborY="-253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8C9F948-2712-4AC3-ACA9-57B2A53587B0}" type="pres">
      <dgm:prSet presAssocID="{C00DE36D-E810-457B-871C-028251C8E11F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8FED56A2-2AE7-4C2C-AD08-0A51B0F025FC}" type="pres">
      <dgm:prSet presAssocID="{C00DE36D-E810-457B-871C-028251C8E11F}" presName="BalanceSpacing" presStyleCnt="0"/>
      <dgm:spPr/>
    </dgm:pt>
    <dgm:pt modelId="{FF5C044F-2F87-49FF-9B43-80A9BDE3C5D8}" type="pres">
      <dgm:prSet presAssocID="{C00DE36D-E810-457B-871C-028251C8E11F}" presName="BalanceSpacing1" presStyleCnt="0"/>
      <dgm:spPr/>
    </dgm:pt>
    <dgm:pt modelId="{E4BA19C1-7110-4996-A07C-9D3E06302715}" type="pres">
      <dgm:prSet presAssocID="{BCB4E7D4-C261-4242-9670-E6C1427A3131}" presName="Accent1Text" presStyleLbl="node1" presStyleIdx="1" presStyleCnt="4" custScaleX="189955" custScaleY="164071" custLinFactNeighborX="-4100" custLinFactNeighborY="-749"/>
      <dgm:spPr/>
      <dgm:t>
        <a:bodyPr/>
        <a:lstStyle/>
        <a:p>
          <a:endParaRPr lang="pt-BR"/>
        </a:p>
      </dgm:t>
    </dgm:pt>
    <dgm:pt modelId="{6BA868D1-C661-4C44-BA06-05FEB05151F5}" type="pres">
      <dgm:prSet presAssocID="{BCB4E7D4-C261-4242-9670-E6C1427A3131}" presName="spaceBetweenRectangles" presStyleCnt="0"/>
      <dgm:spPr/>
    </dgm:pt>
    <dgm:pt modelId="{DD45B3FF-9F12-4490-A348-D9C352B51721}" type="pres">
      <dgm:prSet presAssocID="{6F689BE3-13B2-4C16-95BB-87F13EEF7AE1}" presName="composite" presStyleCnt="0"/>
      <dgm:spPr/>
    </dgm:pt>
    <dgm:pt modelId="{C4750B55-7D35-4B6F-B972-81077BEE8F81}" type="pres">
      <dgm:prSet presAssocID="{6F689BE3-13B2-4C16-95BB-87F13EEF7AE1}" presName="Parent1" presStyleLbl="node1" presStyleIdx="2" presStyleCnt="4" custScaleX="159879" custScaleY="121297" custLinFactNeighborX="10721" custLinFactNeighborY="-50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1C66B15-EE03-46B3-8CA4-656ED8F02497}" type="pres">
      <dgm:prSet presAssocID="{6F689BE3-13B2-4C16-95BB-87F13EEF7AE1}" presName="Childtext1" presStyleLbl="revTx" presStyleIdx="1" presStyleCnt="2" custScaleX="144875" custScaleY="154270" custLinFactNeighborX="-76811" custLinFactNeighborY="-20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6FC8A07-D326-4E9F-8F49-316C1B2A4165}" type="pres">
      <dgm:prSet presAssocID="{6F689BE3-13B2-4C16-95BB-87F13EEF7AE1}" presName="BalanceSpacing" presStyleCnt="0"/>
      <dgm:spPr/>
    </dgm:pt>
    <dgm:pt modelId="{E092434D-90D1-4D07-ABB6-08DBE9EAB3D6}" type="pres">
      <dgm:prSet presAssocID="{6F689BE3-13B2-4C16-95BB-87F13EEF7AE1}" presName="BalanceSpacing1" presStyleCnt="0"/>
      <dgm:spPr/>
    </dgm:pt>
    <dgm:pt modelId="{38634B6E-3860-4B41-8B8D-61898E189449}" type="pres">
      <dgm:prSet presAssocID="{24327628-D9F7-492C-8B9A-AFB6330AEBB0}" presName="Accent1Text" presStyleLbl="node1" presStyleIdx="3" presStyleCnt="4" custScaleX="132387" custScaleY="120721" custLinFactX="7212" custLinFactNeighborX="100000" custLinFactNeighborY="-8068"/>
      <dgm:spPr/>
      <dgm:t>
        <a:bodyPr/>
        <a:lstStyle/>
        <a:p>
          <a:endParaRPr lang="pt-BR"/>
        </a:p>
      </dgm:t>
    </dgm:pt>
  </dgm:ptLst>
  <dgm:cxnLst>
    <dgm:cxn modelId="{A3E00767-9298-4DDC-869C-139073E426B5}" type="presOf" srcId="{BCB4E7D4-C261-4242-9670-E6C1427A3131}" destId="{E4BA19C1-7110-4996-A07C-9D3E06302715}" srcOrd="0" destOrd="0" presId="urn:microsoft.com/office/officeart/2008/layout/AlternatingHexagons"/>
    <dgm:cxn modelId="{ADB26319-7407-4086-BCC5-81FB114B5B7E}" type="presOf" srcId="{6F689BE3-13B2-4C16-95BB-87F13EEF7AE1}" destId="{C4750B55-7D35-4B6F-B972-81077BEE8F81}" srcOrd="0" destOrd="0" presId="urn:microsoft.com/office/officeart/2008/layout/AlternatingHexagons"/>
    <dgm:cxn modelId="{35A1EEF1-E6C1-4ACC-A7BA-E2E73DED17D8}" srcId="{D33940B2-0362-4923-BED5-B966952CE2D9}" destId="{C00DE36D-E810-457B-871C-028251C8E11F}" srcOrd="0" destOrd="0" parTransId="{38E1CCA4-D2F0-462B-B8D8-F23DFC346B51}" sibTransId="{BCB4E7D4-C261-4242-9670-E6C1427A3131}"/>
    <dgm:cxn modelId="{0A5ECFE0-A815-4D91-BA61-384421C9F50E}" type="presOf" srcId="{C0C65876-5A65-49E5-8544-FDDAF3A052CD}" destId="{91C66B15-EE03-46B3-8CA4-656ED8F02497}" srcOrd="0" destOrd="0" presId="urn:microsoft.com/office/officeart/2008/layout/AlternatingHexagons"/>
    <dgm:cxn modelId="{F025C513-22FD-42FD-95E1-80A4C6E84622}" type="presOf" srcId="{D33940B2-0362-4923-BED5-B966952CE2D9}" destId="{025AF94B-E02A-449B-8643-5AB45994A80F}" srcOrd="0" destOrd="0" presId="urn:microsoft.com/office/officeart/2008/layout/AlternatingHexagons"/>
    <dgm:cxn modelId="{1968A5E3-8B78-43A4-BAFF-18128C4A048E}" type="presOf" srcId="{C00DE36D-E810-457B-871C-028251C8E11F}" destId="{0F4DB224-9FC3-4CE6-BF98-25E734B62D0B}" srcOrd="0" destOrd="0" presId="urn:microsoft.com/office/officeart/2008/layout/AlternatingHexagons"/>
    <dgm:cxn modelId="{62DE76A4-9BF2-4DDE-BC36-CABB8A330FCD}" srcId="{D33940B2-0362-4923-BED5-B966952CE2D9}" destId="{6F689BE3-13B2-4C16-95BB-87F13EEF7AE1}" srcOrd="1" destOrd="0" parTransId="{C803919B-9643-47A2-B263-CC73411FA99B}" sibTransId="{24327628-D9F7-492C-8B9A-AFB6330AEBB0}"/>
    <dgm:cxn modelId="{465A6F67-D89D-4A62-B7D0-57786800040B}" type="presOf" srcId="{24327628-D9F7-492C-8B9A-AFB6330AEBB0}" destId="{38634B6E-3860-4B41-8B8D-61898E189449}" srcOrd="0" destOrd="0" presId="urn:microsoft.com/office/officeart/2008/layout/AlternatingHexagons"/>
    <dgm:cxn modelId="{0E9310EF-97AA-493C-A035-C8733F427801}" srcId="{6F689BE3-13B2-4C16-95BB-87F13EEF7AE1}" destId="{C0C65876-5A65-49E5-8544-FDDAF3A052CD}" srcOrd="0" destOrd="0" parTransId="{68022292-7422-4867-B3AF-214B76E08650}" sibTransId="{4295A261-EE01-4A03-9F8E-3502B6D0484E}"/>
    <dgm:cxn modelId="{99798DD4-A971-40B4-A29A-913D83B9AB34}" type="presParOf" srcId="{025AF94B-E02A-449B-8643-5AB45994A80F}" destId="{64655BA0-2EA3-424A-9662-D39B53E5A705}" srcOrd="0" destOrd="0" presId="urn:microsoft.com/office/officeart/2008/layout/AlternatingHexagons"/>
    <dgm:cxn modelId="{E08646DA-5D35-475B-9BEA-807761B6AE70}" type="presParOf" srcId="{64655BA0-2EA3-424A-9662-D39B53E5A705}" destId="{0F4DB224-9FC3-4CE6-BF98-25E734B62D0B}" srcOrd="0" destOrd="0" presId="urn:microsoft.com/office/officeart/2008/layout/AlternatingHexagons"/>
    <dgm:cxn modelId="{84CAC708-4FC1-4B4E-BD64-C1D5B068261E}" type="presParOf" srcId="{64655BA0-2EA3-424A-9662-D39B53E5A705}" destId="{58C9F948-2712-4AC3-ACA9-57B2A53587B0}" srcOrd="1" destOrd="0" presId="urn:microsoft.com/office/officeart/2008/layout/AlternatingHexagons"/>
    <dgm:cxn modelId="{AC13A297-01AB-4AE6-9B6B-AD2A0EFEA513}" type="presParOf" srcId="{64655BA0-2EA3-424A-9662-D39B53E5A705}" destId="{8FED56A2-2AE7-4C2C-AD08-0A51B0F025FC}" srcOrd="2" destOrd="0" presId="urn:microsoft.com/office/officeart/2008/layout/AlternatingHexagons"/>
    <dgm:cxn modelId="{996E4844-271F-49BC-B01C-958925BFA42D}" type="presParOf" srcId="{64655BA0-2EA3-424A-9662-D39B53E5A705}" destId="{FF5C044F-2F87-49FF-9B43-80A9BDE3C5D8}" srcOrd="3" destOrd="0" presId="urn:microsoft.com/office/officeart/2008/layout/AlternatingHexagons"/>
    <dgm:cxn modelId="{70409DF0-A182-49AB-AE57-9DF6F6BCE902}" type="presParOf" srcId="{64655BA0-2EA3-424A-9662-D39B53E5A705}" destId="{E4BA19C1-7110-4996-A07C-9D3E06302715}" srcOrd="4" destOrd="0" presId="urn:microsoft.com/office/officeart/2008/layout/AlternatingHexagons"/>
    <dgm:cxn modelId="{D34E630C-E142-49FF-A83A-F53966588984}" type="presParOf" srcId="{025AF94B-E02A-449B-8643-5AB45994A80F}" destId="{6BA868D1-C661-4C44-BA06-05FEB05151F5}" srcOrd="1" destOrd="0" presId="urn:microsoft.com/office/officeart/2008/layout/AlternatingHexagons"/>
    <dgm:cxn modelId="{EB4DE851-C07F-4A10-A570-E26D025281D5}" type="presParOf" srcId="{025AF94B-E02A-449B-8643-5AB45994A80F}" destId="{DD45B3FF-9F12-4490-A348-D9C352B51721}" srcOrd="2" destOrd="0" presId="urn:microsoft.com/office/officeart/2008/layout/AlternatingHexagons"/>
    <dgm:cxn modelId="{489929C5-4A9B-45F1-930C-EDB2B3DD9658}" type="presParOf" srcId="{DD45B3FF-9F12-4490-A348-D9C352B51721}" destId="{C4750B55-7D35-4B6F-B972-81077BEE8F81}" srcOrd="0" destOrd="0" presId="urn:microsoft.com/office/officeart/2008/layout/AlternatingHexagons"/>
    <dgm:cxn modelId="{1A2279EF-D82F-42F7-9F65-DE17786BA27A}" type="presParOf" srcId="{DD45B3FF-9F12-4490-A348-D9C352B51721}" destId="{91C66B15-EE03-46B3-8CA4-656ED8F02497}" srcOrd="1" destOrd="0" presId="urn:microsoft.com/office/officeart/2008/layout/AlternatingHexagons"/>
    <dgm:cxn modelId="{FB16297E-D06F-4B1D-81A4-2F5F6510B9B8}" type="presParOf" srcId="{DD45B3FF-9F12-4490-A348-D9C352B51721}" destId="{86FC8A07-D326-4E9F-8F49-316C1B2A4165}" srcOrd="2" destOrd="0" presId="urn:microsoft.com/office/officeart/2008/layout/AlternatingHexagons"/>
    <dgm:cxn modelId="{BAD3645C-E1D2-4DD3-9D37-F8B5A1406FCD}" type="presParOf" srcId="{DD45B3FF-9F12-4490-A348-D9C352B51721}" destId="{E092434D-90D1-4D07-ABB6-08DBE9EAB3D6}" srcOrd="3" destOrd="0" presId="urn:microsoft.com/office/officeart/2008/layout/AlternatingHexagons"/>
    <dgm:cxn modelId="{A5200365-5B58-401A-8753-E525DAD5F78E}" type="presParOf" srcId="{DD45B3FF-9F12-4490-A348-D9C352B51721}" destId="{38634B6E-3860-4B41-8B8D-61898E189449}" srcOrd="4" destOrd="0" presId="urn:microsoft.com/office/officeart/2008/layout/AlternatingHexagons"/>
  </dgm:cxnLst>
  <dgm:bg/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71343C7-43DF-47A3-AF25-81EFA721AF70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B25DF807-BDC1-4280-A4BE-DDF484BCF3CA}">
      <dgm:prSet custT="1"/>
      <dgm:spPr/>
      <dgm:t>
        <a:bodyPr/>
        <a:lstStyle/>
        <a:p>
          <a:pPr algn="just" rtl="0"/>
          <a:r>
            <a:rPr lang="pt-BR" sz="4000" dirty="0">
              <a:solidFill>
                <a:schemeClr val="tx1"/>
              </a:solidFill>
            </a:rPr>
            <a:t>Falta de adesão </a:t>
          </a:r>
          <a:r>
            <a:rPr lang="pt-BR" sz="3600" dirty="0" smtClean="0">
              <a:solidFill>
                <a:schemeClr val="tx1"/>
              </a:solidFill>
            </a:rPr>
            <a:t>(custo dos alimentos com baixa proteína, dificuldade </a:t>
          </a:r>
          <a:r>
            <a:rPr lang="pt-BR" sz="3600" dirty="0">
              <a:solidFill>
                <a:schemeClr val="tx1"/>
              </a:solidFill>
            </a:rPr>
            <a:t>da restrição, estigmatização e falta de </a:t>
          </a:r>
          <a:r>
            <a:rPr lang="pt-BR" sz="3600" dirty="0" err="1">
              <a:solidFill>
                <a:schemeClr val="tx1"/>
              </a:solidFill>
            </a:rPr>
            <a:t>palatabilidade</a:t>
          </a:r>
          <a:r>
            <a:rPr lang="pt-BR" sz="3600" dirty="0">
              <a:solidFill>
                <a:schemeClr val="tx1"/>
              </a:solidFill>
            </a:rPr>
            <a:t> dos substitutos de proteínas sem FAL</a:t>
          </a:r>
          <a:r>
            <a:rPr lang="pt-BR" sz="3600" dirty="0" smtClean="0">
              <a:solidFill>
                <a:schemeClr val="tx1"/>
              </a:solidFill>
            </a:rPr>
            <a:t>.)</a:t>
          </a:r>
          <a:endParaRPr lang="pt-BR" sz="4000" dirty="0">
            <a:solidFill>
              <a:schemeClr val="tx1"/>
            </a:solidFill>
          </a:endParaRPr>
        </a:p>
      </dgm:t>
    </dgm:pt>
    <dgm:pt modelId="{64E37729-654D-4A8D-AD40-F59C3FEE1D01}" type="parTrans" cxnId="{533FC6F9-9A25-43C1-B8EE-98F978BCF235}">
      <dgm:prSet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698FD016-37BF-48D3-9875-A66ABEB5074A}" type="sibTrans" cxnId="{533FC6F9-9A25-43C1-B8EE-98F978BCF235}">
      <dgm:prSet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7927A0F4-0723-4C62-8D63-0194A007D9C9}">
      <dgm:prSet custT="1"/>
      <dgm:spPr/>
      <dgm:t>
        <a:bodyPr/>
        <a:lstStyle/>
        <a:p>
          <a:pPr rtl="0"/>
          <a:r>
            <a:rPr lang="pt-BR" sz="4000" dirty="0">
              <a:solidFill>
                <a:schemeClr val="tx1"/>
              </a:solidFill>
            </a:rPr>
            <a:t>Desequilíbrio nutricional na dieta.</a:t>
          </a:r>
        </a:p>
      </dgm:t>
    </dgm:pt>
    <dgm:pt modelId="{9067C813-DDA7-4455-ACA4-37F8884FA7EB}" type="parTrans" cxnId="{04C42017-51A1-4C40-BBD0-E25877766A37}">
      <dgm:prSet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FE85E222-EF6F-4A65-9DD8-EC44A97387F8}" type="sibTrans" cxnId="{04C42017-51A1-4C40-BBD0-E25877766A37}">
      <dgm:prSet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B072E43A-F83C-48E8-9EE4-87EF012B0B61}">
      <dgm:prSet custT="1"/>
      <dgm:spPr/>
      <dgm:t>
        <a:bodyPr/>
        <a:lstStyle/>
        <a:p>
          <a:pPr rtl="0"/>
          <a:r>
            <a:rPr lang="pt-BR" sz="4000" dirty="0">
              <a:solidFill>
                <a:schemeClr val="tx1"/>
              </a:solidFill>
            </a:rPr>
            <a:t>Dificuldades sociais, emocionais  e de qualidade de </a:t>
          </a:r>
          <a:r>
            <a:rPr lang="pt-BR" sz="4000" dirty="0" smtClean="0">
              <a:solidFill>
                <a:schemeClr val="tx1"/>
              </a:solidFill>
            </a:rPr>
            <a:t>vida </a:t>
          </a:r>
          <a:r>
            <a:rPr lang="pt-BR" sz="3200" dirty="0" smtClean="0">
              <a:solidFill>
                <a:schemeClr val="tx1"/>
              </a:solidFill>
            </a:rPr>
            <a:t>(Maior exigência de tempo, confronto social quanto a doença e o tratamento.)</a:t>
          </a:r>
          <a:endParaRPr lang="pt-BR" sz="3200" dirty="0">
            <a:solidFill>
              <a:schemeClr val="tx1"/>
            </a:solidFill>
          </a:endParaRPr>
        </a:p>
      </dgm:t>
    </dgm:pt>
    <dgm:pt modelId="{43CC5D62-D688-48E4-98AB-B7904F3540AB}" type="parTrans" cxnId="{2805FF40-14D6-4DA0-BB04-BF129C9AE2CD}">
      <dgm:prSet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E3B5FAB1-2E64-46F7-A083-955D2D10725A}" type="sibTrans" cxnId="{2805FF40-14D6-4DA0-BB04-BF129C9AE2CD}">
      <dgm:prSet/>
      <dgm:spPr/>
      <dgm:t>
        <a:bodyPr/>
        <a:lstStyle/>
        <a:p>
          <a:endParaRPr lang="pt-BR" sz="2000">
            <a:solidFill>
              <a:schemeClr val="tx1"/>
            </a:solidFill>
          </a:endParaRPr>
        </a:p>
      </dgm:t>
    </dgm:pt>
    <dgm:pt modelId="{4DF10E4C-B842-4D0D-87A8-420B92E73EB5}" type="pres">
      <dgm:prSet presAssocID="{071343C7-43DF-47A3-AF25-81EFA721AF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B7FF5C8-4AAA-43FB-8EE5-C5DA3E2388F6}" type="pres">
      <dgm:prSet presAssocID="{B25DF807-BDC1-4280-A4BE-DDF484BCF3CA}" presName="parentText" presStyleLbl="node1" presStyleIdx="0" presStyleCnt="3" custScaleY="114663" custLinFactNeighborX="0" custLinFactNeighborY="-883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587FF8A-025C-497F-B63C-BBD0089253AA}" type="pres">
      <dgm:prSet presAssocID="{698FD016-37BF-48D3-9875-A66ABEB5074A}" presName="spacer" presStyleCnt="0"/>
      <dgm:spPr/>
    </dgm:pt>
    <dgm:pt modelId="{F8F612D5-0F6E-4A16-956B-67BC9BF1E14A}" type="pres">
      <dgm:prSet presAssocID="{7927A0F4-0723-4C62-8D63-0194A007D9C9}" presName="parentText" presStyleLbl="node1" presStyleIdx="1" presStyleCnt="3" custLinFactNeighborX="0" custLinFactNeighborY="-5063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24D071-0EAD-433F-826E-66D4E704E5D6}" type="pres">
      <dgm:prSet presAssocID="{FE85E222-EF6F-4A65-9DD8-EC44A97387F8}" presName="spacer" presStyleCnt="0"/>
      <dgm:spPr/>
    </dgm:pt>
    <dgm:pt modelId="{6F40221F-0DF0-4E0E-BD05-80B52BC94EF5}" type="pres">
      <dgm:prSet presAssocID="{B072E43A-F83C-48E8-9EE4-87EF012B0B6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4C42017-51A1-4C40-BBD0-E25877766A37}" srcId="{071343C7-43DF-47A3-AF25-81EFA721AF70}" destId="{7927A0F4-0723-4C62-8D63-0194A007D9C9}" srcOrd="1" destOrd="0" parTransId="{9067C813-DDA7-4455-ACA4-37F8884FA7EB}" sibTransId="{FE85E222-EF6F-4A65-9DD8-EC44A97387F8}"/>
    <dgm:cxn modelId="{533FC6F9-9A25-43C1-B8EE-98F978BCF235}" srcId="{071343C7-43DF-47A3-AF25-81EFA721AF70}" destId="{B25DF807-BDC1-4280-A4BE-DDF484BCF3CA}" srcOrd="0" destOrd="0" parTransId="{64E37729-654D-4A8D-AD40-F59C3FEE1D01}" sibTransId="{698FD016-37BF-48D3-9875-A66ABEB5074A}"/>
    <dgm:cxn modelId="{0AAA5DFB-8774-4728-9C97-C4C09DAC445F}" type="presOf" srcId="{B072E43A-F83C-48E8-9EE4-87EF012B0B61}" destId="{6F40221F-0DF0-4E0E-BD05-80B52BC94EF5}" srcOrd="0" destOrd="0" presId="urn:microsoft.com/office/officeart/2005/8/layout/vList2"/>
    <dgm:cxn modelId="{0E1ED8E2-FA48-422E-BED4-903AF20AA626}" type="presOf" srcId="{071343C7-43DF-47A3-AF25-81EFA721AF70}" destId="{4DF10E4C-B842-4D0D-87A8-420B92E73EB5}" srcOrd="0" destOrd="0" presId="urn:microsoft.com/office/officeart/2005/8/layout/vList2"/>
    <dgm:cxn modelId="{2805FF40-14D6-4DA0-BB04-BF129C9AE2CD}" srcId="{071343C7-43DF-47A3-AF25-81EFA721AF70}" destId="{B072E43A-F83C-48E8-9EE4-87EF012B0B61}" srcOrd="2" destOrd="0" parTransId="{43CC5D62-D688-48E4-98AB-B7904F3540AB}" sibTransId="{E3B5FAB1-2E64-46F7-A083-955D2D10725A}"/>
    <dgm:cxn modelId="{9561BD55-68F7-48BC-B405-60D2F30D3FF8}" type="presOf" srcId="{7927A0F4-0723-4C62-8D63-0194A007D9C9}" destId="{F8F612D5-0F6E-4A16-956B-67BC9BF1E14A}" srcOrd="0" destOrd="0" presId="urn:microsoft.com/office/officeart/2005/8/layout/vList2"/>
    <dgm:cxn modelId="{DA0D218E-DBAC-44EB-9AB8-89E62327F995}" type="presOf" srcId="{B25DF807-BDC1-4280-A4BE-DDF484BCF3CA}" destId="{0B7FF5C8-4AAA-43FB-8EE5-C5DA3E2388F6}" srcOrd="0" destOrd="0" presId="urn:microsoft.com/office/officeart/2005/8/layout/vList2"/>
    <dgm:cxn modelId="{2CF1F32B-2AF4-405F-9EBC-1F0AB95C3893}" type="presParOf" srcId="{4DF10E4C-B842-4D0D-87A8-420B92E73EB5}" destId="{0B7FF5C8-4AAA-43FB-8EE5-C5DA3E2388F6}" srcOrd="0" destOrd="0" presId="urn:microsoft.com/office/officeart/2005/8/layout/vList2"/>
    <dgm:cxn modelId="{40570340-08BA-4EB1-99A4-9443D2BE66A5}" type="presParOf" srcId="{4DF10E4C-B842-4D0D-87A8-420B92E73EB5}" destId="{2587FF8A-025C-497F-B63C-BBD0089253AA}" srcOrd="1" destOrd="0" presId="urn:microsoft.com/office/officeart/2005/8/layout/vList2"/>
    <dgm:cxn modelId="{56AA0B81-CF78-483F-BEE2-DA83DAC5DAB7}" type="presParOf" srcId="{4DF10E4C-B842-4D0D-87A8-420B92E73EB5}" destId="{F8F612D5-0F6E-4A16-956B-67BC9BF1E14A}" srcOrd="2" destOrd="0" presId="urn:microsoft.com/office/officeart/2005/8/layout/vList2"/>
    <dgm:cxn modelId="{A97F0A6D-46F7-4AC4-8649-BD9AC44D2A42}" type="presParOf" srcId="{4DF10E4C-B842-4D0D-87A8-420B92E73EB5}" destId="{7524D071-0EAD-433F-826E-66D4E704E5D6}" srcOrd="3" destOrd="0" presId="urn:microsoft.com/office/officeart/2005/8/layout/vList2"/>
    <dgm:cxn modelId="{110B0A5E-61E5-4634-9E87-ADE08972D2EE}" type="presParOf" srcId="{4DF10E4C-B842-4D0D-87A8-420B92E73EB5}" destId="{6F40221F-0DF0-4E0E-BD05-80B52BC94EF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EAF6804-89C9-4812-8C12-EE895D56DF8F}" type="doc">
      <dgm:prSet loTypeId="urn:microsoft.com/office/officeart/2009/3/layout/OpposingIdeas" loCatId="relationship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pt-BR"/>
        </a:p>
      </dgm:t>
    </dgm:pt>
    <dgm:pt modelId="{3BE34C5A-BD70-4C7A-A91A-784C7DF4BE13}">
      <dgm:prSet phldrT="[Texto]"/>
      <dgm:spPr/>
      <dgm:t>
        <a:bodyPr/>
        <a:lstStyle/>
        <a:p>
          <a:r>
            <a:rPr lang="pt-BR" dirty="0"/>
            <a:t>Baixa adesão ao tratamento</a:t>
          </a:r>
        </a:p>
      </dgm:t>
    </dgm:pt>
    <dgm:pt modelId="{EE0C31EA-D751-483B-895F-C9A01D9054BE}" type="parTrans" cxnId="{85E83D1B-F389-4C4F-887E-AEEEBEC3F852}">
      <dgm:prSet/>
      <dgm:spPr/>
      <dgm:t>
        <a:bodyPr/>
        <a:lstStyle/>
        <a:p>
          <a:endParaRPr lang="pt-BR"/>
        </a:p>
      </dgm:t>
    </dgm:pt>
    <dgm:pt modelId="{5DB5CCFE-4026-4FC3-BA12-6309DC9FB31E}" type="sibTrans" cxnId="{85E83D1B-F389-4C4F-887E-AEEEBEC3F852}">
      <dgm:prSet/>
      <dgm:spPr/>
      <dgm:t>
        <a:bodyPr/>
        <a:lstStyle/>
        <a:p>
          <a:endParaRPr lang="pt-BR"/>
        </a:p>
      </dgm:t>
    </dgm:pt>
    <dgm:pt modelId="{76B5ECD0-592F-4961-B409-BEABBD45EA5C}">
      <dgm:prSet phldrT="[Texto]" custT="1"/>
      <dgm:spPr/>
      <dgm:t>
        <a:bodyPr/>
        <a:lstStyle/>
        <a:p>
          <a:pPr algn="ctr"/>
          <a:r>
            <a:rPr lang="pt-BR" sz="3200" dirty="0"/>
            <a:t>As flutuações de FAL em pacientes com PKU estão ligadas a </a:t>
          </a:r>
          <a:r>
            <a:rPr lang="pt-BR" sz="3200" dirty="0" err="1" smtClean="0"/>
            <a:t>QIs</a:t>
          </a:r>
          <a:r>
            <a:rPr lang="pt-BR" sz="3200" dirty="0" smtClean="0"/>
            <a:t> </a:t>
          </a:r>
          <a:r>
            <a:rPr lang="pt-BR" sz="3200" dirty="0"/>
            <a:t>mais baixos</a:t>
          </a:r>
          <a:r>
            <a:rPr lang="pt-BR" sz="3200" baseline="30000" dirty="0"/>
            <a:t>9</a:t>
          </a:r>
          <a:r>
            <a:rPr lang="pt-BR" sz="3200" dirty="0"/>
            <a:t>.</a:t>
          </a:r>
        </a:p>
      </dgm:t>
    </dgm:pt>
    <dgm:pt modelId="{FC07FDE2-7218-4FE3-B5EC-42D0A2BCF78C}" type="parTrans" cxnId="{8BA1B0B8-785F-4CAB-829A-82FD48267A0E}">
      <dgm:prSet/>
      <dgm:spPr/>
      <dgm:t>
        <a:bodyPr/>
        <a:lstStyle/>
        <a:p>
          <a:endParaRPr lang="pt-BR"/>
        </a:p>
      </dgm:t>
    </dgm:pt>
    <dgm:pt modelId="{F5F6D131-191D-4B5D-8174-CBA75E6FD01C}" type="sibTrans" cxnId="{8BA1B0B8-785F-4CAB-829A-82FD48267A0E}">
      <dgm:prSet/>
      <dgm:spPr/>
      <dgm:t>
        <a:bodyPr/>
        <a:lstStyle/>
        <a:p>
          <a:endParaRPr lang="pt-BR"/>
        </a:p>
      </dgm:t>
    </dgm:pt>
    <dgm:pt modelId="{5EF86C3C-2681-4B00-B895-814AFB7610A8}">
      <dgm:prSet phldrT="[Texto]"/>
      <dgm:spPr/>
      <dgm:t>
        <a:bodyPr/>
        <a:lstStyle/>
        <a:p>
          <a:r>
            <a:rPr lang="pt-BR" dirty="0"/>
            <a:t>Necessidade de mais estudos</a:t>
          </a:r>
        </a:p>
      </dgm:t>
    </dgm:pt>
    <dgm:pt modelId="{8D17514F-0719-476E-BE4D-5149E2BDC921}" type="parTrans" cxnId="{FB78B591-B890-4DA8-922C-9D1E7F23747E}">
      <dgm:prSet/>
      <dgm:spPr/>
      <dgm:t>
        <a:bodyPr/>
        <a:lstStyle/>
        <a:p>
          <a:endParaRPr lang="pt-BR"/>
        </a:p>
      </dgm:t>
    </dgm:pt>
    <dgm:pt modelId="{50617960-10EE-4BCC-9F59-BBAC25850D0E}" type="sibTrans" cxnId="{FB78B591-B890-4DA8-922C-9D1E7F23747E}">
      <dgm:prSet/>
      <dgm:spPr/>
      <dgm:t>
        <a:bodyPr/>
        <a:lstStyle/>
        <a:p>
          <a:endParaRPr lang="pt-BR"/>
        </a:p>
      </dgm:t>
    </dgm:pt>
    <dgm:pt modelId="{E449F203-28B2-4C65-B1C9-3870B98324C3}">
      <dgm:prSet phldrT="[Texto]" custT="1"/>
      <dgm:spPr/>
      <dgm:t>
        <a:bodyPr/>
        <a:lstStyle/>
        <a:p>
          <a:pPr algn="ctr"/>
          <a:r>
            <a:rPr lang="pt-BR" sz="2800" dirty="0"/>
            <a:t>Efeito prejudicial das flutuações de FAL </a:t>
          </a:r>
          <a:r>
            <a:rPr lang="pt-BR" sz="2800" dirty="0" smtClean="0"/>
            <a:t>não </a:t>
          </a:r>
          <a:r>
            <a:rPr lang="pt-BR" sz="2800" dirty="0"/>
            <a:t>são totalmente compreendidos devido à dificuldade em separar o efeito da flutuação dos níveis elevados de FAL</a:t>
          </a:r>
          <a:r>
            <a:rPr lang="pt-BR" sz="2800" baseline="30000" dirty="0"/>
            <a:t>10</a:t>
          </a:r>
          <a:r>
            <a:rPr lang="pt-BR" sz="2800" dirty="0"/>
            <a:t>. </a:t>
          </a:r>
        </a:p>
      </dgm:t>
    </dgm:pt>
    <dgm:pt modelId="{7204D3AF-A21A-4043-B13C-63EF03EFCF93}" type="parTrans" cxnId="{3CAA52A0-4549-4A47-8791-DF56B26E6F68}">
      <dgm:prSet/>
      <dgm:spPr/>
      <dgm:t>
        <a:bodyPr/>
        <a:lstStyle/>
        <a:p>
          <a:endParaRPr lang="pt-BR"/>
        </a:p>
      </dgm:t>
    </dgm:pt>
    <dgm:pt modelId="{67899C44-BC3B-4C67-9935-20C968C632E2}" type="sibTrans" cxnId="{3CAA52A0-4549-4A47-8791-DF56B26E6F68}">
      <dgm:prSet/>
      <dgm:spPr/>
      <dgm:t>
        <a:bodyPr/>
        <a:lstStyle/>
        <a:p>
          <a:endParaRPr lang="pt-BR"/>
        </a:p>
      </dgm:t>
    </dgm:pt>
    <dgm:pt modelId="{F5E45E7C-818E-4290-8DBB-0ECE3B350357}" type="pres">
      <dgm:prSet presAssocID="{BEAF6804-89C9-4812-8C12-EE895D56DF8F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5D1F0A6-CDAF-41CA-833D-27730EE73065}" type="pres">
      <dgm:prSet presAssocID="{BEAF6804-89C9-4812-8C12-EE895D56DF8F}" presName="Background" presStyleLbl="node1" presStyleIdx="0" presStyleCnt="1" custScaleX="141637" custScaleY="111744" custLinFactNeighborX="-211" custLinFactNeighborY="-4960"/>
      <dgm:spPr>
        <a:solidFill>
          <a:srgbClr val="FFFF00"/>
        </a:solidFill>
      </dgm:spPr>
    </dgm:pt>
    <dgm:pt modelId="{849122B9-9159-49A5-A652-7B7064AE234B}" type="pres">
      <dgm:prSet presAssocID="{BEAF6804-89C9-4812-8C12-EE895D56DF8F}" presName="Divider" presStyleLbl="callout" presStyleIdx="0" presStyleCnt="1"/>
      <dgm:spPr/>
    </dgm:pt>
    <dgm:pt modelId="{D252D0F9-DBD3-4860-8396-38BF3594691E}" type="pres">
      <dgm:prSet presAssocID="{BEAF6804-89C9-4812-8C12-EE895D56DF8F}" presName="ChildText1" presStyleLbl="revTx" presStyleIdx="0" presStyleCnt="0" custScaleX="148423" custScaleY="102614" custLinFactNeighborX="-19023" custLinFactNeighborY="-22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1CB91ED-B313-48DB-85D3-223D8A198F2D}" type="pres">
      <dgm:prSet presAssocID="{BEAF6804-89C9-4812-8C12-EE895D56DF8F}" presName="ChildText2" presStyleLbl="revTx" presStyleIdx="0" presStyleCnt="0" custScaleX="145921" custScaleY="112468" custLinFactNeighborX="22026" custLinFactNeighborY="-88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EA805CF-0C1E-4255-B544-10C30126F41F}" type="pres">
      <dgm:prSet presAssocID="{BEAF6804-89C9-4812-8C12-EE895D56DF8F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pt-BR"/>
        </a:p>
      </dgm:t>
    </dgm:pt>
    <dgm:pt modelId="{C91DC0FF-9FBB-4FF3-8CFB-BDA3CFE7417E}" type="pres">
      <dgm:prSet presAssocID="{BEAF6804-89C9-4812-8C12-EE895D56DF8F}" presName="ParentShape1" presStyleLbl="alignImgPlace1" presStyleIdx="0" presStyleCnt="2" custLinFactX="-32865" custLinFactNeighborX="-100000" custLinFactNeighborY="8756">
        <dgm:presLayoutVars/>
      </dgm:prSet>
      <dgm:spPr/>
      <dgm:t>
        <a:bodyPr/>
        <a:lstStyle/>
        <a:p>
          <a:endParaRPr lang="pt-BR"/>
        </a:p>
      </dgm:t>
    </dgm:pt>
    <dgm:pt modelId="{ADD22043-64C4-4DD6-A1E9-0535877C66FF}" type="pres">
      <dgm:prSet presAssocID="{BEAF6804-89C9-4812-8C12-EE895D56DF8F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pt-BR"/>
        </a:p>
      </dgm:t>
    </dgm:pt>
    <dgm:pt modelId="{94AE85EC-B660-45A0-9004-0BD5B248CC68}" type="pres">
      <dgm:prSet presAssocID="{BEAF6804-89C9-4812-8C12-EE895D56DF8F}" presName="ParentShape2" presStyleLbl="alignImgPlace1" presStyleIdx="1" presStyleCnt="2" custLinFactX="31035" custLinFactNeighborX="100000" custLinFactNeighborY="-18902">
        <dgm:presLayoutVars/>
      </dgm:prSet>
      <dgm:spPr/>
      <dgm:t>
        <a:bodyPr/>
        <a:lstStyle/>
        <a:p>
          <a:endParaRPr lang="pt-BR"/>
        </a:p>
      </dgm:t>
    </dgm:pt>
  </dgm:ptLst>
  <dgm:cxnLst>
    <dgm:cxn modelId="{8BA1B0B8-785F-4CAB-829A-82FD48267A0E}" srcId="{3BE34C5A-BD70-4C7A-A91A-784C7DF4BE13}" destId="{76B5ECD0-592F-4961-B409-BEABBD45EA5C}" srcOrd="0" destOrd="0" parTransId="{FC07FDE2-7218-4FE3-B5EC-42D0A2BCF78C}" sibTransId="{F5F6D131-191D-4B5D-8174-CBA75E6FD01C}"/>
    <dgm:cxn modelId="{C9423A65-C14B-4D5B-95D5-A13B3885C4C1}" type="presOf" srcId="{5EF86C3C-2681-4B00-B895-814AFB7610A8}" destId="{94AE85EC-B660-45A0-9004-0BD5B248CC68}" srcOrd="1" destOrd="0" presId="urn:microsoft.com/office/officeart/2009/3/layout/OpposingIdeas"/>
    <dgm:cxn modelId="{B1F860F6-2A38-4973-BC12-A3DB6F583A78}" type="presOf" srcId="{3BE34C5A-BD70-4C7A-A91A-784C7DF4BE13}" destId="{7EA805CF-0C1E-4255-B544-10C30126F41F}" srcOrd="0" destOrd="0" presId="urn:microsoft.com/office/officeart/2009/3/layout/OpposingIdeas"/>
    <dgm:cxn modelId="{77A8A570-524F-4F84-9360-B0ED95E9C18D}" type="presOf" srcId="{E449F203-28B2-4C65-B1C9-3870B98324C3}" destId="{61CB91ED-B313-48DB-85D3-223D8A198F2D}" srcOrd="0" destOrd="0" presId="urn:microsoft.com/office/officeart/2009/3/layout/OpposingIdeas"/>
    <dgm:cxn modelId="{FB78B591-B890-4DA8-922C-9D1E7F23747E}" srcId="{BEAF6804-89C9-4812-8C12-EE895D56DF8F}" destId="{5EF86C3C-2681-4B00-B895-814AFB7610A8}" srcOrd="1" destOrd="0" parTransId="{8D17514F-0719-476E-BE4D-5149E2BDC921}" sibTransId="{50617960-10EE-4BCC-9F59-BBAC25850D0E}"/>
    <dgm:cxn modelId="{EBF49B75-C70C-4002-9A1E-E8B8FCBE96E5}" type="presOf" srcId="{76B5ECD0-592F-4961-B409-BEABBD45EA5C}" destId="{D252D0F9-DBD3-4860-8396-38BF3594691E}" srcOrd="0" destOrd="0" presId="urn:microsoft.com/office/officeart/2009/3/layout/OpposingIdeas"/>
    <dgm:cxn modelId="{3CAA52A0-4549-4A47-8791-DF56B26E6F68}" srcId="{5EF86C3C-2681-4B00-B895-814AFB7610A8}" destId="{E449F203-28B2-4C65-B1C9-3870B98324C3}" srcOrd="0" destOrd="0" parTransId="{7204D3AF-A21A-4043-B13C-63EF03EFCF93}" sibTransId="{67899C44-BC3B-4C67-9935-20C968C632E2}"/>
    <dgm:cxn modelId="{85E83D1B-F389-4C4F-887E-AEEEBEC3F852}" srcId="{BEAF6804-89C9-4812-8C12-EE895D56DF8F}" destId="{3BE34C5A-BD70-4C7A-A91A-784C7DF4BE13}" srcOrd="0" destOrd="0" parTransId="{EE0C31EA-D751-483B-895F-C9A01D9054BE}" sibTransId="{5DB5CCFE-4026-4FC3-BA12-6309DC9FB31E}"/>
    <dgm:cxn modelId="{760A4DB7-3D16-4C9F-AF5F-BD0D64842AC4}" type="presOf" srcId="{3BE34C5A-BD70-4C7A-A91A-784C7DF4BE13}" destId="{C91DC0FF-9FBB-4FF3-8CFB-BDA3CFE7417E}" srcOrd="1" destOrd="0" presId="urn:microsoft.com/office/officeart/2009/3/layout/OpposingIdeas"/>
    <dgm:cxn modelId="{8D631578-D4E9-420D-BC9C-69C08BD8D707}" type="presOf" srcId="{BEAF6804-89C9-4812-8C12-EE895D56DF8F}" destId="{F5E45E7C-818E-4290-8DBB-0ECE3B350357}" srcOrd="0" destOrd="0" presId="urn:microsoft.com/office/officeart/2009/3/layout/OpposingIdeas"/>
    <dgm:cxn modelId="{1FDF8A3B-9AF9-4660-9EF9-B9AF7BE5BEE4}" type="presOf" srcId="{5EF86C3C-2681-4B00-B895-814AFB7610A8}" destId="{ADD22043-64C4-4DD6-A1E9-0535877C66FF}" srcOrd="0" destOrd="0" presId="urn:microsoft.com/office/officeart/2009/3/layout/OpposingIdeas"/>
    <dgm:cxn modelId="{4850DE2A-C533-4042-AB69-5EC132C942F2}" type="presParOf" srcId="{F5E45E7C-818E-4290-8DBB-0ECE3B350357}" destId="{55D1F0A6-CDAF-41CA-833D-27730EE73065}" srcOrd="0" destOrd="0" presId="urn:microsoft.com/office/officeart/2009/3/layout/OpposingIdeas"/>
    <dgm:cxn modelId="{F0F3A700-8314-4FC9-AD2D-63A86D8AAA0B}" type="presParOf" srcId="{F5E45E7C-818E-4290-8DBB-0ECE3B350357}" destId="{849122B9-9159-49A5-A652-7B7064AE234B}" srcOrd="1" destOrd="0" presId="urn:microsoft.com/office/officeart/2009/3/layout/OpposingIdeas"/>
    <dgm:cxn modelId="{C1A7DBB9-3329-45D9-9222-36C0534E0920}" type="presParOf" srcId="{F5E45E7C-818E-4290-8DBB-0ECE3B350357}" destId="{D252D0F9-DBD3-4860-8396-38BF3594691E}" srcOrd="2" destOrd="0" presId="urn:microsoft.com/office/officeart/2009/3/layout/OpposingIdeas"/>
    <dgm:cxn modelId="{8F434F3E-5F37-4ECF-A9F1-A3C34CFFAB15}" type="presParOf" srcId="{F5E45E7C-818E-4290-8DBB-0ECE3B350357}" destId="{61CB91ED-B313-48DB-85D3-223D8A198F2D}" srcOrd="3" destOrd="0" presId="urn:microsoft.com/office/officeart/2009/3/layout/OpposingIdeas"/>
    <dgm:cxn modelId="{B3D0BBC7-9A18-4657-974E-D97AEF6E7607}" type="presParOf" srcId="{F5E45E7C-818E-4290-8DBB-0ECE3B350357}" destId="{7EA805CF-0C1E-4255-B544-10C30126F41F}" srcOrd="4" destOrd="0" presId="urn:microsoft.com/office/officeart/2009/3/layout/OpposingIdeas"/>
    <dgm:cxn modelId="{C98575CC-0EF2-4810-9B0F-DD60EA4EDAD2}" type="presParOf" srcId="{F5E45E7C-818E-4290-8DBB-0ECE3B350357}" destId="{C91DC0FF-9FBB-4FF3-8CFB-BDA3CFE7417E}" srcOrd="5" destOrd="0" presId="urn:microsoft.com/office/officeart/2009/3/layout/OpposingIdeas"/>
    <dgm:cxn modelId="{109C6956-F8CE-4BC5-89EB-B8D5175493DC}" type="presParOf" srcId="{F5E45E7C-818E-4290-8DBB-0ECE3B350357}" destId="{ADD22043-64C4-4DD6-A1E9-0535877C66FF}" srcOrd="6" destOrd="0" presId="urn:microsoft.com/office/officeart/2009/3/layout/OpposingIdeas"/>
    <dgm:cxn modelId="{94A55DED-8921-4872-88F0-CA40D52F8C4A}" type="presParOf" srcId="{F5E45E7C-818E-4290-8DBB-0ECE3B350357}" destId="{94AE85EC-B660-45A0-9004-0BD5B248CC68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2C7D2A9-B3F6-45B7-9600-BA5BEA41288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1680FDF-B4DF-4074-A3D5-7ACEDE064C4A}">
      <dgm:prSet phldrT="[Texto]" custT="1"/>
      <dgm:spPr/>
      <dgm:t>
        <a:bodyPr/>
        <a:lstStyle/>
        <a:p>
          <a:r>
            <a:rPr lang="pt-BR" sz="2800" dirty="0"/>
            <a:t>Alimentos </a:t>
          </a:r>
          <a:r>
            <a:rPr lang="pt-BR" sz="2800" dirty="0" err="1" smtClean="0"/>
            <a:t>hipoprotéicos</a:t>
          </a:r>
          <a:r>
            <a:rPr lang="pt-BR" sz="2800" dirty="0" smtClean="0"/>
            <a:t> (acesso e variedade)</a:t>
          </a:r>
          <a:endParaRPr lang="pt-BR" sz="2800" dirty="0"/>
        </a:p>
      </dgm:t>
    </dgm:pt>
    <dgm:pt modelId="{C6D0A9C2-26B1-4E63-BD06-411276CED97C}" type="parTrans" cxnId="{F73372F7-6BDC-48CC-B72A-CDC0ED4E012C}">
      <dgm:prSet/>
      <dgm:spPr/>
      <dgm:t>
        <a:bodyPr/>
        <a:lstStyle/>
        <a:p>
          <a:endParaRPr lang="pt-BR" sz="2400"/>
        </a:p>
      </dgm:t>
    </dgm:pt>
    <dgm:pt modelId="{545D3356-B9E1-4F0D-8D5C-4FD1CCC54E02}" type="sibTrans" cxnId="{F73372F7-6BDC-48CC-B72A-CDC0ED4E012C}">
      <dgm:prSet/>
      <dgm:spPr/>
      <dgm:t>
        <a:bodyPr/>
        <a:lstStyle/>
        <a:p>
          <a:endParaRPr lang="pt-BR" sz="2400"/>
        </a:p>
      </dgm:t>
    </dgm:pt>
    <dgm:pt modelId="{0A92A525-A9FB-4EA2-93A6-B6884C1617B4}">
      <dgm:prSet phldrT="[Texto]" custT="1"/>
      <dgm:spPr/>
      <dgm:t>
        <a:bodyPr/>
        <a:lstStyle/>
        <a:p>
          <a:r>
            <a:rPr lang="pt-BR" sz="2800" dirty="0"/>
            <a:t>Fórmulas metabólicas com melhor palatabilidade;</a:t>
          </a:r>
        </a:p>
      </dgm:t>
    </dgm:pt>
    <dgm:pt modelId="{1BDA42E1-6999-423C-8CDF-A8C169004E08}" type="parTrans" cxnId="{D0DC4635-9356-4584-9105-074C18143D1E}">
      <dgm:prSet/>
      <dgm:spPr/>
      <dgm:t>
        <a:bodyPr/>
        <a:lstStyle/>
        <a:p>
          <a:endParaRPr lang="pt-BR" sz="2400"/>
        </a:p>
      </dgm:t>
    </dgm:pt>
    <dgm:pt modelId="{BD915E5A-E2BF-4A6B-A32D-9D8D7C5A050F}" type="sibTrans" cxnId="{D0DC4635-9356-4584-9105-074C18143D1E}">
      <dgm:prSet/>
      <dgm:spPr/>
      <dgm:t>
        <a:bodyPr/>
        <a:lstStyle/>
        <a:p>
          <a:endParaRPr lang="pt-BR" sz="2400"/>
        </a:p>
      </dgm:t>
    </dgm:pt>
    <dgm:pt modelId="{6C2312DB-BE3F-401B-B46D-E138C6EE9BC8}">
      <dgm:prSet phldrT="[Texto]" custT="1"/>
      <dgm:spPr/>
      <dgm:t>
        <a:bodyPr/>
        <a:lstStyle/>
        <a:p>
          <a:r>
            <a:rPr lang="pt-BR" sz="2800" dirty="0" err="1"/>
            <a:t>Glicomacropeptideos</a:t>
          </a:r>
          <a:r>
            <a:rPr lang="pt-BR" sz="2800" dirty="0"/>
            <a:t>.</a:t>
          </a:r>
        </a:p>
      </dgm:t>
    </dgm:pt>
    <dgm:pt modelId="{F034E936-0CC0-43D0-9FC3-97554A0F32F2}" type="parTrans" cxnId="{C35BFAE1-1F5A-43E4-AE54-77DB8F319069}">
      <dgm:prSet/>
      <dgm:spPr/>
      <dgm:t>
        <a:bodyPr/>
        <a:lstStyle/>
        <a:p>
          <a:endParaRPr lang="pt-BR" sz="2400"/>
        </a:p>
      </dgm:t>
    </dgm:pt>
    <dgm:pt modelId="{08D78123-4495-49F2-876B-4FDE45E6C823}" type="sibTrans" cxnId="{C35BFAE1-1F5A-43E4-AE54-77DB8F319069}">
      <dgm:prSet/>
      <dgm:spPr/>
      <dgm:t>
        <a:bodyPr/>
        <a:lstStyle/>
        <a:p>
          <a:endParaRPr lang="pt-BR" sz="2400"/>
        </a:p>
      </dgm:t>
    </dgm:pt>
    <dgm:pt modelId="{297A9C36-991E-4514-9B49-2AE62376C0E5}" type="pres">
      <dgm:prSet presAssocID="{F2C7D2A9-B3F6-45B7-9600-BA5BEA41288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61834D5E-75FB-489D-ADCF-6028236BBF16}" type="pres">
      <dgm:prSet presAssocID="{B1680FDF-B4DF-4074-A3D5-7ACEDE064C4A}" presName="thickLine" presStyleLbl="alignNode1" presStyleIdx="0" presStyleCnt="3"/>
      <dgm:spPr/>
    </dgm:pt>
    <dgm:pt modelId="{BAD4248A-042F-41D9-8DDD-FEA79440D546}" type="pres">
      <dgm:prSet presAssocID="{B1680FDF-B4DF-4074-A3D5-7ACEDE064C4A}" presName="horz1" presStyleCnt="0"/>
      <dgm:spPr/>
    </dgm:pt>
    <dgm:pt modelId="{C50DCE25-D10F-4D99-B4DD-542F3D764EF8}" type="pres">
      <dgm:prSet presAssocID="{B1680FDF-B4DF-4074-A3D5-7ACEDE064C4A}" presName="tx1" presStyleLbl="revTx" presStyleIdx="0" presStyleCnt="3"/>
      <dgm:spPr/>
      <dgm:t>
        <a:bodyPr/>
        <a:lstStyle/>
        <a:p>
          <a:endParaRPr lang="pt-BR"/>
        </a:p>
      </dgm:t>
    </dgm:pt>
    <dgm:pt modelId="{B24139BB-AB9E-4168-8856-1339FC99AA3C}" type="pres">
      <dgm:prSet presAssocID="{B1680FDF-B4DF-4074-A3D5-7ACEDE064C4A}" presName="vert1" presStyleCnt="0"/>
      <dgm:spPr/>
    </dgm:pt>
    <dgm:pt modelId="{8B52C0B1-8C9B-47A9-888C-8E7FB6871FDF}" type="pres">
      <dgm:prSet presAssocID="{0A92A525-A9FB-4EA2-93A6-B6884C1617B4}" presName="thickLine" presStyleLbl="alignNode1" presStyleIdx="1" presStyleCnt="3"/>
      <dgm:spPr/>
    </dgm:pt>
    <dgm:pt modelId="{43166392-A38C-4042-AF3A-82CE006586D5}" type="pres">
      <dgm:prSet presAssocID="{0A92A525-A9FB-4EA2-93A6-B6884C1617B4}" presName="horz1" presStyleCnt="0"/>
      <dgm:spPr/>
    </dgm:pt>
    <dgm:pt modelId="{ABDAE701-8549-40BD-9435-EFCC6FF2CC87}" type="pres">
      <dgm:prSet presAssocID="{0A92A525-A9FB-4EA2-93A6-B6884C1617B4}" presName="tx1" presStyleLbl="revTx" presStyleIdx="1" presStyleCnt="3"/>
      <dgm:spPr/>
      <dgm:t>
        <a:bodyPr/>
        <a:lstStyle/>
        <a:p>
          <a:endParaRPr lang="pt-BR"/>
        </a:p>
      </dgm:t>
    </dgm:pt>
    <dgm:pt modelId="{76FBE43C-5BA4-498E-ABE1-2434E984CCCB}" type="pres">
      <dgm:prSet presAssocID="{0A92A525-A9FB-4EA2-93A6-B6884C1617B4}" presName="vert1" presStyleCnt="0"/>
      <dgm:spPr/>
    </dgm:pt>
    <dgm:pt modelId="{10CE03F6-81D3-4D66-9255-15F13C1E3F68}" type="pres">
      <dgm:prSet presAssocID="{6C2312DB-BE3F-401B-B46D-E138C6EE9BC8}" presName="thickLine" presStyleLbl="alignNode1" presStyleIdx="2" presStyleCnt="3"/>
      <dgm:spPr/>
    </dgm:pt>
    <dgm:pt modelId="{7BDC84FD-8F24-4035-8E15-FF2441E1A854}" type="pres">
      <dgm:prSet presAssocID="{6C2312DB-BE3F-401B-B46D-E138C6EE9BC8}" presName="horz1" presStyleCnt="0"/>
      <dgm:spPr/>
    </dgm:pt>
    <dgm:pt modelId="{8D9A3BBA-BF7E-47E0-84BF-4797FB663CAE}" type="pres">
      <dgm:prSet presAssocID="{6C2312DB-BE3F-401B-B46D-E138C6EE9BC8}" presName="tx1" presStyleLbl="revTx" presStyleIdx="2" presStyleCnt="3"/>
      <dgm:spPr/>
      <dgm:t>
        <a:bodyPr/>
        <a:lstStyle/>
        <a:p>
          <a:endParaRPr lang="pt-BR"/>
        </a:p>
      </dgm:t>
    </dgm:pt>
    <dgm:pt modelId="{A423D6FE-B3E1-4DC8-B0AB-5F53874094B4}" type="pres">
      <dgm:prSet presAssocID="{6C2312DB-BE3F-401B-B46D-E138C6EE9BC8}" presName="vert1" presStyleCnt="0"/>
      <dgm:spPr/>
    </dgm:pt>
  </dgm:ptLst>
  <dgm:cxnLst>
    <dgm:cxn modelId="{1828ABCA-E99E-4D37-B73C-FFFBD039AFB1}" type="presOf" srcId="{B1680FDF-B4DF-4074-A3D5-7ACEDE064C4A}" destId="{C50DCE25-D10F-4D99-B4DD-542F3D764EF8}" srcOrd="0" destOrd="0" presId="urn:microsoft.com/office/officeart/2008/layout/LinedList"/>
    <dgm:cxn modelId="{F73372F7-6BDC-48CC-B72A-CDC0ED4E012C}" srcId="{F2C7D2A9-B3F6-45B7-9600-BA5BEA412880}" destId="{B1680FDF-B4DF-4074-A3D5-7ACEDE064C4A}" srcOrd="0" destOrd="0" parTransId="{C6D0A9C2-26B1-4E63-BD06-411276CED97C}" sibTransId="{545D3356-B9E1-4F0D-8D5C-4FD1CCC54E02}"/>
    <dgm:cxn modelId="{A9DB01BC-CA43-40F3-A1E0-4D08F615C10D}" type="presOf" srcId="{F2C7D2A9-B3F6-45B7-9600-BA5BEA412880}" destId="{297A9C36-991E-4514-9B49-2AE62376C0E5}" srcOrd="0" destOrd="0" presId="urn:microsoft.com/office/officeart/2008/layout/LinedList"/>
    <dgm:cxn modelId="{EFD6F59B-5C22-4539-BB47-2A13011D3273}" type="presOf" srcId="{0A92A525-A9FB-4EA2-93A6-B6884C1617B4}" destId="{ABDAE701-8549-40BD-9435-EFCC6FF2CC87}" srcOrd="0" destOrd="0" presId="urn:microsoft.com/office/officeart/2008/layout/LinedList"/>
    <dgm:cxn modelId="{03E1E934-7C8B-4C8D-991A-80432CA5BD67}" type="presOf" srcId="{6C2312DB-BE3F-401B-B46D-E138C6EE9BC8}" destId="{8D9A3BBA-BF7E-47E0-84BF-4797FB663CAE}" srcOrd="0" destOrd="0" presId="urn:microsoft.com/office/officeart/2008/layout/LinedList"/>
    <dgm:cxn modelId="{D0DC4635-9356-4584-9105-074C18143D1E}" srcId="{F2C7D2A9-B3F6-45B7-9600-BA5BEA412880}" destId="{0A92A525-A9FB-4EA2-93A6-B6884C1617B4}" srcOrd="1" destOrd="0" parTransId="{1BDA42E1-6999-423C-8CDF-A8C169004E08}" sibTransId="{BD915E5A-E2BF-4A6B-A32D-9D8D7C5A050F}"/>
    <dgm:cxn modelId="{C35BFAE1-1F5A-43E4-AE54-77DB8F319069}" srcId="{F2C7D2A9-B3F6-45B7-9600-BA5BEA412880}" destId="{6C2312DB-BE3F-401B-B46D-E138C6EE9BC8}" srcOrd="2" destOrd="0" parTransId="{F034E936-0CC0-43D0-9FC3-97554A0F32F2}" sibTransId="{08D78123-4495-49F2-876B-4FDE45E6C823}"/>
    <dgm:cxn modelId="{BD5467EC-C409-4A32-8D9E-1B67899F40E8}" type="presParOf" srcId="{297A9C36-991E-4514-9B49-2AE62376C0E5}" destId="{61834D5E-75FB-489D-ADCF-6028236BBF16}" srcOrd="0" destOrd="0" presId="urn:microsoft.com/office/officeart/2008/layout/LinedList"/>
    <dgm:cxn modelId="{82E83F80-79FF-4A54-85BD-224D1DA43035}" type="presParOf" srcId="{297A9C36-991E-4514-9B49-2AE62376C0E5}" destId="{BAD4248A-042F-41D9-8DDD-FEA79440D546}" srcOrd="1" destOrd="0" presId="urn:microsoft.com/office/officeart/2008/layout/LinedList"/>
    <dgm:cxn modelId="{49247800-6910-4014-B59D-28707D87B4DF}" type="presParOf" srcId="{BAD4248A-042F-41D9-8DDD-FEA79440D546}" destId="{C50DCE25-D10F-4D99-B4DD-542F3D764EF8}" srcOrd="0" destOrd="0" presId="urn:microsoft.com/office/officeart/2008/layout/LinedList"/>
    <dgm:cxn modelId="{2004A9C6-E84E-4AFE-AECF-2F288436FFE5}" type="presParOf" srcId="{BAD4248A-042F-41D9-8DDD-FEA79440D546}" destId="{B24139BB-AB9E-4168-8856-1339FC99AA3C}" srcOrd="1" destOrd="0" presId="urn:microsoft.com/office/officeart/2008/layout/LinedList"/>
    <dgm:cxn modelId="{44C1DA57-E36E-467F-A631-13950BD8792E}" type="presParOf" srcId="{297A9C36-991E-4514-9B49-2AE62376C0E5}" destId="{8B52C0B1-8C9B-47A9-888C-8E7FB6871FDF}" srcOrd="2" destOrd="0" presId="urn:microsoft.com/office/officeart/2008/layout/LinedList"/>
    <dgm:cxn modelId="{9A7B376A-F8B5-4BFB-9127-00DAEB5A3C36}" type="presParOf" srcId="{297A9C36-991E-4514-9B49-2AE62376C0E5}" destId="{43166392-A38C-4042-AF3A-82CE006586D5}" srcOrd="3" destOrd="0" presId="urn:microsoft.com/office/officeart/2008/layout/LinedList"/>
    <dgm:cxn modelId="{3C865FA1-5CD8-4333-94E3-69C628E9EB33}" type="presParOf" srcId="{43166392-A38C-4042-AF3A-82CE006586D5}" destId="{ABDAE701-8549-40BD-9435-EFCC6FF2CC87}" srcOrd="0" destOrd="0" presId="urn:microsoft.com/office/officeart/2008/layout/LinedList"/>
    <dgm:cxn modelId="{5C995173-1A71-4327-8754-C3EAC5865A29}" type="presParOf" srcId="{43166392-A38C-4042-AF3A-82CE006586D5}" destId="{76FBE43C-5BA4-498E-ABE1-2434E984CCCB}" srcOrd="1" destOrd="0" presId="urn:microsoft.com/office/officeart/2008/layout/LinedList"/>
    <dgm:cxn modelId="{9472388A-A322-43A1-AF92-2FF1D01676D6}" type="presParOf" srcId="{297A9C36-991E-4514-9B49-2AE62376C0E5}" destId="{10CE03F6-81D3-4D66-9255-15F13C1E3F68}" srcOrd="4" destOrd="0" presId="urn:microsoft.com/office/officeart/2008/layout/LinedList"/>
    <dgm:cxn modelId="{A6DB6F91-70A0-4148-AFC6-D7A4C7D9A1C1}" type="presParOf" srcId="{297A9C36-991E-4514-9B49-2AE62376C0E5}" destId="{7BDC84FD-8F24-4035-8E15-FF2441E1A854}" srcOrd="5" destOrd="0" presId="urn:microsoft.com/office/officeart/2008/layout/LinedList"/>
    <dgm:cxn modelId="{F07DECDE-167D-460F-9A7F-CA4BA0B85820}" type="presParOf" srcId="{7BDC84FD-8F24-4035-8E15-FF2441E1A854}" destId="{8D9A3BBA-BF7E-47E0-84BF-4797FB663CAE}" srcOrd="0" destOrd="0" presId="urn:microsoft.com/office/officeart/2008/layout/LinedList"/>
    <dgm:cxn modelId="{6704551A-D4E3-4C49-9859-15046CC44FC0}" type="presParOf" srcId="{7BDC84FD-8F24-4035-8E15-FF2441E1A854}" destId="{A423D6FE-B3E1-4DC8-B0AB-5F53874094B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2A9370E-446C-493E-8AFB-33D21F23C710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257EF88E-7835-4467-AA68-BD7C5EBC980B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Redução dos </a:t>
          </a:r>
          <a:r>
            <a:rPr lang="pt-BR" b="1" dirty="0" smtClean="0">
              <a:solidFill>
                <a:schemeClr val="tx1"/>
              </a:solidFill>
            </a:rPr>
            <a:t>Sintomas</a:t>
          </a:r>
          <a:endParaRPr lang="pt-BR" b="1" dirty="0">
            <a:solidFill>
              <a:schemeClr val="tx1"/>
            </a:solidFill>
          </a:endParaRPr>
        </a:p>
      </dgm:t>
    </dgm:pt>
    <dgm:pt modelId="{1D3AAE34-115B-4804-967F-9FCB17807017}" type="parTrans" cxnId="{2CBBF2D7-59BE-4CC5-B7C7-A5F82733A4DE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4B3C7EAF-ACA7-4BE0-BDC7-EF907C4181AF}" type="sibTrans" cxnId="{2CBBF2D7-59BE-4CC5-B7C7-A5F82733A4DE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BEE428FD-096D-4454-8E98-8AD5093C4BD0}">
      <dgm:prSet phldrT="[Texto]" custT="1"/>
      <dgm:spPr/>
      <dgm:t>
        <a:bodyPr/>
        <a:lstStyle/>
        <a:p>
          <a:r>
            <a:rPr lang="pt-BR" sz="2800" b="1" dirty="0" smtClean="0">
              <a:solidFill>
                <a:schemeClr val="tx1"/>
              </a:solidFill>
            </a:rPr>
            <a:t>ALIMENTOS HIPOPROTÉICOS</a:t>
          </a:r>
          <a:endParaRPr lang="pt-BR" sz="2800" b="1" dirty="0">
            <a:solidFill>
              <a:schemeClr val="tx1"/>
            </a:solidFill>
          </a:endParaRPr>
        </a:p>
      </dgm:t>
    </dgm:pt>
    <dgm:pt modelId="{4C1F97E9-1A8A-4AB1-8584-BCBA43F19E27}" type="parTrans" cxnId="{3BAB0F47-AD05-4DAA-9799-565F6021C977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2E593240-F748-4074-AA68-4FE9D893B814}" type="sibTrans" cxnId="{3BAB0F47-AD05-4DAA-9799-565F6021C977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DAE3632D-35D0-40A0-8541-73BDE6CB0C69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Melhoria da qualidade </a:t>
          </a:r>
          <a:r>
            <a:rPr lang="pt-BR" b="1" dirty="0" smtClean="0">
              <a:solidFill>
                <a:schemeClr val="tx1"/>
              </a:solidFill>
            </a:rPr>
            <a:t>das </a:t>
          </a:r>
          <a:r>
            <a:rPr lang="pt-BR" b="1" dirty="0">
              <a:solidFill>
                <a:schemeClr val="tx1"/>
              </a:solidFill>
            </a:rPr>
            <a:t>alimentação</a:t>
          </a:r>
          <a:endParaRPr lang="pt-BR" dirty="0">
            <a:solidFill>
              <a:schemeClr val="tx1"/>
            </a:solidFill>
          </a:endParaRPr>
        </a:p>
      </dgm:t>
    </dgm:pt>
    <dgm:pt modelId="{C4123E86-35A7-42E1-B911-68FC5766B6FC}" type="parTrans" cxnId="{8D2411BA-B16E-4F9B-8D9F-5C508443132F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DF74A378-1A5C-441F-BFAE-1C9B4FEDE1B1}" type="sibTrans" cxnId="{8D2411BA-B16E-4F9B-8D9F-5C508443132F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6DB14C7A-5117-4515-A8D6-482DFC51ECBC}">
      <dgm:prSet phldrT="[Texto]"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Fórmulas metabólicas de boa qualidade e melhor </a:t>
          </a:r>
          <a:r>
            <a:rPr lang="pt-BR" b="1" dirty="0" err="1" smtClean="0">
              <a:solidFill>
                <a:schemeClr val="tx1"/>
              </a:solidFill>
            </a:rPr>
            <a:t>palatabilidade</a:t>
          </a:r>
          <a:endParaRPr lang="pt-BR" b="1" dirty="0">
            <a:solidFill>
              <a:schemeClr val="tx1"/>
            </a:solidFill>
          </a:endParaRPr>
        </a:p>
      </dgm:t>
    </dgm:pt>
    <dgm:pt modelId="{2518345D-F4E6-4234-B344-74FFB1A5F69A}" type="parTrans" cxnId="{BD82D2A6-BE72-427F-A09C-89C19140A60C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7FB3B976-E368-4BF4-B960-539602B1D406}" type="sibTrans" cxnId="{BD82D2A6-BE72-427F-A09C-89C19140A60C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0B17556D-2E39-4C26-8CA7-089674B2BA4F}">
      <dgm:prSet phldrT="[Texto]" custT="1"/>
      <dgm:spPr/>
      <dgm:t>
        <a:bodyPr/>
        <a:lstStyle/>
        <a:p>
          <a:r>
            <a:rPr lang="pt-BR" sz="2800" b="1" dirty="0">
              <a:solidFill>
                <a:schemeClr val="tx1"/>
              </a:solidFill>
            </a:rPr>
            <a:t>REDUÇÃO DA DETERIORAÇÃO NEUROLÓGICA</a:t>
          </a:r>
        </a:p>
      </dgm:t>
    </dgm:pt>
    <dgm:pt modelId="{5C5F7193-E6CD-44D4-AB7C-23A28CDFEAEB}" type="parTrans" cxnId="{351B87C9-BE3E-4F9E-B041-F92AADA964AC}">
      <dgm:prSet/>
      <dgm:spPr/>
      <dgm:t>
        <a:bodyPr/>
        <a:lstStyle/>
        <a:p>
          <a:endParaRPr lang="pt-BR"/>
        </a:p>
      </dgm:t>
    </dgm:pt>
    <dgm:pt modelId="{BA55B957-7B42-4F77-977F-71B8959CDB95}" type="sibTrans" cxnId="{351B87C9-BE3E-4F9E-B041-F92AADA964AC}">
      <dgm:prSet/>
      <dgm:spPr/>
      <dgm:t>
        <a:bodyPr/>
        <a:lstStyle/>
        <a:p>
          <a:endParaRPr lang="pt-BR"/>
        </a:p>
      </dgm:t>
    </dgm:pt>
    <dgm:pt modelId="{B3A5F165-7704-47B6-BC33-198885C9BA15}">
      <dgm:prSet phldrT="[Texto]" custT="1"/>
      <dgm:spPr/>
      <dgm:t>
        <a:bodyPr/>
        <a:lstStyle/>
        <a:p>
          <a:r>
            <a:rPr lang="pt-BR" sz="2800" b="1" dirty="0" smtClean="0">
              <a:solidFill>
                <a:schemeClr val="tx1"/>
              </a:solidFill>
            </a:rPr>
            <a:t>MELHORA DO DESEMPENHO COGNITIVO</a:t>
          </a:r>
          <a:endParaRPr lang="pt-BR" sz="2800" b="1" dirty="0">
            <a:solidFill>
              <a:schemeClr val="tx1"/>
            </a:solidFill>
          </a:endParaRPr>
        </a:p>
      </dgm:t>
    </dgm:pt>
    <dgm:pt modelId="{F374FDCD-81AF-467E-B88C-7856A9D02405}" type="parTrans" cxnId="{D6FF6D20-28D4-467A-AB20-AE536B12574B}">
      <dgm:prSet/>
      <dgm:spPr/>
      <dgm:t>
        <a:bodyPr/>
        <a:lstStyle/>
        <a:p>
          <a:endParaRPr lang="pt-BR"/>
        </a:p>
      </dgm:t>
    </dgm:pt>
    <dgm:pt modelId="{96A530A9-E2D8-46D9-8642-784A60116390}" type="sibTrans" cxnId="{D6FF6D20-28D4-467A-AB20-AE536B12574B}">
      <dgm:prSet/>
      <dgm:spPr/>
      <dgm:t>
        <a:bodyPr/>
        <a:lstStyle/>
        <a:p>
          <a:endParaRPr lang="pt-BR"/>
        </a:p>
      </dgm:t>
    </dgm:pt>
    <dgm:pt modelId="{DEED30FD-BC46-4E79-9D89-C879644FB302}" type="pres">
      <dgm:prSet presAssocID="{F2A9370E-446C-493E-8AFB-33D21F23C71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0221438-2792-4D28-B553-18F122A2BAED}" type="pres">
      <dgm:prSet presAssocID="{257EF88E-7835-4467-AA68-BD7C5EBC980B}" presName="centerShape" presStyleLbl="node0" presStyleIdx="0" presStyleCnt="1" custScaleX="142194" custLinFactNeighborX="3114" custLinFactNeighborY="3020"/>
      <dgm:spPr/>
      <dgm:t>
        <a:bodyPr/>
        <a:lstStyle/>
        <a:p>
          <a:endParaRPr lang="pt-BR"/>
        </a:p>
      </dgm:t>
    </dgm:pt>
    <dgm:pt modelId="{1B460CB2-29FA-45B8-BDF1-F39C97ED6537}" type="pres">
      <dgm:prSet presAssocID="{4C1F97E9-1A8A-4AB1-8584-BCBA43F19E27}" presName="parTrans" presStyleLbl="bgSibTrans2D1" presStyleIdx="0" presStyleCnt="5" custAng="411807" custScaleX="55293" custLinFactNeighborX="29335" custLinFactNeighborY="18084"/>
      <dgm:spPr/>
      <dgm:t>
        <a:bodyPr/>
        <a:lstStyle/>
        <a:p>
          <a:endParaRPr lang="pt-BR"/>
        </a:p>
      </dgm:t>
    </dgm:pt>
    <dgm:pt modelId="{A63EE832-0316-442B-BED9-464B2B95F27B}" type="pres">
      <dgm:prSet presAssocID="{BEE428FD-096D-4454-8E98-8AD5093C4BD0}" presName="node" presStyleLbl="node1" presStyleIdx="0" presStyleCnt="5" custScaleX="145310" custScaleY="65496" custRadScaleRad="144217" custRadScaleInc="8837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8979D9E-219A-4087-A6EA-D50A1D2A257B}" type="pres">
      <dgm:prSet presAssocID="{C4123E86-35A7-42E1-B911-68FC5766B6FC}" presName="parTrans" presStyleLbl="bgSibTrans2D1" presStyleIdx="1" presStyleCnt="5" custAng="327513" custScaleX="61731" custLinFactNeighborX="2853" custLinFactNeighborY="66006"/>
      <dgm:spPr/>
      <dgm:t>
        <a:bodyPr/>
        <a:lstStyle/>
        <a:p>
          <a:endParaRPr lang="pt-BR"/>
        </a:p>
      </dgm:t>
    </dgm:pt>
    <dgm:pt modelId="{E6EB039B-CEF9-4554-AC61-33B3213DC406}" type="pres">
      <dgm:prSet presAssocID="{DAE3632D-35D0-40A0-8541-73BDE6CB0C69}" presName="node" presStyleLbl="node1" presStyleIdx="1" presStyleCnt="5" custScaleX="132518" custScaleY="81229" custRadScaleRad="98130" custRadScaleInc="11989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F7A7ABC-4D3F-43F3-99A2-973F5C0E959A}" type="pres">
      <dgm:prSet presAssocID="{2518345D-F4E6-4234-B344-74FFB1A5F69A}" presName="parTrans" presStyleLbl="bgSibTrans2D1" presStyleIdx="2" presStyleCnt="5" custScaleX="51730" custLinFactNeighborX="-21371" custLinFactNeighborY="84424"/>
      <dgm:spPr/>
      <dgm:t>
        <a:bodyPr/>
        <a:lstStyle/>
        <a:p>
          <a:endParaRPr lang="pt-BR"/>
        </a:p>
      </dgm:t>
    </dgm:pt>
    <dgm:pt modelId="{20937C58-489F-4F3F-B36F-4D6C9F0D38A9}" type="pres">
      <dgm:prSet presAssocID="{6DB14C7A-5117-4515-A8D6-482DFC51ECBC}" presName="node" presStyleLbl="node1" presStyleIdx="2" presStyleCnt="5" custScaleX="152893" custRadScaleRad="145383" custRadScaleInc="13724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0A7EA64-BAC3-45B7-8CAC-E39C11951B24}" type="pres">
      <dgm:prSet presAssocID="{5C5F7193-E6CD-44D4-AB7C-23A28CDFEAEB}" presName="parTrans" presStyleLbl="bgSibTrans2D1" presStyleIdx="3" presStyleCnt="5" custAng="21539401" custFlipHor="1" custScaleX="37762" custScaleY="114154" custLinFactNeighborX="35145" custLinFactNeighborY="14719"/>
      <dgm:spPr/>
      <dgm:t>
        <a:bodyPr/>
        <a:lstStyle/>
        <a:p>
          <a:endParaRPr lang="pt-BR"/>
        </a:p>
      </dgm:t>
    </dgm:pt>
    <dgm:pt modelId="{E47EE3C9-D3DC-40B8-B95D-F800CB81863A}" type="pres">
      <dgm:prSet presAssocID="{0B17556D-2E39-4C26-8CA7-089674B2BA4F}" presName="node" presStyleLbl="node1" presStyleIdx="3" presStyleCnt="5" custScaleX="145233" custRadScaleRad="122346" custRadScaleInc="-37208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318ED32-A18B-4683-A70B-A800C1B7D504}" type="pres">
      <dgm:prSet presAssocID="{F374FDCD-81AF-467E-B88C-7856A9D02405}" presName="parTrans" presStyleLbl="bgSibTrans2D1" presStyleIdx="4" presStyleCnt="5" custAng="21495879" custFlipHor="1" custScaleX="24341" custLinFactNeighborX="-39716" custLinFactNeighborY="-6453"/>
      <dgm:spPr/>
      <dgm:t>
        <a:bodyPr/>
        <a:lstStyle/>
        <a:p>
          <a:endParaRPr lang="pt-BR"/>
        </a:p>
      </dgm:t>
    </dgm:pt>
    <dgm:pt modelId="{BDB83B83-808A-4791-BFC9-40BCB0925EA3}" type="pres">
      <dgm:prSet presAssocID="{B3A5F165-7704-47B6-BC33-198885C9BA15}" presName="node" presStyleLbl="node1" presStyleIdx="4" presStyleCnt="5" custScaleX="152665" custRadScaleRad="124480" custRadScaleInc="461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D82D2A6-BE72-427F-A09C-89C19140A60C}" srcId="{257EF88E-7835-4467-AA68-BD7C5EBC980B}" destId="{6DB14C7A-5117-4515-A8D6-482DFC51ECBC}" srcOrd="2" destOrd="0" parTransId="{2518345D-F4E6-4234-B344-74FFB1A5F69A}" sibTransId="{7FB3B976-E368-4BF4-B960-539602B1D406}"/>
    <dgm:cxn modelId="{4E71B162-7E68-44DE-852E-81690D3BB2DF}" type="presOf" srcId="{F374FDCD-81AF-467E-B88C-7856A9D02405}" destId="{C318ED32-A18B-4683-A70B-A800C1B7D504}" srcOrd="0" destOrd="0" presId="urn:microsoft.com/office/officeart/2005/8/layout/radial4"/>
    <dgm:cxn modelId="{351B87C9-BE3E-4F9E-B041-F92AADA964AC}" srcId="{257EF88E-7835-4467-AA68-BD7C5EBC980B}" destId="{0B17556D-2E39-4C26-8CA7-089674B2BA4F}" srcOrd="3" destOrd="0" parTransId="{5C5F7193-E6CD-44D4-AB7C-23A28CDFEAEB}" sibTransId="{BA55B957-7B42-4F77-977F-71B8959CDB95}"/>
    <dgm:cxn modelId="{22F1DDB7-56E6-4675-AA18-CD4155D21C43}" type="presOf" srcId="{BEE428FD-096D-4454-8E98-8AD5093C4BD0}" destId="{A63EE832-0316-442B-BED9-464B2B95F27B}" srcOrd="0" destOrd="0" presId="urn:microsoft.com/office/officeart/2005/8/layout/radial4"/>
    <dgm:cxn modelId="{1E5CFA21-274B-42E3-AB7C-DBB8743E4D54}" type="presOf" srcId="{5C5F7193-E6CD-44D4-AB7C-23A28CDFEAEB}" destId="{00A7EA64-BAC3-45B7-8CAC-E39C11951B24}" srcOrd="0" destOrd="0" presId="urn:microsoft.com/office/officeart/2005/8/layout/radial4"/>
    <dgm:cxn modelId="{8A7C4A4A-AF7F-4ABE-92D8-540A6376BA8D}" type="presOf" srcId="{F2A9370E-446C-493E-8AFB-33D21F23C710}" destId="{DEED30FD-BC46-4E79-9D89-C879644FB302}" srcOrd="0" destOrd="0" presId="urn:microsoft.com/office/officeart/2005/8/layout/radial4"/>
    <dgm:cxn modelId="{E7455CE1-1F0D-4524-ADBC-E647FB8C13AB}" type="presOf" srcId="{2518345D-F4E6-4234-B344-74FFB1A5F69A}" destId="{8F7A7ABC-4D3F-43F3-99A2-973F5C0E959A}" srcOrd="0" destOrd="0" presId="urn:microsoft.com/office/officeart/2005/8/layout/radial4"/>
    <dgm:cxn modelId="{84F5C8EC-C2A6-4C92-BDF8-707A016E12B6}" type="presOf" srcId="{4C1F97E9-1A8A-4AB1-8584-BCBA43F19E27}" destId="{1B460CB2-29FA-45B8-BDF1-F39C97ED6537}" srcOrd="0" destOrd="0" presId="urn:microsoft.com/office/officeart/2005/8/layout/radial4"/>
    <dgm:cxn modelId="{B894A7CE-3DEF-4AF7-B750-E8106BFA7C29}" type="presOf" srcId="{DAE3632D-35D0-40A0-8541-73BDE6CB0C69}" destId="{E6EB039B-CEF9-4554-AC61-33B3213DC406}" srcOrd="0" destOrd="0" presId="urn:microsoft.com/office/officeart/2005/8/layout/radial4"/>
    <dgm:cxn modelId="{D6FF6D20-28D4-467A-AB20-AE536B12574B}" srcId="{257EF88E-7835-4467-AA68-BD7C5EBC980B}" destId="{B3A5F165-7704-47B6-BC33-198885C9BA15}" srcOrd="4" destOrd="0" parTransId="{F374FDCD-81AF-467E-B88C-7856A9D02405}" sibTransId="{96A530A9-E2D8-46D9-8642-784A60116390}"/>
    <dgm:cxn modelId="{8D2411BA-B16E-4F9B-8D9F-5C508443132F}" srcId="{257EF88E-7835-4467-AA68-BD7C5EBC980B}" destId="{DAE3632D-35D0-40A0-8541-73BDE6CB0C69}" srcOrd="1" destOrd="0" parTransId="{C4123E86-35A7-42E1-B911-68FC5766B6FC}" sibTransId="{DF74A378-1A5C-441F-BFAE-1C9B4FEDE1B1}"/>
    <dgm:cxn modelId="{5A23662C-AC5E-49A3-BA57-5B43B70B2067}" type="presOf" srcId="{257EF88E-7835-4467-AA68-BD7C5EBC980B}" destId="{10221438-2792-4D28-B553-18F122A2BAED}" srcOrd="0" destOrd="0" presId="urn:microsoft.com/office/officeart/2005/8/layout/radial4"/>
    <dgm:cxn modelId="{AF5B6D58-CB6E-4FA9-949D-6DCFBFA22499}" type="presOf" srcId="{B3A5F165-7704-47B6-BC33-198885C9BA15}" destId="{BDB83B83-808A-4791-BFC9-40BCB0925EA3}" srcOrd="0" destOrd="0" presId="urn:microsoft.com/office/officeart/2005/8/layout/radial4"/>
    <dgm:cxn modelId="{3BAB0F47-AD05-4DAA-9799-565F6021C977}" srcId="{257EF88E-7835-4467-AA68-BD7C5EBC980B}" destId="{BEE428FD-096D-4454-8E98-8AD5093C4BD0}" srcOrd="0" destOrd="0" parTransId="{4C1F97E9-1A8A-4AB1-8584-BCBA43F19E27}" sibTransId="{2E593240-F748-4074-AA68-4FE9D893B814}"/>
    <dgm:cxn modelId="{50855ECD-BA96-4A38-A2F7-A9A978402BF4}" type="presOf" srcId="{6DB14C7A-5117-4515-A8D6-482DFC51ECBC}" destId="{20937C58-489F-4F3F-B36F-4D6C9F0D38A9}" srcOrd="0" destOrd="0" presId="urn:microsoft.com/office/officeart/2005/8/layout/radial4"/>
    <dgm:cxn modelId="{8B8AA214-7424-4AB9-8992-377E59D132D9}" type="presOf" srcId="{0B17556D-2E39-4C26-8CA7-089674B2BA4F}" destId="{E47EE3C9-D3DC-40B8-B95D-F800CB81863A}" srcOrd="0" destOrd="0" presId="urn:microsoft.com/office/officeart/2005/8/layout/radial4"/>
    <dgm:cxn modelId="{2CBBF2D7-59BE-4CC5-B7C7-A5F82733A4DE}" srcId="{F2A9370E-446C-493E-8AFB-33D21F23C710}" destId="{257EF88E-7835-4467-AA68-BD7C5EBC980B}" srcOrd="0" destOrd="0" parTransId="{1D3AAE34-115B-4804-967F-9FCB17807017}" sibTransId="{4B3C7EAF-ACA7-4BE0-BDC7-EF907C4181AF}"/>
    <dgm:cxn modelId="{60C1D1C5-FF28-44C7-938B-1AE1C0288CE8}" type="presOf" srcId="{C4123E86-35A7-42E1-B911-68FC5766B6FC}" destId="{68979D9E-219A-4087-A6EA-D50A1D2A257B}" srcOrd="0" destOrd="0" presId="urn:microsoft.com/office/officeart/2005/8/layout/radial4"/>
    <dgm:cxn modelId="{244EB241-55AC-4080-A111-19CAC9277EF2}" type="presParOf" srcId="{DEED30FD-BC46-4E79-9D89-C879644FB302}" destId="{10221438-2792-4D28-B553-18F122A2BAED}" srcOrd="0" destOrd="0" presId="urn:microsoft.com/office/officeart/2005/8/layout/radial4"/>
    <dgm:cxn modelId="{6C9AEEA8-3C02-4D6A-9439-972BCA4DD900}" type="presParOf" srcId="{DEED30FD-BC46-4E79-9D89-C879644FB302}" destId="{1B460CB2-29FA-45B8-BDF1-F39C97ED6537}" srcOrd="1" destOrd="0" presId="urn:microsoft.com/office/officeart/2005/8/layout/radial4"/>
    <dgm:cxn modelId="{70436B13-E1BE-4BB8-B3AA-8C3C71A1A5B5}" type="presParOf" srcId="{DEED30FD-BC46-4E79-9D89-C879644FB302}" destId="{A63EE832-0316-442B-BED9-464B2B95F27B}" srcOrd="2" destOrd="0" presId="urn:microsoft.com/office/officeart/2005/8/layout/radial4"/>
    <dgm:cxn modelId="{1454CC18-876E-439C-A939-2AFB0FDEA8E8}" type="presParOf" srcId="{DEED30FD-BC46-4E79-9D89-C879644FB302}" destId="{68979D9E-219A-4087-A6EA-D50A1D2A257B}" srcOrd="3" destOrd="0" presId="urn:microsoft.com/office/officeart/2005/8/layout/radial4"/>
    <dgm:cxn modelId="{A3D5DB5C-233B-456D-88C1-D6BB912246B9}" type="presParOf" srcId="{DEED30FD-BC46-4E79-9D89-C879644FB302}" destId="{E6EB039B-CEF9-4554-AC61-33B3213DC406}" srcOrd="4" destOrd="0" presId="urn:microsoft.com/office/officeart/2005/8/layout/radial4"/>
    <dgm:cxn modelId="{F6DC53EC-754F-4BD7-A5D2-C68254C74D40}" type="presParOf" srcId="{DEED30FD-BC46-4E79-9D89-C879644FB302}" destId="{8F7A7ABC-4D3F-43F3-99A2-973F5C0E959A}" srcOrd="5" destOrd="0" presId="urn:microsoft.com/office/officeart/2005/8/layout/radial4"/>
    <dgm:cxn modelId="{E9B83B22-302B-47B0-8878-B93C2DA62B50}" type="presParOf" srcId="{DEED30FD-BC46-4E79-9D89-C879644FB302}" destId="{20937C58-489F-4F3F-B36F-4D6C9F0D38A9}" srcOrd="6" destOrd="0" presId="urn:microsoft.com/office/officeart/2005/8/layout/radial4"/>
    <dgm:cxn modelId="{D8C3AC8A-CF14-482F-A14C-5F65D8005A17}" type="presParOf" srcId="{DEED30FD-BC46-4E79-9D89-C879644FB302}" destId="{00A7EA64-BAC3-45B7-8CAC-E39C11951B24}" srcOrd="7" destOrd="0" presId="urn:microsoft.com/office/officeart/2005/8/layout/radial4"/>
    <dgm:cxn modelId="{171CB1EB-D679-40A0-94F1-677B79AF5F99}" type="presParOf" srcId="{DEED30FD-BC46-4E79-9D89-C879644FB302}" destId="{E47EE3C9-D3DC-40B8-B95D-F800CB81863A}" srcOrd="8" destOrd="0" presId="urn:microsoft.com/office/officeart/2005/8/layout/radial4"/>
    <dgm:cxn modelId="{B5DD49F6-6ACD-4CB2-A365-AA012DC51C88}" type="presParOf" srcId="{DEED30FD-BC46-4E79-9D89-C879644FB302}" destId="{C318ED32-A18B-4683-A70B-A800C1B7D504}" srcOrd="9" destOrd="0" presId="urn:microsoft.com/office/officeart/2005/8/layout/radial4"/>
    <dgm:cxn modelId="{0A9246A7-6C49-4476-9D70-499BBB2300EE}" type="presParOf" srcId="{DEED30FD-BC46-4E79-9D89-C879644FB302}" destId="{BDB83B83-808A-4791-BFC9-40BCB0925EA3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BC36A-3026-4065-B734-2816EDB24ECD}" type="datetimeFigureOut">
              <a:rPr lang="pt-BR" smtClean="0"/>
              <a:pPr/>
              <a:t>20/11/2019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0DEDA-08E3-4EB2-AB71-7FD2913DC9E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3097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BC36A-3026-4065-B734-2816EDB24ECD}" type="datetimeFigureOut">
              <a:rPr lang="pt-BR" smtClean="0"/>
              <a:pPr/>
              <a:t>20/11/2019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0DEDA-08E3-4EB2-AB71-7FD2913DC9E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6545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BC36A-3026-4065-B734-2816EDB24ECD}" type="datetimeFigureOut">
              <a:rPr lang="pt-BR" smtClean="0"/>
              <a:pPr/>
              <a:t>20/11/2019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0DEDA-08E3-4EB2-AB71-7FD2913DC9E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6265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BC36A-3026-4065-B734-2816EDB24ECD}" type="datetimeFigureOut">
              <a:rPr lang="pt-BR" smtClean="0"/>
              <a:pPr/>
              <a:t>20/11/2019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0DEDA-08E3-4EB2-AB71-7FD2913DC9E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4860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BC36A-3026-4065-B734-2816EDB24ECD}" type="datetimeFigureOut">
              <a:rPr lang="pt-BR" smtClean="0"/>
              <a:pPr/>
              <a:t>20/11/2019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0DEDA-08E3-4EB2-AB71-7FD2913DC9E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8911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BC36A-3026-4065-B734-2816EDB24ECD}" type="datetimeFigureOut">
              <a:rPr lang="pt-BR" smtClean="0"/>
              <a:pPr/>
              <a:t>20/11/2019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0DEDA-08E3-4EB2-AB71-7FD2913DC9E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4632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BC36A-3026-4065-B734-2816EDB24ECD}" type="datetimeFigureOut">
              <a:rPr lang="pt-BR" smtClean="0"/>
              <a:pPr/>
              <a:t>20/11/2019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0DEDA-08E3-4EB2-AB71-7FD2913DC9E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960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BC36A-3026-4065-B734-2816EDB24ECD}" type="datetimeFigureOut">
              <a:rPr lang="pt-BR" smtClean="0"/>
              <a:pPr/>
              <a:t>20/11/2019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0DEDA-08E3-4EB2-AB71-7FD2913DC9E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4501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BC36A-3026-4065-B734-2816EDB24ECD}" type="datetimeFigureOut">
              <a:rPr lang="pt-BR" smtClean="0"/>
              <a:pPr/>
              <a:t>20/11/2019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0DEDA-08E3-4EB2-AB71-7FD2913DC9E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8555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BC36A-3026-4065-B734-2816EDB24ECD}" type="datetimeFigureOut">
              <a:rPr lang="pt-BR" smtClean="0"/>
              <a:pPr/>
              <a:t>20/11/2019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0DEDA-08E3-4EB2-AB71-7FD2913DC9E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6430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BC36A-3026-4065-B734-2816EDB24ECD}" type="datetimeFigureOut">
              <a:rPr lang="pt-BR" smtClean="0"/>
              <a:pPr/>
              <a:t>20/11/2019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0DEDA-08E3-4EB2-AB71-7FD2913DC9E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892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BC36A-3026-4065-B734-2816EDB24ECD}" type="datetimeFigureOut">
              <a:rPr lang="pt-BR" smtClean="0"/>
              <a:pPr/>
              <a:t>20/11/2019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0DEDA-08E3-4EB2-AB71-7FD2913DC9E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961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monolivepoubel@gmail.co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95459" y="412125"/>
            <a:ext cx="10650828" cy="2635876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pt-BR" sz="8500" b="1" dirty="0"/>
              <a:t>A Dieta no Tratamento da Fenilcetonúria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271739"/>
            <a:ext cx="9144000" cy="2051787"/>
          </a:xfrm>
        </p:spPr>
        <p:txBody>
          <a:bodyPr>
            <a:normAutofit fontScale="85000" lnSpcReduction="10000"/>
          </a:bodyPr>
          <a:lstStyle/>
          <a:p>
            <a:r>
              <a:rPr lang="pt-BR" sz="4200" dirty="0"/>
              <a:t>Monique Poubel</a:t>
            </a:r>
          </a:p>
          <a:p>
            <a:r>
              <a:rPr lang="pt-BR" dirty="0"/>
              <a:t>Nutricionista do Serviço de Triagem Neonatal do Distrito Federal, do </a:t>
            </a:r>
          </a:p>
          <a:p>
            <a:r>
              <a:rPr lang="pt-BR" dirty="0"/>
              <a:t>Centro de Referência em Doenças Raras do Hospital de Apoio de Brasília e do</a:t>
            </a:r>
          </a:p>
          <a:p>
            <a:r>
              <a:rPr lang="pt-BR" dirty="0"/>
              <a:t>Ambulatório de Erros Inatos do Metabolismo do Hospital Materno Infantil de Brasília</a:t>
            </a:r>
          </a:p>
          <a:p>
            <a:r>
              <a:rPr lang="pt-BR" dirty="0"/>
              <a:t>Secretaria de Estado de Saúdo do Distrito Federal- SES-DF</a:t>
            </a:r>
          </a:p>
        </p:txBody>
      </p:sp>
    </p:spTree>
    <p:extLst>
      <p:ext uri="{BB962C8B-B14F-4D97-AF65-F5344CB8AC3E}">
        <p14:creationId xmlns:p14="http://schemas.microsoft.com/office/powerpoint/2010/main" val="385920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7730" y="210579"/>
            <a:ext cx="11462197" cy="1325563"/>
          </a:xfrm>
        </p:spPr>
        <p:txBody>
          <a:bodyPr>
            <a:noAutofit/>
          </a:bodyPr>
          <a:lstStyle/>
          <a:p>
            <a:pPr algn="just"/>
            <a:r>
              <a:rPr lang="pt-BR" sz="5400" b="1" dirty="0"/>
              <a:t>Limitações para o controle dos níveis de FAL </a:t>
            </a:r>
            <a:r>
              <a:rPr lang="pt-BR" sz="5400" b="1" dirty="0" smtClean="0"/>
              <a:t>pela  </a:t>
            </a:r>
            <a:r>
              <a:rPr lang="pt-BR" sz="5400" b="1" dirty="0"/>
              <a:t>dieta restrita 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156735"/>
              </p:ext>
            </p:extLst>
          </p:nvPr>
        </p:nvGraphicFramePr>
        <p:xfrm>
          <a:off x="598867" y="1716446"/>
          <a:ext cx="11069392" cy="4760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tângulo 2"/>
          <p:cNvSpPr/>
          <p:nvPr/>
        </p:nvSpPr>
        <p:spPr>
          <a:xfrm>
            <a:off x="1097281" y="6463856"/>
            <a:ext cx="102436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dirty="0"/>
              <a:t>11.Enns GM et al. Suboptimal outcomes in patients with PKU treated early with diet alone: revisiting the evidence. </a:t>
            </a:r>
            <a:r>
              <a:rPr lang="en-US" sz="1050" dirty="0" err="1"/>
              <a:t>Mol</a:t>
            </a:r>
            <a:r>
              <a:rPr lang="en-US" sz="1050" dirty="0"/>
              <a:t> Genet </a:t>
            </a:r>
            <a:r>
              <a:rPr lang="en-US" sz="1050" dirty="0" err="1"/>
              <a:t>Metab</a:t>
            </a:r>
            <a:r>
              <a:rPr lang="en-US" sz="1050" dirty="0"/>
              <a:t> 2010;101(2 – 3):99 – 109.</a:t>
            </a:r>
            <a:endParaRPr lang="pt-BR" sz="1050" dirty="0"/>
          </a:p>
        </p:txBody>
      </p:sp>
    </p:spTree>
    <p:extLst>
      <p:ext uri="{BB962C8B-B14F-4D97-AF65-F5344CB8AC3E}">
        <p14:creationId xmlns:p14="http://schemas.microsoft.com/office/powerpoint/2010/main" val="153481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16727"/>
            <a:ext cx="10515600" cy="1325563"/>
          </a:xfrm>
        </p:spPr>
        <p:txBody>
          <a:bodyPr>
            <a:normAutofit/>
          </a:bodyPr>
          <a:lstStyle/>
          <a:p>
            <a:r>
              <a:rPr lang="pt-BR" sz="5400" b="1" dirty="0"/>
              <a:t>Na prática...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9397" y="1336228"/>
            <a:ext cx="11153103" cy="4351338"/>
          </a:xfrm>
        </p:spPr>
        <p:txBody>
          <a:bodyPr/>
          <a:lstStyle/>
          <a:p>
            <a:r>
              <a:rPr lang="pt-BR" dirty="0"/>
              <a:t>Com </a:t>
            </a:r>
            <a:r>
              <a:rPr lang="pt-BR" dirty="0" smtClean="0"/>
              <a:t>o avançar da </a:t>
            </a:r>
            <a:r>
              <a:rPr lang="pt-BR" dirty="0"/>
              <a:t>idade, </a:t>
            </a:r>
            <a:r>
              <a:rPr lang="pt-BR" sz="3200" b="1" dirty="0"/>
              <a:t>há uma redução do seguimento da dieta... </a:t>
            </a:r>
            <a:endParaRPr lang="pt-BR" b="1" dirty="0"/>
          </a:p>
          <a:p>
            <a:r>
              <a:rPr lang="pt-BR" dirty="0"/>
              <a:t>Os níveis de FAL também estão sujeitos a flutuações. </a:t>
            </a:r>
          </a:p>
          <a:p>
            <a:endParaRPr lang="pt-BR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34960438"/>
              </p:ext>
            </p:extLst>
          </p:nvPr>
        </p:nvGraphicFramePr>
        <p:xfrm>
          <a:off x="386367" y="2020434"/>
          <a:ext cx="11281892" cy="4837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ângulo 4"/>
          <p:cNvSpPr/>
          <p:nvPr/>
        </p:nvSpPr>
        <p:spPr>
          <a:xfrm>
            <a:off x="489397" y="6165710"/>
            <a:ext cx="108644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100" dirty="0"/>
              <a:t>9.</a:t>
            </a:r>
            <a:r>
              <a:rPr lang="pt-BR" sz="1100" dirty="0" err="1"/>
              <a:t>Hood</a:t>
            </a:r>
            <a:r>
              <a:rPr lang="pt-BR" sz="1100" dirty="0"/>
              <a:t> A et al. </a:t>
            </a:r>
            <a:r>
              <a:rPr lang="pt-BR" sz="1100" dirty="0" err="1"/>
              <a:t>Variability</a:t>
            </a:r>
            <a:r>
              <a:rPr lang="pt-BR" sz="1100" dirty="0"/>
              <a:t> in </a:t>
            </a:r>
            <a:r>
              <a:rPr lang="pt-BR" sz="1100" dirty="0" err="1"/>
              <a:t>phenylalanine</a:t>
            </a:r>
            <a:r>
              <a:rPr lang="pt-BR" sz="1100" dirty="0"/>
              <a:t> </a:t>
            </a:r>
            <a:r>
              <a:rPr lang="pt-BR" sz="1100" dirty="0" err="1"/>
              <a:t>control</a:t>
            </a:r>
            <a:r>
              <a:rPr lang="pt-BR" sz="1100" dirty="0"/>
              <a:t> </a:t>
            </a:r>
            <a:r>
              <a:rPr lang="pt-BR" sz="1100" dirty="0" err="1"/>
              <a:t>predicts</a:t>
            </a:r>
            <a:r>
              <a:rPr lang="pt-BR" sz="1100" dirty="0"/>
              <a:t> IQ </a:t>
            </a:r>
            <a:r>
              <a:rPr lang="pt-BR" sz="1100" dirty="0" err="1"/>
              <a:t>and</a:t>
            </a:r>
            <a:r>
              <a:rPr lang="pt-BR" sz="1100" dirty="0"/>
              <a:t> </a:t>
            </a:r>
            <a:r>
              <a:rPr lang="pt-BR" sz="1100" dirty="0" err="1"/>
              <a:t>executive</a:t>
            </a:r>
            <a:r>
              <a:rPr lang="pt-BR" sz="1100" dirty="0"/>
              <a:t> </a:t>
            </a:r>
            <a:r>
              <a:rPr lang="pt-BR" sz="1100" dirty="0" err="1"/>
              <a:t>abilities</a:t>
            </a:r>
            <a:r>
              <a:rPr lang="pt-BR" sz="1100" dirty="0"/>
              <a:t> in </a:t>
            </a:r>
            <a:r>
              <a:rPr lang="pt-BR" sz="1100" dirty="0" err="1"/>
              <a:t>children</a:t>
            </a:r>
            <a:r>
              <a:rPr lang="pt-BR" sz="1100" dirty="0"/>
              <a:t> </a:t>
            </a:r>
            <a:r>
              <a:rPr lang="pt-BR" sz="1100" dirty="0" err="1"/>
              <a:t>with</a:t>
            </a:r>
            <a:r>
              <a:rPr lang="pt-BR" sz="1100" dirty="0"/>
              <a:t> </a:t>
            </a:r>
            <a:r>
              <a:rPr lang="pt-BR" sz="1100" dirty="0" err="1"/>
              <a:t>phenylketonuria</a:t>
            </a:r>
            <a:r>
              <a:rPr lang="pt-BR" sz="1100" dirty="0"/>
              <a:t>. Mol </a:t>
            </a:r>
            <a:r>
              <a:rPr lang="pt-BR" sz="1100" dirty="0" err="1"/>
              <a:t>Genet</a:t>
            </a:r>
            <a:r>
              <a:rPr lang="pt-BR" sz="1100" dirty="0"/>
              <a:t> </a:t>
            </a:r>
            <a:r>
              <a:rPr lang="pt-BR" sz="1100" dirty="0" err="1"/>
              <a:t>Metab</a:t>
            </a:r>
            <a:r>
              <a:rPr lang="pt-BR" sz="1100" dirty="0"/>
              <a:t> 2014;111(4):445 – 451</a:t>
            </a:r>
          </a:p>
          <a:p>
            <a:pPr algn="r"/>
            <a:r>
              <a:rPr lang="pt-BR" sz="1100" dirty="0"/>
              <a:t>10.</a:t>
            </a:r>
            <a:r>
              <a:rPr lang="pt-BR" sz="1100" dirty="0" err="1"/>
              <a:t>Cleary</a:t>
            </a:r>
            <a:r>
              <a:rPr lang="pt-BR" sz="1100" dirty="0"/>
              <a:t> M et al. </a:t>
            </a:r>
            <a:r>
              <a:rPr lang="pt-BR" sz="1100" dirty="0" err="1"/>
              <a:t>Fluctuations</a:t>
            </a:r>
            <a:r>
              <a:rPr lang="pt-BR" sz="1100" dirty="0"/>
              <a:t> in </a:t>
            </a:r>
            <a:r>
              <a:rPr lang="pt-BR" sz="1100" dirty="0" err="1"/>
              <a:t>phenylalanine</a:t>
            </a:r>
            <a:r>
              <a:rPr lang="pt-BR" sz="1100" dirty="0"/>
              <a:t> </a:t>
            </a:r>
            <a:r>
              <a:rPr lang="pt-BR" sz="1100" dirty="0" err="1"/>
              <a:t>concentrations</a:t>
            </a:r>
            <a:r>
              <a:rPr lang="pt-BR" sz="1100" dirty="0"/>
              <a:t> in </a:t>
            </a:r>
            <a:r>
              <a:rPr lang="pt-BR" sz="1100" dirty="0" err="1"/>
              <a:t>phenylketonuria</a:t>
            </a:r>
            <a:r>
              <a:rPr lang="pt-BR" sz="1100" dirty="0"/>
              <a:t>: a </a:t>
            </a:r>
            <a:r>
              <a:rPr lang="pt-BR" sz="1100" dirty="0" err="1"/>
              <a:t>review</a:t>
            </a:r>
            <a:r>
              <a:rPr lang="pt-BR" sz="1100" dirty="0"/>
              <a:t> </a:t>
            </a:r>
            <a:r>
              <a:rPr lang="pt-BR" sz="1100" dirty="0" err="1"/>
              <a:t>of</a:t>
            </a:r>
            <a:r>
              <a:rPr lang="pt-BR" sz="1100" dirty="0"/>
              <a:t> </a:t>
            </a:r>
            <a:r>
              <a:rPr lang="pt-BR" sz="1100" dirty="0" err="1"/>
              <a:t>possible</a:t>
            </a:r>
            <a:r>
              <a:rPr lang="pt-BR" sz="1100" dirty="0"/>
              <a:t> </a:t>
            </a:r>
            <a:r>
              <a:rPr lang="pt-BR" sz="1100" dirty="0" err="1"/>
              <a:t>relationships</a:t>
            </a:r>
            <a:r>
              <a:rPr lang="pt-BR" sz="1100" dirty="0"/>
              <a:t> </a:t>
            </a:r>
            <a:r>
              <a:rPr lang="pt-BR" sz="1100" dirty="0" err="1"/>
              <a:t>with</a:t>
            </a:r>
            <a:r>
              <a:rPr lang="pt-BR" sz="1100" dirty="0"/>
              <a:t> </a:t>
            </a:r>
            <a:r>
              <a:rPr lang="pt-BR" sz="1100" dirty="0" err="1"/>
              <a:t>outcomes</a:t>
            </a:r>
            <a:r>
              <a:rPr lang="pt-BR" sz="1100" dirty="0"/>
              <a:t>. Mol </a:t>
            </a:r>
            <a:r>
              <a:rPr lang="pt-BR" sz="1100" dirty="0" err="1"/>
              <a:t>Genet</a:t>
            </a:r>
            <a:r>
              <a:rPr lang="pt-BR" sz="1100" dirty="0"/>
              <a:t> </a:t>
            </a:r>
            <a:r>
              <a:rPr lang="pt-BR" sz="1100" dirty="0" err="1"/>
              <a:t>Metab</a:t>
            </a:r>
            <a:r>
              <a:rPr lang="pt-BR" sz="1100" dirty="0"/>
              <a:t> 2013;110(4):418 – 423</a:t>
            </a:r>
            <a:r>
              <a:rPr lang="pt-BR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890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ço Reservado para Conteúdo 8" descr="Uma imagem contendo no interior, pessoa, mesa, mulher&#10;&#10;Descrição gerada automaticamente">
            <a:extLst>
              <a:ext uri="{FF2B5EF4-FFF2-40B4-BE49-F238E27FC236}">
                <a16:creationId xmlns="" xmlns:a16="http://schemas.microsoft.com/office/drawing/2014/main" id="{C725B9E3-0F35-4E37-A71E-4997D8F1A1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4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4" name="Freeform 5">
            <a:extLst>
              <a:ext uri="{FF2B5EF4-FFF2-40B4-BE49-F238E27FC236}">
                <a16:creationId xmlns="" xmlns:a16="http://schemas.microsoft.com/office/drawing/2014/main" id="{3CD9DF72-87A3-404E-A828-84CBF11A83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D16B27E-1D7A-4A1E-B685-E72880ED6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948" y="1913950"/>
            <a:ext cx="4592637" cy="134275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000" b="1" dirty="0" err="1"/>
              <a:t>Precisamos</a:t>
            </a:r>
            <a:r>
              <a:rPr lang="en-US" sz="4000" b="1" dirty="0"/>
              <a:t> de </a:t>
            </a:r>
            <a:r>
              <a:rPr lang="en-US" sz="4000" b="1" dirty="0" err="1"/>
              <a:t>mais</a:t>
            </a:r>
            <a:r>
              <a:rPr lang="en-US" sz="4000" b="1" dirty="0"/>
              <a:t> </a:t>
            </a:r>
            <a:r>
              <a:rPr lang="en-US" sz="4000" b="1" dirty="0" err="1"/>
              <a:t>recursos</a:t>
            </a:r>
            <a:r>
              <a:rPr lang="en-US" sz="4000" b="1" dirty="0"/>
              <a:t> para o </a:t>
            </a:r>
            <a:r>
              <a:rPr lang="en-US" sz="4000" b="1" dirty="0" err="1"/>
              <a:t>Tratamento</a:t>
            </a:r>
            <a:r>
              <a:rPr lang="en-US" sz="4000" b="1" dirty="0"/>
              <a:t> </a:t>
            </a:r>
            <a:r>
              <a:rPr lang="en-US" sz="4000" b="1" dirty="0" err="1"/>
              <a:t>dietético</a:t>
            </a:r>
            <a:r>
              <a:rPr lang="en-US" sz="4000" b="1" dirty="0"/>
              <a:t>: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20E3A342-4D61-4E3F-AF90-1AB42AEB96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Espaço Reservado para Conteúdo 9">
            <a:extLst>
              <a:ext uri="{FF2B5EF4-FFF2-40B4-BE49-F238E27FC236}">
                <a16:creationId xmlns="" xmlns:a16="http://schemas.microsoft.com/office/drawing/2014/main" id="{0EC30E4D-5515-48A2-B0EE-80E24988EBD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34711218"/>
              </p:ext>
            </p:extLst>
          </p:nvPr>
        </p:nvGraphicFramePr>
        <p:xfrm>
          <a:off x="525463" y="3601296"/>
          <a:ext cx="4780633" cy="2626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tângulo 10">
            <a:extLst>
              <a:ext uri="{FF2B5EF4-FFF2-40B4-BE49-F238E27FC236}">
                <a16:creationId xmlns="" xmlns:a16="http://schemas.microsoft.com/office/drawing/2014/main" id="{9B516D48-509A-4BCC-9C6C-D50A74CC0A05}"/>
              </a:ext>
            </a:extLst>
          </p:cNvPr>
          <p:cNvSpPr/>
          <p:nvPr/>
        </p:nvSpPr>
        <p:spPr>
          <a:xfrm>
            <a:off x="8441354" y="6506676"/>
            <a:ext cx="389502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>
                <a:solidFill>
                  <a:schemeClr val="bg1"/>
                </a:solidFill>
              </a:rPr>
              <a:t>Imagem: https://newtrade.com.br/wp-content/uploads/2015/04/prato-vazio.jpg</a:t>
            </a:r>
          </a:p>
        </p:txBody>
      </p:sp>
    </p:spTree>
    <p:extLst>
      <p:ext uri="{BB962C8B-B14F-4D97-AF65-F5344CB8AC3E}">
        <p14:creationId xmlns:p14="http://schemas.microsoft.com/office/powerpoint/2010/main" val="2823938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96250"/>
          </a:xfrm>
        </p:spPr>
        <p:txBody>
          <a:bodyPr>
            <a:normAutofit/>
          </a:bodyPr>
          <a:lstStyle/>
          <a:p>
            <a:pPr algn="ctr"/>
            <a:r>
              <a:rPr lang="pt-BR" sz="6000" b="1" dirty="0"/>
              <a:t>O</a:t>
            </a:r>
            <a:r>
              <a:rPr lang="pt-BR" sz="6000" b="1" dirty="0" smtClean="0"/>
              <a:t> Alimento é o Tratamento!</a:t>
            </a:r>
            <a:endParaRPr lang="pt-BR" sz="6000" b="1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87844694"/>
              </p:ext>
            </p:extLst>
          </p:nvPr>
        </p:nvGraphicFramePr>
        <p:xfrm>
          <a:off x="616039" y="1661376"/>
          <a:ext cx="10737761" cy="4934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320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6000" b="1" dirty="0" smtClean="0"/>
              <a:t>Perspectivas para o Futuro</a:t>
            </a:r>
            <a:endParaRPr lang="pt-BR" sz="6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endParaRPr lang="pt-BR" sz="3200" dirty="0"/>
          </a:p>
          <a:p>
            <a:pPr marL="0" indent="0" algn="just">
              <a:buNone/>
            </a:pPr>
            <a:endParaRPr lang="pt-BR" sz="3200" dirty="0"/>
          </a:p>
          <a:p>
            <a:pPr marL="0" indent="0" algn="just">
              <a:buNone/>
            </a:pPr>
            <a:endParaRPr lang="pt-BR" sz="3200" dirty="0"/>
          </a:p>
          <a:p>
            <a:pPr marL="0" indent="0" algn="just">
              <a:buNone/>
            </a:pPr>
            <a:endParaRPr lang="pt-BR" sz="3200" dirty="0"/>
          </a:p>
          <a:p>
            <a:pPr marL="0" indent="0" algn="just">
              <a:buNone/>
            </a:pPr>
            <a:endParaRPr lang="pt-BR" sz="32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5895833" y="1825625"/>
            <a:ext cx="5457967" cy="4351338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Melhoria de acesso  e fornecimento dos alimentos </a:t>
            </a:r>
            <a:r>
              <a:rPr lang="pt-BR" dirty="0" err="1" smtClean="0"/>
              <a:t>hipoprotéicos</a:t>
            </a:r>
            <a:r>
              <a:rPr lang="pt-BR" dirty="0" smtClean="0"/>
              <a:t>;</a:t>
            </a:r>
          </a:p>
          <a:p>
            <a:r>
              <a:rPr lang="pt-BR" dirty="0" smtClean="0"/>
              <a:t>Alteração nas exigências regulatórias das fórmulas metabólicas com isenção de aminoácidos;</a:t>
            </a:r>
          </a:p>
          <a:p>
            <a:r>
              <a:rPr lang="pt-BR" dirty="0" smtClean="0"/>
              <a:t>GMP;</a:t>
            </a:r>
          </a:p>
          <a:p>
            <a:r>
              <a:rPr lang="pt-BR" dirty="0" err="1" smtClean="0"/>
              <a:t>Dicloridrato</a:t>
            </a:r>
            <a:r>
              <a:rPr lang="pt-BR" dirty="0" smtClean="0"/>
              <a:t> de </a:t>
            </a:r>
            <a:r>
              <a:rPr lang="pt-BR" dirty="0" err="1" smtClean="0"/>
              <a:t>Sapropterina</a:t>
            </a:r>
            <a:r>
              <a:rPr lang="pt-BR" dirty="0" smtClean="0"/>
              <a:t>;</a:t>
            </a:r>
          </a:p>
          <a:p>
            <a:r>
              <a:rPr lang="pt-BR" dirty="0" smtClean="0"/>
              <a:t>Dispositivo de monitoramento remoto da fenilalanina.</a:t>
            </a:r>
          </a:p>
          <a:p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309093" y="6207307"/>
            <a:ext cx="1139780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dirty="0" smtClean="0"/>
              <a:t>.</a:t>
            </a:r>
            <a:endParaRPr lang="en-US" sz="105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715" y="2472945"/>
            <a:ext cx="2541297" cy="14859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958" y="3958845"/>
            <a:ext cx="2567054" cy="1685925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7769" y="2487233"/>
            <a:ext cx="2756078" cy="148590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8450" y="3958845"/>
            <a:ext cx="2775397" cy="166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12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1602457" y="660132"/>
            <a:ext cx="9762979" cy="10550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/>
              <a:t>“QUE SEU ALIMENTO SEJA SEU REMÉDIO, QUE SEU REMÉDIO SEJA O SEU ALIMENTO.” (HIPÓCRATES)</a:t>
            </a:r>
          </a:p>
        </p:txBody>
      </p:sp>
    </p:spTree>
    <p:extLst>
      <p:ext uri="{BB962C8B-B14F-4D97-AF65-F5344CB8AC3E}">
        <p14:creationId xmlns:p14="http://schemas.microsoft.com/office/powerpoint/2010/main" val="3683969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7200" dirty="0"/>
              <a:t>                 Obrigada!</a:t>
            </a:r>
          </a:p>
          <a:p>
            <a:pPr marL="0" indent="0">
              <a:buNone/>
            </a:pPr>
            <a:endParaRPr lang="pt-BR" sz="6000" dirty="0">
              <a:hlinkClick r:id="rId2"/>
            </a:endParaRPr>
          </a:p>
          <a:p>
            <a:pPr marL="0" indent="0" algn="ctr">
              <a:buNone/>
            </a:pPr>
            <a:r>
              <a:rPr lang="pt-BR" sz="6000" dirty="0">
                <a:hlinkClick r:id="rId2"/>
              </a:rPr>
              <a:t>monolivepoubel@gmail.com</a:t>
            </a:r>
            <a:endParaRPr lang="pt-BR" sz="6000" dirty="0"/>
          </a:p>
          <a:p>
            <a:endParaRPr lang="pt-BR" sz="6000" dirty="0"/>
          </a:p>
        </p:txBody>
      </p:sp>
    </p:spTree>
    <p:extLst>
      <p:ext uri="{BB962C8B-B14F-4D97-AF65-F5344CB8AC3E}">
        <p14:creationId xmlns:p14="http://schemas.microsoft.com/office/powerpoint/2010/main" val="294210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7755" y="169182"/>
            <a:ext cx="10515600" cy="1325563"/>
          </a:xfrm>
        </p:spPr>
        <p:txBody>
          <a:bodyPr>
            <a:normAutofit/>
          </a:bodyPr>
          <a:lstStyle/>
          <a:p>
            <a:r>
              <a:rPr lang="pt-BR" sz="5400" b="1" dirty="0"/>
              <a:t>Referências </a:t>
            </a:r>
            <a:r>
              <a:rPr lang="pt-BR" sz="5400" b="1" dirty="0" smtClean="0"/>
              <a:t>Bibliográficas Consultadas</a:t>
            </a:r>
            <a:endParaRPr lang="pt-BR" sz="5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62886" y="1436912"/>
            <a:ext cx="10573554" cy="509267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da-DK" sz="1100" dirty="0"/>
              <a:t>1.Vockley J </a:t>
            </a:r>
            <a:r>
              <a:rPr lang="da-DK" sz="1100" i="1" dirty="0"/>
              <a:t>et al. Phenylalanine hydroxylase </a:t>
            </a:r>
            <a:r>
              <a:rPr lang="pt-BR" sz="1100" dirty="0" err="1"/>
              <a:t>deficiency</a:t>
            </a:r>
            <a:r>
              <a:rPr lang="pt-BR" sz="1100" dirty="0"/>
              <a:t>: </a:t>
            </a:r>
            <a:r>
              <a:rPr lang="pt-BR" sz="1100" dirty="0" err="1"/>
              <a:t>diagnosis</a:t>
            </a:r>
            <a:r>
              <a:rPr lang="pt-BR" sz="1100" dirty="0"/>
              <a:t> </a:t>
            </a:r>
            <a:r>
              <a:rPr lang="pt-BR" sz="1100" dirty="0" err="1"/>
              <a:t>and</a:t>
            </a:r>
            <a:r>
              <a:rPr lang="pt-BR" sz="1100" dirty="0"/>
              <a:t> management </a:t>
            </a:r>
            <a:r>
              <a:rPr lang="pt-BR" sz="1100" dirty="0" err="1"/>
              <a:t>guideline</a:t>
            </a:r>
            <a:r>
              <a:rPr lang="pt-BR" sz="1100" dirty="0"/>
              <a:t>. </a:t>
            </a:r>
            <a:r>
              <a:rPr lang="pt-BR" sz="1100" i="1" dirty="0" err="1"/>
              <a:t>Genet</a:t>
            </a:r>
            <a:r>
              <a:rPr lang="pt-BR" sz="1100" i="1" dirty="0"/>
              <a:t> </a:t>
            </a:r>
            <a:r>
              <a:rPr lang="pt-BR" sz="1100" i="1" dirty="0" err="1"/>
              <a:t>Med</a:t>
            </a:r>
            <a:r>
              <a:rPr lang="pt-BR" sz="1100" i="1" dirty="0"/>
              <a:t> 2014;16(2):188 – 200.</a:t>
            </a:r>
            <a:r>
              <a:rPr lang="pt-BR" sz="1100" dirty="0"/>
              <a:t>mentais graves e irreversíveis.  </a:t>
            </a:r>
          </a:p>
          <a:p>
            <a:pPr>
              <a:buNone/>
            </a:pPr>
            <a:r>
              <a:rPr lang="pt-BR" sz="1100" dirty="0"/>
              <a:t> 2. Blau N, </a:t>
            </a:r>
            <a:r>
              <a:rPr lang="pt-BR" sz="1100" dirty="0" err="1"/>
              <a:t>Shen</a:t>
            </a:r>
            <a:r>
              <a:rPr lang="pt-BR" sz="1100" dirty="0"/>
              <a:t> N, </a:t>
            </a:r>
            <a:r>
              <a:rPr lang="pt-BR" sz="1100" dirty="0" err="1"/>
              <a:t>Carducci</a:t>
            </a:r>
            <a:r>
              <a:rPr lang="pt-BR" sz="1100" dirty="0"/>
              <a:t> C. Molecular </a:t>
            </a:r>
            <a:r>
              <a:rPr lang="en-US" sz="1100" dirty="0"/>
              <a:t>genetics and diagnosis of phenylketonuria: state of the art. </a:t>
            </a:r>
            <a:r>
              <a:rPr lang="en-US" sz="1100" i="1" dirty="0"/>
              <a:t>Expert Rev </a:t>
            </a:r>
            <a:r>
              <a:rPr lang="en-US" sz="1100" i="1" dirty="0" err="1"/>
              <a:t>Mol</a:t>
            </a:r>
            <a:r>
              <a:rPr lang="en-US" sz="1100" i="1" dirty="0"/>
              <a:t> </a:t>
            </a:r>
            <a:r>
              <a:rPr lang="en-US" sz="1100" i="1" dirty="0" err="1"/>
              <a:t>Diagn</a:t>
            </a:r>
            <a:r>
              <a:rPr lang="en-US" sz="1100" i="1" dirty="0"/>
              <a:t> </a:t>
            </a:r>
            <a:r>
              <a:rPr lang="pt-BR" sz="1100" dirty="0"/>
              <a:t>2014;14(6):655 – 671. </a:t>
            </a:r>
          </a:p>
          <a:p>
            <a:pPr>
              <a:buNone/>
            </a:pPr>
            <a:r>
              <a:rPr lang="pt-BR" sz="1100" dirty="0"/>
              <a:t> 3.</a:t>
            </a:r>
            <a:r>
              <a:rPr lang="nl-NL" sz="1100" dirty="0"/>
              <a:t> van Spronsen FJ </a:t>
            </a:r>
            <a:r>
              <a:rPr lang="nl-NL" sz="1100" i="1" dirty="0"/>
              <a:t>et al. Key European </a:t>
            </a:r>
            <a:r>
              <a:rPr lang="en-US" sz="1100" dirty="0"/>
              <a:t>guidelines for the diagnosis and management of patients with phenylketonuria. </a:t>
            </a:r>
            <a:r>
              <a:rPr lang="en-US" sz="1100" i="1" dirty="0"/>
              <a:t>Lancet </a:t>
            </a:r>
            <a:r>
              <a:rPr lang="pt-BR" sz="1100" i="1" dirty="0"/>
              <a:t>Diabetes </a:t>
            </a:r>
            <a:r>
              <a:rPr lang="pt-BR" sz="1100" i="1" dirty="0" err="1"/>
              <a:t>Endocrinol</a:t>
            </a:r>
            <a:r>
              <a:rPr lang="pt-BR" sz="1100" i="1" dirty="0"/>
              <a:t> 2017;5(9):743 – 756.</a:t>
            </a:r>
          </a:p>
          <a:p>
            <a:pPr>
              <a:buNone/>
            </a:pPr>
            <a:r>
              <a:rPr lang="pt-BR" sz="1100" dirty="0"/>
              <a:t>4.</a:t>
            </a:r>
            <a:r>
              <a:rPr lang="pt-BR" sz="1100" dirty="0" err="1"/>
              <a:t>Vockley</a:t>
            </a:r>
            <a:r>
              <a:rPr lang="pt-BR" sz="1100" dirty="0"/>
              <a:t> J </a:t>
            </a:r>
            <a:r>
              <a:rPr lang="pt-BR" sz="1100" dirty="0" err="1"/>
              <a:t>et</a:t>
            </a:r>
            <a:r>
              <a:rPr lang="pt-BR" sz="1100" dirty="0"/>
              <a:t> al. </a:t>
            </a:r>
            <a:r>
              <a:rPr lang="pt-BR" sz="1100" dirty="0" err="1"/>
              <a:t>Phenylalanine</a:t>
            </a:r>
            <a:r>
              <a:rPr lang="pt-BR" sz="1100" dirty="0"/>
              <a:t> </a:t>
            </a:r>
            <a:r>
              <a:rPr lang="pt-BR" sz="1100" dirty="0" err="1"/>
              <a:t>hydroxylase</a:t>
            </a:r>
            <a:r>
              <a:rPr lang="pt-BR" sz="1100" dirty="0"/>
              <a:t> </a:t>
            </a:r>
            <a:r>
              <a:rPr lang="pt-BR" sz="1100" dirty="0" err="1"/>
              <a:t>deficiency</a:t>
            </a:r>
            <a:r>
              <a:rPr lang="pt-BR" sz="1100" dirty="0"/>
              <a:t>: </a:t>
            </a:r>
            <a:r>
              <a:rPr lang="pt-BR" sz="1100" dirty="0" err="1"/>
              <a:t>diagnosis</a:t>
            </a:r>
            <a:r>
              <a:rPr lang="pt-BR" sz="1100" dirty="0"/>
              <a:t> </a:t>
            </a:r>
            <a:r>
              <a:rPr lang="pt-BR" sz="1100" dirty="0" err="1"/>
              <a:t>and</a:t>
            </a:r>
            <a:r>
              <a:rPr lang="pt-BR" sz="1100" dirty="0"/>
              <a:t> management </a:t>
            </a:r>
            <a:r>
              <a:rPr lang="pt-BR" sz="1100" dirty="0" err="1"/>
              <a:t>guideline</a:t>
            </a:r>
            <a:r>
              <a:rPr lang="pt-BR" sz="1100" dirty="0"/>
              <a:t>. </a:t>
            </a:r>
            <a:r>
              <a:rPr lang="pt-BR" sz="1100" dirty="0" err="1"/>
              <a:t>Genet</a:t>
            </a:r>
            <a:r>
              <a:rPr lang="pt-BR" sz="1100" dirty="0"/>
              <a:t> </a:t>
            </a:r>
            <a:r>
              <a:rPr lang="pt-BR" sz="1100" dirty="0" err="1"/>
              <a:t>Med</a:t>
            </a:r>
            <a:r>
              <a:rPr lang="pt-BR" sz="1100" dirty="0"/>
              <a:t> 2014;16(2):188 – 200.</a:t>
            </a:r>
          </a:p>
          <a:p>
            <a:pPr>
              <a:buNone/>
            </a:pPr>
            <a:r>
              <a:rPr lang="pt-BR" sz="1100" dirty="0"/>
              <a:t>5.</a:t>
            </a:r>
            <a:r>
              <a:rPr lang="pt-BR" sz="1100" dirty="0" err="1"/>
              <a:t>Blau</a:t>
            </a:r>
            <a:r>
              <a:rPr lang="pt-BR" sz="1100" dirty="0"/>
              <a:t> N, </a:t>
            </a:r>
            <a:r>
              <a:rPr lang="pt-BR" sz="1100" dirty="0" err="1"/>
              <a:t>Shen</a:t>
            </a:r>
            <a:r>
              <a:rPr lang="pt-BR" sz="1100" dirty="0"/>
              <a:t> N, </a:t>
            </a:r>
            <a:r>
              <a:rPr lang="pt-BR" sz="1100" dirty="0" err="1"/>
              <a:t>Carducci</a:t>
            </a:r>
            <a:r>
              <a:rPr lang="pt-BR" sz="1100" dirty="0"/>
              <a:t> C. Molecular </a:t>
            </a:r>
            <a:r>
              <a:rPr lang="pt-BR" sz="1100" dirty="0" err="1"/>
              <a:t>genetics</a:t>
            </a:r>
            <a:r>
              <a:rPr lang="pt-BR" sz="1100" dirty="0"/>
              <a:t> </a:t>
            </a:r>
            <a:r>
              <a:rPr lang="pt-BR" sz="1100" dirty="0" err="1"/>
              <a:t>and</a:t>
            </a:r>
            <a:r>
              <a:rPr lang="pt-BR" sz="1100" dirty="0"/>
              <a:t> </a:t>
            </a:r>
            <a:r>
              <a:rPr lang="pt-BR" sz="1100" dirty="0" err="1"/>
              <a:t>diagnosis</a:t>
            </a:r>
            <a:r>
              <a:rPr lang="pt-BR" sz="1100" dirty="0"/>
              <a:t> </a:t>
            </a:r>
            <a:r>
              <a:rPr lang="pt-BR" sz="1100" dirty="0" err="1"/>
              <a:t>of</a:t>
            </a:r>
            <a:r>
              <a:rPr lang="pt-BR" sz="1100" dirty="0"/>
              <a:t> </a:t>
            </a:r>
            <a:r>
              <a:rPr lang="pt-BR" sz="1100" dirty="0" err="1"/>
              <a:t>phenylketonuria</a:t>
            </a:r>
            <a:r>
              <a:rPr lang="pt-BR" sz="1100" dirty="0"/>
              <a:t>: </a:t>
            </a:r>
            <a:r>
              <a:rPr lang="pt-BR" sz="1100" dirty="0" err="1"/>
              <a:t>state</a:t>
            </a:r>
            <a:r>
              <a:rPr lang="pt-BR" sz="1100" dirty="0"/>
              <a:t> </a:t>
            </a:r>
            <a:r>
              <a:rPr lang="pt-BR" sz="1100" dirty="0" err="1"/>
              <a:t>of</a:t>
            </a:r>
            <a:r>
              <a:rPr lang="pt-BR" sz="1100" dirty="0"/>
              <a:t> </a:t>
            </a:r>
            <a:r>
              <a:rPr lang="pt-BR" sz="1100" dirty="0" err="1"/>
              <a:t>the</a:t>
            </a:r>
            <a:r>
              <a:rPr lang="pt-BR" sz="1100" dirty="0"/>
              <a:t> art. </a:t>
            </a:r>
            <a:r>
              <a:rPr lang="pt-BR" sz="1100" dirty="0" err="1"/>
              <a:t>Expert</a:t>
            </a:r>
            <a:r>
              <a:rPr lang="pt-BR" sz="1100" dirty="0"/>
              <a:t> </a:t>
            </a:r>
            <a:r>
              <a:rPr lang="pt-BR" sz="1100" dirty="0" err="1"/>
              <a:t>Rev</a:t>
            </a:r>
            <a:r>
              <a:rPr lang="pt-BR" sz="1100" dirty="0"/>
              <a:t> Mol </a:t>
            </a:r>
            <a:r>
              <a:rPr lang="pt-BR" sz="1100" dirty="0" err="1"/>
              <a:t>Diagn</a:t>
            </a:r>
            <a:r>
              <a:rPr lang="pt-BR" sz="1100" dirty="0"/>
              <a:t> 2014;14(6):655 – 671</a:t>
            </a:r>
          </a:p>
          <a:p>
            <a:pPr>
              <a:buNone/>
            </a:pPr>
            <a:r>
              <a:rPr lang="pt-BR" sz="1100" i="1" dirty="0"/>
              <a:t> </a:t>
            </a:r>
            <a:r>
              <a:rPr lang="fr-FR" sz="1100" dirty="0"/>
              <a:t>6.Camp KM </a:t>
            </a:r>
            <a:r>
              <a:rPr lang="fr-FR" sz="1100" i="1" dirty="0"/>
              <a:t>et al. Phenylketonuria Scientific </a:t>
            </a:r>
            <a:r>
              <a:rPr lang="en-US" sz="1100" i="1" dirty="0"/>
              <a:t>Review Conference: state of the science and future research needs. Mol Genet </a:t>
            </a:r>
            <a:r>
              <a:rPr lang="en-US" sz="1100" i="1" dirty="0" err="1"/>
              <a:t>Metab</a:t>
            </a:r>
            <a:r>
              <a:rPr lang="en-US" sz="1100" i="1" dirty="0"/>
              <a:t> </a:t>
            </a:r>
            <a:r>
              <a:rPr lang="pt-BR" sz="1100" i="1" dirty="0"/>
              <a:t>2014;112(2):87 – 122. (adaptado)</a:t>
            </a:r>
          </a:p>
          <a:p>
            <a:pPr>
              <a:buNone/>
            </a:pPr>
            <a:r>
              <a:rPr lang="pt-BR" sz="1100" dirty="0"/>
              <a:t>7. van </a:t>
            </a:r>
            <a:r>
              <a:rPr lang="pt-BR" sz="1100" dirty="0" err="1"/>
              <a:t>Spronsen</a:t>
            </a:r>
            <a:r>
              <a:rPr lang="pt-BR" sz="1100" dirty="0"/>
              <a:t> FJ </a:t>
            </a:r>
            <a:r>
              <a:rPr lang="pt-BR" sz="1100" dirty="0" err="1"/>
              <a:t>et</a:t>
            </a:r>
            <a:r>
              <a:rPr lang="pt-BR" sz="1100" dirty="0"/>
              <a:t> al. </a:t>
            </a:r>
            <a:r>
              <a:rPr lang="pt-BR" sz="1100" dirty="0" err="1"/>
              <a:t>Key</a:t>
            </a:r>
            <a:r>
              <a:rPr lang="pt-BR" sz="1100" dirty="0"/>
              <a:t> </a:t>
            </a:r>
            <a:r>
              <a:rPr lang="pt-BR" sz="1100" dirty="0" err="1"/>
              <a:t>European</a:t>
            </a:r>
            <a:r>
              <a:rPr lang="pt-BR" sz="1100" dirty="0"/>
              <a:t> </a:t>
            </a:r>
            <a:r>
              <a:rPr lang="pt-BR" sz="1100" dirty="0" err="1"/>
              <a:t>guidelines</a:t>
            </a:r>
            <a:r>
              <a:rPr lang="pt-BR" sz="1100" dirty="0"/>
              <a:t> for </a:t>
            </a:r>
            <a:r>
              <a:rPr lang="pt-BR" sz="1100" dirty="0" err="1"/>
              <a:t>the</a:t>
            </a:r>
            <a:r>
              <a:rPr lang="pt-BR" sz="1100" dirty="0"/>
              <a:t> </a:t>
            </a:r>
            <a:r>
              <a:rPr lang="pt-BR" sz="1100" dirty="0" err="1"/>
              <a:t>diagnosis</a:t>
            </a:r>
            <a:r>
              <a:rPr lang="pt-BR" sz="1100" dirty="0"/>
              <a:t> </a:t>
            </a:r>
            <a:r>
              <a:rPr lang="pt-BR" sz="1100" dirty="0" err="1"/>
              <a:t>and</a:t>
            </a:r>
            <a:r>
              <a:rPr lang="pt-BR" sz="1100" dirty="0"/>
              <a:t> management </a:t>
            </a:r>
            <a:r>
              <a:rPr lang="pt-BR" sz="1100" dirty="0" err="1"/>
              <a:t>of</a:t>
            </a:r>
            <a:r>
              <a:rPr lang="pt-BR" sz="1100" dirty="0"/>
              <a:t> </a:t>
            </a:r>
            <a:r>
              <a:rPr lang="pt-BR" sz="1100" dirty="0" err="1"/>
              <a:t>patients</a:t>
            </a:r>
            <a:r>
              <a:rPr lang="pt-BR" sz="1100" dirty="0"/>
              <a:t> </a:t>
            </a:r>
            <a:r>
              <a:rPr lang="pt-BR" sz="1100" dirty="0" err="1"/>
              <a:t>with</a:t>
            </a:r>
            <a:r>
              <a:rPr lang="pt-BR" sz="1100" dirty="0"/>
              <a:t> </a:t>
            </a:r>
            <a:r>
              <a:rPr lang="pt-BR" sz="1100" dirty="0" err="1"/>
              <a:t>phenylketonuria</a:t>
            </a:r>
            <a:r>
              <a:rPr lang="pt-BR" sz="1100" dirty="0"/>
              <a:t>. Lancet Diabetes </a:t>
            </a:r>
            <a:r>
              <a:rPr lang="pt-BR" sz="1100" dirty="0" err="1"/>
              <a:t>Endocrinol</a:t>
            </a:r>
            <a:r>
              <a:rPr lang="pt-BR" sz="1100" dirty="0"/>
              <a:t> 2017;5(9):743 – 756.</a:t>
            </a:r>
          </a:p>
          <a:p>
            <a:pPr>
              <a:buNone/>
            </a:pPr>
            <a:r>
              <a:rPr lang="en-US" sz="1100" dirty="0"/>
              <a:t>8. </a:t>
            </a:r>
            <a:r>
              <a:rPr lang="en-US" sz="1100" dirty="0" err="1"/>
              <a:t>Blau</a:t>
            </a:r>
            <a:r>
              <a:rPr lang="en-US" sz="1100" dirty="0"/>
              <a:t> N. In: </a:t>
            </a:r>
            <a:r>
              <a:rPr lang="en-US" sz="1100" dirty="0" err="1"/>
              <a:t>Phenylketonuria</a:t>
            </a:r>
            <a:r>
              <a:rPr lang="en-US" sz="1100" dirty="0"/>
              <a:t> and BH4 Deficiencies, </a:t>
            </a:r>
            <a:r>
              <a:rPr lang="en-US" sz="1100" dirty="0" err="1"/>
              <a:t>Blau</a:t>
            </a:r>
            <a:r>
              <a:rPr lang="en-US" sz="1100" dirty="0"/>
              <a:t> N et al., eds. 3rd edition; Bremen: UNI-MED, 2016.</a:t>
            </a:r>
          </a:p>
          <a:p>
            <a:pPr>
              <a:buNone/>
            </a:pPr>
            <a:r>
              <a:rPr lang="en-US" sz="1100" dirty="0"/>
              <a:t>9.Hood A et al. Variability in phenylalanine control predicts IQ and executive abilities in children with </a:t>
            </a:r>
            <a:r>
              <a:rPr lang="en-US" sz="1100" dirty="0" err="1"/>
              <a:t>phenylketonuria</a:t>
            </a:r>
            <a:r>
              <a:rPr lang="en-US" sz="1100" dirty="0"/>
              <a:t>. Mol Genet </a:t>
            </a:r>
            <a:r>
              <a:rPr lang="en-US" sz="1100" dirty="0" err="1"/>
              <a:t>Metab</a:t>
            </a:r>
            <a:r>
              <a:rPr lang="en-US" sz="1100" dirty="0"/>
              <a:t> 2014;111(4):445 – 451</a:t>
            </a:r>
          </a:p>
          <a:p>
            <a:pPr>
              <a:buNone/>
            </a:pPr>
            <a:r>
              <a:rPr lang="en-US" sz="1100" dirty="0"/>
              <a:t>10.Cleary M et al. Fluctuations in phenylalanine concentrations in </a:t>
            </a:r>
            <a:r>
              <a:rPr lang="en-US" sz="1100" dirty="0" err="1"/>
              <a:t>phenylketonuria</a:t>
            </a:r>
            <a:r>
              <a:rPr lang="en-US" sz="1100" dirty="0"/>
              <a:t>: a review of possible relationships with outcomes. Mol Genet </a:t>
            </a:r>
            <a:r>
              <a:rPr lang="en-US" sz="1100" dirty="0" err="1"/>
              <a:t>Metab</a:t>
            </a:r>
            <a:r>
              <a:rPr lang="en-US" sz="1100" dirty="0"/>
              <a:t> 2013;110(4):418 – 423.</a:t>
            </a:r>
          </a:p>
          <a:p>
            <a:pPr>
              <a:buNone/>
            </a:pPr>
            <a:r>
              <a:rPr lang="en-US" sz="1100" dirty="0"/>
              <a:t>11.Enns GM et al. Suboptimal outcomes in patients with PKU treated early with diet alone: revisiting the evidence. Mol Genet </a:t>
            </a:r>
            <a:r>
              <a:rPr lang="en-US" sz="1100" dirty="0" err="1"/>
              <a:t>Metab</a:t>
            </a:r>
            <a:r>
              <a:rPr lang="en-US" sz="1100" dirty="0"/>
              <a:t> 2010;101(2 – 3):99 – 109.</a:t>
            </a:r>
            <a:endParaRPr lang="pt-BR" sz="1100" dirty="0"/>
          </a:p>
          <a:p>
            <a:pPr>
              <a:buNone/>
            </a:pPr>
            <a:r>
              <a:rPr lang="en-US" sz="1100" dirty="0"/>
              <a:t>12.Gassio R et al. Cognitive functions and the antioxidant system in </a:t>
            </a:r>
            <a:r>
              <a:rPr lang="en-US" sz="1100" dirty="0" err="1"/>
              <a:t>phenylketonuric</a:t>
            </a:r>
            <a:r>
              <a:rPr lang="en-US" sz="1100" dirty="0"/>
              <a:t> patients. Neuropsychology 2008;22(4):426 – 431</a:t>
            </a:r>
            <a:endParaRPr lang="pt-BR" sz="1100" dirty="0"/>
          </a:p>
          <a:p>
            <a:pPr>
              <a:buNone/>
            </a:pPr>
            <a:r>
              <a:rPr lang="pt-BR" sz="1100" dirty="0"/>
              <a:t>13.Robert M </a:t>
            </a:r>
            <a:r>
              <a:rPr lang="pt-BR" sz="1100" dirty="0" err="1"/>
              <a:t>et</a:t>
            </a:r>
            <a:r>
              <a:rPr lang="pt-BR" sz="1100" dirty="0"/>
              <a:t> al. </a:t>
            </a:r>
            <a:r>
              <a:rPr lang="pt-BR" sz="1100" dirty="0" err="1"/>
              <a:t>Micronutrient</a:t>
            </a:r>
            <a:r>
              <a:rPr lang="pt-BR" sz="1100" dirty="0"/>
              <a:t> status in </a:t>
            </a:r>
            <a:r>
              <a:rPr lang="pt-BR" sz="1100" dirty="0" err="1"/>
              <a:t>phenylketonuria</a:t>
            </a:r>
            <a:r>
              <a:rPr lang="pt-BR" sz="1100" dirty="0"/>
              <a:t>. Mol </a:t>
            </a:r>
            <a:r>
              <a:rPr lang="pt-BR" sz="1100" dirty="0" err="1"/>
              <a:t>Genet</a:t>
            </a:r>
            <a:r>
              <a:rPr lang="pt-BR" sz="1100" dirty="0"/>
              <a:t> </a:t>
            </a:r>
            <a:r>
              <a:rPr lang="pt-BR" sz="1100" dirty="0" err="1"/>
              <a:t>Metab</a:t>
            </a:r>
            <a:r>
              <a:rPr lang="pt-BR" sz="1100" dirty="0"/>
              <a:t> 2013;110(</a:t>
            </a:r>
            <a:r>
              <a:rPr lang="pt-BR" sz="1100" dirty="0" err="1"/>
              <a:t>Suppl</a:t>
            </a:r>
            <a:r>
              <a:rPr lang="pt-BR" sz="1100" dirty="0"/>
              <a:t>):S6 – S17.</a:t>
            </a:r>
          </a:p>
          <a:p>
            <a:pPr>
              <a:buNone/>
            </a:pPr>
            <a:r>
              <a:rPr lang="en-US" sz="1100" dirty="0"/>
              <a:t> 14.Stolen LH et al. High dietary folic acid and high plasma </a:t>
            </a:r>
            <a:r>
              <a:rPr lang="en-US" sz="1100" dirty="0" err="1"/>
              <a:t>folate</a:t>
            </a:r>
            <a:r>
              <a:rPr lang="en-US" sz="1100" dirty="0"/>
              <a:t> in children and adults with </a:t>
            </a:r>
            <a:r>
              <a:rPr lang="en-US" sz="1100" dirty="0" err="1"/>
              <a:t>phenylketonuria</a:t>
            </a:r>
            <a:r>
              <a:rPr lang="en-US" sz="1100" dirty="0"/>
              <a:t>. </a:t>
            </a:r>
            <a:r>
              <a:rPr lang="pt-BR" sz="1100" dirty="0"/>
              <a:t>JIMD </a:t>
            </a:r>
            <a:r>
              <a:rPr lang="pt-BR" sz="1100" dirty="0" err="1"/>
              <a:t>Rep</a:t>
            </a:r>
            <a:r>
              <a:rPr lang="pt-BR" sz="1100" dirty="0"/>
              <a:t> 2013;13:83 – 90.</a:t>
            </a:r>
          </a:p>
          <a:p>
            <a:pPr>
              <a:buNone/>
            </a:pPr>
            <a:r>
              <a:rPr lang="pt-BR" sz="1100" dirty="0"/>
              <a:t>15.</a:t>
            </a:r>
            <a:r>
              <a:rPr lang="pt-BR" sz="1100" dirty="0" err="1"/>
              <a:t>Vugteveen</a:t>
            </a:r>
            <a:r>
              <a:rPr lang="pt-BR" sz="1100" dirty="0"/>
              <a:t> I </a:t>
            </a:r>
            <a:r>
              <a:rPr lang="pt-BR" sz="1100" dirty="0" err="1"/>
              <a:t>et</a:t>
            </a:r>
            <a:r>
              <a:rPr lang="pt-BR" sz="1100" dirty="0"/>
              <a:t> al. </a:t>
            </a:r>
            <a:r>
              <a:rPr lang="pt-BR" sz="1100" dirty="0" err="1"/>
              <a:t>Serum</a:t>
            </a:r>
            <a:r>
              <a:rPr lang="pt-BR" sz="1100" dirty="0"/>
              <a:t> </a:t>
            </a:r>
            <a:r>
              <a:rPr lang="pt-BR" sz="1100" dirty="0" err="1"/>
              <a:t>vitamin</a:t>
            </a:r>
            <a:r>
              <a:rPr lang="pt-BR" sz="1100" dirty="0"/>
              <a:t> B12 </a:t>
            </a:r>
            <a:r>
              <a:rPr lang="pt-BR" sz="1100" dirty="0" err="1"/>
              <a:t>concentrations</a:t>
            </a:r>
            <a:r>
              <a:rPr lang="pt-BR" sz="1100" dirty="0"/>
              <a:t> </a:t>
            </a:r>
            <a:r>
              <a:rPr lang="pt-BR" sz="1100" dirty="0" err="1"/>
              <a:t>within</a:t>
            </a:r>
            <a:r>
              <a:rPr lang="pt-BR" sz="1100" dirty="0"/>
              <a:t> </a:t>
            </a:r>
            <a:r>
              <a:rPr lang="pt-BR" sz="1100" dirty="0" err="1"/>
              <a:t>reference</a:t>
            </a:r>
            <a:r>
              <a:rPr lang="pt-BR" sz="1100" dirty="0"/>
              <a:t> </a:t>
            </a:r>
            <a:r>
              <a:rPr lang="pt-BR" sz="1100" dirty="0" err="1"/>
              <a:t>values</a:t>
            </a:r>
            <a:r>
              <a:rPr lang="pt-BR" sz="1100" dirty="0"/>
              <a:t> do </a:t>
            </a:r>
            <a:r>
              <a:rPr lang="pt-BR" sz="1100" dirty="0" err="1"/>
              <a:t>not</a:t>
            </a:r>
            <a:r>
              <a:rPr lang="pt-BR" sz="1100" dirty="0"/>
              <a:t> </a:t>
            </a:r>
            <a:r>
              <a:rPr lang="pt-BR" sz="1100" dirty="0" err="1"/>
              <a:t>exclude</a:t>
            </a:r>
            <a:r>
              <a:rPr lang="pt-BR" sz="1100" dirty="0"/>
              <a:t> </a:t>
            </a:r>
            <a:r>
              <a:rPr lang="pt-BR" sz="1100" dirty="0" err="1"/>
              <a:t>functional</a:t>
            </a:r>
            <a:r>
              <a:rPr lang="pt-BR" sz="1100" dirty="0"/>
              <a:t> </a:t>
            </a:r>
            <a:r>
              <a:rPr lang="pt-BR" sz="1100" dirty="0" err="1"/>
              <a:t>vitamin</a:t>
            </a:r>
            <a:r>
              <a:rPr lang="pt-BR" sz="1100" dirty="0"/>
              <a:t> B12 </a:t>
            </a:r>
            <a:r>
              <a:rPr lang="pt-BR" sz="1100" dirty="0" err="1"/>
              <a:t>deficiency</a:t>
            </a:r>
            <a:r>
              <a:rPr lang="pt-BR" sz="1100" dirty="0"/>
              <a:t> in PKU </a:t>
            </a:r>
            <a:r>
              <a:rPr lang="pt-BR" sz="1100" dirty="0" err="1"/>
              <a:t>patients</a:t>
            </a:r>
            <a:r>
              <a:rPr lang="pt-BR" sz="1100" dirty="0"/>
              <a:t> </a:t>
            </a:r>
            <a:r>
              <a:rPr lang="pt-BR" sz="1100" dirty="0" err="1"/>
              <a:t>of</a:t>
            </a:r>
            <a:r>
              <a:rPr lang="pt-BR" sz="1100" dirty="0"/>
              <a:t> </a:t>
            </a:r>
            <a:r>
              <a:rPr lang="pt-BR" sz="1100" dirty="0" err="1"/>
              <a:t>various</a:t>
            </a:r>
            <a:r>
              <a:rPr lang="pt-BR" sz="1100" dirty="0"/>
              <a:t> ages.Mol </a:t>
            </a:r>
            <a:r>
              <a:rPr lang="pt-BR" sz="1100" dirty="0" err="1"/>
              <a:t>Genet</a:t>
            </a:r>
            <a:r>
              <a:rPr lang="pt-BR" sz="1100" dirty="0"/>
              <a:t> </a:t>
            </a:r>
            <a:r>
              <a:rPr lang="pt-BR" sz="1100" dirty="0" err="1"/>
              <a:t>Metab</a:t>
            </a:r>
            <a:r>
              <a:rPr lang="pt-BR" sz="1100" dirty="0"/>
              <a:t> 2011;102(1):13 –17.</a:t>
            </a:r>
          </a:p>
          <a:p>
            <a:pPr>
              <a:buNone/>
            </a:pPr>
            <a:r>
              <a:rPr lang="en-US" sz="1100" dirty="0"/>
              <a:t>16.MacDonald A et al. The personal burden for caregivers of children with </a:t>
            </a:r>
            <a:r>
              <a:rPr lang="en-US" sz="1100" dirty="0" err="1"/>
              <a:t>phenylketonuria</a:t>
            </a:r>
            <a:r>
              <a:rPr lang="en-US" sz="1100" dirty="0"/>
              <a:t>: A cross-sectional study investigating time burden and costs in the UK. Mol Genet </a:t>
            </a:r>
            <a:r>
              <a:rPr lang="en-US" sz="1100" dirty="0" err="1"/>
              <a:t>Metab</a:t>
            </a:r>
            <a:r>
              <a:rPr lang="en-US" sz="1100" dirty="0"/>
              <a:t> Rep 2016;9:1 – 5.</a:t>
            </a:r>
          </a:p>
          <a:p>
            <a:pPr>
              <a:buNone/>
            </a:pPr>
            <a:r>
              <a:rPr lang="en-US" sz="1100" dirty="0"/>
              <a:t>17.Di </a:t>
            </a:r>
            <a:r>
              <a:rPr lang="en-US" sz="1100" dirty="0" err="1"/>
              <a:t>Ciommo</a:t>
            </a:r>
            <a:r>
              <a:rPr lang="en-US" sz="1100" dirty="0"/>
              <a:t> V, </a:t>
            </a:r>
            <a:r>
              <a:rPr lang="en-US" sz="1100" dirty="0" err="1"/>
              <a:t>Forcella</a:t>
            </a:r>
            <a:r>
              <a:rPr lang="en-US" sz="1100" dirty="0"/>
              <a:t> E, </a:t>
            </a:r>
            <a:r>
              <a:rPr lang="en-US" sz="1100" dirty="0" err="1"/>
              <a:t>Cotugno</a:t>
            </a:r>
            <a:r>
              <a:rPr lang="en-US" sz="1100" dirty="0"/>
              <a:t> G. Living with </a:t>
            </a:r>
            <a:r>
              <a:rPr lang="en-US" sz="1100" dirty="0" err="1"/>
              <a:t>phenylketonuria</a:t>
            </a:r>
            <a:r>
              <a:rPr lang="en-US" sz="1100" dirty="0"/>
              <a:t> from the point of view of children, adolescents, and young adults: a qualitative study. J Dev </a:t>
            </a:r>
            <a:r>
              <a:rPr lang="en-US" sz="1100" dirty="0" err="1"/>
              <a:t>Behav</a:t>
            </a:r>
            <a:r>
              <a:rPr lang="en-US" sz="1100" dirty="0"/>
              <a:t> </a:t>
            </a:r>
            <a:r>
              <a:rPr lang="en-US" sz="1100" dirty="0" err="1"/>
              <a:t>Pediatr</a:t>
            </a:r>
            <a:r>
              <a:rPr lang="en-US" sz="1100" dirty="0"/>
              <a:t> 2012;33(3):229 – 235.</a:t>
            </a:r>
          </a:p>
          <a:p>
            <a:pPr>
              <a:buNone/>
            </a:pP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1834904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267" y="250257"/>
            <a:ext cx="11107555" cy="1440431"/>
          </a:xfrm>
        </p:spPr>
        <p:txBody>
          <a:bodyPr>
            <a:normAutofit/>
          </a:bodyPr>
          <a:lstStyle/>
          <a:p>
            <a:r>
              <a:rPr lang="pt-BR" sz="5400" b="1" dirty="0"/>
              <a:t>Fenilcetonúria e </a:t>
            </a:r>
            <a:r>
              <a:rPr lang="pt-BR" sz="5400" b="1" dirty="0" err="1"/>
              <a:t>Hiperfenilalaninemias</a:t>
            </a:r>
            <a:endParaRPr lang="pt-BR" sz="5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pt-BR" sz="3600" dirty="0"/>
              <a:t>A fenilcetonúria (FNC) ou deficiência de fenilalanina </a:t>
            </a:r>
            <a:r>
              <a:rPr lang="pt-BR" sz="3600" dirty="0" err="1"/>
              <a:t>hidroxilase</a:t>
            </a:r>
            <a:r>
              <a:rPr lang="pt-BR" sz="3600" dirty="0"/>
              <a:t> (PAH)</a:t>
            </a:r>
            <a:r>
              <a:rPr lang="pt-BR" sz="3600" baseline="30000" dirty="0"/>
              <a:t>1</a:t>
            </a:r>
            <a:r>
              <a:rPr lang="pt-BR" sz="3600" dirty="0"/>
              <a:t>, é uma </a:t>
            </a:r>
            <a:r>
              <a:rPr lang="pt-BR" sz="3600" b="1" dirty="0"/>
              <a:t>doença metabólica hereditária rara </a:t>
            </a:r>
            <a:r>
              <a:rPr lang="pt-BR" sz="3600" dirty="0"/>
              <a:t>que, </a:t>
            </a:r>
            <a:r>
              <a:rPr lang="pt-BR" sz="5400" b="1" dirty="0"/>
              <a:t>sem</a:t>
            </a:r>
            <a:r>
              <a:rPr lang="pt-BR" sz="3600" dirty="0"/>
              <a:t> tratamento adequado, costuma resultar em odor de bolor ou urina de rato </a:t>
            </a:r>
            <a:r>
              <a:rPr lang="pt-BR" sz="3600" b="1" dirty="0"/>
              <a:t>deficiência intelectual IRREVERSÍVEL, convulsões, microcefalia, erupção cutânea eczematosa, ataxia, deficiências motoras e problemas comportamentais aberrantes, autismo e sintomas psiquiátricos</a:t>
            </a:r>
            <a:r>
              <a:rPr lang="pt-BR" sz="3600" dirty="0"/>
              <a:t>.</a:t>
            </a:r>
            <a:r>
              <a:rPr lang="pt-BR" sz="3600" baseline="30000" dirty="0"/>
              <a:t>2,3</a:t>
            </a:r>
          </a:p>
          <a:p>
            <a:pPr algn="just">
              <a:buNone/>
            </a:pPr>
            <a:r>
              <a:rPr lang="da-DK" sz="900" dirty="0"/>
              <a:t>	</a:t>
            </a:r>
            <a:r>
              <a:rPr lang="da-DK" sz="1000" dirty="0"/>
              <a:t>1.Vockley J </a:t>
            </a:r>
            <a:r>
              <a:rPr lang="da-DK" sz="1000" i="1" dirty="0"/>
              <a:t>et al. Phenylalanine hydroxylase </a:t>
            </a:r>
            <a:r>
              <a:rPr lang="pt-BR" sz="1000" dirty="0" err="1"/>
              <a:t>deficiency</a:t>
            </a:r>
            <a:r>
              <a:rPr lang="pt-BR" sz="1000" dirty="0"/>
              <a:t>: </a:t>
            </a:r>
            <a:r>
              <a:rPr lang="pt-BR" sz="1000" dirty="0" err="1"/>
              <a:t>diagnosis</a:t>
            </a:r>
            <a:r>
              <a:rPr lang="pt-BR" sz="1000" dirty="0"/>
              <a:t> </a:t>
            </a:r>
            <a:r>
              <a:rPr lang="pt-BR" sz="1000" dirty="0" err="1"/>
              <a:t>and</a:t>
            </a:r>
            <a:r>
              <a:rPr lang="pt-BR" sz="1000" dirty="0"/>
              <a:t> management </a:t>
            </a:r>
            <a:r>
              <a:rPr lang="pt-BR" sz="1000" dirty="0" err="1"/>
              <a:t>guideline</a:t>
            </a:r>
            <a:r>
              <a:rPr lang="pt-BR" sz="1000" dirty="0"/>
              <a:t>. </a:t>
            </a:r>
            <a:r>
              <a:rPr lang="pt-BR" sz="1000" i="1" dirty="0" err="1"/>
              <a:t>Genet</a:t>
            </a:r>
            <a:r>
              <a:rPr lang="pt-BR" sz="1000" i="1" dirty="0"/>
              <a:t> </a:t>
            </a:r>
            <a:r>
              <a:rPr lang="pt-BR" sz="1000" i="1" dirty="0" err="1"/>
              <a:t>Med</a:t>
            </a:r>
            <a:r>
              <a:rPr lang="pt-BR" sz="1000" i="1" dirty="0"/>
              <a:t> 2014;16(2):188 – 200.</a:t>
            </a:r>
            <a:r>
              <a:rPr lang="pt-BR" sz="1000" dirty="0"/>
              <a:t>mentais graves e irreversíveis.   2. </a:t>
            </a:r>
            <a:r>
              <a:rPr lang="pt-BR" sz="1000" dirty="0" err="1"/>
              <a:t>Blau</a:t>
            </a:r>
            <a:r>
              <a:rPr lang="pt-BR" sz="1000" dirty="0"/>
              <a:t> N, </a:t>
            </a:r>
            <a:r>
              <a:rPr lang="pt-BR" sz="1000" dirty="0" err="1"/>
              <a:t>Shen</a:t>
            </a:r>
            <a:r>
              <a:rPr lang="pt-BR" sz="1000" dirty="0"/>
              <a:t> N, </a:t>
            </a:r>
            <a:r>
              <a:rPr lang="pt-BR" sz="1000" dirty="0" err="1"/>
              <a:t>Carducci</a:t>
            </a:r>
            <a:r>
              <a:rPr lang="pt-BR" sz="1000" dirty="0"/>
              <a:t> C. Molecular </a:t>
            </a:r>
            <a:r>
              <a:rPr lang="en-US" sz="1000" dirty="0"/>
              <a:t>genetics and diagnosis of </a:t>
            </a:r>
            <a:r>
              <a:rPr lang="en-US" sz="1000" dirty="0" err="1"/>
              <a:t>phenylketonuria</a:t>
            </a:r>
            <a:r>
              <a:rPr lang="en-US" sz="1000" dirty="0"/>
              <a:t>: state of the art. </a:t>
            </a:r>
            <a:r>
              <a:rPr lang="en-US" sz="1000" i="1" dirty="0"/>
              <a:t>Expert Rev Mol </a:t>
            </a:r>
            <a:r>
              <a:rPr lang="en-US" sz="1000" i="1" dirty="0" err="1"/>
              <a:t>Diagn</a:t>
            </a:r>
            <a:r>
              <a:rPr lang="en-US" sz="1000" i="1" dirty="0"/>
              <a:t> </a:t>
            </a:r>
            <a:r>
              <a:rPr lang="pt-BR" sz="1000" dirty="0"/>
              <a:t>2014;14(6):655 – 671.   3.</a:t>
            </a:r>
            <a:r>
              <a:rPr lang="nl-NL" sz="1000" dirty="0"/>
              <a:t> van Spronsen FJ </a:t>
            </a:r>
            <a:r>
              <a:rPr lang="nl-NL" sz="1000" i="1" dirty="0"/>
              <a:t>et al. Key European </a:t>
            </a:r>
            <a:r>
              <a:rPr lang="en-US" sz="1000" dirty="0"/>
              <a:t>guidelines for the diagnosis and management of patients with </a:t>
            </a:r>
            <a:r>
              <a:rPr lang="en-US" sz="1000" dirty="0" err="1"/>
              <a:t>phenylketonuria</a:t>
            </a:r>
            <a:r>
              <a:rPr lang="en-US" sz="1000" dirty="0"/>
              <a:t>. </a:t>
            </a:r>
            <a:r>
              <a:rPr lang="en-US" sz="1000" i="1" dirty="0"/>
              <a:t>Lancet </a:t>
            </a:r>
            <a:r>
              <a:rPr lang="pt-BR" sz="1000" i="1" dirty="0"/>
              <a:t>Diabetes </a:t>
            </a:r>
            <a:r>
              <a:rPr lang="pt-BR" sz="1000" i="1" dirty="0" err="1"/>
              <a:t>Endocrinol</a:t>
            </a:r>
            <a:r>
              <a:rPr lang="pt-BR" sz="1000" i="1" dirty="0"/>
              <a:t> 2017;5(9):743 – 756.</a:t>
            </a:r>
            <a:endParaRPr lang="pt-BR" sz="1000" dirty="0"/>
          </a:p>
          <a:p>
            <a:pPr algn="just"/>
            <a:endParaRPr lang="pt-BR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2125" y="107547"/>
            <a:ext cx="11423559" cy="1325563"/>
          </a:xfrm>
        </p:spPr>
        <p:txBody>
          <a:bodyPr>
            <a:noAutofit/>
          </a:bodyPr>
          <a:lstStyle/>
          <a:p>
            <a:r>
              <a:rPr lang="pt-BR" sz="5400" b="1" dirty="0"/>
              <a:t>Objetivo do tratamento da PKU/HFA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12891248"/>
              </p:ext>
            </p:extLst>
          </p:nvPr>
        </p:nvGraphicFramePr>
        <p:xfrm>
          <a:off x="257175" y="1285875"/>
          <a:ext cx="11359569" cy="515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ângulo 4"/>
          <p:cNvSpPr/>
          <p:nvPr/>
        </p:nvSpPr>
        <p:spPr>
          <a:xfrm>
            <a:off x="459346" y="6301615"/>
            <a:ext cx="113720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000" dirty="0"/>
              <a:t>4.</a:t>
            </a:r>
            <a:r>
              <a:rPr lang="pt-BR" sz="1000" dirty="0" err="1"/>
              <a:t>Vockley</a:t>
            </a:r>
            <a:r>
              <a:rPr lang="pt-BR" sz="1000" dirty="0"/>
              <a:t> J et al. </a:t>
            </a:r>
            <a:r>
              <a:rPr lang="pt-BR" sz="1000" dirty="0" err="1"/>
              <a:t>Phenylalanine</a:t>
            </a:r>
            <a:r>
              <a:rPr lang="pt-BR" sz="1000" dirty="0"/>
              <a:t> </a:t>
            </a:r>
            <a:r>
              <a:rPr lang="pt-BR" sz="1000" dirty="0" err="1"/>
              <a:t>hydroxylase</a:t>
            </a:r>
            <a:r>
              <a:rPr lang="pt-BR" sz="1000" dirty="0"/>
              <a:t> </a:t>
            </a:r>
            <a:r>
              <a:rPr lang="pt-BR" sz="1000" dirty="0" err="1"/>
              <a:t>deficiency</a:t>
            </a:r>
            <a:r>
              <a:rPr lang="pt-BR" sz="1000" dirty="0"/>
              <a:t>: </a:t>
            </a:r>
            <a:r>
              <a:rPr lang="pt-BR" sz="1000" dirty="0" err="1"/>
              <a:t>diagnosis</a:t>
            </a:r>
            <a:r>
              <a:rPr lang="pt-BR" sz="1000" dirty="0"/>
              <a:t> </a:t>
            </a:r>
            <a:r>
              <a:rPr lang="pt-BR" sz="1000" dirty="0" err="1"/>
              <a:t>and</a:t>
            </a:r>
            <a:r>
              <a:rPr lang="pt-BR" sz="1000" dirty="0"/>
              <a:t> management </a:t>
            </a:r>
            <a:r>
              <a:rPr lang="pt-BR" sz="1000" dirty="0" err="1"/>
              <a:t>guideline</a:t>
            </a:r>
            <a:r>
              <a:rPr lang="pt-BR" sz="1000" dirty="0"/>
              <a:t>. </a:t>
            </a:r>
            <a:r>
              <a:rPr lang="pt-BR" sz="1000" dirty="0" err="1"/>
              <a:t>Genet</a:t>
            </a:r>
            <a:r>
              <a:rPr lang="pt-BR" sz="1000" dirty="0"/>
              <a:t> </a:t>
            </a:r>
            <a:r>
              <a:rPr lang="pt-BR" sz="1000" dirty="0" err="1"/>
              <a:t>Med</a:t>
            </a:r>
            <a:r>
              <a:rPr lang="pt-BR" sz="1000" dirty="0"/>
              <a:t> 2014;16(2):188 – 200.</a:t>
            </a:r>
          </a:p>
          <a:p>
            <a:pPr algn="r"/>
            <a:r>
              <a:rPr lang="pt-BR" sz="1000" dirty="0"/>
              <a:t>5.</a:t>
            </a:r>
            <a:r>
              <a:rPr lang="pt-BR" sz="1000" dirty="0" err="1"/>
              <a:t>Blau</a:t>
            </a:r>
            <a:r>
              <a:rPr lang="pt-BR" sz="1000" dirty="0"/>
              <a:t> N, </a:t>
            </a:r>
            <a:r>
              <a:rPr lang="pt-BR" sz="1000" dirty="0" err="1"/>
              <a:t>Shen</a:t>
            </a:r>
            <a:r>
              <a:rPr lang="pt-BR" sz="1000" dirty="0"/>
              <a:t> N, </a:t>
            </a:r>
            <a:r>
              <a:rPr lang="pt-BR" sz="1000" dirty="0" err="1"/>
              <a:t>Carducci</a:t>
            </a:r>
            <a:r>
              <a:rPr lang="pt-BR" sz="1000" dirty="0"/>
              <a:t> C. Molecular </a:t>
            </a:r>
            <a:r>
              <a:rPr lang="pt-BR" sz="1000" dirty="0" err="1"/>
              <a:t>genetics</a:t>
            </a:r>
            <a:r>
              <a:rPr lang="pt-BR" sz="1000" dirty="0"/>
              <a:t> </a:t>
            </a:r>
            <a:r>
              <a:rPr lang="pt-BR" sz="1000" dirty="0" err="1"/>
              <a:t>and</a:t>
            </a:r>
            <a:r>
              <a:rPr lang="pt-BR" sz="1000" dirty="0"/>
              <a:t> </a:t>
            </a:r>
            <a:r>
              <a:rPr lang="pt-BR" sz="1000" dirty="0" err="1"/>
              <a:t>diagnosis</a:t>
            </a:r>
            <a:r>
              <a:rPr lang="pt-BR" sz="1000" dirty="0"/>
              <a:t> </a:t>
            </a:r>
            <a:r>
              <a:rPr lang="pt-BR" sz="1000" dirty="0" err="1"/>
              <a:t>of</a:t>
            </a:r>
            <a:r>
              <a:rPr lang="pt-BR" sz="1000" dirty="0"/>
              <a:t> </a:t>
            </a:r>
            <a:r>
              <a:rPr lang="pt-BR" sz="1000" dirty="0" err="1"/>
              <a:t>phenylketonuria</a:t>
            </a:r>
            <a:r>
              <a:rPr lang="pt-BR" sz="1000" dirty="0"/>
              <a:t>: </a:t>
            </a:r>
            <a:r>
              <a:rPr lang="pt-BR" sz="1000" dirty="0" err="1"/>
              <a:t>state</a:t>
            </a:r>
            <a:r>
              <a:rPr lang="pt-BR" sz="1000" dirty="0"/>
              <a:t> </a:t>
            </a:r>
            <a:r>
              <a:rPr lang="pt-BR" sz="1000" dirty="0" err="1"/>
              <a:t>of</a:t>
            </a:r>
            <a:r>
              <a:rPr lang="pt-BR" sz="1000" dirty="0"/>
              <a:t> </a:t>
            </a:r>
            <a:r>
              <a:rPr lang="pt-BR" sz="1000" dirty="0" err="1"/>
              <a:t>the</a:t>
            </a:r>
            <a:r>
              <a:rPr lang="pt-BR" sz="1000" dirty="0"/>
              <a:t> art. Expert </a:t>
            </a:r>
            <a:r>
              <a:rPr lang="pt-BR" sz="1000" dirty="0" err="1"/>
              <a:t>Rev</a:t>
            </a:r>
            <a:r>
              <a:rPr lang="pt-BR" sz="1000" dirty="0"/>
              <a:t> Mol </a:t>
            </a:r>
            <a:r>
              <a:rPr lang="pt-BR" sz="1000" dirty="0" err="1"/>
              <a:t>Diagn</a:t>
            </a:r>
            <a:r>
              <a:rPr lang="pt-BR" sz="1000" dirty="0"/>
              <a:t> 2014;14(6):655 – 671</a:t>
            </a:r>
          </a:p>
        </p:txBody>
      </p:sp>
    </p:spTree>
    <p:extLst>
      <p:ext uri="{BB962C8B-B14F-4D97-AF65-F5344CB8AC3E}">
        <p14:creationId xmlns:p14="http://schemas.microsoft.com/office/powerpoint/2010/main" val="313754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49215"/>
            <a:ext cx="10515600" cy="1325563"/>
          </a:xfrm>
        </p:spPr>
        <p:txBody>
          <a:bodyPr>
            <a:normAutofit/>
          </a:bodyPr>
          <a:lstStyle/>
          <a:p>
            <a:r>
              <a:rPr lang="pt-BR" sz="5400" b="1" dirty="0"/>
              <a:t>Importância do tratamento dietético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23393" y="1686184"/>
            <a:ext cx="5621045" cy="4443346"/>
          </a:xfrm>
        </p:spPr>
        <p:txBody>
          <a:bodyPr>
            <a:noAutofit/>
          </a:bodyPr>
          <a:lstStyle/>
          <a:p>
            <a:pPr algn="just"/>
            <a:r>
              <a:rPr lang="pt-BR" sz="3600" dirty="0"/>
              <a:t>Restrição dietética de FAL tem sido,</a:t>
            </a:r>
            <a:r>
              <a:rPr lang="pt-BR" sz="4000" dirty="0"/>
              <a:t> </a:t>
            </a:r>
            <a:r>
              <a:rPr lang="pt-BR" sz="4800" b="1" dirty="0"/>
              <a:t>a mais de 50 anos</a:t>
            </a:r>
            <a:r>
              <a:rPr lang="pt-BR" sz="3600" dirty="0"/>
              <a:t>, o tratamento de escolha para reduzir os níveis de FAL com a prevenção de disfunções intelectuais graves em  PKU, </a:t>
            </a:r>
            <a:r>
              <a:rPr lang="pt-BR" sz="3600" b="1" dirty="0">
                <a:solidFill>
                  <a:srgbClr val="FF0000"/>
                </a:solidFill>
              </a:rPr>
              <a:t>mas há limitações</a:t>
            </a:r>
            <a:r>
              <a:rPr lang="pt-BR" dirty="0"/>
              <a:t>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808" y="2213811"/>
            <a:ext cx="4738340" cy="3214838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4842455" y="6240936"/>
            <a:ext cx="68595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800" dirty="0"/>
              <a:t>4.Vockley J et al. </a:t>
            </a:r>
            <a:r>
              <a:rPr lang="pt-BR" sz="800" dirty="0" err="1"/>
              <a:t>Phenylalanine</a:t>
            </a:r>
            <a:r>
              <a:rPr lang="pt-BR" sz="800" dirty="0"/>
              <a:t> </a:t>
            </a:r>
            <a:r>
              <a:rPr lang="pt-BR" sz="800" dirty="0" err="1"/>
              <a:t>hydroxylase</a:t>
            </a:r>
            <a:r>
              <a:rPr lang="pt-BR" sz="800" dirty="0"/>
              <a:t> </a:t>
            </a:r>
            <a:r>
              <a:rPr lang="pt-BR" sz="800" dirty="0" err="1"/>
              <a:t>deficiency</a:t>
            </a:r>
            <a:r>
              <a:rPr lang="pt-BR" sz="800" dirty="0"/>
              <a:t>: </a:t>
            </a:r>
            <a:r>
              <a:rPr lang="pt-BR" sz="800" dirty="0" err="1"/>
              <a:t>diagnosis</a:t>
            </a:r>
            <a:r>
              <a:rPr lang="pt-BR" sz="800" dirty="0"/>
              <a:t> </a:t>
            </a:r>
            <a:r>
              <a:rPr lang="pt-BR" sz="800" dirty="0" err="1"/>
              <a:t>and</a:t>
            </a:r>
            <a:r>
              <a:rPr lang="pt-BR" sz="800" dirty="0"/>
              <a:t> management </a:t>
            </a:r>
            <a:r>
              <a:rPr lang="pt-BR" sz="800" dirty="0" err="1"/>
              <a:t>guideline</a:t>
            </a:r>
            <a:r>
              <a:rPr lang="pt-BR" sz="800" dirty="0"/>
              <a:t>. </a:t>
            </a:r>
            <a:r>
              <a:rPr lang="pt-BR" sz="800" dirty="0" err="1"/>
              <a:t>Genet</a:t>
            </a:r>
            <a:r>
              <a:rPr lang="pt-BR" sz="800" dirty="0"/>
              <a:t> </a:t>
            </a:r>
            <a:r>
              <a:rPr lang="pt-BR" sz="800" dirty="0" err="1"/>
              <a:t>Med</a:t>
            </a:r>
            <a:r>
              <a:rPr lang="pt-BR" sz="800" dirty="0"/>
              <a:t> 2014;16(2):188 – 200.</a:t>
            </a:r>
          </a:p>
          <a:p>
            <a:pPr algn="r"/>
            <a:r>
              <a:rPr lang="pt-BR" sz="800" dirty="0"/>
              <a:t>5.Blau N, </a:t>
            </a:r>
            <a:r>
              <a:rPr lang="pt-BR" sz="800" dirty="0" err="1"/>
              <a:t>Shen</a:t>
            </a:r>
            <a:r>
              <a:rPr lang="pt-BR" sz="800" dirty="0"/>
              <a:t> N, </a:t>
            </a:r>
            <a:r>
              <a:rPr lang="pt-BR" sz="800" dirty="0" err="1"/>
              <a:t>Carducci</a:t>
            </a:r>
            <a:r>
              <a:rPr lang="pt-BR" sz="800" dirty="0"/>
              <a:t> C. Molecular </a:t>
            </a:r>
            <a:r>
              <a:rPr lang="pt-BR" sz="800" dirty="0" err="1"/>
              <a:t>genetics</a:t>
            </a:r>
            <a:r>
              <a:rPr lang="pt-BR" sz="800" dirty="0"/>
              <a:t> </a:t>
            </a:r>
            <a:r>
              <a:rPr lang="pt-BR" sz="800" dirty="0" err="1"/>
              <a:t>and</a:t>
            </a:r>
            <a:r>
              <a:rPr lang="pt-BR" sz="800" dirty="0"/>
              <a:t> </a:t>
            </a:r>
            <a:r>
              <a:rPr lang="pt-BR" sz="800" dirty="0" err="1"/>
              <a:t>diagnosis</a:t>
            </a:r>
            <a:r>
              <a:rPr lang="pt-BR" sz="800" dirty="0"/>
              <a:t> </a:t>
            </a:r>
            <a:r>
              <a:rPr lang="pt-BR" sz="800" dirty="0" err="1"/>
              <a:t>of</a:t>
            </a:r>
            <a:r>
              <a:rPr lang="pt-BR" sz="800" dirty="0"/>
              <a:t> </a:t>
            </a:r>
            <a:r>
              <a:rPr lang="pt-BR" sz="800" dirty="0" err="1"/>
              <a:t>phenylketonuria</a:t>
            </a:r>
            <a:r>
              <a:rPr lang="pt-BR" sz="800" dirty="0"/>
              <a:t>: </a:t>
            </a:r>
            <a:r>
              <a:rPr lang="pt-BR" sz="800" dirty="0" err="1"/>
              <a:t>state</a:t>
            </a:r>
            <a:r>
              <a:rPr lang="pt-BR" sz="800" dirty="0"/>
              <a:t> </a:t>
            </a:r>
            <a:r>
              <a:rPr lang="pt-BR" sz="800" dirty="0" err="1"/>
              <a:t>of</a:t>
            </a:r>
            <a:r>
              <a:rPr lang="pt-BR" sz="800" dirty="0"/>
              <a:t> </a:t>
            </a:r>
            <a:r>
              <a:rPr lang="pt-BR" sz="800" dirty="0" err="1"/>
              <a:t>the</a:t>
            </a:r>
            <a:r>
              <a:rPr lang="pt-BR" sz="800" dirty="0"/>
              <a:t> art. Expert </a:t>
            </a:r>
            <a:r>
              <a:rPr lang="pt-BR" sz="800" dirty="0" err="1"/>
              <a:t>Rev</a:t>
            </a:r>
            <a:r>
              <a:rPr lang="pt-BR" sz="800" dirty="0"/>
              <a:t> Mol </a:t>
            </a:r>
            <a:r>
              <a:rPr lang="pt-BR" sz="800" dirty="0" err="1"/>
              <a:t>Diagn</a:t>
            </a:r>
            <a:r>
              <a:rPr lang="pt-BR" sz="800" dirty="0"/>
              <a:t> 2014;14(6):655 – 671</a:t>
            </a:r>
          </a:p>
        </p:txBody>
      </p:sp>
    </p:spTree>
    <p:extLst>
      <p:ext uri="{BB962C8B-B14F-4D97-AF65-F5344CB8AC3E}">
        <p14:creationId xmlns:p14="http://schemas.microsoft.com/office/powerpoint/2010/main" val="88294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0652" y="157408"/>
            <a:ext cx="10515600" cy="1894100"/>
          </a:xfrm>
        </p:spPr>
        <p:txBody>
          <a:bodyPr>
            <a:normAutofit/>
          </a:bodyPr>
          <a:lstStyle/>
          <a:p>
            <a:pPr algn="ctr"/>
            <a:r>
              <a:rPr lang="pt-BR" sz="5400" b="1" dirty="0"/>
              <a:t>Baixa Tolerância à Fenilalanina (FAL) = RESTRIÇÃO ALIMENTAR SEVERA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82389754"/>
              </p:ext>
            </p:extLst>
          </p:nvPr>
        </p:nvGraphicFramePr>
        <p:xfrm>
          <a:off x="216567" y="1881538"/>
          <a:ext cx="11309685" cy="4677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inal de Multiplicação 2">
            <a:extLst>
              <a:ext uri="{FF2B5EF4-FFF2-40B4-BE49-F238E27FC236}">
                <a16:creationId xmlns="" xmlns:a16="http://schemas.microsoft.com/office/drawing/2014/main" id="{C813C1AE-F7A5-4265-9F6D-9FA9C6C84C7C}"/>
              </a:ext>
            </a:extLst>
          </p:cNvPr>
          <p:cNvSpPr/>
          <p:nvPr/>
        </p:nvSpPr>
        <p:spPr>
          <a:xfrm>
            <a:off x="7984856" y="1490764"/>
            <a:ext cx="2747314" cy="2346400"/>
          </a:xfrm>
          <a:prstGeom prst="mathMultiply">
            <a:avLst>
              <a:gd name="adj1" fmla="val 1166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inal de Multiplicação 6">
            <a:extLst>
              <a:ext uri="{FF2B5EF4-FFF2-40B4-BE49-F238E27FC236}">
                <a16:creationId xmlns="" xmlns:a16="http://schemas.microsoft.com/office/drawing/2014/main" id="{0D4EF45F-D69A-4B38-B249-00D6F833BEE8}"/>
              </a:ext>
            </a:extLst>
          </p:cNvPr>
          <p:cNvSpPr/>
          <p:nvPr/>
        </p:nvSpPr>
        <p:spPr>
          <a:xfrm>
            <a:off x="5707780" y="1419770"/>
            <a:ext cx="2627697" cy="2346400"/>
          </a:xfrm>
          <a:prstGeom prst="mathMultiply">
            <a:avLst>
              <a:gd name="adj1" fmla="val 1166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inal de Multiplicação 7">
            <a:extLst>
              <a:ext uri="{FF2B5EF4-FFF2-40B4-BE49-F238E27FC236}">
                <a16:creationId xmlns="" xmlns:a16="http://schemas.microsoft.com/office/drawing/2014/main" id="{8D7BD6C2-1D61-4BCE-AA83-4051F1F6D59A}"/>
              </a:ext>
            </a:extLst>
          </p:cNvPr>
          <p:cNvSpPr/>
          <p:nvPr/>
        </p:nvSpPr>
        <p:spPr>
          <a:xfrm>
            <a:off x="3348685" y="1388202"/>
            <a:ext cx="2747315" cy="2250147"/>
          </a:xfrm>
          <a:prstGeom prst="mathMultiply">
            <a:avLst>
              <a:gd name="adj1" fmla="val 1166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501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B68F0CB-D524-4C04-9699-3F7C1D1E6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392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8000" b="1" dirty="0"/>
              <a:t>Fórmulas Metabólicas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5CD76464-9B37-42F7-9F7A-1DC6008F5F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9440" y="1584960"/>
            <a:ext cx="5420360" cy="4592003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pt-BR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pt-BR" sz="6000" b="1" dirty="0">
                <a:solidFill>
                  <a:schemeClr val="tx1"/>
                </a:solidFill>
              </a:rPr>
              <a:t>Fornece cerca de 80% das necessidades de proteína na PKU clássica.</a:t>
            </a:r>
          </a:p>
          <a:p>
            <a:pPr marL="0" indent="0">
              <a:buNone/>
            </a:pPr>
            <a:endParaRPr lang="pt-BR" sz="6000" b="1" dirty="0">
              <a:solidFill>
                <a:schemeClr val="tx1"/>
              </a:solidFill>
            </a:endParaRP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="" xmlns:a16="http://schemas.microsoft.com/office/drawing/2014/main" id="{CF07F48E-9719-4660-8F83-CE5673228F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20360" cy="4351338"/>
          </a:xfrm>
        </p:spPr>
        <p:txBody>
          <a:bodyPr>
            <a:normAutofit lnSpcReduction="10000"/>
          </a:bodyPr>
          <a:lstStyle/>
          <a:p>
            <a:r>
              <a:rPr lang="pt-BR" dirty="0"/>
              <a:t>Fórmulas baseadas em </a:t>
            </a:r>
            <a:r>
              <a:rPr lang="pt-BR" dirty="0" smtClean="0"/>
              <a:t>aminoácidos.</a:t>
            </a:r>
            <a:endParaRPr lang="pt-BR" dirty="0"/>
          </a:p>
          <a:p>
            <a:r>
              <a:rPr lang="pt-BR" dirty="0"/>
              <a:t>Não fornece Nutrição "</a:t>
            </a:r>
            <a:r>
              <a:rPr lang="pt-BR" dirty="0" smtClean="0"/>
              <a:t>completa".</a:t>
            </a:r>
            <a:endParaRPr lang="pt-BR" dirty="0"/>
          </a:p>
          <a:p>
            <a:pPr lvl="1"/>
            <a:r>
              <a:rPr lang="pt-BR" dirty="0" smtClean="0"/>
              <a:t>Não </a:t>
            </a:r>
            <a:r>
              <a:rPr lang="pt-BR" dirty="0"/>
              <a:t>contém gordura, carboidratos, vitaminas e minerais</a:t>
            </a:r>
          </a:p>
          <a:p>
            <a:pPr lvl="1"/>
            <a:r>
              <a:rPr lang="pt-BR" dirty="0"/>
              <a:t>Desprovido de fenilalanina</a:t>
            </a:r>
          </a:p>
          <a:p>
            <a:pPr lvl="1"/>
            <a:r>
              <a:rPr lang="pt-BR" dirty="0"/>
              <a:t>Contêm outros aminoácidos essenciais e não </a:t>
            </a:r>
            <a:r>
              <a:rPr lang="pt-BR" dirty="0" smtClean="0"/>
              <a:t>essenciais;</a:t>
            </a:r>
            <a:endParaRPr lang="pt-BR" dirty="0"/>
          </a:p>
          <a:p>
            <a:r>
              <a:rPr lang="pt-BR" dirty="0"/>
              <a:t> Suplementado com </a:t>
            </a:r>
            <a:r>
              <a:rPr lang="pt-BR" dirty="0" smtClean="0"/>
              <a:t>tirosina;</a:t>
            </a:r>
            <a:endParaRPr lang="pt-BR" dirty="0"/>
          </a:p>
          <a:p>
            <a:r>
              <a:rPr lang="pt-BR" sz="3200" b="1" dirty="0"/>
              <a:t>Usado </a:t>
            </a:r>
            <a:r>
              <a:rPr lang="pt-BR" sz="3200" b="1" dirty="0" smtClean="0"/>
              <a:t>com </a:t>
            </a:r>
            <a:r>
              <a:rPr lang="pt-BR" sz="3200" b="1" dirty="0"/>
              <a:t>fonte de </a:t>
            </a:r>
            <a:r>
              <a:rPr lang="pt-BR" sz="3200" b="1" dirty="0" smtClean="0"/>
              <a:t>proteína.</a:t>
            </a:r>
            <a:endParaRPr lang="pt-BR" sz="3200" b="1" dirty="0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CE0C46D6-311F-4745-9E55-EFBA33D3217C}"/>
              </a:ext>
            </a:extLst>
          </p:cNvPr>
          <p:cNvSpPr/>
          <p:nvPr/>
        </p:nvSpPr>
        <p:spPr>
          <a:xfrm>
            <a:off x="746975" y="6141874"/>
            <a:ext cx="11011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pt-BR" sz="1200" dirty="0"/>
          </a:p>
          <a:p>
            <a:pPr algn="r"/>
            <a:r>
              <a:rPr lang="pt-BR" sz="1200" dirty="0"/>
              <a:t>8. Blau N. In: </a:t>
            </a:r>
            <a:r>
              <a:rPr lang="pt-BR" sz="1200" dirty="0" err="1"/>
              <a:t>Phenylketonuria</a:t>
            </a:r>
            <a:r>
              <a:rPr lang="pt-BR" sz="1200" dirty="0"/>
              <a:t> </a:t>
            </a:r>
            <a:r>
              <a:rPr lang="pt-BR" sz="1200" dirty="0" err="1"/>
              <a:t>and</a:t>
            </a:r>
            <a:r>
              <a:rPr lang="pt-BR" sz="1200" dirty="0"/>
              <a:t> BH4 </a:t>
            </a:r>
            <a:r>
              <a:rPr lang="pt-BR" sz="1200" dirty="0" err="1"/>
              <a:t>Deficiencies</a:t>
            </a:r>
            <a:r>
              <a:rPr lang="pt-BR" sz="1200" dirty="0"/>
              <a:t>, Blau N et al., eds. 3rd </a:t>
            </a:r>
            <a:r>
              <a:rPr lang="pt-BR" sz="1200" dirty="0" err="1"/>
              <a:t>edition</a:t>
            </a:r>
            <a:r>
              <a:rPr lang="pt-BR" sz="1200" dirty="0"/>
              <a:t>; Bremen: UNI-MED, 2016.</a:t>
            </a:r>
          </a:p>
        </p:txBody>
      </p:sp>
    </p:spTree>
    <p:extLst>
      <p:ext uri="{BB962C8B-B14F-4D97-AF65-F5344CB8AC3E}">
        <p14:creationId xmlns:p14="http://schemas.microsoft.com/office/powerpoint/2010/main" val="3366367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 descr="Mulher com roupa preta&#10;&#10;Descrição gerada automaticamente">
            <a:extLst>
              <a:ext uri="{FF2B5EF4-FFF2-40B4-BE49-F238E27FC236}">
                <a16:creationId xmlns="" xmlns:a16="http://schemas.microsoft.com/office/drawing/2014/main" id="{721DB6C6-D960-4E7B-B86C-B44A82D1FA5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37C89E4B-3C9F-44B9-8B86-D9E3D112D8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BCD5139-39CE-4D7D-A014-A61220324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E quanto não tem formula metabólica?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AA2EAA10-076F-46BD-8F0F-B9A2FB77A8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D891E407-403B-4764-86C9-33A56D3BCA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957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16C5FA50-8D52-4617-AF91-5C7B1C8352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60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3598172-5C5D-4942-8CF2-3F83A5217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7655" y="1073912"/>
            <a:ext cx="3139059" cy="492861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</a:rPr>
              <a:t>O que </a:t>
            </a:r>
            <a:r>
              <a:rPr lang="en-US" sz="5400" b="1" dirty="0" err="1">
                <a:solidFill>
                  <a:srgbClr val="FFFFFF"/>
                </a:solidFill>
              </a:rPr>
              <a:t>podemos</a:t>
            </a:r>
            <a:r>
              <a:rPr lang="en-US" sz="5400" b="1" dirty="0">
                <a:solidFill>
                  <a:srgbClr val="FFFFFF"/>
                </a:solidFill>
              </a:rPr>
              <a:t> </a:t>
            </a:r>
            <a:r>
              <a:rPr lang="en-US" sz="5400" b="1" dirty="0" err="1">
                <a:solidFill>
                  <a:srgbClr val="FFFFFF"/>
                </a:solidFill>
              </a:rPr>
              <a:t>esperar</a:t>
            </a:r>
            <a:r>
              <a:rPr lang="en-US" sz="5400" b="1" dirty="0">
                <a:solidFill>
                  <a:srgbClr val="FFFFFF"/>
                </a:solidFill>
              </a:rPr>
              <a:t> do </a:t>
            </a:r>
            <a:r>
              <a:rPr lang="en-US" sz="5400" b="1" dirty="0" err="1">
                <a:solidFill>
                  <a:srgbClr val="FFFFFF"/>
                </a:solidFill>
              </a:rPr>
              <a:t>tratamento</a:t>
            </a:r>
            <a:r>
              <a:rPr lang="en-US" sz="5400" b="1" dirty="0">
                <a:solidFill>
                  <a:srgbClr val="FFFFFF"/>
                </a:solidFill>
              </a:rPr>
              <a:t> </a:t>
            </a:r>
            <a:r>
              <a:rPr lang="en-US" sz="5400" b="1" dirty="0" err="1">
                <a:solidFill>
                  <a:srgbClr val="FFFFFF"/>
                </a:solidFill>
              </a:rPr>
              <a:t>dietético</a:t>
            </a:r>
            <a:r>
              <a:rPr lang="en-US" sz="5400" b="1" dirty="0">
                <a:solidFill>
                  <a:srgbClr val="FFFFFF"/>
                </a:solidFill>
              </a:rPr>
              <a:t>?</a:t>
            </a:r>
            <a:br>
              <a:rPr lang="en-US" sz="5400" b="1" dirty="0">
                <a:solidFill>
                  <a:srgbClr val="FFFFFF"/>
                </a:solidFill>
              </a:rPr>
            </a:br>
            <a:endParaRPr lang="en-US" sz="5400" b="1" dirty="0">
              <a:solidFill>
                <a:srgbClr val="FFFFFF"/>
              </a:solidFill>
            </a:endParaRPr>
          </a:p>
        </p:txBody>
      </p:sp>
      <p:sp>
        <p:nvSpPr>
          <p:cNvPr id="16" name="Rounded Rectangle 9">
            <a:extLst>
              <a:ext uri="{FF2B5EF4-FFF2-40B4-BE49-F238E27FC236}">
                <a16:creationId xmlns="" xmlns:a16="http://schemas.microsoft.com/office/drawing/2014/main" id="{E223798C-12AD-4B0C-A50C-D676347D67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="" xmlns:a16="http://schemas.microsoft.com/office/drawing/2014/main" id="{BD949BD2-0E45-4AA6-8160-E1566DC6F3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7700" y="618681"/>
            <a:ext cx="7829550" cy="5456999"/>
          </a:xfrm>
          <a:prstGeom prst="rect">
            <a:avLst/>
          </a:prstGeom>
          <a:effectLst/>
        </p:spPr>
      </p:pic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77E4CBF9-05D1-40F8-B8C4-C7B683175A9C}"/>
              </a:ext>
            </a:extLst>
          </p:cNvPr>
          <p:cNvSpPr/>
          <p:nvPr/>
        </p:nvSpPr>
        <p:spPr>
          <a:xfrm>
            <a:off x="7469745" y="6466712"/>
            <a:ext cx="444602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/>
              <a:t>Imagem : https://www.educationaltoys.expert/child-pondering-questioning-wondering-thinking/</a:t>
            </a:r>
          </a:p>
        </p:txBody>
      </p:sp>
    </p:spTree>
    <p:extLst>
      <p:ext uri="{BB962C8B-B14F-4D97-AF65-F5344CB8AC3E}">
        <p14:creationId xmlns:p14="http://schemas.microsoft.com/office/powerpoint/2010/main" val="1733879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EB97AB4-651F-4D4F-8934-5331AD0FD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600" dirty="0"/>
              <a:t>Benefícios 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="" xmlns:a16="http://schemas.microsoft.com/office/drawing/2014/main" id="{59BF83B7-38AD-435B-AC48-1F4E34A4D7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1524297"/>
              </p:ext>
            </p:extLst>
          </p:nvPr>
        </p:nvGraphicFramePr>
        <p:xfrm>
          <a:off x="838200" y="1468192"/>
          <a:ext cx="10632440" cy="5035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64075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1291</Words>
  <Application>Microsoft Office PowerPoint</Application>
  <PresentationFormat>Widescreen</PresentationFormat>
  <Paragraphs>108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Tema do Office</vt:lpstr>
      <vt:lpstr>A Dieta no Tratamento da Fenilcetonúria</vt:lpstr>
      <vt:lpstr>Fenilcetonúria e Hiperfenilalaninemias</vt:lpstr>
      <vt:lpstr>Objetivo do tratamento da PKU/HFA</vt:lpstr>
      <vt:lpstr>Importância do tratamento dietético</vt:lpstr>
      <vt:lpstr>Baixa Tolerância à Fenilalanina (FAL) = RESTRIÇÃO ALIMENTAR SEVERA</vt:lpstr>
      <vt:lpstr>Fórmulas Metabólicas</vt:lpstr>
      <vt:lpstr>E quanto não tem formula metabólica?</vt:lpstr>
      <vt:lpstr>O que podemos esperar do tratamento dietético? </vt:lpstr>
      <vt:lpstr>Benefícios </vt:lpstr>
      <vt:lpstr>Limitações para o controle dos níveis de FAL pela  dieta restrita </vt:lpstr>
      <vt:lpstr>Na prática...</vt:lpstr>
      <vt:lpstr>Precisamos de mais recursos para o Tratamento dietético:</vt:lpstr>
      <vt:lpstr>O Alimento é o Tratamento!</vt:lpstr>
      <vt:lpstr>Perspectivas para o Futuro</vt:lpstr>
      <vt:lpstr>Apresentação do PowerPoint</vt:lpstr>
      <vt:lpstr>Apresentação do PowerPoint</vt:lpstr>
      <vt:lpstr>Referências Bibliográficas Consultadas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Dieta no Tratamento da Fenilcetonúria</dc:title>
  <dc:creator>Monique Poubel</dc:creator>
  <cp:lastModifiedBy>Saulo Kleber Rodrigues Ribeiro</cp:lastModifiedBy>
  <cp:revision>16</cp:revision>
  <dcterms:created xsi:type="dcterms:W3CDTF">2019-11-18T15:30:57Z</dcterms:created>
  <dcterms:modified xsi:type="dcterms:W3CDTF">2019-11-20T10:37:12Z</dcterms:modified>
</cp:coreProperties>
</file>