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81" r:id="rId4"/>
    <p:sldId id="262" r:id="rId5"/>
    <p:sldId id="283" r:id="rId6"/>
    <p:sldId id="282" r:id="rId7"/>
    <p:sldId id="271" r:id="rId8"/>
    <p:sldId id="278" r:id="rId9"/>
    <p:sldId id="760" r:id="rId10"/>
    <p:sldId id="267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elvetica Neue" panose="02000503000000020004" pitchFamily="2" charset="0"/>
      <p:regular r:id="rId17"/>
      <p:bold r:id="rId17"/>
      <p:italic r:id="rId17"/>
      <p:boldItalic r:id="rId18"/>
    </p:embeddedFont>
    <p:embeddedFont>
      <p:font typeface="Playfair Display" pitchFamily="2" charset="77"/>
      <p:regular r:id="rId19"/>
      <p:bold r:id="rId20"/>
      <p:italic r:id="rId21"/>
      <p:boldItalic r:id="rId22"/>
    </p:embeddedFont>
    <p:embeddedFont>
      <p:font typeface="Raleway Black" panose="020F0502020204030204" pitchFamily="34" charset="0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0" roundtripDataSignature="AMtx7mheF4qEVABn0LyuzcNiV1TQn7Ph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EFF"/>
    <a:srgbClr val="CDCDCD"/>
    <a:srgbClr val="3C3C3C"/>
    <a:srgbClr val="FF0000"/>
    <a:srgbClr val="00D000"/>
    <a:srgbClr val="FFD000"/>
    <a:srgbClr val="000000"/>
    <a:srgbClr val="FFFFFF"/>
    <a:srgbClr val="00F200"/>
    <a:srgbClr val="00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119"/>
    <p:restoredTop sz="95680" autoAdjust="0"/>
  </p:normalViewPr>
  <p:slideViewPr>
    <p:cSldViewPr snapToGrid="0">
      <p:cViewPr varScale="1">
        <p:scale>
          <a:sx n="113" d="100"/>
          <a:sy n="113" d="100"/>
        </p:scale>
        <p:origin x="184" y="6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10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10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C2061-05DA-4993-9329-5C0C3DA0A05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763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ação supletiva da União, dos estados e do Distrito Federal será exercida de modo a corrigir, progressivamente, as disparidades de acesso e garantir o padrão mínimo nacional de qualidade, a partir dos parâmetros do Custo Aluno Qualidade (CAQ), da oferta da Educação Básica, respeitando a autonomia dos sistemas de ensino e valorizando as diversidades regionais. Conforme regra a:</a:t>
            </a:r>
            <a:endParaRPr sz="11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Emenda Constitucional n.º 108, de 26 de agosto de 2020: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pt-BR" sz="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Art. 211.</a:t>
            </a:r>
            <a:endParaRPr sz="1100"/>
          </a:p>
          <a:p>
            <a:pPr marL="45720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(...)</a:t>
            </a:r>
            <a:br>
              <a:rPr lang="pt-BR" sz="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§ 4º Na organização de seus sistemas de ensino, a União, os Estados, o Distrito Federal e os Municípios definirão formas de colaboração, de forma a assegurar a universalização, a qualidade e a equidade do ensino obrigatório.      </a:t>
            </a:r>
            <a:endParaRPr sz="1100"/>
          </a:p>
          <a:p>
            <a:pPr marL="45720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§ 6º A União, os Estados, o Distrito Federal e os Municípios exercerão ação redistributiva em relação a suas escolas.</a:t>
            </a:r>
            <a:br>
              <a:rPr lang="pt-BR" sz="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§ 7º O padrão mínimo de qualidade de que trata o § 1º deste artigo considerará as condições adequadas de oferta e terá como referência o Custo Aluno Qualidade (CAQ), pactuados em regime de colaboração na forma disposta em lei complementar, conforme o parágrafo único do art. 23 desta Constituição." (NR)</a:t>
            </a:r>
            <a:endParaRPr sz="11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100"/>
              <a:t>A Carta Magna atribuiu dois objetivos ao PNE: articular o Sistema Nacional de Educação (SNE) em regime de colaboração e definir diretrizes, objetivos, metas e estratégias de implementação para a política educacional brasileira. </a:t>
            </a:r>
            <a:endParaRPr sz="11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100"/>
              <a:t> </a:t>
            </a:r>
            <a:endParaRPr sz="11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100"/>
              <a:t>O PNE, em seu art. 7º, reconhece a necessidade dessa atuação colaborativa da União, Estados, Distrito Federal e Municípios, estipulando para isso, a criação de espaços de deliberação, pactuação e atuação conjuntas.</a:t>
            </a:r>
            <a:endParaRPr sz="11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100"/>
              <a:t> </a:t>
            </a:r>
            <a:endParaRPr sz="1100"/>
          </a:p>
          <a:p>
            <a:pPr marL="45720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900" i="1"/>
              <a:t>"Art. 7º A União, os Estados, o Distrito Federal e os Municípios atuarão em regime de colaboração, visando ao alcance das metas e à implementação das estratégias objeto deste Plano.</a:t>
            </a:r>
            <a:endParaRPr sz="1100"/>
          </a:p>
          <a:p>
            <a:pPr marL="45720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900" i="1"/>
              <a:t>§ 5º Será criada uma instância permanente de negociação e cooperação entre a União, os Estados, o Distrito Federal e os Municípios.</a:t>
            </a:r>
            <a:endParaRPr sz="1100"/>
          </a:p>
          <a:p>
            <a:pPr marL="45720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900" i="1"/>
              <a:t>§ 6º O fortalecimento do regime de colaboração entre os Estados e respectivos Municípios incluirá a instituição de instâncias permanentes de negociação, cooperação e pactuação em cada Estado." </a:t>
            </a:r>
            <a:r>
              <a:rPr lang="pt-BR" sz="1000" i="1"/>
              <a:t> (</a:t>
            </a:r>
            <a:r>
              <a:rPr lang="pt-BR"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Lei nº . 13.005, de 25 de junho de 2014)</a:t>
            </a:r>
            <a:endParaRPr sz="1000" i="1"/>
          </a:p>
        </p:txBody>
      </p:sp>
      <p:sp>
        <p:nvSpPr>
          <p:cNvPr id="29" name="Google Shape;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ação supletiva da União, dos estados e do Distrito Federal será exercida de modo a corrigir, progressivamente, as disparidades de acesso e garantir o padrão mínimo nacional de qualidade, a partir dos parâmetros do Custo Aluno Qualidade (CAQ), da oferta da Educação Básica, respeitando a autonomia dos sistemas de ensino e valorizando as diversidades regionais. Conforme regra a:</a:t>
            </a:r>
            <a:endParaRPr sz="11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Emenda Constitucional n.º 108, de 26 de agosto de 2020: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pt-BR" sz="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Art. 211.</a:t>
            </a:r>
            <a:endParaRPr sz="1100"/>
          </a:p>
          <a:p>
            <a:pPr marL="45720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(...)</a:t>
            </a:r>
            <a:br>
              <a:rPr lang="pt-BR" sz="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§ 4º Na organização de seus sistemas de ensino, a União, os Estados, o Distrito Federal e os Municípios definirão formas de colaboração, de forma a assegurar a universalização, a qualidade e a equidade do ensino obrigatório.      </a:t>
            </a:r>
            <a:endParaRPr sz="1100"/>
          </a:p>
          <a:p>
            <a:pPr marL="45720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§ 6º A União, os Estados, o Distrito Federal e os Municípios exercerão ação redistributiva em relação a suas escolas.</a:t>
            </a:r>
            <a:br>
              <a:rPr lang="pt-BR" sz="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§ 7º O padrão mínimo de qualidade de que trata o § 1º deste artigo considerará as condições adequadas de oferta e terá como referência o Custo Aluno Qualidade (CAQ), pactuados em regime de colaboração na forma disposta em lei complementar, conforme o parágrafo único do art. 23 desta Constituição." (NR)</a:t>
            </a:r>
            <a:endParaRPr sz="11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100"/>
              <a:t>A Carta Magna atribuiu dois objetivos ao PNE: articular o Sistema Nacional de Educação (SNE) em regime de colaboração e definir diretrizes, objetivos, metas e estratégias de implementação para a política educacional brasileira. </a:t>
            </a:r>
            <a:endParaRPr sz="11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100"/>
              <a:t> </a:t>
            </a:r>
            <a:endParaRPr sz="11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100"/>
              <a:t>O PNE, em seu art. 7º, reconhece a necessidade dessa atuação colaborativa da União, Estados, Distrito Federal e Municípios, estipulando para isso, a criação de espaços de deliberação, pactuação e atuação conjuntas.</a:t>
            </a:r>
            <a:endParaRPr sz="11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100"/>
              <a:t> </a:t>
            </a:r>
            <a:endParaRPr sz="1100"/>
          </a:p>
          <a:p>
            <a:pPr marL="45720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900" i="1"/>
              <a:t>"Art. 7º A União, os Estados, o Distrito Federal e os Municípios atuarão em regime de colaboração, visando ao alcance das metas e à implementação das estratégias objeto deste Plano.</a:t>
            </a:r>
            <a:endParaRPr sz="1100"/>
          </a:p>
          <a:p>
            <a:pPr marL="45720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900" i="1"/>
              <a:t>§ 5º Será criada uma instância permanente de negociação e cooperação entre a União, os Estados, o Distrito Federal e os Municípios.</a:t>
            </a:r>
            <a:endParaRPr sz="1100"/>
          </a:p>
          <a:p>
            <a:pPr marL="45720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900" i="1"/>
              <a:t>§ 6º O fortalecimento do regime de colaboração entre os Estados e respectivos Municípios incluirá a instituição de instâncias permanentes de negociação, cooperação e pactuação em cada Estado." </a:t>
            </a:r>
            <a:r>
              <a:rPr lang="pt-BR" sz="1000" i="1"/>
              <a:t> (</a:t>
            </a:r>
            <a:r>
              <a:rPr lang="pt-BR"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Lei nº . 13.005, de 25 de junho de 2014)</a:t>
            </a:r>
            <a:endParaRPr sz="1000" i="1"/>
          </a:p>
        </p:txBody>
      </p:sp>
      <p:sp>
        <p:nvSpPr>
          <p:cNvPr id="29" name="Google Shape;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73440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:notes"/>
          <p:cNvSpPr txBox="1">
            <a:spLocks noGrp="1"/>
          </p:cNvSpPr>
          <p:nvPr>
            <p:ph type="body" idx="1"/>
          </p:nvPr>
        </p:nvSpPr>
        <p:spPr>
          <a:xfrm>
            <a:off x="1001872" y="3314929"/>
            <a:ext cx="8014970" cy="2712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100"/>
              <a:t>Para materializar o princípio de cooperação federativa no que se refere ao acompanhamento das metas do PNE, a Lei prevê a criação da Instância Permanente de Negociação e Cooperação entre a União, os Estados, o Distrito Federal e os Municípios (§ 5º do Art. 7º da Lei 13.005/2014).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100"/>
              <a:t>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100"/>
              <a:t>Instituída pela Portaria MEC nº 1.716 de 03 de outubro de 2019, a Instância Permanente tem como objetivos contribuir para o alcance das metas e a implementação das estratégias definidas no PNE, bem como fortalecer os mecanismos de articulação entre os sistemas de ensino, por intermédio do desenvolvimento de ações conjuntas. 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100"/>
              <a:t>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100"/>
              <a:t>A composição da Instância Permanente, dada pela  Portaria MEC nº 2010 de 20 de novembro de 2019 contempla as três esferas federativas de forma paritária e considera, ainda, a representatividade regional.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860425"/>
            <a:ext cx="4135437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/>
              <a:t> Lei nº 14.113, de 25 de dezembro de 2020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/>
              <a:t>Regulamenta o Fundo de Manutenção e Desenvolvimento da Educação Básica e de Valorização dos Profissionais da Educação (</a:t>
            </a:r>
            <a:r>
              <a:rPr lang="pt-BR" dirty="0" err="1"/>
              <a:t>Fundeb</a:t>
            </a:r>
            <a:r>
              <a:rPr lang="pt-BR" dirty="0"/>
              <a:t>), de que trata o art. 212-A da Constituição Federal; revoga dispositivos da Lei nº 11.494, de 20 de junho de 2007; e dá outras providências.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000" i="1" dirty="0"/>
              <a:t> 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000" i="1" dirty="0"/>
              <a:t>Seção V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000" i="1" dirty="0"/>
              <a:t>Da Comissão Intergovernamental de Financiamento para a Educação Básica de Qualidade</a:t>
            </a:r>
            <a:br>
              <a:rPr lang="pt-BR" sz="1000" i="1" dirty="0"/>
            </a:br>
            <a:r>
              <a:rPr lang="pt-BR" sz="1000" i="1" dirty="0"/>
              <a:t>Art. 17. Fica mantida, no âmbito do Ministério da Educação, a Comissão Intergovernamental de Financiamento para a Educação Básica de Qualidade, instituída pelo art. 12 da Lei nº 11.494, de 20 de junho de 2007, com a seguinte composição.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/>
              <a:t> 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/>
              <a:t>Decreto nº 10656 de 22 de março de 2021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/>
              <a:t>Regulamenta a Lei nº 14.113, de 25 de dezembro de 2020, que dispõe sobre o Fundo de Manutenção e Desenvolvimento da Educação Básica e de Valorização dos Profissionais da Educação.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/>
              <a:t>Mencionar o Acórdão 2018/219 e o Acórdão 1040/2020, bem como as discussões sobre a instituição do SNE.</a:t>
            </a:r>
            <a:endParaRPr dirty="0"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29235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/>
              <a:t> Lei nº 14.113, de 25 de dezembro de 2020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/>
              <a:t>Regulamenta o Fundo de Manutenção e Desenvolvimento da Educação Básica e de Valorização dos Profissionais da Educação (</a:t>
            </a:r>
            <a:r>
              <a:rPr lang="pt-BR" dirty="0" err="1"/>
              <a:t>Fundeb</a:t>
            </a:r>
            <a:r>
              <a:rPr lang="pt-BR" dirty="0"/>
              <a:t>), de que trata o art. 212-A da Constituição Federal; revoga dispositivos da Lei nº 11.494, de 20 de junho de 2007; e dá outras providências.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000" i="1" dirty="0"/>
              <a:t> 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000" i="1" dirty="0"/>
              <a:t>Seção V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000" i="1" dirty="0"/>
              <a:t>Da Comissão Intergovernamental de Financiamento para a Educação Básica de Qualidade</a:t>
            </a:r>
            <a:br>
              <a:rPr lang="pt-BR" sz="1000" i="1" dirty="0"/>
            </a:br>
            <a:r>
              <a:rPr lang="pt-BR" sz="1000" i="1" dirty="0"/>
              <a:t>Art. 17. Fica mantida, no âmbito do Ministério da Educação, a Comissão Intergovernamental de Financiamento para a Educação Básica de Qualidade, instituída pelo art. 12 da Lei nº 11.494, de 20 de junho de 2007, com a seguinte composição.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/>
              <a:t> 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/>
              <a:t>Decreto nº 10656 de 22 de março de 2021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/>
              <a:t>Regulamenta a Lei nº 14.113, de 25 de dezembro de 2020, que dispõe sobre o Fundo de Manutenção e Desenvolvimento da Educação Básica e de Valorização dos Profissionais da Educação.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/>
              <a:t>Mencionar o Acórdão 2018/219 e o Acórdão 1040/2020, bem como as discussões sobre a instituição do SNE.</a:t>
            </a:r>
            <a:endParaRPr dirty="0"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23645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/>
              <a:t> Lei nº 14.113, de 25 de dezembro de 2020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/>
              <a:t>Regulamenta o Fundo de Manutenção e Desenvolvimento da Educação Básica e de Valorização dos Profissionais da Educação (</a:t>
            </a:r>
            <a:r>
              <a:rPr lang="pt-BR" dirty="0" err="1"/>
              <a:t>Fundeb</a:t>
            </a:r>
            <a:r>
              <a:rPr lang="pt-BR" dirty="0"/>
              <a:t>), de que trata o art. 212-A da Constituição Federal; revoga dispositivos da Lei nº 11.494, de 20 de junho de 2007; e dá outras providências.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000" i="1" dirty="0"/>
              <a:t> 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000" i="1" dirty="0"/>
              <a:t>Seção V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000" i="1" dirty="0"/>
              <a:t>Da Comissão Intergovernamental de Financiamento para a Educação Básica de Qualidade</a:t>
            </a:r>
            <a:br>
              <a:rPr lang="pt-BR" sz="1000" i="1" dirty="0"/>
            </a:br>
            <a:r>
              <a:rPr lang="pt-BR" sz="1000" i="1" dirty="0"/>
              <a:t>Art. 17. Fica mantida, no âmbito do Ministério da Educação, a Comissão Intergovernamental de Financiamento para a Educação Básica de Qualidade, instituída pelo art. 12 da Lei nº 11.494, de 20 de junho de 2007, com a seguinte composição.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/>
              <a:t> 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/>
              <a:t>Decreto nº 10656 de 22 de março de 2021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/>
              <a:t>Regulamenta a Lei nº 14.113, de 25 de dezembro de 2020, que dispõe sobre o Fundo de Manutenção e Desenvolvimento da Educação Básica e de Valorização dos Profissionais da Educação.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/>
              <a:t>Mencionar o Acórdão 2018/219 e o Acórdão 1040/2020, bem como as discussões sobre a instituição do SNE.</a:t>
            </a:r>
            <a:endParaRPr dirty="0"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/>
              <a:t> Lei nº 14.113, de 25 de dezembro de 2020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/>
              <a:t>Regulamenta o Fundo de Manutenção e Desenvolvimento da Educação Básica e de Valorização dos Profissionais da Educação (</a:t>
            </a:r>
            <a:r>
              <a:rPr lang="pt-BR" dirty="0" err="1"/>
              <a:t>Fundeb</a:t>
            </a:r>
            <a:r>
              <a:rPr lang="pt-BR" dirty="0"/>
              <a:t>), de que trata o art. 212-A da Constituição Federal; revoga dispositivos da Lei nº 11.494, de 20 de junho de 2007; e dá outras providências.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000" i="1" dirty="0"/>
              <a:t> 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000" i="1" dirty="0"/>
              <a:t>Seção V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000" i="1" dirty="0"/>
              <a:t>Da Comissão Intergovernamental de Financiamento para a Educação Básica de Qualidade</a:t>
            </a:r>
            <a:br>
              <a:rPr lang="pt-BR" sz="1000" i="1" dirty="0"/>
            </a:br>
            <a:r>
              <a:rPr lang="pt-BR" sz="1000" i="1" dirty="0"/>
              <a:t>Art. 17. Fica mantida, no âmbito do Ministério da Educação, a Comissão Intergovernamental de Financiamento para a Educação Básica de Qualidade, instituída pelo art. 12 da Lei nº 11.494, de 20 de junho de 2007, com a seguinte composição.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/>
              <a:t> 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/>
              <a:t>Decreto nº 10656 de 22 de março de 2021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/>
              <a:t>Regulamenta a Lei nº 14.113, de 25 de dezembro de 2020, que dispõe sobre o Fundo de Manutenção e Desenvolvimento da Educação Básica e de Valorização dos Profissionais da Educação.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/>
              <a:t>Mencionar o Acórdão 2018/219 e o Acórdão 1040/2020, bem como as discussões sobre a instituição do SNE.</a:t>
            </a:r>
            <a:endParaRPr dirty="0"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6648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C2061-05DA-4993-9329-5C0C3DA0A05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98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ctrTitle"/>
          </p:nvPr>
        </p:nvSpPr>
        <p:spPr>
          <a:xfrm>
            <a:off x="360000" y="744575"/>
            <a:ext cx="8424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subTitle" idx="1"/>
          </p:nvPr>
        </p:nvSpPr>
        <p:spPr>
          <a:xfrm>
            <a:off x="360000" y="2834125"/>
            <a:ext cx="8424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ítulo e Conteúdo">
  <p:cSld name="1_Título e Conteúd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26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756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360000" y="1152475"/>
            <a:ext cx="8244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113">
          <p15:clr>
            <a:srgbClr val="EA4335"/>
          </p15:clr>
        </p15:guide>
        <p15:guide id="3" pos="227">
          <p15:clr>
            <a:srgbClr val="EA4335"/>
          </p15:clr>
        </p15:guide>
        <p15:guide id="4" pos="340">
          <p15:clr>
            <a:srgbClr val="EA4335"/>
          </p15:clr>
        </p15:guide>
        <p15:guide id="5" pos="5647">
          <p15:clr>
            <a:srgbClr val="EA4335"/>
          </p15:clr>
        </p15:guide>
        <p15:guide id="6" pos="5533">
          <p15:clr>
            <a:srgbClr val="EA4335"/>
          </p15:clr>
        </p15:guide>
        <p15:guide id="7" pos="5420">
          <p15:clr>
            <a:srgbClr val="EA4335"/>
          </p15:clr>
        </p15:guide>
        <p15:guide id="8" orient="horz" pos="1620">
          <p15:clr>
            <a:srgbClr val="EA4335"/>
          </p15:clr>
        </p15:guide>
        <p15:guide id="9" orient="horz" pos="113">
          <p15:clr>
            <a:srgbClr val="EA4335"/>
          </p15:clr>
        </p15:guide>
        <p15:guide id="10" orient="horz" pos="227">
          <p15:clr>
            <a:srgbClr val="EA4335"/>
          </p15:clr>
        </p15:guide>
        <p15:guide id="11" orient="horz" pos="340">
          <p15:clr>
            <a:srgbClr val="EA4335"/>
          </p15:clr>
        </p15:guide>
        <p15:guide id="12" orient="horz" pos="3127">
          <p15:clr>
            <a:srgbClr val="EA4335"/>
          </p15:clr>
        </p15:guide>
        <p15:guide id="13" orient="horz" pos="3014">
          <p15:clr>
            <a:srgbClr val="EA4335"/>
          </p15:clr>
        </p15:guide>
        <p15:guide id="14" orient="horz" pos="2900">
          <p15:clr>
            <a:srgbClr val="EA4335"/>
          </p15:clr>
        </p15:guide>
        <p15:guide id="15" pos="2033">
          <p15:clr>
            <a:srgbClr val="EA4335"/>
          </p15:clr>
        </p15:guide>
        <p15:guide id="16" pos="3727">
          <p15:clr>
            <a:srgbClr val="EA4335"/>
          </p15:clr>
        </p15:guide>
        <p15:guide id="17" orient="horz" pos="1194">
          <p15:clr>
            <a:srgbClr val="EA4335"/>
          </p15:clr>
        </p15:guide>
        <p15:guide id="18" orient="horz" pos="204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8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113;p2">
            <a:extLst>
              <a:ext uri="{FF2B5EF4-FFF2-40B4-BE49-F238E27FC236}">
                <a16:creationId xmlns:a16="http://schemas.microsoft.com/office/drawing/2014/main" id="{77E7A09F-419D-E28C-DCDB-BF32769371DC}"/>
              </a:ext>
            </a:extLst>
          </p:cNvPr>
          <p:cNvSpPr/>
          <p:nvPr/>
        </p:nvSpPr>
        <p:spPr>
          <a:xfrm>
            <a:off x="12746" y="19135"/>
            <a:ext cx="9130933" cy="514321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81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object 2"/>
          <p:cNvGrpSpPr/>
          <p:nvPr/>
        </p:nvGrpSpPr>
        <p:grpSpPr>
          <a:xfrm>
            <a:off x="321" y="19206"/>
            <a:ext cx="9143624" cy="5143283"/>
            <a:chOff x="0" y="0"/>
            <a:chExt cx="20104685" cy="11308873"/>
          </a:xfrm>
        </p:grpSpPr>
        <p:sp>
          <p:nvSpPr>
            <p:cNvPr id="4" name="object 4"/>
            <p:cNvSpPr/>
            <p:nvPr/>
          </p:nvSpPr>
          <p:spPr>
            <a:xfrm>
              <a:off x="8279925" y="0"/>
              <a:ext cx="11824335" cy="11308715"/>
            </a:xfrm>
            <a:custGeom>
              <a:avLst/>
              <a:gdLst/>
              <a:ahLst/>
              <a:cxnLst/>
              <a:rect l="l" t="t" r="r" b="b"/>
              <a:pathLst>
                <a:path w="11824335" h="11308715">
                  <a:moveTo>
                    <a:pt x="10524502" y="0"/>
                  </a:moveTo>
                  <a:lnTo>
                    <a:pt x="6725721" y="0"/>
                  </a:lnTo>
                  <a:lnTo>
                    <a:pt x="0" y="11308556"/>
                  </a:lnTo>
                  <a:lnTo>
                    <a:pt x="11824172" y="11308556"/>
                  </a:lnTo>
                  <a:lnTo>
                    <a:pt x="11824172" y="2185257"/>
                  </a:lnTo>
                  <a:lnTo>
                    <a:pt x="10524502" y="0"/>
                  </a:lnTo>
                  <a:close/>
                </a:path>
              </a:pathLst>
            </a:custGeom>
            <a:solidFill>
              <a:srgbClr val="FFCE00"/>
            </a:solidFill>
          </p:spPr>
          <p:txBody>
            <a:bodyPr wrap="square" lIns="0" tIns="0" rIns="0" bIns="0" rtlCol="0"/>
            <a:lstStyle/>
            <a:p>
              <a:endParaRPr sz="637" dirty="0">
                <a:solidFill>
                  <a:srgbClr val="183EFF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545228"/>
              <a:ext cx="7578725" cy="3763645"/>
            </a:xfrm>
            <a:custGeom>
              <a:avLst/>
              <a:gdLst/>
              <a:ahLst/>
              <a:cxnLst/>
              <a:rect l="l" t="t" r="r" b="b"/>
              <a:pathLst>
                <a:path w="7578725" h="3763645">
                  <a:moveTo>
                    <a:pt x="5131019" y="0"/>
                  </a:moveTo>
                  <a:lnTo>
                    <a:pt x="0" y="0"/>
                  </a:lnTo>
                </a:path>
                <a:path w="7578725" h="3763645">
                  <a:moveTo>
                    <a:pt x="7578607" y="3763327"/>
                  </a:moveTo>
                  <a:lnTo>
                    <a:pt x="5131019" y="0"/>
                  </a:lnTo>
                </a:path>
              </a:pathLst>
            </a:custGeom>
            <a:ln w="418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637"/>
            </a:p>
          </p:txBody>
        </p:sp>
        <p:sp>
          <p:nvSpPr>
            <p:cNvPr id="6" name="object 6"/>
            <p:cNvSpPr/>
            <p:nvPr/>
          </p:nvSpPr>
          <p:spPr>
            <a:xfrm>
              <a:off x="8291780" y="1"/>
              <a:ext cx="11812905" cy="11308715"/>
            </a:xfrm>
            <a:custGeom>
              <a:avLst/>
              <a:gdLst/>
              <a:ahLst/>
              <a:cxnLst/>
              <a:rect l="l" t="t" r="r" b="b"/>
              <a:pathLst>
                <a:path w="11812905" h="11308715">
                  <a:moveTo>
                    <a:pt x="6725721" y="0"/>
                  </a:moveTo>
                  <a:lnTo>
                    <a:pt x="0" y="11308556"/>
                  </a:lnTo>
                </a:path>
                <a:path w="11812905" h="11308715">
                  <a:moveTo>
                    <a:pt x="11812319" y="2174937"/>
                  </a:moveTo>
                  <a:lnTo>
                    <a:pt x="10518786" y="0"/>
                  </a:lnTo>
                </a:path>
              </a:pathLst>
            </a:custGeom>
            <a:ln w="418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637"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498455" cy="7545705"/>
            </a:xfrm>
            <a:custGeom>
              <a:avLst/>
              <a:gdLst/>
              <a:ahLst/>
              <a:cxnLst/>
              <a:rect l="l" t="t" r="r" b="b"/>
              <a:pathLst>
                <a:path w="10498455" h="7545705">
                  <a:moveTo>
                    <a:pt x="3271374" y="7545228"/>
                  </a:moveTo>
                  <a:lnTo>
                    <a:pt x="5131056" y="7545228"/>
                  </a:lnTo>
                  <a:lnTo>
                    <a:pt x="5179333" y="7545016"/>
                  </a:lnTo>
                  <a:lnTo>
                    <a:pt x="5227508" y="7544379"/>
                  </a:lnTo>
                  <a:lnTo>
                    <a:pt x="5275581" y="7543320"/>
                  </a:lnTo>
                  <a:lnTo>
                    <a:pt x="5323549" y="7541841"/>
                  </a:lnTo>
                  <a:lnTo>
                    <a:pt x="5371410" y="7539942"/>
                  </a:lnTo>
                  <a:lnTo>
                    <a:pt x="5419163" y="7537627"/>
                  </a:lnTo>
                  <a:lnTo>
                    <a:pt x="5466806" y="7534897"/>
                  </a:lnTo>
                  <a:lnTo>
                    <a:pt x="5514337" y="7531753"/>
                  </a:lnTo>
                  <a:lnTo>
                    <a:pt x="5561755" y="7528197"/>
                  </a:lnTo>
                  <a:lnTo>
                    <a:pt x="5609057" y="7524232"/>
                  </a:lnTo>
                  <a:lnTo>
                    <a:pt x="5656241" y="7519859"/>
                  </a:lnTo>
                  <a:lnTo>
                    <a:pt x="5703307" y="7515079"/>
                  </a:lnTo>
                  <a:lnTo>
                    <a:pt x="5750253" y="7509895"/>
                  </a:lnTo>
                  <a:lnTo>
                    <a:pt x="5797075" y="7504307"/>
                  </a:lnTo>
                  <a:lnTo>
                    <a:pt x="5843774" y="7498319"/>
                  </a:lnTo>
                  <a:lnTo>
                    <a:pt x="5890346" y="7491932"/>
                  </a:lnTo>
                  <a:lnTo>
                    <a:pt x="5936791" y="7485147"/>
                  </a:lnTo>
                  <a:lnTo>
                    <a:pt x="5983105" y="7477967"/>
                  </a:lnTo>
                  <a:lnTo>
                    <a:pt x="6029289" y="7470392"/>
                  </a:lnTo>
                  <a:lnTo>
                    <a:pt x="6075339" y="7462426"/>
                  </a:lnTo>
                  <a:lnTo>
                    <a:pt x="6121255" y="7454069"/>
                  </a:lnTo>
                  <a:lnTo>
                    <a:pt x="6167034" y="7445323"/>
                  </a:lnTo>
                  <a:lnTo>
                    <a:pt x="6212674" y="7436191"/>
                  </a:lnTo>
                  <a:lnTo>
                    <a:pt x="6258174" y="7426673"/>
                  </a:lnTo>
                  <a:lnTo>
                    <a:pt x="6303532" y="7416773"/>
                  </a:lnTo>
                  <a:lnTo>
                    <a:pt x="6348747" y="7406491"/>
                  </a:lnTo>
                  <a:lnTo>
                    <a:pt x="6393815" y="7395829"/>
                  </a:lnTo>
                  <a:lnTo>
                    <a:pt x="6438737" y="7384789"/>
                  </a:lnTo>
                  <a:lnTo>
                    <a:pt x="6483509" y="7373373"/>
                  </a:lnTo>
                  <a:lnTo>
                    <a:pt x="6528130" y="7361583"/>
                  </a:lnTo>
                  <a:lnTo>
                    <a:pt x="6572599" y="7349420"/>
                  </a:lnTo>
                  <a:lnTo>
                    <a:pt x="6616913" y="7336886"/>
                  </a:lnTo>
                  <a:lnTo>
                    <a:pt x="6661071" y="7323983"/>
                  </a:lnTo>
                  <a:lnTo>
                    <a:pt x="6705072" y="7310713"/>
                  </a:lnTo>
                  <a:lnTo>
                    <a:pt x="6748912" y="7297077"/>
                  </a:lnTo>
                  <a:lnTo>
                    <a:pt x="6792591" y="7283077"/>
                  </a:lnTo>
                  <a:lnTo>
                    <a:pt x="6836106" y="7268716"/>
                  </a:lnTo>
                  <a:lnTo>
                    <a:pt x="6879457" y="7253994"/>
                  </a:lnTo>
                  <a:lnTo>
                    <a:pt x="6922640" y="7238914"/>
                  </a:lnTo>
                  <a:lnTo>
                    <a:pt x="6965655" y="7223477"/>
                  </a:lnTo>
                  <a:lnTo>
                    <a:pt x="7008500" y="7207685"/>
                  </a:lnTo>
                  <a:lnTo>
                    <a:pt x="7051172" y="7191541"/>
                  </a:lnTo>
                  <a:lnTo>
                    <a:pt x="7093671" y="7175044"/>
                  </a:lnTo>
                  <a:lnTo>
                    <a:pt x="7135993" y="7158199"/>
                  </a:lnTo>
                  <a:lnTo>
                    <a:pt x="7178139" y="7141005"/>
                  </a:lnTo>
                  <a:lnTo>
                    <a:pt x="7220105" y="7123466"/>
                  </a:lnTo>
                  <a:lnTo>
                    <a:pt x="7261890" y="7105582"/>
                  </a:lnTo>
                  <a:lnTo>
                    <a:pt x="7303492" y="7087356"/>
                  </a:lnTo>
                  <a:lnTo>
                    <a:pt x="7344909" y="7068789"/>
                  </a:lnTo>
                  <a:lnTo>
                    <a:pt x="7386140" y="7049883"/>
                  </a:lnTo>
                  <a:lnTo>
                    <a:pt x="7427183" y="7030640"/>
                  </a:lnTo>
                  <a:lnTo>
                    <a:pt x="7468037" y="7011061"/>
                  </a:lnTo>
                  <a:lnTo>
                    <a:pt x="7508698" y="6991149"/>
                  </a:lnTo>
                  <a:lnTo>
                    <a:pt x="7549166" y="6970905"/>
                  </a:lnTo>
                  <a:lnTo>
                    <a:pt x="7589439" y="6950331"/>
                  </a:lnTo>
                  <a:lnTo>
                    <a:pt x="7629514" y="6929429"/>
                  </a:lnTo>
                  <a:lnTo>
                    <a:pt x="7669391" y="6908201"/>
                  </a:lnTo>
                  <a:lnTo>
                    <a:pt x="7709068" y="6886647"/>
                  </a:lnTo>
                  <a:lnTo>
                    <a:pt x="7748542" y="6864771"/>
                  </a:lnTo>
                  <a:lnTo>
                    <a:pt x="7787812" y="6842573"/>
                  </a:lnTo>
                  <a:lnTo>
                    <a:pt x="7826876" y="6820056"/>
                  </a:lnTo>
                  <a:lnTo>
                    <a:pt x="7865732" y="6797221"/>
                  </a:lnTo>
                  <a:lnTo>
                    <a:pt x="7904379" y="6774071"/>
                  </a:lnTo>
                  <a:lnTo>
                    <a:pt x="7942815" y="6750606"/>
                  </a:lnTo>
                  <a:lnTo>
                    <a:pt x="7981038" y="6726829"/>
                  </a:lnTo>
                  <a:lnTo>
                    <a:pt x="8019046" y="6702742"/>
                  </a:lnTo>
                  <a:lnTo>
                    <a:pt x="8056837" y="6678346"/>
                  </a:lnTo>
                  <a:lnTo>
                    <a:pt x="8094411" y="6653643"/>
                  </a:lnTo>
                  <a:lnTo>
                    <a:pt x="8131764" y="6628634"/>
                  </a:lnTo>
                  <a:lnTo>
                    <a:pt x="8168895" y="6603322"/>
                  </a:lnTo>
                  <a:lnTo>
                    <a:pt x="8205803" y="6577709"/>
                  </a:lnTo>
                  <a:lnTo>
                    <a:pt x="8242485" y="6551795"/>
                  </a:lnTo>
                  <a:lnTo>
                    <a:pt x="8278940" y="6525584"/>
                  </a:lnTo>
                  <a:lnTo>
                    <a:pt x="8315167" y="6499076"/>
                  </a:lnTo>
                  <a:lnTo>
                    <a:pt x="8351162" y="6472273"/>
                  </a:lnTo>
                  <a:lnTo>
                    <a:pt x="8386925" y="6445178"/>
                  </a:lnTo>
                  <a:lnTo>
                    <a:pt x="8422454" y="6417791"/>
                  </a:lnTo>
                  <a:lnTo>
                    <a:pt x="8457747" y="6390116"/>
                  </a:lnTo>
                  <a:lnTo>
                    <a:pt x="8492801" y="6362153"/>
                  </a:lnTo>
                  <a:lnTo>
                    <a:pt x="8527617" y="6333904"/>
                  </a:lnTo>
                  <a:lnTo>
                    <a:pt x="8562191" y="6305371"/>
                  </a:lnTo>
                  <a:lnTo>
                    <a:pt x="8596522" y="6276556"/>
                  </a:lnTo>
                  <a:lnTo>
                    <a:pt x="8630607" y="6247461"/>
                  </a:lnTo>
                  <a:lnTo>
                    <a:pt x="8664447" y="6218087"/>
                  </a:lnTo>
                  <a:lnTo>
                    <a:pt x="8698038" y="6188436"/>
                  </a:lnTo>
                  <a:lnTo>
                    <a:pt x="8731378" y="6158510"/>
                  </a:lnTo>
                  <a:lnTo>
                    <a:pt x="8764467" y="6128311"/>
                  </a:lnTo>
                  <a:lnTo>
                    <a:pt x="8797301" y="6097840"/>
                  </a:lnTo>
                  <a:lnTo>
                    <a:pt x="8829881" y="6067100"/>
                  </a:lnTo>
                  <a:lnTo>
                    <a:pt x="8862203" y="6036091"/>
                  </a:lnTo>
                  <a:lnTo>
                    <a:pt x="8894265" y="6004817"/>
                  </a:lnTo>
                  <a:lnTo>
                    <a:pt x="8926067" y="5973278"/>
                  </a:lnTo>
                  <a:lnTo>
                    <a:pt x="8957607" y="5941476"/>
                  </a:lnTo>
                  <a:lnTo>
                    <a:pt x="8988881" y="5909413"/>
                  </a:lnTo>
                  <a:lnTo>
                    <a:pt x="9019890" y="5877092"/>
                  </a:lnTo>
                  <a:lnTo>
                    <a:pt x="9050631" y="5844513"/>
                  </a:lnTo>
                  <a:lnTo>
                    <a:pt x="9081102" y="5811678"/>
                  </a:lnTo>
                  <a:lnTo>
                    <a:pt x="9111301" y="5778590"/>
                  </a:lnTo>
                  <a:lnTo>
                    <a:pt x="9141227" y="5745249"/>
                  </a:lnTo>
                  <a:lnTo>
                    <a:pt x="9170879" y="5711659"/>
                  </a:lnTo>
                  <a:lnTo>
                    <a:pt x="9200253" y="5677820"/>
                  </a:lnTo>
                  <a:lnTo>
                    <a:pt x="9229349" y="5643734"/>
                  </a:lnTo>
                  <a:lnTo>
                    <a:pt x="9258164" y="5609403"/>
                  </a:lnTo>
                  <a:lnTo>
                    <a:pt x="9286697" y="5574830"/>
                  </a:lnTo>
                  <a:lnTo>
                    <a:pt x="9314946" y="5540014"/>
                  </a:lnTo>
                  <a:lnTo>
                    <a:pt x="9342910" y="5504960"/>
                  </a:lnTo>
                  <a:lnTo>
                    <a:pt x="9370586" y="5469667"/>
                  </a:lnTo>
                  <a:lnTo>
                    <a:pt x="9397972" y="5434138"/>
                  </a:lnTo>
                  <a:lnTo>
                    <a:pt x="9425068" y="5398375"/>
                  </a:lnTo>
                  <a:lnTo>
                    <a:pt x="9451871" y="5362380"/>
                  </a:lnTo>
                  <a:lnTo>
                    <a:pt x="9478379" y="5326154"/>
                  </a:lnTo>
                  <a:lnTo>
                    <a:pt x="9504591" y="5289699"/>
                  </a:lnTo>
                  <a:lnTo>
                    <a:pt x="9530505" y="5253017"/>
                  </a:lnTo>
                  <a:lnTo>
                    <a:pt x="9556119" y="5216109"/>
                  </a:lnTo>
                  <a:lnTo>
                    <a:pt x="9581431" y="5178978"/>
                  </a:lnTo>
                  <a:lnTo>
                    <a:pt x="9606440" y="5141624"/>
                  </a:lnTo>
                  <a:lnTo>
                    <a:pt x="9631144" y="5104051"/>
                  </a:lnTo>
                  <a:lnTo>
                    <a:pt x="9655540" y="5066260"/>
                  </a:lnTo>
                  <a:lnTo>
                    <a:pt x="9679628" y="5028252"/>
                  </a:lnTo>
                  <a:lnTo>
                    <a:pt x="9703405" y="4990029"/>
                  </a:lnTo>
                  <a:lnTo>
                    <a:pt x="9726870" y="4951593"/>
                  </a:lnTo>
                  <a:lnTo>
                    <a:pt x="9750021" y="4912946"/>
                  </a:lnTo>
                  <a:lnTo>
                    <a:pt x="9772856" y="4874089"/>
                  </a:lnTo>
                  <a:lnTo>
                    <a:pt x="9795374" y="4835025"/>
                  </a:lnTo>
                  <a:lnTo>
                    <a:pt x="9817572" y="4795755"/>
                  </a:lnTo>
                  <a:lnTo>
                    <a:pt x="9839448" y="4756281"/>
                  </a:lnTo>
                  <a:lnTo>
                    <a:pt x="9861002" y="4716604"/>
                  </a:lnTo>
                  <a:lnTo>
                    <a:pt x="9882231" y="4676727"/>
                  </a:lnTo>
                  <a:lnTo>
                    <a:pt x="9903134" y="4636652"/>
                  </a:lnTo>
                  <a:lnTo>
                    <a:pt x="9923708" y="4596379"/>
                  </a:lnTo>
                  <a:lnTo>
                    <a:pt x="9943952" y="4555910"/>
                  </a:lnTo>
                  <a:lnTo>
                    <a:pt x="9963865" y="4515249"/>
                  </a:lnTo>
                  <a:lnTo>
                    <a:pt x="9983444" y="4474395"/>
                  </a:lnTo>
                  <a:lnTo>
                    <a:pt x="10002687" y="4433352"/>
                  </a:lnTo>
                  <a:lnTo>
                    <a:pt x="10021593" y="4392121"/>
                  </a:lnTo>
                  <a:lnTo>
                    <a:pt x="10040161" y="4350703"/>
                  </a:lnTo>
                  <a:lnTo>
                    <a:pt x="10058387" y="4309101"/>
                  </a:lnTo>
                  <a:lnTo>
                    <a:pt x="10076271" y="4267315"/>
                  </a:lnTo>
                  <a:lnTo>
                    <a:pt x="10093811" y="4225349"/>
                  </a:lnTo>
                  <a:lnTo>
                    <a:pt x="10111005" y="4183203"/>
                  </a:lnTo>
                  <a:lnTo>
                    <a:pt x="10127851" y="4140880"/>
                  </a:lnTo>
                  <a:lnTo>
                    <a:pt x="10144348" y="4098382"/>
                  </a:lnTo>
                  <a:lnTo>
                    <a:pt x="10160493" y="4055709"/>
                  </a:lnTo>
                  <a:lnTo>
                    <a:pt x="10176285" y="4012864"/>
                  </a:lnTo>
                  <a:lnTo>
                    <a:pt x="10191722" y="3969848"/>
                  </a:lnTo>
                  <a:lnTo>
                    <a:pt x="10206803" y="3926664"/>
                  </a:lnTo>
                  <a:lnTo>
                    <a:pt x="10221525" y="3883313"/>
                  </a:lnTo>
                  <a:lnTo>
                    <a:pt x="10235887" y="3839797"/>
                  </a:lnTo>
                  <a:lnTo>
                    <a:pt x="10249886" y="3796118"/>
                  </a:lnTo>
                  <a:lnTo>
                    <a:pt x="10263522" y="3752277"/>
                  </a:lnTo>
                  <a:lnTo>
                    <a:pt x="10276793" y="3708276"/>
                  </a:lnTo>
                  <a:lnTo>
                    <a:pt x="10289696" y="3664118"/>
                  </a:lnTo>
                  <a:lnTo>
                    <a:pt x="10302230" y="3619803"/>
                  </a:lnTo>
                  <a:lnTo>
                    <a:pt x="10314394" y="3575333"/>
                  </a:lnTo>
                  <a:lnTo>
                    <a:pt x="10326184" y="3530711"/>
                  </a:lnTo>
                  <a:lnTo>
                    <a:pt x="10337601" y="3485938"/>
                  </a:lnTo>
                  <a:lnTo>
                    <a:pt x="10348641" y="3441016"/>
                  </a:lnTo>
                  <a:lnTo>
                    <a:pt x="10359303" y="3395947"/>
                  </a:lnTo>
                  <a:lnTo>
                    <a:pt x="10369585" y="3350732"/>
                  </a:lnTo>
                  <a:lnTo>
                    <a:pt x="10379486" y="3305373"/>
                  </a:lnTo>
                  <a:lnTo>
                    <a:pt x="10389004" y="3259872"/>
                  </a:lnTo>
                  <a:lnTo>
                    <a:pt x="10398136" y="3214231"/>
                  </a:lnTo>
                  <a:lnTo>
                    <a:pt x="10406882" y="3168451"/>
                  </a:lnTo>
                  <a:lnTo>
                    <a:pt x="10415239" y="3122535"/>
                  </a:lnTo>
                  <a:lnTo>
                    <a:pt x="10423206" y="3076484"/>
                  </a:lnTo>
                  <a:lnTo>
                    <a:pt x="10430781" y="3030299"/>
                  </a:lnTo>
                  <a:lnTo>
                    <a:pt x="10437961" y="2983984"/>
                  </a:lnTo>
                  <a:lnTo>
                    <a:pt x="10444746" y="2937538"/>
                  </a:lnTo>
                  <a:lnTo>
                    <a:pt x="10451134" y="2890965"/>
                  </a:lnTo>
                  <a:lnTo>
                    <a:pt x="10457122" y="2844265"/>
                  </a:lnTo>
                  <a:lnTo>
                    <a:pt x="10462709" y="2797442"/>
                  </a:lnTo>
                  <a:lnTo>
                    <a:pt x="10467894" y="2750496"/>
                  </a:lnTo>
                  <a:lnTo>
                    <a:pt x="10472674" y="2703429"/>
                  </a:lnTo>
                  <a:lnTo>
                    <a:pt x="10477047" y="2656243"/>
                  </a:lnTo>
                  <a:lnTo>
                    <a:pt x="10481013" y="2608939"/>
                  </a:lnTo>
                  <a:lnTo>
                    <a:pt x="10484568" y="2561521"/>
                  </a:lnTo>
                  <a:lnTo>
                    <a:pt x="10487712" y="2513989"/>
                  </a:lnTo>
                  <a:lnTo>
                    <a:pt x="10490443" y="2466345"/>
                  </a:lnTo>
                  <a:lnTo>
                    <a:pt x="10492758" y="2418590"/>
                  </a:lnTo>
                  <a:lnTo>
                    <a:pt x="10494656" y="2370728"/>
                  </a:lnTo>
                  <a:lnTo>
                    <a:pt x="10496136" y="2322759"/>
                  </a:lnTo>
                  <a:lnTo>
                    <a:pt x="10497195" y="2274685"/>
                  </a:lnTo>
                  <a:lnTo>
                    <a:pt x="10497832" y="2226508"/>
                  </a:lnTo>
                  <a:lnTo>
                    <a:pt x="10498044" y="2178230"/>
                  </a:lnTo>
                  <a:lnTo>
                    <a:pt x="10497832" y="2129951"/>
                  </a:lnTo>
                  <a:lnTo>
                    <a:pt x="10497195" y="2081774"/>
                  </a:lnTo>
                  <a:lnTo>
                    <a:pt x="10496136" y="2033701"/>
                  </a:lnTo>
                  <a:lnTo>
                    <a:pt x="10494656" y="1985731"/>
                  </a:lnTo>
                  <a:lnTo>
                    <a:pt x="10492758" y="1937869"/>
                  </a:lnTo>
                  <a:lnTo>
                    <a:pt x="10490443" y="1890115"/>
                  </a:lnTo>
                  <a:lnTo>
                    <a:pt x="10487712" y="1842471"/>
                  </a:lnTo>
                  <a:lnTo>
                    <a:pt x="10484568" y="1794938"/>
                  </a:lnTo>
                  <a:lnTo>
                    <a:pt x="10481013" y="1747520"/>
                  </a:lnTo>
                  <a:lnTo>
                    <a:pt x="10477047" y="1700217"/>
                  </a:lnTo>
                  <a:lnTo>
                    <a:pt x="10472674" y="1653031"/>
                  </a:lnTo>
                  <a:lnTo>
                    <a:pt x="10467894" y="1605964"/>
                  </a:lnTo>
                  <a:lnTo>
                    <a:pt x="10462709" y="1559017"/>
                  </a:lnTo>
                  <a:lnTo>
                    <a:pt x="10457122" y="1512194"/>
                  </a:lnTo>
                  <a:lnTo>
                    <a:pt x="10451134" y="1465494"/>
                  </a:lnTo>
                  <a:lnTo>
                    <a:pt x="10444746" y="1418921"/>
                  </a:lnTo>
                  <a:lnTo>
                    <a:pt x="10437961" y="1372476"/>
                  </a:lnTo>
                  <a:lnTo>
                    <a:pt x="10430781" y="1326160"/>
                  </a:lnTo>
                  <a:lnTo>
                    <a:pt x="10423206" y="1279975"/>
                  </a:lnTo>
                  <a:lnTo>
                    <a:pt x="10415239" y="1233924"/>
                  </a:lnTo>
                  <a:lnTo>
                    <a:pt x="10406882" y="1188008"/>
                  </a:lnTo>
                  <a:lnTo>
                    <a:pt x="10398136" y="1142228"/>
                  </a:lnTo>
                  <a:lnTo>
                    <a:pt x="10389004" y="1096587"/>
                  </a:lnTo>
                  <a:lnTo>
                    <a:pt x="10379486" y="1051086"/>
                  </a:lnTo>
                  <a:lnTo>
                    <a:pt x="10369585" y="1005727"/>
                  </a:lnTo>
                  <a:lnTo>
                    <a:pt x="10359303" y="960512"/>
                  </a:lnTo>
                  <a:lnTo>
                    <a:pt x="10348641" y="915443"/>
                  </a:lnTo>
                  <a:lnTo>
                    <a:pt x="10337601" y="870521"/>
                  </a:lnTo>
                  <a:lnTo>
                    <a:pt x="10326184" y="825748"/>
                  </a:lnTo>
                  <a:lnTo>
                    <a:pt x="10314394" y="781126"/>
                  </a:lnTo>
                  <a:lnTo>
                    <a:pt x="10302230" y="736656"/>
                  </a:lnTo>
                  <a:lnTo>
                    <a:pt x="10289696" y="692341"/>
                  </a:lnTo>
                  <a:lnTo>
                    <a:pt x="10276793" y="648183"/>
                  </a:lnTo>
                  <a:lnTo>
                    <a:pt x="10263522" y="604182"/>
                  </a:lnTo>
                  <a:lnTo>
                    <a:pt x="10249886" y="560341"/>
                  </a:lnTo>
                  <a:lnTo>
                    <a:pt x="10235887" y="516662"/>
                  </a:lnTo>
                  <a:lnTo>
                    <a:pt x="10221525" y="473146"/>
                  </a:lnTo>
                  <a:lnTo>
                    <a:pt x="10206803" y="429795"/>
                  </a:lnTo>
                  <a:lnTo>
                    <a:pt x="10191722" y="386611"/>
                  </a:lnTo>
                  <a:lnTo>
                    <a:pt x="10176285" y="343595"/>
                  </a:lnTo>
                  <a:lnTo>
                    <a:pt x="10160493" y="300750"/>
                  </a:lnTo>
                  <a:lnTo>
                    <a:pt x="10144348" y="258078"/>
                  </a:lnTo>
                  <a:lnTo>
                    <a:pt x="10127851" y="215579"/>
                  </a:lnTo>
                  <a:lnTo>
                    <a:pt x="10111005" y="173256"/>
                  </a:lnTo>
                  <a:lnTo>
                    <a:pt x="10093811" y="131110"/>
                  </a:lnTo>
                  <a:lnTo>
                    <a:pt x="10076271" y="89144"/>
                  </a:lnTo>
                  <a:lnTo>
                    <a:pt x="10058387" y="47359"/>
                  </a:lnTo>
                  <a:lnTo>
                    <a:pt x="10040161" y="5756"/>
                  </a:lnTo>
                  <a:lnTo>
                    <a:pt x="10037580" y="0"/>
                  </a:lnTo>
                </a:path>
                <a:path w="10498455" h="7545705">
                  <a:moveTo>
                    <a:pt x="0" y="7545228"/>
                  </a:moveTo>
                  <a:lnTo>
                    <a:pt x="3271374" y="7545228"/>
                  </a:lnTo>
                </a:path>
              </a:pathLst>
            </a:custGeom>
            <a:ln w="418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637"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5131435" cy="7545705"/>
            </a:xfrm>
            <a:custGeom>
              <a:avLst/>
              <a:gdLst/>
              <a:ahLst/>
              <a:cxnLst/>
              <a:rect l="l" t="t" r="r" b="b"/>
              <a:pathLst>
                <a:path w="5131435" h="7545705">
                  <a:moveTo>
                    <a:pt x="5131019" y="7545228"/>
                  </a:moveTo>
                  <a:lnTo>
                    <a:pt x="228815" y="0"/>
                  </a:lnTo>
                </a:path>
                <a:path w="5131435" h="7545705">
                  <a:moveTo>
                    <a:pt x="0" y="7545228"/>
                  </a:moveTo>
                  <a:lnTo>
                    <a:pt x="5131019" y="7545228"/>
                  </a:lnTo>
                </a:path>
              </a:pathLst>
            </a:custGeom>
            <a:ln w="418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637"/>
            </a:p>
          </p:txBody>
        </p:sp>
        <p:sp>
          <p:nvSpPr>
            <p:cNvPr id="9" name="object 9"/>
            <p:cNvSpPr/>
            <p:nvPr/>
          </p:nvSpPr>
          <p:spPr>
            <a:xfrm>
              <a:off x="11317265" y="8100105"/>
              <a:ext cx="8787130" cy="3208655"/>
            </a:xfrm>
            <a:custGeom>
              <a:avLst/>
              <a:gdLst/>
              <a:ahLst/>
              <a:cxnLst/>
              <a:rect l="l" t="t" r="r" b="b"/>
              <a:pathLst>
                <a:path w="8787130" h="3208654">
                  <a:moveTo>
                    <a:pt x="8786835" y="837792"/>
                  </a:moveTo>
                  <a:lnTo>
                    <a:pt x="8753197" y="818838"/>
                  </a:lnTo>
                  <a:lnTo>
                    <a:pt x="8709307" y="794553"/>
                  </a:lnTo>
                  <a:lnTo>
                    <a:pt x="8665210" y="770598"/>
                  </a:lnTo>
                  <a:lnTo>
                    <a:pt x="8620908" y="746976"/>
                  </a:lnTo>
                  <a:lnTo>
                    <a:pt x="8576403" y="723687"/>
                  </a:lnTo>
                  <a:lnTo>
                    <a:pt x="8531696" y="700733"/>
                  </a:lnTo>
                  <a:lnTo>
                    <a:pt x="8486789" y="678116"/>
                  </a:lnTo>
                  <a:lnTo>
                    <a:pt x="8441683" y="655838"/>
                  </a:lnTo>
                  <a:lnTo>
                    <a:pt x="8396380" y="633900"/>
                  </a:lnTo>
                  <a:lnTo>
                    <a:pt x="8350882" y="612304"/>
                  </a:lnTo>
                  <a:lnTo>
                    <a:pt x="8305191" y="591052"/>
                  </a:lnTo>
                  <a:lnTo>
                    <a:pt x="8259308" y="570145"/>
                  </a:lnTo>
                  <a:lnTo>
                    <a:pt x="8213235" y="549585"/>
                  </a:lnTo>
                  <a:lnTo>
                    <a:pt x="8166973" y="529373"/>
                  </a:lnTo>
                  <a:lnTo>
                    <a:pt x="8120525" y="509512"/>
                  </a:lnTo>
                  <a:lnTo>
                    <a:pt x="8073892" y="490003"/>
                  </a:lnTo>
                  <a:lnTo>
                    <a:pt x="8027075" y="470848"/>
                  </a:lnTo>
                  <a:lnTo>
                    <a:pt x="7980076" y="452048"/>
                  </a:lnTo>
                  <a:lnTo>
                    <a:pt x="7932897" y="433605"/>
                  </a:lnTo>
                  <a:lnTo>
                    <a:pt x="7885540" y="415521"/>
                  </a:lnTo>
                  <a:lnTo>
                    <a:pt x="7838005" y="397797"/>
                  </a:lnTo>
                  <a:lnTo>
                    <a:pt x="7790296" y="380435"/>
                  </a:lnTo>
                  <a:lnTo>
                    <a:pt x="7742413" y="363436"/>
                  </a:lnTo>
                  <a:lnTo>
                    <a:pt x="7694359" y="346803"/>
                  </a:lnTo>
                  <a:lnTo>
                    <a:pt x="7646134" y="330537"/>
                  </a:lnTo>
                  <a:lnTo>
                    <a:pt x="7597741" y="314640"/>
                  </a:lnTo>
                  <a:lnTo>
                    <a:pt x="7549181" y="299113"/>
                  </a:lnTo>
                  <a:lnTo>
                    <a:pt x="7500457" y="283958"/>
                  </a:lnTo>
                  <a:lnTo>
                    <a:pt x="7451568" y="269177"/>
                  </a:lnTo>
                  <a:lnTo>
                    <a:pt x="7402518" y="254771"/>
                  </a:lnTo>
                  <a:lnTo>
                    <a:pt x="7353308" y="240742"/>
                  </a:lnTo>
                  <a:lnTo>
                    <a:pt x="7303939" y="227092"/>
                  </a:lnTo>
                  <a:lnTo>
                    <a:pt x="7254414" y="213822"/>
                  </a:lnTo>
                  <a:lnTo>
                    <a:pt x="7204733" y="200934"/>
                  </a:lnTo>
                  <a:lnTo>
                    <a:pt x="7154899" y="188430"/>
                  </a:lnTo>
                  <a:lnTo>
                    <a:pt x="7104914" y="176311"/>
                  </a:lnTo>
                  <a:lnTo>
                    <a:pt x="7054778" y="164579"/>
                  </a:lnTo>
                  <a:lnTo>
                    <a:pt x="7004494" y="153236"/>
                  </a:lnTo>
                  <a:lnTo>
                    <a:pt x="6954063" y="142284"/>
                  </a:lnTo>
                  <a:lnTo>
                    <a:pt x="6903487" y="131723"/>
                  </a:lnTo>
                  <a:lnTo>
                    <a:pt x="6852767" y="121556"/>
                  </a:lnTo>
                  <a:lnTo>
                    <a:pt x="6801906" y="111785"/>
                  </a:lnTo>
                  <a:lnTo>
                    <a:pt x="6750905" y="102410"/>
                  </a:lnTo>
                  <a:lnTo>
                    <a:pt x="6699765" y="93434"/>
                  </a:lnTo>
                  <a:lnTo>
                    <a:pt x="6648489" y="84859"/>
                  </a:lnTo>
                  <a:lnTo>
                    <a:pt x="6597077" y="76685"/>
                  </a:lnTo>
                  <a:lnTo>
                    <a:pt x="6545533" y="68916"/>
                  </a:lnTo>
                  <a:lnTo>
                    <a:pt x="6493856" y="61551"/>
                  </a:lnTo>
                  <a:lnTo>
                    <a:pt x="6442049" y="54594"/>
                  </a:lnTo>
                  <a:lnTo>
                    <a:pt x="6390114" y="48046"/>
                  </a:lnTo>
                  <a:lnTo>
                    <a:pt x="6338052" y="41908"/>
                  </a:lnTo>
                  <a:lnTo>
                    <a:pt x="6285866" y="36182"/>
                  </a:lnTo>
                  <a:lnTo>
                    <a:pt x="6233555" y="30869"/>
                  </a:lnTo>
                  <a:lnTo>
                    <a:pt x="6181123" y="25972"/>
                  </a:lnTo>
                  <a:lnTo>
                    <a:pt x="6128571" y="21492"/>
                  </a:lnTo>
                  <a:lnTo>
                    <a:pt x="6075901" y="17431"/>
                  </a:lnTo>
                  <a:lnTo>
                    <a:pt x="6023114" y="13791"/>
                  </a:lnTo>
                  <a:lnTo>
                    <a:pt x="5970212" y="10572"/>
                  </a:lnTo>
                  <a:lnTo>
                    <a:pt x="5917196" y="7777"/>
                  </a:lnTo>
                  <a:lnTo>
                    <a:pt x="5864069" y="5407"/>
                  </a:lnTo>
                  <a:lnTo>
                    <a:pt x="5810832" y="3465"/>
                  </a:lnTo>
                  <a:lnTo>
                    <a:pt x="5757486" y="1951"/>
                  </a:lnTo>
                  <a:lnTo>
                    <a:pt x="5704034" y="868"/>
                  </a:lnTo>
                  <a:lnTo>
                    <a:pt x="5650476" y="217"/>
                  </a:lnTo>
                  <a:lnTo>
                    <a:pt x="5596816" y="0"/>
                  </a:lnTo>
                  <a:lnTo>
                    <a:pt x="5543154" y="217"/>
                  </a:lnTo>
                  <a:lnTo>
                    <a:pt x="5489596" y="868"/>
                  </a:lnTo>
                  <a:lnTo>
                    <a:pt x="5436143" y="1951"/>
                  </a:lnTo>
                  <a:lnTo>
                    <a:pt x="5382796" y="3465"/>
                  </a:lnTo>
                  <a:lnTo>
                    <a:pt x="5329558" y="5407"/>
                  </a:lnTo>
                  <a:lnTo>
                    <a:pt x="5276430" y="7777"/>
                  </a:lnTo>
                  <a:lnTo>
                    <a:pt x="5223414" y="10572"/>
                  </a:lnTo>
                  <a:lnTo>
                    <a:pt x="5170511" y="13791"/>
                  </a:lnTo>
                  <a:lnTo>
                    <a:pt x="5117723" y="17431"/>
                  </a:lnTo>
                  <a:lnTo>
                    <a:pt x="5065052" y="21492"/>
                  </a:lnTo>
                  <a:lnTo>
                    <a:pt x="5012499" y="25972"/>
                  </a:lnTo>
                  <a:lnTo>
                    <a:pt x="4960067" y="30869"/>
                  </a:lnTo>
                  <a:lnTo>
                    <a:pt x="4907756" y="36182"/>
                  </a:lnTo>
                  <a:lnTo>
                    <a:pt x="4855568" y="41908"/>
                  </a:lnTo>
                  <a:lnTo>
                    <a:pt x="4803506" y="48046"/>
                  </a:lnTo>
                  <a:lnTo>
                    <a:pt x="4751570" y="54594"/>
                  </a:lnTo>
                  <a:lnTo>
                    <a:pt x="4699762" y="61551"/>
                  </a:lnTo>
                  <a:lnTo>
                    <a:pt x="4648085" y="68916"/>
                  </a:lnTo>
                  <a:lnTo>
                    <a:pt x="4596539" y="76685"/>
                  </a:lnTo>
                  <a:lnTo>
                    <a:pt x="4545127" y="84859"/>
                  </a:lnTo>
                  <a:lnTo>
                    <a:pt x="4493850" y="93434"/>
                  </a:lnTo>
                  <a:lnTo>
                    <a:pt x="4442710" y="102410"/>
                  </a:lnTo>
                  <a:lnTo>
                    <a:pt x="4391708" y="111785"/>
                  </a:lnTo>
                  <a:lnTo>
                    <a:pt x="4340846" y="121556"/>
                  </a:lnTo>
                  <a:lnTo>
                    <a:pt x="4290126" y="131723"/>
                  </a:lnTo>
                  <a:lnTo>
                    <a:pt x="4239549" y="142284"/>
                  </a:lnTo>
                  <a:lnTo>
                    <a:pt x="4189117" y="153236"/>
                  </a:lnTo>
                  <a:lnTo>
                    <a:pt x="4138833" y="164579"/>
                  </a:lnTo>
                  <a:lnTo>
                    <a:pt x="4088696" y="176311"/>
                  </a:lnTo>
                  <a:lnTo>
                    <a:pt x="4038710" y="188430"/>
                  </a:lnTo>
                  <a:lnTo>
                    <a:pt x="3988875" y="200934"/>
                  </a:lnTo>
                  <a:lnTo>
                    <a:pt x="3939194" y="213822"/>
                  </a:lnTo>
                  <a:lnTo>
                    <a:pt x="3889668" y="227092"/>
                  </a:lnTo>
                  <a:lnTo>
                    <a:pt x="3840299" y="240742"/>
                  </a:lnTo>
                  <a:lnTo>
                    <a:pt x="3791088" y="254771"/>
                  </a:lnTo>
                  <a:lnTo>
                    <a:pt x="3742037" y="269177"/>
                  </a:lnTo>
                  <a:lnTo>
                    <a:pt x="3693148" y="283958"/>
                  </a:lnTo>
                  <a:lnTo>
                    <a:pt x="3644422" y="299113"/>
                  </a:lnTo>
                  <a:lnTo>
                    <a:pt x="3595862" y="314640"/>
                  </a:lnTo>
                  <a:lnTo>
                    <a:pt x="3547468" y="330537"/>
                  </a:lnTo>
                  <a:lnTo>
                    <a:pt x="3499243" y="346803"/>
                  </a:lnTo>
                  <a:lnTo>
                    <a:pt x="3451188" y="363436"/>
                  </a:lnTo>
                  <a:lnTo>
                    <a:pt x="3403304" y="380435"/>
                  </a:lnTo>
                  <a:lnTo>
                    <a:pt x="3355594" y="397797"/>
                  </a:lnTo>
                  <a:lnTo>
                    <a:pt x="3308060" y="415521"/>
                  </a:lnTo>
                  <a:lnTo>
                    <a:pt x="3260702" y="433605"/>
                  </a:lnTo>
                  <a:lnTo>
                    <a:pt x="3213522" y="452048"/>
                  </a:lnTo>
                  <a:lnTo>
                    <a:pt x="3166523" y="470848"/>
                  </a:lnTo>
                  <a:lnTo>
                    <a:pt x="3119705" y="490003"/>
                  </a:lnTo>
                  <a:lnTo>
                    <a:pt x="3073071" y="509512"/>
                  </a:lnTo>
                  <a:lnTo>
                    <a:pt x="3026622" y="529373"/>
                  </a:lnTo>
                  <a:lnTo>
                    <a:pt x="2980360" y="549585"/>
                  </a:lnTo>
                  <a:lnTo>
                    <a:pt x="2934286" y="570145"/>
                  </a:lnTo>
                  <a:lnTo>
                    <a:pt x="2888402" y="591052"/>
                  </a:lnTo>
                  <a:lnTo>
                    <a:pt x="2842711" y="612304"/>
                  </a:lnTo>
                  <a:lnTo>
                    <a:pt x="2797212" y="633900"/>
                  </a:lnTo>
                  <a:lnTo>
                    <a:pt x="2751909" y="655838"/>
                  </a:lnTo>
                  <a:lnTo>
                    <a:pt x="2706803" y="678116"/>
                  </a:lnTo>
                  <a:lnTo>
                    <a:pt x="2661895" y="700733"/>
                  </a:lnTo>
                  <a:lnTo>
                    <a:pt x="2617187" y="723687"/>
                  </a:lnTo>
                  <a:lnTo>
                    <a:pt x="2572681" y="746976"/>
                  </a:lnTo>
                  <a:lnTo>
                    <a:pt x="2528379" y="770598"/>
                  </a:lnTo>
                  <a:lnTo>
                    <a:pt x="2484281" y="794553"/>
                  </a:lnTo>
                  <a:lnTo>
                    <a:pt x="2440391" y="818838"/>
                  </a:lnTo>
                  <a:lnTo>
                    <a:pt x="2396709" y="843452"/>
                  </a:lnTo>
                  <a:lnTo>
                    <a:pt x="2353237" y="868392"/>
                  </a:lnTo>
                  <a:lnTo>
                    <a:pt x="2309977" y="893658"/>
                  </a:lnTo>
                  <a:lnTo>
                    <a:pt x="2266931" y="919248"/>
                  </a:lnTo>
                  <a:lnTo>
                    <a:pt x="2224099" y="945159"/>
                  </a:lnTo>
                  <a:lnTo>
                    <a:pt x="2181485" y="971391"/>
                  </a:lnTo>
                  <a:lnTo>
                    <a:pt x="2139089" y="997942"/>
                  </a:lnTo>
                  <a:lnTo>
                    <a:pt x="2096913" y="1024809"/>
                  </a:lnTo>
                  <a:lnTo>
                    <a:pt x="2054959" y="1051992"/>
                  </a:lnTo>
                  <a:lnTo>
                    <a:pt x="2013229" y="1079488"/>
                  </a:lnTo>
                  <a:lnTo>
                    <a:pt x="1971723" y="1107296"/>
                  </a:lnTo>
                  <a:lnTo>
                    <a:pt x="1930445" y="1135414"/>
                  </a:lnTo>
                  <a:lnTo>
                    <a:pt x="1889395" y="1163842"/>
                  </a:lnTo>
                  <a:lnTo>
                    <a:pt x="1848575" y="1192576"/>
                  </a:lnTo>
                  <a:lnTo>
                    <a:pt x="1807987" y="1221615"/>
                  </a:lnTo>
                  <a:lnTo>
                    <a:pt x="1767633" y="1250958"/>
                  </a:lnTo>
                  <a:lnTo>
                    <a:pt x="1727514" y="1280602"/>
                  </a:lnTo>
                  <a:lnTo>
                    <a:pt x="1687632" y="1310548"/>
                  </a:lnTo>
                  <a:lnTo>
                    <a:pt x="1647988" y="1340791"/>
                  </a:lnTo>
                  <a:lnTo>
                    <a:pt x="1608584" y="1371332"/>
                  </a:lnTo>
                  <a:lnTo>
                    <a:pt x="1569423" y="1402168"/>
                  </a:lnTo>
                  <a:lnTo>
                    <a:pt x="1530504" y="1433297"/>
                  </a:lnTo>
                  <a:lnTo>
                    <a:pt x="1491831" y="1464719"/>
                  </a:lnTo>
                  <a:lnTo>
                    <a:pt x="1453405" y="1496430"/>
                  </a:lnTo>
                  <a:lnTo>
                    <a:pt x="1415228" y="1528430"/>
                  </a:lnTo>
                  <a:lnTo>
                    <a:pt x="1377300" y="1560717"/>
                  </a:lnTo>
                  <a:lnTo>
                    <a:pt x="1339625" y="1593290"/>
                  </a:lnTo>
                  <a:lnTo>
                    <a:pt x="1302203" y="1626146"/>
                  </a:lnTo>
                  <a:lnTo>
                    <a:pt x="1265036" y="1659284"/>
                  </a:lnTo>
                  <a:lnTo>
                    <a:pt x="1228126" y="1692702"/>
                  </a:lnTo>
                  <a:lnTo>
                    <a:pt x="1191475" y="1726398"/>
                  </a:lnTo>
                  <a:lnTo>
                    <a:pt x="1155084" y="1760372"/>
                  </a:lnTo>
                  <a:lnTo>
                    <a:pt x="1118955" y="1794621"/>
                  </a:lnTo>
                  <a:lnTo>
                    <a:pt x="1083089" y="1829143"/>
                  </a:lnTo>
                  <a:lnTo>
                    <a:pt x="1047489" y="1863937"/>
                  </a:lnTo>
                  <a:lnTo>
                    <a:pt x="1012155" y="1899002"/>
                  </a:lnTo>
                  <a:lnTo>
                    <a:pt x="977091" y="1934335"/>
                  </a:lnTo>
                  <a:lnTo>
                    <a:pt x="942296" y="1969935"/>
                  </a:lnTo>
                  <a:lnTo>
                    <a:pt x="907773" y="2005800"/>
                  </a:lnTo>
                  <a:lnTo>
                    <a:pt x="873524" y="2041929"/>
                  </a:lnTo>
                  <a:lnTo>
                    <a:pt x="839550" y="2078319"/>
                  </a:lnTo>
                  <a:lnTo>
                    <a:pt x="805853" y="2114970"/>
                  </a:lnTo>
                  <a:lnTo>
                    <a:pt x="772434" y="2151880"/>
                  </a:lnTo>
                  <a:lnTo>
                    <a:pt x="739296" y="2189046"/>
                  </a:lnTo>
                  <a:lnTo>
                    <a:pt x="706440" y="2226467"/>
                  </a:lnTo>
                  <a:lnTo>
                    <a:pt x="673867" y="2264142"/>
                  </a:lnTo>
                  <a:lnTo>
                    <a:pt x="641579" y="2302069"/>
                  </a:lnTo>
                  <a:lnTo>
                    <a:pt x="609579" y="2340246"/>
                  </a:lnTo>
                  <a:lnTo>
                    <a:pt x="577867" y="2378672"/>
                  </a:lnTo>
                  <a:lnTo>
                    <a:pt x="546445" y="2417345"/>
                  </a:lnTo>
                  <a:lnTo>
                    <a:pt x="515315" y="2456262"/>
                  </a:lnTo>
                  <a:lnTo>
                    <a:pt x="484479" y="2495424"/>
                  </a:lnTo>
                  <a:lnTo>
                    <a:pt x="453938" y="2534827"/>
                  </a:lnTo>
                  <a:lnTo>
                    <a:pt x="423694" y="2574470"/>
                  </a:lnTo>
                  <a:lnTo>
                    <a:pt x="393748" y="2614352"/>
                  </a:lnTo>
                  <a:lnTo>
                    <a:pt x="364103" y="2654470"/>
                  </a:lnTo>
                  <a:lnTo>
                    <a:pt x="334760" y="2694824"/>
                  </a:lnTo>
                  <a:lnTo>
                    <a:pt x="305720" y="2735412"/>
                  </a:lnTo>
                  <a:lnTo>
                    <a:pt x="276986" y="2776231"/>
                  </a:lnTo>
                  <a:lnTo>
                    <a:pt x="248558" y="2817280"/>
                  </a:lnTo>
                  <a:lnTo>
                    <a:pt x="220440" y="2858558"/>
                  </a:lnTo>
                  <a:lnTo>
                    <a:pt x="192631" y="2900063"/>
                  </a:lnTo>
                  <a:lnTo>
                    <a:pt x="165134" y="2941793"/>
                  </a:lnTo>
                  <a:lnTo>
                    <a:pt x="137952" y="2983747"/>
                  </a:lnTo>
                  <a:lnTo>
                    <a:pt x="111084" y="3025922"/>
                  </a:lnTo>
                  <a:lnTo>
                    <a:pt x="84533" y="3068317"/>
                  </a:lnTo>
                  <a:lnTo>
                    <a:pt x="58301" y="3110931"/>
                  </a:lnTo>
                  <a:lnTo>
                    <a:pt x="32389" y="3153762"/>
                  </a:lnTo>
                  <a:lnTo>
                    <a:pt x="6799" y="3196808"/>
                  </a:lnTo>
                  <a:lnTo>
                    <a:pt x="0" y="3208450"/>
                  </a:lnTo>
                </a:path>
              </a:pathLst>
            </a:custGeom>
            <a:ln w="418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637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957000" y="1829485"/>
            <a:ext cx="2215870" cy="930037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 lvl="0" indent="0">
              <a:spcBef>
                <a:spcPts val="52"/>
              </a:spcBef>
              <a:buSzPts val="4800"/>
              <a:buFont typeface="Arial"/>
              <a:buNone/>
            </a:pPr>
            <a:r>
              <a:rPr lang="pt-BR" sz="2000" dirty="0">
                <a:solidFill>
                  <a:schemeClr val="accent2"/>
                </a:solidFill>
                <a:latin typeface="Raleway Black"/>
              </a:rPr>
              <a:t>PLANO NACIONAL DE EDUCAÇÃO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5198059" y="3703191"/>
            <a:ext cx="3996393" cy="1459298"/>
            <a:chOff x="11317264" y="8100105"/>
            <a:chExt cx="8787130" cy="3208655"/>
          </a:xfrm>
        </p:grpSpPr>
        <p:sp>
          <p:nvSpPr>
            <p:cNvPr id="14" name="object 14"/>
            <p:cNvSpPr/>
            <p:nvPr/>
          </p:nvSpPr>
          <p:spPr>
            <a:xfrm>
              <a:off x="11317264" y="8100105"/>
              <a:ext cx="8787130" cy="3208655"/>
            </a:xfrm>
            <a:custGeom>
              <a:avLst/>
              <a:gdLst/>
              <a:ahLst/>
              <a:cxnLst/>
              <a:rect l="l" t="t" r="r" b="b"/>
              <a:pathLst>
                <a:path w="8787130" h="3208654">
                  <a:moveTo>
                    <a:pt x="5596816" y="0"/>
                  </a:moveTo>
                  <a:lnTo>
                    <a:pt x="5543154" y="217"/>
                  </a:lnTo>
                  <a:lnTo>
                    <a:pt x="5489596" y="868"/>
                  </a:lnTo>
                  <a:lnTo>
                    <a:pt x="5436143" y="1951"/>
                  </a:lnTo>
                  <a:lnTo>
                    <a:pt x="5382796" y="3465"/>
                  </a:lnTo>
                  <a:lnTo>
                    <a:pt x="5329558" y="5407"/>
                  </a:lnTo>
                  <a:lnTo>
                    <a:pt x="5276430" y="7777"/>
                  </a:lnTo>
                  <a:lnTo>
                    <a:pt x="5223414" y="10572"/>
                  </a:lnTo>
                  <a:lnTo>
                    <a:pt x="5170511" y="13791"/>
                  </a:lnTo>
                  <a:lnTo>
                    <a:pt x="5117723" y="17431"/>
                  </a:lnTo>
                  <a:lnTo>
                    <a:pt x="5065052" y="21492"/>
                  </a:lnTo>
                  <a:lnTo>
                    <a:pt x="4960067" y="30869"/>
                  </a:lnTo>
                  <a:lnTo>
                    <a:pt x="4855568" y="41908"/>
                  </a:lnTo>
                  <a:lnTo>
                    <a:pt x="4751570" y="54594"/>
                  </a:lnTo>
                  <a:lnTo>
                    <a:pt x="4648085" y="68916"/>
                  </a:lnTo>
                  <a:lnTo>
                    <a:pt x="4545127" y="84859"/>
                  </a:lnTo>
                  <a:lnTo>
                    <a:pt x="4442710" y="102410"/>
                  </a:lnTo>
                  <a:lnTo>
                    <a:pt x="4340846" y="121556"/>
                  </a:lnTo>
                  <a:lnTo>
                    <a:pt x="4239549" y="142284"/>
                  </a:lnTo>
                  <a:lnTo>
                    <a:pt x="4138833" y="164579"/>
                  </a:lnTo>
                  <a:lnTo>
                    <a:pt x="4038710" y="188430"/>
                  </a:lnTo>
                  <a:lnTo>
                    <a:pt x="3939194" y="213822"/>
                  </a:lnTo>
                  <a:lnTo>
                    <a:pt x="3840299" y="240742"/>
                  </a:lnTo>
                  <a:lnTo>
                    <a:pt x="3742037" y="269177"/>
                  </a:lnTo>
                  <a:lnTo>
                    <a:pt x="3644422" y="299113"/>
                  </a:lnTo>
                  <a:lnTo>
                    <a:pt x="3547468" y="330537"/>
                  </a:lnTo>
                  <a:lnTo>
                    <a:pt x="3451188" y="363436"/>
                  </a:lnTo>
                  <a:lnTo>
                    <a:pt x="3355594" y="397797"/>
                  </a:lnTo>
                  <a:lnTo>
                    <a:pt x="3260702" y="433605"/>
                  </a:lnTo>
                  <a:lnTo>
                    <a:pt x="3166523" y="470848"/>
                  </a:lnTo>
                  <a:lnTo>
                    <a:pt x="3073071" y="509512"/>
                  </a:lnTo>
                  <a:lnTo>
                    <a:pt x="2980360" y="549585"/>
                  </a:lnTo>
                  <a:lnTo>
                    <a:pt x="2888402" y="591052"/>
                  </a:lnTo>
                  <a:lnTo>
                    <a:pt x="2797212" y="633900"/>
                  </a:lnTo>
                  <a:lnTo>
                    <a:pt x="2706803" y="678116"/>
                  </a:lnTo>
                  <a:lnTo>
                    <a:pt x="2617187" y="723687"/>
                  </a:lnTo>
                  <a:lnTo>
                    <a:pt x="2528379" y="770598"/>
                  </a:lnTo>
                  <a:lnTo>
                    <a:pt x="2484281" y="794553"/>
                  </a:lnTo>
                  <a:lnTo>
                    <a:pt x="2440391" y="818838"/>
                  </a:lnTo>
                  <a:lnTo>
                    <a:pt x="2396709" y="843452"/>
                  </a:lnTo>
                  <a:lnTo>
                    <a:pt x="2353237" y="868392"/>
                  </a:lnTo>
                  <a:lnTo>
                    <a:pt x="2309977" y="893658"/>
                  </a:lnTo>
                  <a:lnTo>
                    <a:pt x="2266931" y="919248"/>
                  </a:lnTo>
                  <a:lnTo>
                    <a:pt x="2224099" y="945159"/>
                  </a:lnTo>
                  <a:lnTo>
                    <a:pt x="2181485" y="971391"/>
                  </a:lnTo>
                  <a:lnTo>
                    <a:pt x="2139089" y="997942"/>
                  </a:lnTo>
                  <a:lnTo>
                    <a:pt x="2096913" y="1024809"/>
                  </a:lnTo>
                  <a:lnTo>
                    <a:pt x="2054959" y="1051992"/>
                  </a:lnTo>
                  <a:lnTo>
                    <a:pt x="2013229" y="1079488"/>
                  </a:lnTo>
                  <a:lnTo>
                    <a:pt x="1971723" y="1107296"/>
                  </a:lnTo>
                  <a:lnTo>
                    <a:pt x="1930445" y="1135414"/>
                  </a:lnTo>
                  <a:lnTo>
                    <a:pt x="1889395" y="1163842"/>
                  </a:lnTo>
                  <a:lnTo>
                    <a:pt x="1848575" y="1192576"/>
                  </a:lnTo>
                  <a:lnTo>
                    <a:pt x="1807987" y="1221615"/>
                  </a:lnTo>
                  <a:lnTo>
                    <a:pt x="1767633" y="1250958"/>
                  </a:lnTo>
                  <a:lnTo>
                    <a:pt x="1727514" y="1280602"/>
                  </a:lnTo>
                  <a:lnTo>
                    <a:pt x="1687632" y="1310548"/>
                  </a:lnTo>
                  <a:lnTo>
                    <a:pt x="1647988" y="1340791"/>
                  </a:lnTo>
                  <a:lnTo>
                    <a:pt x="1608584" y="1371332"/>
                  </a:lnTo>
                  <a:lnTo>
                    <a:pt x="1569423" y="1402168"/>
                  </a:lnTo>
                  <a:lnTo>
                    <a:pt x="1530504" y="1433297"/>
                  </a:lnTo>
                  <a:lnTo>
                    <a:pt x="1491831" y="1464719"/>
                  </a:lnTo>
                  <a:lnTo>
                    <a:pt x="1453405" y="1496430"/>
                  </a:lnTo>
                  <a:lnTo>
                    <a:pt x="1415228" y="1528430"/>
                  </a:lnTo>
                  <a:lnTo>
                    <a:pt x="1377300" y="1560717"/>
                  </a:lnTo>
                  <a:lnTo>
                    <a:pt x="1339625" y="1593290"/>
                  </a:lnTo>
                  <a:lnTo>
                    <a:pt x="1302203" y="1626146"/>
                  </a:lnTo>
                  <a:lnTo>
                    <a:pt x="1265036" y="1659284"/>
                  </a:lnTo>
                  <a:lnTo>
                    <a:pt x="1228126" y="1692702"/>
                  </a:lnTo>
                  <a:lnTo>
                    <a:pt x="1191475" y="1726398"/>
                  </a:lnTo>
                  <a:lnTo>
                    <a:pt x="1155084" y="1760372"/>
                  </a:lnTo>
                  <a:lnTo>
                    <a:pt x="1118955" y="1794621"/>
                  </a:lnTo>
                  <a:lnTo>
                    <a:pt x="1083089" y="1829143"/>
                  </a:lnTo>
                  <a:lnTo>
                    <a:pt x="1047489" y="1863937"/>
                  </a:lnTo>
                  <a:lnTo>
                    <a:pt x="1012155" y="1899002"/>
                  </a:lnTo>
                  <a:lnTo>
                    <a:pt x="977091" y="1934335"/>
                  </a:lnTo>
                  <a:lnTo>
                    <a:pt x="942296" y="1969935"/>
                  </a:lnTo>
                  <a:lnTo>
                    <a:pt x="907773" y="2005800"/>
                  </a:lnTo>
                  <a:lnTo>
                    <a:pt x="873524" y="2041929"/>
                  </a:lnTo>
                  <a:lnTo>
                    <a:pt x="839550" y="2078319"/>
                  </a:lnTo>
                  <a:lnTo>
                    <a:pt x="805853" y="2114970"/>
                  </a:lnTo>
                  <a:lnTo>
                    <a:pt x="772434" y="2151880"/>
                  </a:lnTo>
                  <a:lnTo>
                    <a:pt x="739296" y="2189046"/>
                  </a:lnTo>
                  <a:lnTo>
                    <a:pt x="706440" y="2226467"/>
                  </a:lnTo>
                  <a:lnTo>
                    <a:pt x="673867" y="2264142"/>
                  </a:lnTo>
                  <a:lnTo>
                    <a:pt x="641579" y="2302069"/>
                  </a:lnTo>
                  <a:lnTo>
                    <a:pt x="609579" y="2340246"/>
                  </a:lnTo>
                  <a:lnTo>
                    <a:pt x="577867" y="2378672"/>
                  </a:lnTo>
                  <a:lnTo>
                    <a:pt x="546445" y="2417345"/>
                  </a:lnTo>
                  <a:lnTo>
                    <a:pt x="515315" y="2456262"/>
                  </a:lnTo>
                  <a:lnTo>
                    <a:pt x="484479" y="2495424"/>
                  </a:lnTo>
                  <a:lnTo>
                    <a:pt x="453938" y="2534827"/>
                  </a:lnTo>
                  <a:lnTo>
                    <a:pt x="423694" y="2574470"/>
                  </a:lnTo>
                  <a:lnTo>
                    <a:pt x="393748" y="2614352"/>
                  </a:lnTo>
                  <a:lnTo>
                    <a:pt x="364103" y="2654470"/>
                  </a:lnTo>
                  <a:lnTo>
                    <a:pt x="334760" y="2694824"/>
                  </a:lnTo>
                  <a:lnTo>
                    <a:pt x="305720" y="2735412"/>
                  </a:lnTo>
                  <a:lnTo>
                    <a:pt x="276986" y="2776231"/>
                  </a:lnTo>
                  <a:lnTo>
                    <a:pt x="248558" y="2817280"/>
                  </a:lnTo>
                  <a:lnTo>
                    <a:pt x="220440" y="2858558"/>
                  </a:lnTo>
                  <a:lnTo>
                    <a:pt x="192631" y="2900063"/>
                  </a:lnTo>
                  <a:lnTo>
                    <a:pt x="165134" y="2941793"/>
                  </a:lnTo>
                  <a:lnTo>
                    <a:pt x="137952" y="2983747"/>
                  </a:lnTo>
                  <a:lnTo>
                    <a:pt x="111084" y="3025922"/>
                  </a:lnTo>
                  <a:lnTo>
                    <a:pt x="84533" y="3068317"/>
                  </a:lnTo>
                  <a:lnTo>
                    <a:pt x="58301" y="3110931"/>
                  </a:lnTo>
                  <a:lnTo>
                    <a:pt x="32389" y="3153762"/>
                  </a:lnTo>
                  <a:lnTo>
                    <a:pt x="6799" y="3196808"/>
                  </a:lnTo>
                  <a:lnTo>
                    <a:pt x="0" y="3208450"/>
                  </a:lnTo>
                  <a:lnTo>
                    <a:pt x="8786835" y="3208450"/>
                  </a:lnTo>
                  <a:lnTo>
                    <a:pt x="8786835" y="837792"/>
                  </a:lnTo>
                  <a:lnTo>
                    <a:pt x="8753197" y="818838"/>
                  </a:lnTo>
                  <a:lnTo>
                    <a:pt x="8709307" y="794553"/>
                  </a:lnTo>
                  <a:lnTo>
                    <a:pt x="8665210" y="770598"/>
                  </a:lnTo>
                  <a:lnTo>
                    <a:pt x="8576403" y="723687"/>
                  </a:lnTo>
                  <a:lnTo>
                    <a:pt x="8486789" y="678116"/>
                  </a:lnTo>
                  <a:lnTo>
                    <a:pt x="8396380" y="633900"/>
                  </a:lnTo>
                  <a:lnTo>
                    <a:pt x="8305191" y="591052"/>
                  </a:lnTo>
                  <a:lnTo>
                    <a:pt x="8213235" y="549585"/>
                  </a:lnTo>
                  <a:lnTo>
                    <a:pt x="8120525" y="509512"/>
                  </a:lnTo>
                  <a:lnTo>
                    <a:pt x="8027075" y="470848"/>
                  </a:lnTo>
                  <a:lnTo>
                    <a:pt x="7932897" y="433605"/>
                  </a:lnTo>
                  <a:lnTo>
                    <a:pt x="7838005" y="397797"/>
                  </a:lnTo>
                  <a:lnTo>
                    <a:pt x="7742413" y="363436"/>
                  </a:lnTo>
                  <a:lnTo>
                    <a:pt x="7646134" y="330537"/>
                  </a:lnTo>
                  <a:lnTo>
                    <a:pt x="7549181" y="299113"/>
                  </a:lnTo>
                  <a:lnTo>
                    <a:pt x="7451568" y="269177"/>
                  </a:lnTo>
                  <a:lnTo>
                    <a:pt x="7353308" y="240742"/>
                  </a:lnTo>
                  <a:lnTo>
                    <a:pt x="7254414" y="213822"/>
                  </a:lnTo>
                  <a:lnTo>
                    <a:pt x="7154899" y="188430"/>
                  </a:lnTo>
                  <a:lnTo>
                    <a:pt x="7054778" y="164579"/>
                  </a:lnTo>
                  <a:lnTo>
                    <a:pt x="6954063" y="142284"/>
                  </a:lnTo>
                  <a:lnTo>
                    <a:pt x="6852767" y="121556"/>
                  </a:lnTo>
                  <a:lnTo>
                    <a:pt x="6750905" y="102410"/>
                  </a:lnTo>
                  <a:lnTo>
                    <a:pt x="6648489" y="84859"/>
                  </a:lnTo>
                  <a:lnTo>
                    <a:pt x="6545533" y="68916"/>
                  </a:lnTo>
                  <a:lnTo>
                    <a:pt x="6442049" y="54594"/>
                  </a:lnTo>
                  <a:lnTo>
                    <a:pt x="6338052" y="41908"/>
                  </a:lnTo>
                  <a:lnTo>
                    <a:pt x="6233555" y="30869"/>
                  </a:lnTo>
                  <a:lnTo>
                    <a:pt x="6128571" y="21492"/>
                  </a:lnTo>
                  <a:lnTo>
                    <a:pt x="6023114" y="13791"/>
                  </a:lnTo>
                  <a:lnTo>
                    <a:pt x="5917196" y="7777"/>
                  </a:lnTo>
                  <a:lnTo>
                    <a:pt x="5810832" y="3465"/>
                  </a:lnTo>
                  <a:lnTo>
                    <a:pt x="5704034" y="868"/>
                  </a:lnTo>
                  <a:lnTo>
                    <a:pt x="5596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37"/>
            </a:p>
          </p:txBody>
        </p:sp>
        <p:sp>
          <p:nvSpPr>
            <p:cNvPr id="15" name="object 15"/>
            <p:cNvSpPr/>
            <p:nvPr/>
          </p:nvSpPr>
          <p:spPr>
            <a:xfrm>
              <a:off x="11317264" y="8100105"/>
              <a:ext cx="8787130" cy="3208655"/>
            </a:xfrm>
            <a:custGeom>
              <a:avLst/>
              <a:gdLst/>
              <a:ahLst/>
              <a:cxnLst/>
              <a:rect l="l" t="t" r="r" b="b"/>
              <a:pathLst>
                <a:path w="8787130" h="3208654">
                  <a:moveTo>
                    <a:pt x="8786835" y="837792"/>
                  </a:moveTo>
                  <a:lnTo>
                    <a:pt x="8753197" y="818838"/>
                  </a:lnTo>
                  <a:lnTo>
                    <a:pt x="8709307" y="794553"/>
                  </a:lnTo>
                  <a:lnTo>
                    <a:pt x="8665210" y="770598"/>
                  </a:lnTo>
                  <a:lnTo>
                    <a:pt x="8620908" y="746976"/>
                  </a:lnTo>
                  <a:lnTo>
                    <a:pt x="8576403" y="723687"/>
                  </a:lnTo>
                  <a:lnTo>
                    <a:pt x="8531696" y="700733"/>
                  </a:lnTo>
                  <a:lnTo>
                    <a:pt x="8486789" y="678116"/>
                  </a:lnTo>
                  <a:lnTo>
                    <a:pt x="8441683" y="655838"/>
                  </a:lnTo>
                  <a:lnTo>
                    <a:pt x="8396380" y="633900"/>
                  </a:lnTo>
                  <a:lnTo>
                    <a:pt x="8350882" y="612304"/>
                  </a:lnTo>
                  <a:lnTo>
                    <a:pt x="8305191" y="591052"/>
                  </a:lnTo>
                  <a:lnTo>
                    <a:pt x="8259308" y="570145"/>
                  </a:lnTo>
                  <a:lnTo>
                    <a:pt x="8213235" y="549585"/>
                  </a:lnTo>
                  <a:lnTo>
                    <a:pt x="8166973" y="529373"/>
                  </a:lnTo>
                  <a:lnTo>
                    <a:pt x="8120525" y="509512"/>
                  </a:lnTo>
                  <a:lnTo>
                    <a:pt x="8073892" y="490003"/>
                  </a:lnTo>
                  <a:lnTo>
                    <a:pt x="8027075" y="470848"/>
                  </a:lnTo>
                  <a:lnTo>
                    <a:pt x="7980076" y="452048"/>
                  </a:lnTo>
                  <a:lnTo>
                    <a:pt x="7932897" y="433605"/>
                  </a:lnTo>
                  <a:lnTo>
                    <a:pt x="7885540" y="415521"/>
                  </a:lnTo>
                  <a:lnTo>
                    <a:pt x="7838005" y="397797"/>
                  </a:lnTo>
                  <a:lnTo>
                    <a:pt x="7790296" y="380435"/>
                  </a:lnTo>
                  <a:lnTo>
                    <a:pt x="7742413" y="363436"/>
                  </a:lnTo>
                  <a:lnTo>
                    <a:pt x="7694359" y="346803"/>
                  </a:lnTo>
                  <a:lnTo>
                    <a:pt x="7646134" y="330537"/>
                  </a:lnTo>
                  <a:lnTo>
                    <a:pt x="7597741" y="314640"/>
                  </a:lnTo>
                  <a:lnTo>
                    <a:pt x="7549181" y="299113"/>
                  </a:lnTo>
                  <a:lnTo>
                    <a:pt x="7500457" y="283958"/>
                  </a:lnTo>
                  <a:lnTo>
                    <a:pt x="7451568" y="269177"/>
                  </a:lnTo>
                  <a:lnTo>
                    <a:pt x="7402518" y="254771"/>
                  </a:lnTo>
                  <a:lnTo>
                    <a:pt x="7353308" y="240742"/>
                  </a:lnTo>
                  <a:lnTo>
                    <a:pt x="7303939" y="227092"/>
                  </a:lnTo>
                  <a:lnTo>
                    <a:pt x="7254414" y="213822"/>
                  </a:lnTo>
                  <a:lnTo>
                    <a:pt x="7204733" y="200934"/>
                  </a:lnTo>
                  <a:lnTo>
                    <a:pt x="7154899" y="188430"/>
                  </a:lnTo>
                  <a:lnTo>
                    <a:pt x="7104914" y="176311"/>
                  </a:lnTo>
                  <a:lnTo>
                    <a:pt x="7054778" y="164579"/>
                  </a:lnTo>
                  <a:lnTo>
                    <a:pt x="7004494" y="153236"/>
                  </a:lnTo>
                  <a:lnTo>
                    <a:pt x="6954063" y="142284"/>
                  </a:lnTo>
                  <a:lnTo>
                    <a:pt x="6903487" y="131723"/>
                  </a:lnTo>
                  <a:lnTo>
                    <a:pt x="6852767" y="121556"/>
                  </a:lnTo>
                  <a:lnTo>
                    <a:pt x="6801906" y="111785"/>
                  </a:lnTo>
                  <a:lnTo>
                    <a:pt x="6750905" y="102410"/>
                  </a:lnTo>
                  <a:lnTo>
                    <a:pt x="6699765" y="93434"/>
                  </a:lnTo>
                  <a:lnTo>
                    <a:pt x="6648489" y="84859"/>
                  </a:lnTo>
                  <a:lnTo>
                    <a:pt x="6597077" y="76685"/>
                  </a:lnTo>
                  <a:lnTo>
                    <a:pt x="6545533" y="68916"/>
                  </a:lnTo>
                  <a:lnTo>
                    <a:pt x="6493856" y="61551"/>
                  </a:lnTo>
                  <a:lnTo>
                    <a:pt x="6442049" y="54594"/>
                  </a:lnTo>
                  <a:lnTo>
                    <a:pt x="6390114" y="48046"/>
                  </a:lnTo>
                  <a:lnTo>
                    <a:pt x="6338052" y="41908"/>
                  </a:lnTo>
                  <a:lnTo>
                    <a:pt x="6285866" y="36182"/>
                  </a:lnTo>
                  <a:lnTo>
                    <a:pt x="6233555" y="30869"/>
                  </a:lnTo>
                  <a:lnTo>
                    <a:pt x="6181123" y="25972"/>
                  </a:lnTo>
                  <a:lnTo>
                    <a:pt x="6128571" y="21492"/>
                  </a:lnTo>
                  <a:lnTo>
                    <a:pt x="6075901" y="17431"/>
                  </a:lnTo>
                  <a:lnTo>
                    <a:pt x="6023114" y="13791"/>
                  </a:lnTo>
                  <a:lnTo>
                    <a:pt x="5970212" y="10572"/>
                  </a:lnTo>
                  <a:lnTo>
                    <a:pt x="5917196" y="7777"/>
                  </a:lnTo>
                  <a:lnTo>
                    <a:pt x="5864069" y="5407"/>
                  </a:lnTo>
                  <a:lnTo>
                    <a:pt x="5810832" y="3465"/>
                  </a:lnTo>
                  <a:lnTo>
                    <a:pt x="5757486" y="1951"/>
                  </a:lnTo>
                  <a:lnTo>
                    <a:pt x="5704034" y="868"/>
                  </a:lnTo>
                  <a:lnTo>
                    <a:pt x="5650476" y="217"/>
                  </a:lnTo>
                  <a:lnTo>
                    <a:pt x="5596816" y="0"/>
                  </a:lnTo>
                  <a:lnTo>
                    <a:pt x="5543154" y="217"/>
                  </a:lnTo>
                  <a:lnTo>
                    <a:pt x="5489596" y="868"/>
                  </a:lnTo>
                  <a:lnTo>
                    <a:pt x="5436143" y="1951"/>
                  </a:lnTo>
                  <a:lnTo>
                    <a:pt x="5382796" y="3465"/>
                  </a:lnTo>
                  <a:lnTo>
                    <a:pt x="5329558" y="5407"/>
                  </a:lnTo>
                  <a:lnTo>
                    <a:pt x="5276430" y="7777"/>
                  </a:lnTo>
                  <a:lnTo>
                    <a:pt x="5223414" y="10572"/>
                  </a:lnTo>
                  <a:lnTo>
                    <a:pt x="5170511" y="13791"/>
                  </a:lnTo>
                  <a:lnTo>
                    <a:pt x="5117723" y="17431"/>
                  </a:lnTo>
                  <a:lnTo>
                    <a:pt x="5065052" y="21492"/>
                  </a:lnTo>
                  <a:lnTo>
                    <a:pt x="5012499" y="25972"/>
                  </a:lnTo>
                  <a:lnTo>
                    <a:pt x="4960067" y="30869"/>
                  </a:lnTo>
                  <a:lnTo>
                    <a:pt x="4907756" y="36182"/>
                  </a:lnTo>
                  <a:lnTo>
                    <a:pt x="4855568" y="41908"/>
                  </a:lnTo>
                  <a:lnTo>
                    <a:pt x="4803506" y="48046"/>
                  </a:lnTo>
                  <a:lnTo>
                    <a:pt x="4751570" y="54594"/>
                  </a:lnTo>
                  <a:lnTo>
                    <a:pt x="4699762" y="61551"/>
                  </a:lnTo>
                  <a:lnTo>
                    <a:pt x="4648085" y="68916"/>
                  </a:lnTo>
                  <a:lnTo>
                    <a:pt x="4596539" y="76685"/>
                  </a:lnTo>
                  <a:lnTo>
                    <a:pt x="4545127" y="84859"/>
                  </a:lnTo>
                  <a:lnTo>
                    <a:pt x="4493850" y="93434"/>
                  </a:lnTo>
                  <a:lnTo>
                    <a:pt x="4442710" y="102410"/>
                  </a:lnTo>
                  <a:lnTo>
                    <a:pt x="4391708" y="111785"/>
                  </a:lnTo>
                  <a:lnTo>
                    <a:pt x="4340846" y="121556"/>
                  </a:lnTo>
                  <a:lnTo>
                    <a:pt x="4290126" y="131723"/>
                  </a:lnTo>
                  <a:lnTo>
                    <a:pt x="4239549" y="142284"/>
                  </a:lnTo>
                  <a:lnTo>
                    <a:pt x="4189117" y="153236"/>
                  </a:lnTo>
                  <a:lnTo>
                    <a:pt x="4138833" y="164579"/>
                  </a:lnTo>
                  <a:lnTo>
                    <a:pt x="4088696" y="176311"/>
                  </a:lnTo>
                  <a:lnTo>
                    <a:pt x="4038710" y="188430"/>
                  </a:lnTo>
                  <a:lnTo>
                    <a:pt x="3988875" y="200934"/>
                  </a:lnTo>
                  <a:lnTo>
                    <a:pt x="3939194" y="213822"/>
                  </a:lnTo>
                  <a:lnTo>
                    <a:pt x="3889668" y="227092"/>
                  </a:lnTo>
                  <a:lnTo>
                    <a:pt x="3840299" y="240742"/>
                  </a:lnTo>
                  <a:lnTo>
                    <a:pt x="3791088" y="254771"/>
                  </a:lnTo>
                  <a:lnTo>
                    <a:pt x="3742037" y="269177"/>
                  </a:lnTo>
                  <a:lnTo>
                    <a:pt x="3693148" y="283958"/>
                  </a:lnTo>
                  <a:lnTo>
                    <a:pt x="3644422" y="299113"/>
                  </a:lnTo>
                  <a:lnTo>
                    <a:pt x="3595862" y="314640"/>
                  </a:lnTo>
                  <a:lnTo>
                    <a:pt x="3547468" y="330537"/>
                  </a:lnTo>
                  <a:lnTo>
                    <a:pt x="3499243" y="346803"/>
                  </a:lnTo>
                  <a:lnTo>
                    <a:pt x="3451188" y="363436"/>
                  </a:lnTo>
                  <a:lnTo>
                    <a:pt x="3403304" y="380435"/>
                  </a:lnTo>
                  <a:lnTo>
                    <a:pt x="3355594" y="397797"/>
                  </a:lnTo>
                  <a:lnTo>
                    <a:pt x="3308060" y="415521"/>
                  </a:lnTo>
                  <a:lnTo>
                    <a:pt x="3260702" y="433605"/>
                  </a:lnTo>
                  <a:lnTo>
                    <a:pt x="3213522" y="452048"/>
                  </a:lnTo>
                  <a:lnTo>
                    <a:pt x="3166523" y="470848"/>
                  </a:lnTo>
                  <a:lnTo>
                    <a:pt x="3119705" y="490003"/>
                  </a:lnTo>
                  <a:lnTo>
                    <a:pt x="3073071" y="509512"/>
                  </a:lnTo>
                  <a:lnTo>
                    <a:pt x="3026622" y="529373"/>
                  </a:lnTo>
                  <a:lnTo>
                    <a:pt x="2980360" y="549585"/>
                  </a:lnTo>
                  <a:lnTo>
                    <a:pt x="2934286" y="570145"/>
                  </a:lnTo>
                  <a:lnTo>
                    <a:pt x="2888402" y="591052"/>
                  </a:lnTo>
                  <a:lnTo>
                    <a:pt x="2842711" y="612304"/>
                  </a:lnTo>
                  <a:lnTo>
                    <a:pt x="2797212" y="633900"/>
                  </a:lnTo>
                  <a:lnTo>
                    <a:pt x="2751909" y="655838"/>
                  </a:lnTo>
                  <a:lnTo>
                    <a:pt x="2706803" y="678116"/>
                  </a:lnTo>
                  <a:lnTo>
                    <a:pt x="2661895" y="700733"/>
                  </a:lnTo>
                  <a:lnTo>
                    <a:pt x="2617187" y="723687"/>
                  </a:lnTo>
                  <a:lnTo>
                    <a:pt x="2572681" y="746976"/>
                  </a:lnTo>
                  <a:lnTo>
                    <a:pt x="2528379" y="770598"/>
                  </a:lnTo>
                  <a:lnTo>
                    <a:pt x="2484281" y="794553"/>
                  </a:lnTo>
                  <a:lnTo>
                    <a:pt x="2440391" y="818838"/>
                  </a:lnTo>
                  <a:lnTo>
                    <a:pt x="2396709" y="843452"/>
                  </a:lnTo>
                  <a:lnTo>
                    <a:pt x="2353237" y="868392"/>
                  </a:lnTo>
                  <a:lnTo>
                    <a:pt x="2309977" y="893658"/>
                  </a:lnTo>
                  <a:lnTo>
                    <a:pt x="2266931" y="919248"/>
                  </a:lnTo>
                  <a:lnTo>
                    <a:pt x="2224099" y="945159"/>
                  </a:lnTo>
                  <a:lnTo>
                    <a:pt x="2181485" y="971391"/>
                  </a:lnTo>
                  <a:lnTo>
                    <a:pt x="2139089" y="997942"/>
                  </a:lnTo>
                  <a:lnTo>
                    <a:pt x="2096913" y="1024809"/>
                  </a:lnTo>
                  <a:lnTo>
                    <a:pt x="2054959" y="1051992"/>
                  </a:lnTo>
                  <a:lnTo>
                    <a:pt x="2013229" y="1079488"/>
                  </a:lnTo>
                  <a:lnTo>
                    <a:pt x="1971723" y="1107296"/>
                  </a:lnTo>
                  <a:lnTo>
                    <a:pt x="1930445" y="1135414"/>
                  </a:lnTo>
                  <a:lnTo>
                    <a:pt x="1889395" y="1163842"/>
                  </a:lnTo>
                  <a:lnTo>
                    <a:pt x="1848575" y="1192576"/>
                  </a:lnTo>
                  <a:lnTo>
                    <a:pt x="1807987" y="1221615"/>
                  </a:lnTo>
                  <a:lnTo>
                    <a:pt x="1767633" y="1250958"/>
                  </a:lnTo>
                  <a:lnTo>
                    <a:pt x="1727514" y="1280602"/>
                  </a:lnTo>
                  <a:lnTo>
                    <a:pt x="1687632" y="1310548"/>
                  </a:lnTo>
                  <a:lnTo>
                    <a:pt x="1647988" y="1340791"/>
                  </a:lnTo>
                  <a:lnTo>
                    <a:pt x="1608584" y="1371332"/>
                  </a:lnTo>
                  <a:lnTo>
                    <a:pt x="1569423" y="1402168"/>
                  </a:lnTo>
                  <a:lnTo>
                    <a:pt x="1530504" y="1433297"/>
                  </a:lnTo>
                  <a:lnTo>
                    <a:pt x="1491831" y="1464719"/>
                  </a:lnTo>
                  <a:lnTo>
                    <a:pt x="1453405" y="1496430"/>
                  </a:lnTo>
                  <a:lnTo>
                    <a:pt x="1415228" y="1528430"/>
                  </a:lnTo>
                  <a:lnTo>
                    <a:pt x="1377300" y="1560717"/>
                  </a:lnTo>
                  <a:lnTo>
                    <a:pt x="1339625" y="1593290"/>
                  </a:lnTo>
                  <a:lnTo>
                    <a:pt x="1302203" y="1626146"/>
                  </a:lnTo>
                  <a:lnTo>
                    <a:pt x="1265036" y="1659284"/>
                  </a:lnTo>
                  <a:lnTo>
                    <a:pt x="1228126" y="1692702"/>
                  </a:lnTo>
                  <a:lnTo>
                    <a:pt x="1191475" y="1726398"/>
                  </a:lnTo>
                  <a:lnTo>
                    <a:pt x="1155084" y="1760372"/>
                  </a:lnTo>
                  <a:lnTo>
                    <a:pt x="1118955" y="1794621"/>
                  </a:lnTo>
                  <a:lnTo>
                    <a:pt x="1083089" y="1829143"/>
                  </a:lnTo>
                  <a:lnTo>
                    <a:pt x="1047489" y="1863937"/>
                  </a:lnTo>
                  <a:lnTo>
                    <a:pt x="1012155" y="1899002"/>
                  </a:lnTo>
                  <a:lnTo>
                    <a:pt x="977091" y="1934335"/>
                  </a:lnTo>
                  <a:lnTo>
                    <a:pt x="942296" y="1969935"/>
                  </a:lnTo>
                  <a:lnTo>
                    <a:pt x="907773" y="2005800"/>
                  </a:lnTo>
                  <a:lnTo>
                    <a:pt x="873524" y="2041929"/>
                  </a:lnTo>
                  <a:lnTo>
                    <a:pt x="839550" y="2078319"/>
                  </a:lnTo>
                  <a:lnTo>
                    <a:pt x="805853" y="2114970"/>
                  </a:lnTo>
                  <a:lnTo>
                    <a:pt x="772434" y="2151880"/>
                  </a:lnTo>
                  <a:lnTo>
                    <a:pt x="739296" y="2189046"/>
                  </a:lnTo>
                  <a:lnTo>
                    <a:pt x="706440" y="2226467"/>
                  </a:lnTo>
                  <a:lnTo>
                    <a:pt x="673867" y="2264142"/>
                  </a:lnTo>
                  <a:lnTo>
                    <a:pt x="641579" y="2302069"/>
                  </a:lnTo>
                  <a:lnTo>
                    <a:pt x="609579" y="2340246"/>
                  </a:lnTo>
                  <a:lnTo>
                    <a:pt x="577867" y="2378672"/>
                  </a:lnTo>
                  <a:lnTo>
                    <a:pt x="546445" y="2417345"/>
                  </a:lnTo>
                  <a:lnTo>
                    <a:pt x="515315" y="2456262"/>
                  </a:lnTo>
                  <a:lnTo>
                    <a:pt x="484479" y="2495424"/>
                  </a:lnTo>
                  <a:lnTo>
                    <a:pt x="453938" y="2534827"/>
                  </a:lnTo>
                  <a:lnTo>
                    <a:pt x="423694" y="2574470"/>
                  </a:lnTo>
                  <a:lnTo>
                    <a:pt x="393748" y="2614352"/>
                  </a:lnTo>
                  <a:lnTo>
                    <a:pt x="364103" y="2654470"/>
                  </a:lnTo>
                  <a:lnTo>
                    <a:pt x="334760" y="2694824"/>
                  </a:lnTo>
                  <a:lnTo>
                    <a:pt x="305720" y="2735412"/>
                  </a:lnTo>
                  <a:lnTo>
                    <a:pt x="276986" y="2776231"/>
                  </a:lnTo>
                  <a:lnTo>
                    <a:pt x="248558" y="2817280"/>
                  </a:lnTo>
                  <a:lnTo>
                    <a:pt x="220440" y="2858558"/>
                  </a:lnTo>
                  <a:lnTo>
                    <a:pt x="192631" y="2900063"/>
                  </a:lnTo>
                  <a:lnTo>
                    <a:pt x="165134" y="2941793"/>
                  </a:lnTo>
                  <a:lnTo>
                    <a:pt x="137952" y="2983747"/>
                  </a:lnTo>
                  <a:lnTo>
                    <a:pt x="111084" y="3025922"/>
                  </a:lnTo>
                  <a:lnTo>
                    <a:pt x="84533" y="3068317"/>
                  </a:lnTo>
                  <a:lnTo>
                    <a:pt x="58301" y="3110931"/>
                  </a:lnTo>
                  <a:lnTo>
                    <a:pt x="32389" y="3153762"/>
                  </a:lnTo>
                  <a:lnTo>
                    <a:pt x="6799" y="3196808"/>
                  </a:lnTo>
                  <a:lnTo>
                    <a:pt x="0" y="3208450"/>
                  </a:lnTo>
                </a:path>
              </a:pathLst>
            </a:custGeom>
            <a:ln w="418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637"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21555" y="9821192"/>
              <a:ext cx="141681" cy="14168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4035017" y="9821198"/>
              <a:ext cx="22860" cy="142240"/>
            </a:xfrm>
            <a:custGeom>
              <a:avLst/>
              <a:gdLst/>
              <a:ahLst/>
              <a:cxnLst/>
              <a:rect l="l" t="t" r="r" b="b"/>
              <a:pathLst>
                <a:path w="22859" h="142240">
                  <a:moveTo>
                    <a:pt x="22313" y="0"/>
                  </a:moveTo>
                  <a:lnTo>
                    <a:pt x="0" y="0"/>
                  </a:lnTo>
                  <a:lnTo>
                    <a:pt x="0" y="141681"/>
                  </a:lnTo>
                  <a:lnTo>
                    <a:pt x="22313" y="141681"/>
                  </a:lnTo>
                  <a:lnTo>
                    <a:pt x="22313" y="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 sz="637"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129199" y="9821198"/>
              <a:ext cx="121116" cy="14167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4322087" y="9821198"/>
              <a:ext cx="22860" cy="142240"/>
            </a:xfrm>
            <a:custGeom>
              <a:avLst/>
              <a:gdLst/>
              <a:ahLst/>
              <a:cxnLst/>
              <a:rect l="l" t="t" r="r" b="b"/>
              <a:pathLst>
                <a:path w="22859" h="142240">
                  <a:moveTo>
                    <a:pt x="22313" y="0"/>
                  </a:moveTo>
                  <a:lnTo>
                    <a:pt x="0" y="0"/>
                  </a:lnTo>
                  <a:lnTo>
                    <a:pt x="0" y="141681"/>
                  </a:lnTo>
                  <a:lnTo>
                    <a:pt x="22313" y="141681"/>
                  </a:lnTo>
                  <a:lnTo>
                    <a:pt x="22313" y="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 sz="637"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05460" y="9820219"/>
              <a:ext cx="110405" cy="14401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4565122" y="9820662"/>
              <a:ext cx="117475" cy="142240"/>
            </a:xfrm>
            <a:custGeom>
              <a:avLst/>
              <a:gdLst/>
              <a:ahLst/>
              <a:cxnLst/>
              <a:rect l="l" t="t" r="r" b="b"/>
              <a:pathLst>
                <a:path w="117475" h="142240">
                  <a:moveTo>
                    <a:pt x="116928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7256" y="20320"/>
                  </a:lnTo>
                  <a:lnTo>
                    <a:pt x="47256" y="142240"/>
                  </a:lnTo>
                  <a:lnTo>
                    <a:pt x="69862" y="142240"/>
                  </a:lnTo>
                  <a:lnTo>
                    <a:pt x="69862" y="20320"/>
                  </a:lnTo>
                  <a:lnTo>
                    <a:pt x="116928" y="20320"/>
                  </a:lnTo>
                  <a:lnTo>
                    <a:pt x="116928" y="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 sz="637"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740870" y="9780270"/>
              <a:ext cx="97148" cy="18314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901021" y="9821192"/>
              <a:ext cx="111179" cy="14168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5072776" y="9821198"/>
              <a:ext cx="22860" cy="142240"/>
            </a:xfrm>
            <a:custGeom>
              <a:avLst/>
              <a:gdLst/>
              <a:ahLst/>
              <a:cxnLst/>
              <a:rect l="l" t="t" r="r" b="b"/>
              <a:pathLst>
                <a:path w="22859" h="142240">
                  <a:moveTo>
                    <a:pt x="22313" y="0"/>
                  </a:moveTo>
                  <a:lnTo>
                    <a:pt x="0" y="0"/>
                  </a:lnTo>
                  <a:lnTo>
                    <a:pt x="0" y="141681"/>
                  </a:lnTo>
                  <a:lnTo>
                    <a:pt x="22313" y="141681"/>
                  </a:lnTo>
                  <a:lnTo>
                    <a:pt x="22313" y="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 sz="637"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157992" y="9820227"/>
              <a:ext cx="135828" cy="14361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446044" y="9821192"/>
              <a:ext cx="119368" cy="14168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609032" y="9821197"/>
              <a:ext cx="131734" cy="14168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4380273" y="10101116"/>
              <a:ext cx="100965" cy="142240"/>
            </a:xfrm>
            <a:custGeom>
              <a:avLst/>
              <a:gdLst/>
              <a:ahLst/>
              <a:cxnLst/>
              <a:rect l="l" t="t" r="r" b="b"/>
              <a:pathLst>
                <a:path w="100965" h="142240">
                  <a:moveTo>
                    <a:pt x="100952" y="107950"/>
                  </a:moveTo>
                  <a:lnTo>
                    <a:pt x="38887" y="107950"/>
                  </a:lnTo>
                  <a:lnTo>
                    <a:pt x="38887" y="85090"/>
                  </a:lnTo>
                  <a:lnTo>
                    <a:pt x="90436" y="85090"/>
                  </a:lnTo>
                  <a:lnTo>
                    <a:pt x="90436" y="54610"/>
                  </a:lnTo>
                  <a:lnTo>
                    <a:pt x="38887" y="54610"/>
                  </a:lnTo>
                  <a:lnTo>
                    <a:pt x="38887" y="34290"/>
                  </a:lnTo>
                  <a:lnTo>
                    <a:pt x="99199" y="34290"/>
                  </a:lnTo>
                  <a:lnTo>
                    <a:pt x="99199" y="0"/>
                  </a:lnTo>
                  <a:lnTo>
                    <a:pt x="0" y="0"/>
                  </a:lnTo>
                  <a:lnTo>
                    <a:pt x="0" y="34290"/>
                  </a:lnTo>
                  <a:lnTo>
                    <a:pt x="0" y="54610"/>
                  </a:lnTo>
                  <a:lnTo>
                    <a:pt x="0" y="85090"/>
                  </a:lnTo>
                  <a:lnTo>
                    <a:pt x="0" y="107950"/>
                  </a:lnTo>
                  <a:lnTo>
                    <a:pt x="0" y="142240"/>
                  </a:lnTo>
                  <a:lnTo>
                    <a:pt x="100952" y="142240"/>
                  </a:lnTo>
                  <a:lnTo>
                    <a:pt x="100952" y="10795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 sz="637"/>
            </a:p>
          </p:txBody>
        </p:sp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539271" y="10101290"/>
              <a:ext cx="125891" cy="14168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719979" y="10101300"/>
              <a:ext cx="127943" cy="14284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902354" y="10100518"/>
              <a:ext cx="131933" cy="14362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073117" y="10101295"/>
              <a:ext cx="133891" cy="14168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245169" y="10100519"/>
              <a:ext cx="131933" cy="18640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87983" y="10100519"/>
              <a:ext cx="143922" cy="14362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415933" y="10060563"/>
              <a:ext cx="133891" cy="18241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457455" y="10546804"/>
              <a:ext cx="90677" cy="10570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599730" y="10546801"/>
              <a:ext cx="89745" cy="104981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6742652" y="10546809"/>
              <a:ext cx="17145" cy="105410"/>
            </a:xfrm>
            <a:custGeom>
              <a:avLst/>
              <a:gdLst/>
              <a:ahLst/>
              <a:cxnLst/>
              <a:rect l="l" t="t" r="r" b="b"/>
              <a:pathLst>
                <a:path w="17144" h="105409">
                  <a:moveTo>
                    <a:pt x="16533" y="0"/>
                  </a:moveTo>
                  <a:lnTo>
                    <a:pt x="0" y="0"/>
                  </a:lnTo>
                  <a:lnTo>
                    <a:pt x="0" y="104981"/>
                  </a:lnTo>
                  <a:lnTo>
                    <a:pt x="16533" y="104981"/>
                  </a:lnTo>
                  <a:lnTo>
                    <a:pt x="165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637"/>
            </a:p>
          </p:txBody>
        </p:sp>
        <p:pic>
          <p:nvPicPr>
            <p:cNvPr id="39" name="object 3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801617" y="10516483"/>
              <a:ext cx="97609" cy="13530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931161" y="10546081"/>
              <a:ext cx="100646" cy="10642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144455" y="10546806"/>
              <a:ext cx="71976" cy="10498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329002" y="10546803"/>
              <a:ext cx="82384" cy="10498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456261" y="10546806"/>
              <a:ext cx="71987" cy="10498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566220" y="10546226"/>
              <a:ext cx="92416" cy="10642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695539" y="10546081"/>
              <a:ext cx="100646" cy="10642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7977854" y="10546086"/>
              <a:ext cx="81798" cy="10670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842940" y="10546801"/>
              <a:ext cx="89745" cy="104981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8096154" y="10546226"/>
              <a:ext cx="86995" cy="105410"/>
            </a:xfrm>
            <a:custGeom>
              <a:avLst/>
              <a:gdLst/>
              <a:ahLst/>
              <a:cxnLst/>
              <a:rect l="l" t="t" r="r" b="b"/>
              <a:pathLst>
                <a:path w="86994" h="105409">
                  <a:moveTo>
                    <a:pt x="86639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5013" y="15240"/>
                  </a:lnTo>
                  <a:lnTo>
                    <a:pt x="35013" y="105410"/>
                  </a:lnTo>
                  <a:lnTo>
                    <a:pt x="51765" y="105410"/>
                  </a:lnTo>
                  <a:lnTo>
                    <a:pt x="51765" y="15240"/>
                  </a:lnTo>
                  <a:lnTo>
                    <a:pt x="86639" y="15240"/>
                  </a:lnTo>
                  <a:lnTo>
                    <a:pt x="866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637"/>
            </a:p>
          </p:txBody>
        </p:sp>
        <p:pic>
          <p:nvPicPr>
            <p:cNvPr id="49" name="object 4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8226378" y="10546803"/>
              <a:ext cx="82374" cy="10498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8351974" y="10546804"/>
              <a:ext cx="90677" cy="10570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8487608" y="10546231"/>
              <a:ext cx="92416" cy="13406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8612597" y="10516483"/>
              <a:ext cx="97609" cy="13530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8742138" y="10546081"/>
              <a:ext cx="100646" cy="106426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6743036" y="10105442"/>
              <a:ext cx="457834" cy="279400"/>
            </a:xfrm>
            <a:custGeom>
              <a:avLst/>
              <a:gdLst/>
              <a:ahLst/>
              <a:cxnLst/>
              <a:rect l="l" t="t" r="r" b="b"/>
              <a:pathLst>
                <a:path w="457834" h="279400">
                  <a:moveTo>
                    <a:pt x="276274" y="0"/>
                  </a:moveTo>
                  <a:lnTo>
                    <a:pt x="0" y="0"/>
                  </a:lnTo>
                  <a:lnTo>
                    <a:pt x="0" y="278829"/>
                  </a:lnTo>
                  <a:lnTo>
                    <a:pt x="457619" y="278829"/>
                  </a:lnTo>
                  <a:lnTo>
                    <a:pt x="276274" y="0"/>
                  </a:lnTo>
                  <a:close/>
                </a:path>
              </a:pathLst>
            </a:custGeom>
            <a:solidFill>
              <a:srgbClr val="00CE00"/>
            </a:solidFill>
          </p:spPr>
          <p:txBody>
            <a:bodyPr wrap="square" lIns="0" tIns="0" rIns="0" bIns="0" rtlCol="0"/>
            <a:lstStyle/>
            <a:p>
              <a:endParaRPr sz="637"/>
            </a:p>
          </p:txBody>
        </p:sp>
        <p:sp>
          <p:nvSpPr>
            <p:cNvPr id="55" name="object 55"/>
            <p:cNvSpPr/>
            <p:nvPr/>
          </p:nvSpPr>
          <p:spPr>
            <a:xfrm>
              <a:off x="16208772" y="9962705"/>
              <a:ext cx="534670" cy="421640"/>
            </a:xfrm>
            <a:custGeom>
              <a:avLst/>
              <a:gdLst/>
              <a:ahLst/>
              <a:cxnLst/>
              <a:rect l="l" t="t" r="r" b="b"/>
              <a:pathLst>
                <a:path w="534669" h="421640">
                  <a:moveTo>
                    <a:pt x="323477" y="0"/>
                  </a:moveTo>
                  <a:lnTo>
                    <a:pt x="0" y="0"/>
                  </a:lnTo>
                  <a:lnTo>
                    <a:pt x="0" y="421568"/>
                  </a:lnTo>
                  <a:lnTo>
                    <a:pt x="220474" y="421568"/>
                  </a:lnTo>
                  <a:lnTo>
                    <a:pt x="323477" y="421568"/>
                  </a:lnTo>
                  <a:lnTo>
                    <a:pt x="371808" y="416001"/>
                  </a:lnTo>
                  <a:lnTo>
                    <a:pt x="416176" y="400143"/>
                  </a:lnTo>
                  <a:lnTo>
                    <a:pt x="455314" y="375260"/>
                  </a:lnTo>
                  <a:lnTo>
                    <a:pt x="487958" y="342616"/>
                  </a:lnTo>
                  <a:lnTo>
                    <a:pt x="512841" y="303478"/>
                  </a:lnTo>
                  <a:lnTo>
                    <a:pt x="528699" y="259110"/>
                  </a:lnTo>
                  <a:lnTo>
                    <a:pt x="534266" y="210778"/>
                  </a:lnTo>
                  <a:lnTo>
                    <a:pt x="528699" y="162450"/>
                  </a:lnTo>
                  <a:lnTo>
                    <a:pt x="512841" y="118085"/>
                  </a:lnTo>
                  <a:lnTo>
                    <a:pt x="487958" y="78949"/>
                  </a:lnTo>
                  <a:lnTo>
                    <a:pt x="455314" y="46307"/>
                  </a:lnTo>
                  <a:lnTo>
                    <a:pt x="416176" y="21424"/>
                  </a:lnTo>
                  <a:lnTo>
                    <a:pt x="371808" y="5567"/>
                  </a:lnTo>
                  <a:lnTo>
                    <a:pt x="32347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637"/>
            </a:p>
          </p:txBody>
        </p:sp>
        <p:sp>
          <p:nvSpPr>
            <p:cNvPr id="56" name="object 56"/>
            <p:cNvSpPr/>
            <p:nvPr/>
          </p:nvSpPr>
          <p:spPr>
            <a:xfrm>
              <a:off x="16208767" y="9680211"/>
              <a:ext cx="441325" cy="282575"/>
            </a:xfrm>
            <a:custGeom>
              <a:avLst/>
              <a:gdLst/>
              <a:ahLst/>
              <a:cxnLst/>
              <a:rect l="l" t="t" r="r" b="b"/>
              <a:pathLst>
                <a:path w="441325" h="282575">
                  <a:moveTo>
                    <a:pt x="299812" y="0"/>
                  </a:moveTo>
                  <a:lnTo>
                    <a:pt x="0" y="0"/>
                  </a:lnTo>
                  <a:lnTo>
                    <a:pt x="0" y="282494"/>
                  </a:lnTo>
                  <a:lnTo>
                    <a:pt x="299812" y="282494"/>
                  </a:lnTo>
                  <a:lnTo>
                    <a:pt x="344458" y="275293"/>
                  </a:lnTo>
                  <a:lnTo>
                    <a:pt x="383233" y="255242"/>
                  </a:lnTo>
                  <a:lnTo>
                    <a:pt x="413810" y="224666"/>
                  </a:lnTo>
                  <a:lnTo>
                    <a:pt x="433863" y="185891"/>
                  </a:lnTo>
                  <a:lnTo>
                    <a:pt x="441065" y="141241"/>
                  </a:lnTo>
                  <a:lnTo>
                    <a:pt x="433863" y="96601"/>
                  </a:lnTo>
                  <a:lnTo>
                    <a:pt x="413810" y="57829"/>
                  </a:lnTo>
                  <a:lnTo>
                    <a:pt x="383233" y="27253"/>
                  </a:lnTo>
                  <a:lnTo>
                    <a:pt x="344458" y="7201"/>
                  </a:lnTo>
                  <a:lnTo>
                    <a:pt x="299812" y="0"/>
                  </a:lnTo>
                  <a:close/>
                </a:path>
              </a:pathLst>
            </a:custGeom>
            <a:solidFill>
              <a:srgbClr val="163DFF"/>
            </a:solidFill>
          </p:spPr>
          <p:txBody>
            <a:bodyPr wrap="square" lIns="0" tIns="0" rIns="0" bIns="0" rtlCol="0"/>
            <a:lstStyle/>
            <a:p>
              <a:endParaRPr sz="637"/>
            </a:p>
          </p:txBody>
        </p:sp>
        <p:sp>
          <p:nvSpPr>
            <p:cNvPr id="57" name="object 57"/>
            <p:cNvSpPr/>
            <p:nvPr/>
          </p:nvSpPr>
          <p:spPr>
            <a:xfrm>
              <a:off x="17067352" y="9680213"/>
              <a:ext cx="1778635" cy="704215"/>
            </a:xfrm>
            <a:custGeom>
              <a:avLst/>
              <a:gdLst/>
              <a:ahLst/>
              <a:cxnLst/>
              <a:rect l="l" t="t" r="r" b="b"/>
              <a:pathLst>
                <a:path w="1778634" h="704215">
                  <a:moveTo>
                    <a:pt x="837476" y="704062"/>
                  </a:moveTo>
                  <a:lnTo>
                    <a:pt x="418744" y="12"/>
                  </a:lnTo>
                  <a:lnTo>
                    <a:pt x="0" y="704062"/>
                  </a:lnTo>
                  <a:lnTo>
                    <a:pt x="837476" y="704062"/>
                  </a:lnTo>
                  <a:close/>
                </a:path>
                <a:path w="1778634" h="704215">
                  <a:moveTo>
                    <a:pt x="1778177" y="0"/>
                  </a:moveTo>
                  <a:lnTo>
                    <a:pt x="1534718" y="0"/>
                  </a:lnTo>
                  <a:lnTo>
                    <a:pt x="1534718" y="467588"/>
                  </a:lnTo>
                  <a:lnTo>
                    <a:pt x="1778177" y="467588"/>
                  </a:lnTo>
                  <a:lnTo>
                    <a:pt x="1778177" y="0"/>
                  </a:lnTo>
                  <a:close/>
                </a:path>
              </a:pathLst>
            </a:custGeom>
            <a:solidFill>
              <a:srgbClr val="FFCE00"/>
            </a:solidFill>
          </p:spPr>
          <p:txBody>
            <a:bodyPr wrap="square" lIns="0" tIns="0" rIns="0" bIns="0" rtlCol="0"/>
            <a:lstStyle/>
            <a:p>
              <a:endParaRPr sz="637"/>
            </a:p>
          </p:txBody>
        </p:sp>
        <p:sp>
          <p:nvSpPr>
            <p:cNvPr id="58" name="object 58"/>
            <p:cNvSpPr/>
            <p:nvPr/>
          </p:nvSpPr>
          <p:spPr>
            <a:xfrm>
              <a:off x="18845531" y="10147795"/>
              <a:ext cx="243840" cy="236854"/>
            </a:xfrm>
            <a:custGeom>
              <a:avLst/>
              <a:gdLst/>
              <a:ahLst/>
              <a:cxnLst/>
              <a:rect l="l" t="t" r="r" b="b"/>
              <a:pathLst>
                <a:path w="243840" h="236854">
                  <a:moveTo>
                    <a:pt x="243448" y="0"/>
                  </a:moveTo>
                  <a:lnTo>
                    <a:pt x="0" y="0"/>
                  </a:lnTo>
                  <a:lnTo>
                    <a:pt x="0" y="236474"/>
                  </a:lnTo>
                  <a:lnTo>
                    <a:pt x="243448" y="236474"/>
                  </a:lnTo>
                  <a:lnTo>
                    <a:pt x="243448" y="0"/>
                  </a:lnTo>
                  <a:close/>
                </a:path>
              </a:pathLst>
            </a:custGeom>
            <a:solidFill>
              <a:srgbClr val="163DFF"/>
            </a:solidFill>
          </p:spPr>
          <p:txBody>
            <a:bodyPr wrap="square" lIns="0" tIns="0" rIns="0" bIns="0" rtlCol="0"/>
            <a:lstStyle/>
            <a:p>
              <a:endParaRPr sz="637"/>
            </a:p>
          </p:txBody>
        </p:sp>
        <p:sp>
          <p:nvSpPr>
            <p:cNvPr id="59" name="object 59"/>
            <p:cNvSpPr/>
            <p:nvPr/>
          </p:nvSpPr>
          <p:spPr>
            <a:xfrm>
              <a:off x="18602082" y="10147795"/>
              <a:ext cx="243840" cy="236854"/>
            </a:xfrm>
            <a:custGeom>
              <a:avLst/>
              <a:gdLst/>
              <a:ahLst/>
              <a:cxnLst/>
              <a:rect l="l" t="t" r="r" b="b"/>
              <a:pathLst>
                <a:path w="243840" h="236854">
                  <a:moveTo>
                    <a:pt x="243437" y="0"/>
                  </a:moveTo>
                  <a:lnTo>
                    <a:pt x="0" y="0"/>
                  </a:lnTo>
                  <a:lnTo>
                    <a:pt x="0" y="236474"/>
                  </a:lnTo>
                  <a:lnTo>
                    <a:pt x="243437" y="236474"/>
                  </a:lnTo>
                  <a:lnTo>
                    <a:pt x="243437" y="0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>
              <a:endParaRPr sz="637"/>
            </a:p>
          </p:txBody>
        </p:sp>
        <p:sp>
          <p:nvSpPr>
            <p:cNvPr id="60" name="object 60"/>
            <p:cNvSpPr/>
            <p:nvPr/>
          </p:nvSpPr>
          <p:spPr>
            <a:xfrm>
              <a:off x="17782987" y="9993119"/>
              <a:ext cx="230504" cy="391160"/>
            </a:xfrm>
            <a:custGeom>
              <a:avLst/>
              <a:gdLst/>
              <a:ahLst/>
              <a:cxnLst/>
              <a:rect l="l" t="t" r="r" b="b"/>
              <a:pathLst>
                <a:path w="230505" h="391159">
                  <a:moveTo>
                    <a:pt x="230139" y="0"/>
                  </a:moveTo>
                  <a:lnTo>
                    <a:pt x="0" y="0"/>
                  </a:lnTo>
                  <a:lnTo>
                    <a:pt x="0" y="391150"/>
                  </a:lnTo>
                  <a:lnTo>
                    <a:pt x="230139" y="391150"/>
                  </a:lnTo>
                  <a:lnTo>
                    <a:pt x="23013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637"/>
            </a:p>
          </p:txBody>
        </p:sp>
        <p:sp>
          <p:nvSpPr>
            <p:cNvPr id="61" name="object 61"/>
            <p:cNvSpPr/>
            <p:nvPr/>
          </p:nvSpPr>
          <p:spPr>
            <a:xfrm>
              <a:off x="17067352" y="10179399"/>
              <a:ext cx="837565" cy="205104"/>
            </a:xfrm>
            <a:custGeom>
              <a:avLst/>
              <a:gdLst/>
              <a:ahLst/>
              <a:cxnLst/>
              <a:rect l="l" t="t" r="r" b="b"/>
              <a:pathLst>
                <a:path w="837565" h="205104">
                  <a:moveTo>
                    <a:pt x="133299" y="204876"/>
                  </a:moveTo>
                  <a:lnTo>
                    <a:pt x="63690" y="97790"/>
                  </a:lnTo>
                  <a:lnTo>
                    <a:pt x="0" y="204876"/>
                  </a:lnTo>
                  <a:lnTo>
                    <a:pt x="133299" y="204876"/>
                  </a:lnTo>
                  <a:close/>
                </a:path>
                <a:path w="837565" h="205104">
                  <a:moveTo>
                    <a:pt x="837476" y="204876"/>
                  </a:moveTo>
                  <a:lnTo>
                    <a:pt x="715619" y="0"/>
                  </a:lnTo>
                  <a:lnTo>
                    <a:pt x="715619" y="204876"/>
                  </a:lnTo>
                  <a:lnTo>
                    <a:pt x="837476" y="204876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>
              <a:endParaRPr sz="637"/>
            </a:p>
          </p:txBody>
        </p:sp>
        <p:sp>
          <p:nvSpPr>
            <p:cNvPr id="62" name="object 62"/>
            <p:cNvSpPr/>
            <p:nvPr/>
          </p:nvSpPr>
          <p:spPr>
            <a:xfrm>
              <a:off x="16208756" y="9680213"/>
              <a:ext cx="2352675" cy="704215"/>
            </a:xfrm>
            <a:custGeom>
              <a:avLst/>
              <a:gdLst/>
              <a:ahLst/>
              <a:cxnLst/>
              <a:rect l="l" t="t" r="r" b="b"/>
              <a:pathLst>
                <a:path w="2352675" h="704215">
                  <a:moveTo>
                    <a:pt x="243446" y="0"/>
                  </a:moveTo>
                  <a:lnTo>
                    <a:pt x="0" y="0"/>
                  </a:lnTo>
                  <a:lnTo>
                    <a:pt x="0" y="282498"/>
                  </a:lnTo>
                  <a:lnTo>
                    <a:pt x="243446" y="282498"/>
                  </a:lnTo>
                  <a:lnTo>
                    <a:pt x="243446" y="0"/>
                  </a:lnTo>
                  <a:close/>
                </a:path>
                <a:path w="2352675" h="704215">
                  <a:moveTo>
                    <a:pt x="2352256" y="0"/>
                  </a:moveTo>
                  <a:lnTo>
                    <a:pt x="2108809" y="0"/>
                  </a:lnTo>
                  <a:lnTo>
                    <a:pt x="2108809" y="704062"/>
                  </a:lnTo>
                  <a:lnTo>
                    <a:pt x="2352256" y="704062"/>
                  </a:lnTo>
                  <a:lnTo>
                    <a:pt x="2352256" y="0"/>
                  </a:lnTo>
                  <a:close/>
                </a:path>
              </a:pathLst>
            </a:custGeom>
            <a:solidFill>
              <a:srgbClr val="00CE00"/>
            </a:solidFill>
          </p:spPr>
          <p:txBody>
            <a:bodyPr wrap="square" lIns="0" tIns="0" rIns="0" bIns="0" rtlCol="0"/>
            <a:lstStyle/>
            <a:p>
              <a:endParaRPr sz="637"/>
            </a:p>
          </p:txBody>
        </p:sp>
        <p:sp>
          <p:nvSpPr>
            <p:cNvPr id="63" name="object 63"/>
            <p:cNvSpPr/>
            <p:nvPr/>
          </p:nvSpPr>
          <p:spPr>
            <a:xfrm>
              <a:off x="16743020" y="9680213"/>
              <a:ext cx="1533525" cy="425450"/>
            </a:xfrm>
            <a:custGeom>
              <a:avLst/>
              <a:gdLst/>
              <a:ahLst/>
              <a:cxnLst/>
              <a:rect l="l" t="t" r="r" b="b"/>
              <a:pathLst>
                <a:path w="1533525" h="425450">
                  <a:moveTo>
                    <a:pt x="488899" y="212623"/>
                  </a:moveTo>
                  <a:lnTo>
                    <a:pt x="483285" y="163868"/>
                  </a:lnTo>
                  <a:lnTo>
                    <a:pt x="467283" y="119113"/>
                  </a:lnTo>
                  <a:lnTo>
                    <a:pt x="442188" y="79641"/>
                  </a:lnTo>
                  <a:lnTo>
                    <a:pt x="409270" y="46710"/>
                  </a:lnTo>
                  <a:lnTo>
                    <a:pt x="369785" y="21615"/>
                  </a:lnTo>
                  <a:lnTo>
                    <a:pt x="325043" y="5613"/>
                  </a:lnTo>
                  <a:lnTo>
                    <a:pt x="276288" y="0"/>
                  </a:lnTo>
                  <a:lnTo>
                    <a:pt x="0" y="0"/>
                  </a:lnTo>
                  <a:lnTo>
                    <a:pt x="0" y="425234"/>
                  </a:lnTo>
                  <a:lnTo>
                    <a:pt x="202615" y="425234"/>
                  </a:lnTo>
                  <a:lnTo>
                    <a:pt x="276288" y="425234"/>
                  </a:lnTo>
                  <a:lnTo>
                    <a:pt x="325043" y="419620"/>
                  </a:lnTo>
                  <a:lnTo>
                    <a:pt x="369785" y="403631"/>
                  </a:lnTo>
                  <a:lnTo>
                    <a:pt x="409270" y="378523"/>
                  </a:lnTo>
                  <a:lnTo>
                    <a:pt x="442188" y="345605"/>
                  </a:lnTo>
                  <a:lnTo>
                    <a:pt x="467283" y="306120"/>
                  </a:lnTo>
                  <a:lnTo>
                    <a:pt x="483285" y="261378"/>
                  </a:lnTo>
                  <a:lnTo>
                    <a:pt x="488899" y="212623"/>
                  </a:lnTo>
                  <a:close/>
                </a:path>
                <a:path w="1533525" h="425450">
                  <a:moveTo>
                    <a:pt x="1533474" y="0"/>
                  </a:moveTo>
                  <a:lnTo>
                    <a:pt x="1270101" y="0"/>
                  </a:lnTo>
                  <a:lnTo>
                    <a:pt x="1270101" y="256019"/>
                  </a:lnTo>
                  <a:lnTo>
                    <a:pt x="1533474" y="256019"/>
                  </a:lnTo>
                  <a:lnTo>
                    <a:pt x="1533474" y="0"/>
                  </a:lnTo>
                  <a:close/>
                </a:path>
              </a:pathLst>
            </a:custGeom>
            <a:solidFill>
              <a:srgbClr val="163DFF"/>
            </a:solidFill>
          </p:spPr>
          <p:txBody>
            <a:bodyPr wrap="square" lIns="0" tIns="0" rIns="0" bIns="0" rtlCol="0"/>
            <a:lstStyle/>
            <a:p>
              <a:endParaRPr sz="637"/>
            </a:p>
          </p:txBody>
        </p:sp>
        <p:sp>
          <p:nvSpPr>
            <p:cNvPr id="64" name="object 64"/>
            <p:cNvSpPr/>
            <p:nvPr/>
          </p:nvSpPr>
          <p:spPr>
            <a:xfrm>
              <a:off x="18013123" y="9936236"/>
              <a:ext cx="304800" cy="448309"/>
            </a:xfrm>
            <a:custGeom>
              <a:avLst/>
              <a:gdLst/>
              <a:ahLst/>
              <a:cxnLst/>
              <a:rect l="l" t="t" r="r" b="b"/>
              <a:pathLst>
                <a:path w="304800" h="448309">
                  <a:moveTo>
                    <a:pt x="80426" y="0"/>
                  </a:moveTo>
                  <a:lnTo>
                    <a:pt x="0" y="0"/>
                  </a:lnTo>
                  <a:lnTo>
                    <a:pt x="0" y="448038"/>
                  </a:lnTo>
                  <a:lnTo>
                    <a:pt x="80426" y="448038"/>
                  </a:lnTo>
                  <a:lnTo>
                    <a:pt x="125575" y="443487"/>
                  </a:lnTo>
                  <a:lnTo>
                    <a:pt x="167626" y="430433"/>
                  </a:lnTo>
                  <a:lnTo>
                    <a:pt x="205680" y="409779"/>
                  </a:lnTo>
                  <a:lnTo>
                    <a:pt x="238835" y="382424"/>
                  </a:lnTo>
                  <a:lnTo>
                    <a:pt x="266191" y="349270"/>
                  </a:lnTo>
                  <a:lnTo>
                    <a:pt x="286846" y="311218"/>
                  </a:lnTo>
                  <a:lnTo>
                    <a:pt x="299900" y="269169"/>
                  </a:lnTo>
                  <a:lnTo>
                    <a:pt x="304451" y="224024"/>
                  </a:lnTo>
                  <a:lnTo>
                    <a:pt x="299900" y="178876"/>
                  </a:lnTo>
                  <a:lnTo>
                    <a:pt x="286846" y="136824"/>
                  </a:lnTo>
                  <a:lnTo>
                    <a:pt x="266191" y="98770"/>
                  </a:lnTo>
                  <a:lnTo>
                    <a:pt x="238835" y="65615"/>
                  </a:lnTo>
                  <a:lnTo>
                    <a:pt x="205680" y="38260"/>
                  </a:lnTo>
                  <a:lnTo>
                    <a:pt x="167626" y="17605"/>
                  </a:lnTo>
                  <a:lnTo>
                    <a:pt x="125575" y="4551"/>
                  </a:lnTo>
                  <a:lnTo>
                    <a:pt x="80426" y="0"/>
                  </a:lnTo>
                  <a:close/>
                </a:path>
              </a:pathLst>
            </a:custGeom>
            <a:solidFill>
              <a:srgbClr val="FFCE00"/>
            </a:solidFill>
          </p:spPr>
          <p:txBody>
            <a:bodyPr wrap="square" lIns="0" tIns="0" rIns="0" bIns="0" rtlCol="0"/>
            <a:lstStyle/>
            <a:p>
              <a:endParaRPr sz="637"/>
            </a:p>
          </p:txBody>
        </p:sp>
        <p:sp>
          <p:nvSpPr>
            <p:cNvPr id="65" name="object 65"/>
            <p:cNvSpPr/>
            <p:nvPr/>
          </p:nvSpPr>
          <p:spPr>
            <a:xfrm>
              <a:off x="17782980" y="9680213"/>
              <a:ext cx="230504" cy="313055"/>
            </a:xfrm>
            <a:custGeom>
              <a:avLst/>
              <a:gdLst/>
              <a:ahLst/>
              <a:cxnLst/>
              <a:rect l="l" t="t" r="r" b="b"/>
              <a:pathLst>
                <a:path w="230505" h="313054">
                  <a:moveTo>
                    <a:pt x="230139" y="0"/>
                  </a:moveTo>
                  <a:lnTo>
                    <a:pt x="156455" y="0"/>
                  </a:lnTo>
                  <a:lnTo>
                    <a:pt x="107004" y="7976"/>
                  </a:lnTo>
                  <a:lnTo>
                    <a:pt x="64056" y="30187"/>
                  </a:lnTo>
                  <a:lnTo>
                    <a:pt x="30187" y="64056"/>
                  </a:lnTo>
                  <a:lnTo>
                    <a:pt x="7976" y="107004"/>
                  </a:lnTo>
                  <a:lnTo>
                    <a:pt x="0" y="156455"/>
                  </a:lnTo>
                  <a:lnTo>
                    <a:pt x="7976" y="205907"/>
                  </a:lnTo>
                  <a:lnTo>
                    <a:pt x="30187" y="248855"/>
                  </a:lnTo>
                  <a:lnTo>
                    <a:pt x="64056" y="282724"/>
                  </a:lnTo>
                  <a:lnTo>
                    <a:pt x="107004" y="304935"/>
                  </a:lnTo>
                  <a:lnTo>
                    <a:pt x="156455" y="312911"/>
                  </a:lnTo>
                  <a:lnTo>
                    <a:pt x="230139" y="312911"/>
                  </a:lnTo>
                  <a:lnTo>
                    <a:pt x="230139" y="0"/>
                  </a:lnTo>
                  <a:close/>
                </a:path>
              </a:pathLst>
            </a:custGeom>
            <a:solidFill>
              <a:srgbClr val="00CE00"/>
            </a:solidFill>
          </p:spPr>
          <p:txBody>
            <a:bodyPr wrap="square" lIns="0" tIns="0" rIns="0" bIns="0" rtlCol="0"/>
            <a:lstStyle/>
            <a:p>
              <a:endParaRPr sz="637"/>
            </a:p>
          </p:txBody>
        </p:sp>
        <p:sp>
          <p:nvSpPr>
            <p:cNvPr id="66" name="object 66"/>
            <p:cNvSpPr/>
            <p:nvPr/>
          </p:nvSpPr>
          <p:spPr>
            <a:xfrm>
              <a:off x="16208756" y="9680213"/>
              <a:ext cx="810895" cy="704215"/>
            </a:xfrm>
            <a:custGeom>
              <a:avLst/>
              <a:gdLst/>
              <a:ahLst/>
              <a:cxnLst/>
              <a:rect l="l" t="t" r="r" b="b"/>
              <a:pathLst>
                <a:path w="810894" h="704215">
                  <a:moveTo>
                    <a:pt x="243446" y="282498"/>
                  </a:moveTo>
                  <a:lnTo>
                    <a:pt x="0" y="282498"/>
                  </a:lnTo>
                  <a:lnTo>
                    <a:pt x="0" y="704062"/>
                  </a:lnTo>
                  <a:lnTo>
                    <a:pt x="243446" y="704062"/>
                  </a:lnTo>
                  <a:lnTo>
                    <a:pt x="243446" y="282498"/>
                  </a:lnTo>
                  <a:close/>
                </a:path>
                <a:path w="810894" h="704215">
                  <a:moveTo>
                    <a:pt x="810552" y="425234"/>
                  </a:moveTo>
                  <a:lnTo>
                    <a:pt x="534276" y="0"/>
                  </a:lnTo>
                  <a:lnTo>
                    <a:pt x="534276" y="425234"/>
                  </a:lnTo>
                  <a:lnTo>
                    <a:pt x="810552" y="425234"/>
                  </a:lnTo>
                  <a:close/>
                </a:path>
              </a:pathLst>
            </a:custGeom>
            <a:solidFill>
              <a:srgbClr val="FFCE00"/>
            </a:solidFill>
          </p:spPr>
          <p:txBody>
            <a:bodyPr wrap="square" lIns="0" tIns="0" rIns="0" bIns="0" rtlCol="0"/>
            <a:lstStyle/>
            <a:p>
              <a:endParaRPr sz="637"/>
            </a:p>
          </p:txBody>
        </p:sp>
        <p:sp>
          <p:nvSpPr>
            <p:cNvPr id="67" name="object 67"/>
            <p:cNvSpPr/>
            <p:nvPr/>
          </p:nvSpPr>
          <p:spPr>
            <a:xfrm>
              <a:off x="17229247" y="10127422"/>
              <a:ext cx="513715" cy="257175"/>
            </a:xfrm>
            <a:custGeom>
              <a:avLst/>
              <a:gdLst/>
              <a:ahLst/>
              <a:cxnLst/>
              <a:rect l="l" t="t" r="r" b="b"/>
              <a:pathLst>
                <a:path w="513715" h="257175">
                  <a:moveTo>
                    <a:pt x="256850" y="0"/>
                  </a:moveTo>
                  <a:lnTo>
                    <a:pt x="210680" y="4138"/>
                  </a:lnTo>
                  <a:lnTo>
                    <a:pt x="167225" y="16069"/>
                  </a:lnTo>
                  <a:lnTo>
                    <a:pt x="127211" y="35068"/>
                  </a:lnTo>
                  <a:lnTo>
                    <a:pt x="91363" y="60409"/>
                  </a:lnTo>
                  <a:lnTo>
                    <a:pt x="60406" y="91367"/>
                  </a:lnTo>
                  <a:lnTo>
                    <a:pt x="35066" y="127215"/>
                  </a:lnTo>
                  <a:lnTo>
                    <a:pt x="16068" y="167229"/>
                  </a:lnTo>
                  <a:lnTo>
                    <a:pt x="4138" y="210683"/>
                  </a:lnTo>
                  <a:lnTo>
                    <a:pt x="0" y="256850"/>
                  </a:lnTo>
                  <a:lnTo>
                    <a:pt x="513701" y="256850"/>
                  </a:lnTo>
                  <a:lnTo>
                    <a:pt x="509563" y="210683"/>
                  </a:lnTo>
                  <a:lnTo>
                    <a:pt x="497631" y="167229"/>
                  </a:lnTo>
                  <a:lnTo>
                    <a:pt x="478632" y="127215"/>
                  </a:lnTo>
                  <a:lnTo>
                    <a:pt x="453291" y="91367"/>
                  </a:lnTo>
                  <a:lnTo>
                    <a:pt x="422334" y="60409"/>
                  </a:lnTo>
                  <a:lnTo>
                    <a:pt x="386485" y="35068"/>
                  </a:lnTo>
                  <a:lnTo>
                    <a:pt x="346472" y="16069"/>
                  </a:lnTo>
                  <a:lnTo>
                    <a:pt x="303018" y="4138"/>
                  </a:lnTo>
                  <a:lnTo>
                    <a:pt x="256850" y="0"/>
                  </a:lnTo>
                  <a:close/>
                </a:path>
              </a:pathLst>
            </a:custGeom>
            <a:solidFill>
              <a:srgbClr val="163DFF"/>
            </a:solidFill>
          </p:spPr>
          <p:txBody>
            <a:bodyPr wrap="square" lIns="0" tIns="0" rIns="0" bIns="0" rtlCol="0"/>
            <a:lstStyle/>
            <a:p>
              <a:endParaRPr sz="637"/>
            </a:p>
          </p:txBody>
        </p:sp>
        <p:sp>
          <p:nvSpPr>
            <p:cNvPr id="68" name="object 68"/>
            <p:cNvSpPr/>
            <p:nvPr/>
          </p:nvSpPr>
          <p:spPr>
            <a:xfrm>
              <a:off x="16455339" y="9398514"/>
              <a:ext cx="2390775" cy="140335"/>
            </a:xfrm>
            <a:custGeom>
              <a:avLst/>
              <a:gdLst/>
              <a:ahLst/>
              <a:cxnLst/>
              <a:rect l="l" t="t" r="r" b="b"/>
              <a:pathLst>
                <a:path w="2390775" h="140334">
                  <a:moveTo>
                    <a:pt x="135064" y="60744"/>
                  </a:moveTo>
                  <a:lnTo>
                    <a:pt x="60553" y="60744"/>
                  </a:lnTo>
                  <a:lnTo>
                    <a:pt x="60553" y="89255"/>
                  </a:lnTo>
                  <a:lnTo>
                    <a:pt x="96532" y="89255"/>
                  </a:lnTo>
                  <a:lnTo>
                    <a:pt x="93078" y="95364"/>
                  </a:lnTo>
                  <a:lnTo>
                    <a:pt x="87477" y="100368"/>
                  </a:lnTo>
                  <a:lnTo>
                    <a:pt x="79832" y="103746"/>
                  </a:lnTo>
                  <a:lnTo>
                    <a:pt x="70180" y="104990"/>
                  </a:lnTo>
                  <a:lnTo>
                    <a:pt x="56299" y="102400"/>
                  </a:lnTo>
                  <a:lnTo>
                    <a:pt x="45491" y="95199"/>
                  </a:lnTo>
                  <a:lnTo>
                    <a:pt x="38468" y="84251"/>
                  </a:lnTo>
                  <a:lnTo>
                    <a:pt x="35979" y="70383"/>
                  </a:lnTo>
                  <a:lnTo>
                    <a:pt x="38468" y="56197"/>
                  </a:lnTo>
                  <a:lnTo>
                    <a:pt x="45415" y="44932"/>
                  </a:lnTo>
                  <a:lnTo>
                    <a:pt x="56045" y="37490"/>
                  </a:lnTo>
                  <a:lnTo>
                    <a:pt x="69596" y="34798"/>
                  </a:lnTo>
                  <a:lnTo>
                    <a:pt x="78651" y="35915"/>
                  </a:lnTo>
                  <a:lnTo>
                    <a:pt x="86741" y="39179"/>
                  </a:lnTo>
                  <a:lnTo>
                    <a:pt x="93586" y="44424"/>
                  </a:lnTo>
                  <a:lnTo>
                    <a:pt x="98882" y="51498"/>
                  </a:lnTo>
                  <a:lnTo>
                    <a:pt x="129552" y="33235"/>
                  </a:lnTo>
                  <a:lnTo>
                    <a:pt x="118478" y="19329"/>
                  </a:lnTo>
                  <a:lnTo>
                    <a:pt x="104343" y="8864"/>
                  </a:lnTo>
                  <a:lnTo>
                    <a:pt x="87922" y="2286"/>
                  </a:lnTo>
                  <a:lnTo>
                    <a:pt x="69989" y="0"/>
                  </a:lnTo>
                  <a:lnTo>
                    <a:pt x="42633" y="5461"/>
                  </a:lnTo>
                  <a:lnTo>
                    <a:pt x="20396" y="20421"/>
                  </a:lnTo>
                  <a:lnTo>
                    <a:pt x="5461" y="42710"/>
                  </a:lnTo>
                  <a:lnTo>
                    <a:pt x="0" y="70180"/>
                  </a:lnTo>
                  <a:lnTo>
                    <a:pt x="5435" y="97586"/>
                  </a:lnTo>
                  <a:lnTo>
                    <a:pt x="20345" y="119748"/>
                  </a:lnTo>
                  <a:lnTo>
                    <a:pt x="42633" y="134581"/>
                  </a:lnTo>
                  <a:lnTo>
                    <a:pt x="70180" y="139979"/>
                  </a:lnTo>
                  <a:lnTo>
                    <a:pt x="95910" y="135089"/>
                  </a:lnTo>
                  <a:lnTo>
                    <a:pt x="116484" y="121208"/>
                  </a:lnTo>
                  <a:lnTo>
                    <a:pt x="130124" y="99504"/>
                  </a:lnTo>
                  <a:lnTo>
                    <a:pt x="135064" y="71170"/>
                  </a:lnTo>
                  <a:lnTo>
                    <a:pt x="135064" y="60744"/>
                  </a:lnTo>
                  <a:close/>
                </a:path>
                <a:path w="2390775" h="140334">
                  <a:moveTo>
                    <a:pt x="324561" y="69989"/>
                  </a:moveTo>
                  <a:lnTo>
                    <a:pt x="319100" y="42633"/>
                  </a:lnTo>
                  <a:lnTo>
                    <a:pt x="315290" y="36957"/>
                  </a:lnTo>
                  <a:lnTo>
                    <a:pt x="304190" y="20396"/>
                  </a:lnTo>
                  <a:lnTo>
                    <a:pt x="285826" y="8039"/>
                  </a:lnTo>
                  <a:lnTo>
                    <a:pt x="285826" y="69989"/>
                  </a:lnTo>
                  <a:lnTo>
                    <a:pt x="283425" y="83108"/>
                  </a:lnTo>
                  <a:lnTo>
                    <a:pt x="276860" y="93573"/>
                  </a:lnTo>
                  <a:lnTo>
                    <a:pt x="267004" y="100507"/>
                  </a:lnTo>
                  <a:lnTo>
                    <a:pt x="254762" y="103009"/>
                  </a:lnTo>
                  <a:lnTo>
                    <a:pt x="242265" y="100507"/>
                  </a:lnTo>
                  <a:lnTo>
                    <a:pt x="232232" y="93573"/>
                  </a:lnTo>
                  <a:lnTo>
                    <a:pt x="225539" y="83108"/>
                  </a:lnTo>
                  <a:lnTo>
                    <a:pt x="223113" y="69989"/>
                  </a:lnTo>
                  <a:lnTo>
                    <a:pt x="225539" y="56870"/>
                  </a:lnTo>
                  <a:lnTo>
                    <a:pt x="232232" y="46393"/>
                  </a:lnTo>
                  <a:lnTo>
                    <a:pt x="242265" y="39458"/>
                  </a:lnTo>
                  <a:lnTo>
                    <a:pt x="254762" y="36957"/>
                  </a:lnTo>
                  <a:lnTo>
                    <a:pt x="267004" y="39458"/>
                  </a:lnTo>
                  <a:lnTo>
                    <a:pt x="276860" y="46393"/>
                  </a:lnTo>
                  <a:lnTo>
                    <a:pt x="283425" y="56870"/>
                  </a:lnTo>
                  <a:lnTo>
                    <a:pt x="285826" y="69989"/>
                  </a:lnTo>
                  <a:lnTo>
                    <a:pt x="285826" y="8039"/>
                  </a:lnTo>
                  <a:lnTo>
                    <a:pt x="282016" y="5461"/>
                  </a:lnTo>
                  <a:lnTo>
                    <a:pt x="254762" y="0"/>
                  </a:lnTo>
                  <a:lnTo>
                    <a:pt x="227291" y="5461"/>
                  </a:lnTo>
                  <a:lnTo>
                    <a:pt x="205003" y="20396"/>
                  </a:lnTo>
                  <a:lnTo>
                    <a:pt x="190042" y="42633"/>
                  </a:lnTo>
                  <a:lnTo>
                    <a:pt x="184581" y="69989"/>
                  </a:lnTo>
                  <a:lnTo>
                    <a:pt x="190042" y="97345"/>
                  </a:lnTo>
                  <a:lnTo>
                    <a:pt x="205003" y="119583"/>
                  </a:lnTo>
                  <a:lnTo>
                    <a:pt x="227291" y="134518"/>
                  </a:lnTo>
                  <a:lnTo>
                    <a:pt x="254762" y="139979"/>
                  </a:lnTo>
                  <a:lnTo>
                    <a:pt x="282016" y="134518"/>
                  </a:lnTo>
                  <a:lnTo>
                    <a:pt x="304190" y="119583"/>
                  </a:lnTo>
                  <a:lnTo>
                    <a:pt x="315290" y="103009"/>
                  </a:lnTo>
                  <a:lnTo>
                    <a:pt x="319100" y="97345"/>
                  </a:lnTo>
                  <a:lnTo>
                    <a:pt x="324561" y="69989"/>
                  </a:lnTo>
                  <a:close/>
                </a:path>
                <a:path w="2390775" h="140334">
                  <a:moveTo>
                    <a:pt x="498525" y="3149"/>
                  </a:moveTo>
                  <a:lnTo>
                    <a:pt x="459803" y="3149"/>
                  </a:lnTo>
                  <a:lnTo>
                    <a:pt x="428345" y="85521"/>
                  </a:lnTo>
                  <a:lnTo>
                    <a:pt x="397281" y="3149"/>
                  </a:lnTo>
                  <a:lnTo>
                    <a:pt x="358559" y="3149"/>
                  </a:lnTo>
                  <a:lnTo>
                    <a:pt x="410260" y="136842"/>
                  </a:lnTo>
                  <a:lnTo>
                    <a:pt x="446239" y="136842"/>
                  </a:lnTo>
                  <a:lnTo>
                    <a:pt x="498525" y="3149"/>
                  </a:lnTo>
                  <a:close/>
                </a:path>
                <a:path w="2390775" h="140334">
                  <a:moveTo>
                    <a:pt x="641235" y="2768"/>
                  </a:moveTo>
                  <a:lnTo>
                    <a:pt x="545490" y="2768"/>
                  </a:lnTo>
                  <a:lnTo>
                    <a:pt x="545490" y="35788"/>
                  </a:lnTo>
                  <a:lnTo>
                    <a:pt x="545490" y="56108"/>
                  </a:lnTo>
                  <a:lnTo>
                    <a:pt x="545490" y="84048"/>
                  </a:lnTo>
                  <a:lnTo>
                    <a:pt x="545490" y="104368"/>
                  </a:lnTo>
                  <a:lnTo>
                    <a:pt x="545490" y="137388"/>
                  </a:lnTo>
                  <a:lnTo>
                    <a:pt x="641235" y="137388"/>
                  </a:lnTo>
                  <a:lnTo>
                    <a:pt x="641235" y="104368"/>
                  </a:lnTo>
                  <a:lnTo>
                    <a:pt x="581672" y="104368"/>
                  </a:lnTo>
                  <a:lnTo>
                    <a:pt x="581672" y="84048"/>
                  </a:lnTo>
                  <a:lnTo>
                    <a:pt x="620991" y="84048"/>
                  </a:lnTo>
                  <a:lnTo>
                    <a:pt x="620991" y="56108"/>
                  </a:lnTo>
                  <a:lnTo>
                    <a:pt x="581672" y="56108"/>
                  </a:lnTo>
                  <a:lnTo>
                    <a:pt x="581672" y="35788"/>
                  </a:lnTo>
                  <a:lnTo>
                    <a:pt x="641235" y="35788"/>
                  </a:lnTo>
                  <a:lnTo>
                    <a:pt x="641235" y="2768"/>
                  </a:lnTo>
                  <a:close/>
                </a:path>
                <a:path w="2390775" h="140334">
                  <a:moveTo>
                    <a:pt x="814031" y="136829"/>
                  </a:moveTo>
                  <a:lnTo>
                    <a:pt x="787400" y="90627"/>
                  </a:lnTo>
                  <a:lnTo>
                    <a:pt x="784339" y="85318"/>
                  </a:lnTo>
                  <a:lnTo>
                    <a:pt x="793965" y="78524"/>
                  </a:lnTo>
                  <a:lnTo>
                    <a:pt x="801344" y="69570"/>
                  </a:lnTo>
                  <a:lnTo>
                    <a:pt x="805472" y="60159"/>
                  </a:lnTo>
                  <a:lnTo>
                    <a:pt x="806069" y="58813"/>
                  </a:lnTo>
                  <a:lnTo>
                    <a:pt x="794448" y="15582"/>
                  </a:lnTo>
                  <a:lnTo>
                    <a:pt x="771372" y="4940"/>
                  </a:lnTo>
                  <a:lnTo>
                    <a:pt x="771372" y="41097"/>
                  </a:lnTo>
                  <a:lnTo>
                    <a:pt x="771372" y="54267"/>
                  </a:lnTo>
                  <a:lnTo>
                    <a:pt x="766064" y="60159"/>
                  </a:lnTo>
                  <a:lnTo>
                    <a:pt x="732447" y="60159"/>
                  </a:lnTo>
                  <a:lnTo>
                    <a:pt x="732447" y="35204"/>
                  </a:lnTo>
                  <a:lnTo>
                    <a:pt x="766254" y="35204"/>
                  </a:lnTo>
                  <a:lnTo>
                    <a:pt x="771372" y="41097"/>
                  </a:lnTo>
                  <a:lnTo>
                    <a:pt x="771372" y="4940"/>
                  </a:lnTo>
                  <a:lnTo>
                    <a:pt x="761542" y="3149"/>
                  </a:lnTo>
                  <a:lnTo>
                    <a:pt x="696861" y="3149"/>
                  </a:lnTo>
                  <a:lnTo>
                    <a:pt x="696861" y="136829"/>
                  </a:lnTo>
                  <a:lnTo>
                    <a:pt x="732447" y="136829"/>
                  </a:lnTo>
                  <a:lnTo>
                    <a:pt x="732447" y="90627"/>
                  </a:lnTo>
                  <a:lnTo>
                    <a:pt x="747572" y="90627"/>
                  </a:lnTo>
                  <a:lnTo>
                    <a:pt x="774128" y="136829"/>
                  </a:lnTo>
                  <a:lnTo>
                    <a:pt x="814031" y="136829"/>
                  </a:lnTo>
                  <a:close/>
                </a:path>
                <a:path w="2390775" h="140334">
                  <a:moveTo>
                    <a:pt x="983475" y="3149"/>
                  </a:moveTo>
                  <a:lnTo>
                    <a:pt x="947902" y="3149"/>
                  </a:lnTo>
                  <a:lnTo>
                    <a:pt x="947902" y="73723"/>
                  </a:lnTo>
                  <a:lnTo>
                    <a:pt x="893838" y="3149"/>
                  </a:lnTo>
                  <a:lnTo>
                    <a:pt x="863549" y="3149"/>
                  </a:lnTo>
                  <a:lnTo>
                    <a:pt x="863549" y="136842"/>
                  </a:lnTo>
                  <a:lnTo>
                    <a:pt x="899147" y="136842"/>
                  </a:lnTo>
                  <a:lnTo>
                    <a:pt x="899147" y="66459"/>
                  </a:lnTo>
                  <a:lnTo>
                    <a:pt x="953008" y="136842"/>
                  </a:lnTo>
                  <a:lnTo>
                    <a:pt x="983475" y="136842"/>
                  </a:lnTo>
                  <a:lnTo>
                    <a:pt x="983475" y="3149"/>
                  </a:lnTo>
                  <a:close/>
                </a:path>
                <a:path w="2390775" h="140334">
                  <a:moveTo>
                    <a:pt x="1175334" y="69989"/>
                  </a:moveTo>
                  <a:lnTo>
                    <a:pt x="1169885" y="42633"/>
                  </a:lnTo>
                  <a:lnTo>
                    <a:pt x="1166075" y="36957"/>
                  </a:lnTo>
                  <a:lnTo>
                    <a:pt x="1154976" y="20396"/>
                  </a:lnTo>
                  <a:lnTo>
                    <a:pt x="1136611" y="8039"/>
                  </a:lnTo>
                  <a:lnTo>
                    <a:pt x="1136611" y="69989"/>
                  </a:lnTo>
                  <a:lnTo>
                    <a:pt x="1134211" y="83108"/>
                  </a:lnTo>
                  <a:lnTo>
                    <a:pt x="1127645" y="93573"/>
                  </a:lnTo>
                  <a:lnTo>
                    <a:pt x="1117790" y="100507"/>
                  </a:lnTo>
                  <a:lnTo>
                    <a:pt x="1105547" y="103009"/>
                  </a:lnTo>
                  <a:lnTo>
                    <a:pt x="1093050" y="100507"/>
                  </a:lnTo>
                  <a:lnTo>
                    <a:pt x="1083017" y="93573"/>
                  </a:lnTo>
                  <a:lnTo>
                    <a:pt x="1076325" y="83108"/>
                  </a:lnTo>
                  <a:lnTo>
                    <a:pt x="1073899" y="69989"/>
                  </a:lnTo>
                  <a:lnTo>
                    <a:pt x="1076325" y="56870"/>
                  </a:lnTo>
                  <a:lnTo>
                    <a:pt x="1083017" y="46393"/>
                  </a:lnTo>
                  <a:lnTo>
                    <a:pt x="1093050" y="39458"/>
                  </a:lnTo>
                  <a:lnTo>
                    <a:pt x="1105547" y="36957"/>
                  </a:lnTo>
                  <a:lnTo>
                    <a:pt x="1117790" y="39458"/>
                  </a:lnTo>
                  <a:lnTo>
                    <a:pt x="1127645" y="46393"/>
                  </a:lnTo>
                  <a:lnTo>
                    <a:pt x="1134211" y="56870"/>
                  </a:lnTo>
                  <a:lnTo>
                    <a:pt x="1136611" y="69989"/>
                  </a:lnTo>
                  <a:lnTo>
                    <a:pt x="1136611" y="8039"/>
                  </a:lnTo>
                  <a:lnTo>
                    <a:pt x="1132801" y="5461"/>
                  </a:lnTo>
                  <a:lnTo>
                    <a:pt x="1105547" y="0"/>
                  </a:lnTo>
                  <a:lnTo>
                    <a:pt x="1078077" y="5461"/>
                  </a:lnTo>
                  <a:lnTo>
                    <a:pt x="1055789" y="20396"/>
                  </a:lnTo>
                  <a:lnTo>
                    <a:pt x="1040828" y="42633"/>
                  </a:lnTo>
                  <a:lnTo>
                    <a:pt x="1035367" y="69989"/>
                  </a:lnTo>
                  <a:lnTo>
                    <a:pt x="1040828" y="97345"/>
                  </a:lnTo>
                  <a:lnTo>
                    <a:pt x="1055789" y="119583"/>
                  </a:lnTo>
                  <a:lnTo>
                    <a:pt x="1078077" y="134518"/>
                  </a:lnTo>
                  <a:lnTo>
                    <a:pt x="1105547" y="139979"/>
                  </a:lnTo>
                  <a:lnTo>
                    <a:pt x="1132801" y="134518"/>
                  </a:lnTo>
                  <a:lnTo>
                    <a:pt x="1154976" y="119583"/>
                  </a:lnTo>
                  <a:lnTo>
                    <a:pt x="1166075" y="103009"/>
                  </a:lnTo>
                  <a:lnTo>
                    <a:pt x="1169885" y="97345"/>
                  </a:lnTo>
                  <a:lnTo>
                    <a:pt x="1175334" y="69989"/>
                  </a:lnTo>
                  <a:close/>
                </a:path>
                <a:path w="2390775" h="140334">
                  <a:moveTo>
                    <a:pt x="1411427" y="3441"/>
                  </a:moveTo>
                  <a:lnTo>
                    <a:pt x="1315681" y="3441"/>
                  </a:lnTo>
                  <a:lnTo>
                    <a:pt x="1315681" y="35191"/>
                  </a:lnTo>
                  <a:lnTo>
                    <a:pt x="1315681" y="58051"/>
                  </a:lnTo>
                  <a:lnTo>
                    <a:pt x="1315681" y="88531"/>
                  </a:lnTo>
                  <a:lnTo>
                    <a:pt x="1315681" y="136791"/>
                  </a:lnTo>
                  <a:lnTo>
                    <a:pt x="1351864" y="136791"/>
                  </a:lnTo>
                  <a:lnTo>
                    <a:pt x="1351864" y="88531"/>
                  </a:lnTo>
                  <a:lnTo>
                    <a:pt x="1391183" y="88531"/>
                  </a:lnTo>
                  <a:lnTo>
                    <a:pt x="1391183" y="58051"/>
                  </a:lnTo>
                  <a:lnTo>
                    <a:pt x="1351864" y="58051"/>
                  </a:lnTo>
                  <a:lnTo>
                    <a:pt x="1351864" y="35191"/>
                  </a:lnTo>
                  <a:lnTo>
                    <a:pt x="1411427" y="35191"/>
                  </a:lnTo>
                  <a:lnTo>
                    <a:pt x="1411427" y="3441"/>
                  </a:lnTo>
                  <a:close/>
                </a:path>
                <a:path w="2390775" h="140334">
                  <a:moveTo>
                    <a:pt x="1561223" y="2768"/>
                  </a:moveTo>
                  <a:lnTo>
                    <a:pt x="1465478" y="2768"/>
                  </a:lnTo>
                  <a:lnTo>
                    <a:pt x="1465478" y="35788"/>
                  </a:lnTo>
                  <a:lnTo>
                    <a:pt x="1465478" y="56108"/>
                  </a:lnTo>
                  <a:lnTo>
                    <a:pt x="1465478" y="84048"/>
                  </a:lnTo>
                  <a:lnTo>
                    <a:pt x="1465478" y="104368"/>
                  </a:lnTo>
                  <a:lnTo>
                    <a:pt x="1465478" y="137388"/>
                  </a:lnTo>
                  <a:lnTo>
                    <a:pt x="1561223" y="137388"/>
                  </a:lnTo>
                  <a:lnTo>
                    <a:pt x="1561223" y="104368"/>
                  </a:lnTo>
                  <a:lnTo>
                    <a:pt x="1501660" y="104368"/>
                  </a:lnTo>
                  <a:lnTo>
                    <a:pt x="1501660" y="84048"/>
                  </a:lnTo>
                  <a:lnTo>
                    <a:pt x="1540967" y="84048"/>
                  </a:lnTo>
                  <a:lnTo>
                    <a:pt x="1540967" y="56108"/>
                  </a:lnTo>
                  <a:lnTo>
                    <a:pt x="1501660" y="56108"/>
                  </a:lnTo>
                  <a:lnTo>
                    <a:pt x="1501660" y="35788"/>
                  </a:lnTo>
                  <a:lnTo>
                    <a:pt x="1561223" y="35788"/>
                  </a:lnTo>
                  <a:lnTo>
                    <a:pt x="1561223" y="2768"/>
                  </a:lnTo>
                  <a:close/>
                </a:path>
                <a:path w="2390775" h="140334">
                  <a:moveTo>
                    <a:pt x="1742668" y="69989"/>
                  </a:moveTo>
                  <a:lnTo>
                    <a:pt x="1737233" y="43370"/>
                  </a:lnTo>
                  <a:lnTo>
                    <a:pt x="1733384" y="37934"/>
                  </a:lnTo>
                  <a:lnTo>
                    <a:pt x="1722247" y="22186"/>
                  </a:lnTo>
                  <a:lnTo>
                    <a:pt x="1705317" y="11722"/>
                  </a:lnTo>
                  <a:lnTo>
                    <a:pt x="1705317" y="69989"/>
                  </a:lnTo>
                  <a:lnTo>
                    <a:pt x="1702714" y="83210"/>
                  </a:lnTo>
                  <a:lnTo>
                    <a:pt x="1695386" y="93306"/>
                  </a:lnTo>
                  <a:lnTo>
                    <a:pt x="1684070" y="99758"/>
                  </a:lnTo>
                  <a:lnTo>
                    <a:pt x="1669529" y="102031"/>
                  </a:lnTo>
                  <a:lnTo>
                    <a:pt x="1653209" y="102031"/>
                  </a:lnTo>
                  <a:lnTo>
                    <a:pt x="1653209" y="37934"/>
                  </a:lnTo>
                  <a:lnTo>
                    <a:pt x="1669529" y="37934"/>
                  </a:lnTo>
                  <a:lnTo>
                    <a:pt x="1684070" y="40208"/>
                  </a:lnTo>
                  <a:lnTo>
                    <a:pt x="1695386" y="46659"/>
                  </a:lnTo>
                  <a:lnTo>
                    <a:pt x="1702714" y="56769"/>
                  </a:lnTo>
                  <a:lnTo>
                    <a:pt x="1705317" y="69989"/>
                  </a:lnTo>
                  <a:lnTo>
                    <a:pt x="1705317" y="11722"/>
                  </a:lnTo>
                  <a:lnTo>
                    <a:pt x="1699615" y="8191"/>
                  </a:lnTo>
                  <a:lnTo>
                    <a:pt x="1671294" y="3136"/>
                  </a:lnTo>
                  <a:lnTo>
                    <a:pt x="1616837" y="3136"/>
                  </a:lnTo>
                  <a:lnTo>
                    <a:pt x="1616837" y="136829"/>
                  </a:lnTo>
                  <a:lnTo>
                    <a:pt x="1671294" y="136829"/>
                  </a:lnTo>
                  <a:lnTo>
                    <a:pt x="1699615" y="131775"/>
                  </a:lnTo>
                  <a:lnTo>
                    <a:pt x="1722247" y="117792"/>
                  </a:lnTo>
                  <a:lnTo>
                    <a:pt x="1733397" y="102031"/>
                  </a:lnTo>
                  <a:lnTo>
                    <a:pt x="1737233" y="96608"/>
                  </a:lnTo>
                  <a:lnTo>
                    <a:pt x="1742668" y="69989"/>
                  </a:lnTo>
                  <a:close/>
                </a:path>
                <a:path w="2390775" h="140334">
                  <a:moveTo>
                    <a:pt x="1890293" y="2768"/>
                  </a:moveTo>
                  <a:lnTo>
                    <a:pt x="1794548" y="2768"/>
                  </a:lnTo>
                  <a:lnTo>
                    <a:pt x="1794548" y="35788"/>
                  </a:lnTo>
                  <a:lnTo>
                    <a:pt x="1794548" y="56108"/>
                  </a:lnTo>
                  <a:lnTo>
                    <a:pt x="1794548" y="84048"/>
                  </a:lnTo>
                  <a:lnTo>
                    <a:pt x="1794548" y="104368"/>
                  </a:lnTo>
                  <a:lnTo>
                    <a:pt x="1794548" y="137388"/>
                  </a:lnTo>
                  <a:lnTo>
                    <a:pt x="1890293" y="137388"/>
                  </a:lnTo>
                  <a:lnTo>
                    <a:pt x="1890293" y="104368"/>
                  </a:lnTo>
                  <a:lnTo>
                    <a:pt x="1830717" y="104368"/>
                  </a:lnTo>
                  <a:lnTo>
                    <a:pt x="1830717" y="84048"/>
                  </a:lnTo>
                  <a:lnTo>
                    <a:pt x="1870036" y="84048"/>
                  </a:lnTo>
                  <a:lnTo>
                    <a:pt x="1870036" y="56108"/>
                  </a:lnTo>
                  <a:lnTo>
                    <a:pt x="1830717" y="56108"/>
                  </a:lnTo>
                  <a:lnTo>
                    <a:pt x="1830717" y="35788"/>
                  </a:lnTo>
                  <a:lnTo>
                    <a:pt x="1890293" y="35788"/>
                  </a:lnTo>
                  <a:lnTo>
                    <a:pt x="1890293" y="2768"/>
                  </a:lnTo>
                  <a:close/>
                </a:path>
                <a:path w="2390775" h="140334">
                  <a:moveTo>
                    <a:pt x="2063089" y="136829"/>
                  </a:moveTo>
                  <a:lnTo>
                    <a:pt x="2036457" y="90627"/>
                  </a:lnTo>
                  <a:lnTo>
                    <a:pt x="2033397" y="85318"/>
                  </a:lnTo>
                  <a:lnTo>
                    <a:pt x="2043023" y="78524"/>
                  </a:lnTo>
                  <a:lnTo>
                    <a:pt x="2050402" y="69570"/>
                  </a:lnTo>
                  <a:lnTo>
                    <a:pt x="2054529" y="60159"/>
                  </a:lnTo>
                  <a:lnTo>
                    <a:pt x="2055126" y="58813"/>
                  </a:lnTo>
                  <a:lnTo>
                    <a:pt x="2043493" y="15582"/>
                  </a:lnTo>
                  <a:lnTo>
                    <a:pt x="2020417" y="4940"/>
                  </a:lnTo>
                  <a:lnTo>
                    <a:pt x="2020417" y="41097"/>
                  </a:lnTo>
                  <a:lnTo>
                    <a:pt x="2020417" y="54267"/>
                  </a:lnTo>
                  <a:lnTo>
                    <a:pt x="2015121" y="60159"/>
                  </a:lnTo>
                  <a:lnTo>
                    <a:pt x="1981492" y="60159"/>
                  </a:lnTo>
                  <a:lnTo>
                    <a:pt x="1981492" y="35204"/>
                  </a:lnTo>
                  <a:lnTo>
                    <a:pt x="2015299" y="35204"/>
                  </a:lnTo>
                  <a:lnTo>
                    <a:pt x="2020417" y="41097"/>
                  </a:lnTo>
                  <a:lnTo>
                    <a:pt x="2020417" y="4940"/>
                  </a:lnTo>
                  <a:lnTo>
                    <a:pt x="2010587" y="3149"/>
                  </a:lnTo>
                  <a:lnTo>
                    <a:pt x="1945919" y="3149"/>
                  </a:lnTo>
                  <a:lnTo>
                    <a:pt x="1945919" y="136829"/>
                  </a:lnTo>
                  <a:lnTo>
                    <a:pt x="1981492" y="136829"/>
                  </a:lnTo>
                  <a:lnTo>
                    <a:pt x="1981492" y="90627"/>
                  </a:lnTo>
                  <a:lnTo>
                    <a:pt x="1996630" y="90627"/>
                  </a:lnTo>
                  <a:lnTo>
                    <a:pt x="2023173" y="136829"/>
                  </a:lnTo>
                  <a:lnTo>
                    <a:pt x="2063089" y="136829"/>
                  </a:lnTo>
                  <a:close/>
                </a:path>
                <a:path w="2390775" h="140334">
                  <a:moveTo>
                    <a:pt x="2249043" y="136829"/>
                  </a:moveTo>
                  <a:lnTo>
                    <a:pt x="2239340" y="113830"/>
                  </a:lnTo>
                  <a:lnTo>
                    <a:pt x="2225903" y="81991"/>
                  </a:lnTo>
                  <a:lnTo>
                    <a:pt x="2212035" y="49149"/>
                  </a:lnTo>
                  <a:lnTo>
                    <a:pt x="2192617" y="3136"/>
                  </a:lnTo>
                  <a:lnTo>
                    <a:pt x="2189086" y="3136"/>
                  </a:lnTo>
                  <a:lnTo>
                    <a:pt x="2189086" y="81991"/>
                  </a:lnTo>
                  <a:lnTo>
                    <a:pt x="2162352" y="81991"/>
                  </a:lnTo>
                  <a:lnTo>
                    <a:pt x="2175726" y="49149"/>
                  </a:lnTo>
                  <a:lnTo>
                    <a:pt x="2189086" y="81991"/>
                  </a:lnTo>
                  <a:lnTo>
                    <a:pt x="2189086" y="3136"/>
                  </a:lnTo>
                  <a:lnTo>
                    <a:pt x="2158415" y="3136"/>
                  </a:lnTo>
                  <a:lnTo>
                    <a:pt x="2102586" y="136829"/>
                  </a:lnTo>
                  <a:lnTo>
                    <a:pt x="2140127" y="136829"/>
                  </a:lnTo>
                  <a:lnTo>
                    <a:pt x="2149373" y="113830"/>
                  </a:lnTo>
                  <a:lnTo>
                    <a:pt x="2202256" y="113830"/>
                  </a:lnTo>
                  <a:lnTo>
                    <a:pt x="2211692" y="136829"/>
                  </a:lnTo>
                  <a:lnTo>
                    <a:pt x="2249043" y="136829"/>
                  </a:lnTo>
                  <a:close/>
                </a:path>
                <a:path w="2390775" h="140334">
                  <a:moveTo>
                    <a:pt x="2390178" y="102425"/>
                  </a:moveTo>
                  <a:lnTo>
                    <a:pt x="2333968" y="102425"/>
                  </a:lnTo>
                  <a:lnTo>
                    <a:pt x="2333968" y="3365"/>
                  </a:lnTo>
                  <a:lnTo>
                    <a:pt x="2296020" y="3365"/>
                  </a:lnTo>
                  <a:lnTo>
                    <a:pt x="2296020" y="102425"/>
                  </a:lnTo>
                  <a:lnTo>
                    <a:pt x="2296020" y="136715"/>
                  </a:lnTo>
                  <a:lnTo>
                    <a:pt x="2390178" y="136715"/>
                  </a:lnTo>
                  <a:lnTo>
                    <a:pt x="2390178" y="1024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637"/>
            </a:p>
          </p:txBody>
        </p:sp>
      </p:grp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6A693E91-C015-3EA4-22BF-51E3A3CA6B51}"/>
              </a:ext>
            </a:extLst>
          </p:cNvPr>
          <p:cNvCxnSpPr>
            <a:cxnSpLocks/>
          </p:cNvCxnSpPr>
          <p:nvPr/>
        </p:nvCxnSpPr>
        <p:spPr>
          <a:xfrm>
            <a:off x="5923990" y="2848996"/>
            <a:ext cx="219481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"/>
          <p:cNvSpPr/>
          <p:nvPr/>
        </p:nvSpPr>
        <p:spPr>
          <a:xfrm>
            <a:off x="3916973" y="0"/>
            <a:ext cx="5090746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endParaRPr sz="1350">
              <a:solidFill>
                <a:schemeClr val="lt1"/>
              </a:solidFill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2271713" y="0"/>
            <a:ext cx="6872288" cy="5143500"/>
          </a:xfrm>
          <a:custGeom>
            <a:avLst/>
            <a:gdLst/>
            <a:ahLst/>
            <a:cxnLst/>
            <a:rect l="l" t="t" r="r" b="b"/>
            <a:pathLst>
              <a:path w="7299977" h="6858000" extrusionOk="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solidFill>
            <a:schemeClr val="lt2">
              <a:alpha val="46666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800"/>
            </a:pPr>
            <a:endParaRPr sz="1350" dirty="0">
              <a:solidFill>
                <a:schemeClr val="dk1"/>
              </a:solidFill>
            </a:endParaRPr>
          </a:p>
        </p:txBody>
      </p:sp>
      <p:sp>
        <p:nvSpPr>
          <p:cNvPr id="33" name="Google Shape;33;p2"/>
          <p:cNvSpPr txBox="1"/>
          <p:nvPr/>
        </p:nvSpPr>
        <p:spPr>
          <a:xfrm>
            <a:off x="412954" y="2273301"/>
            <a:ext cx="2811608" cy="58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lnSpc>
                <a:spcPct val="90000"/>
              </a:lnSpc>
              <a:buSzPts val="2800"/>
            </a:pPr>
            <a:r>
              <a:rPr lang="pt-BR" sz="2100" b="1">
                <a:solidFill>
                  <a:srgbClr val="0084AA"/>
                </a:solidFill>
              </a:rPr>
              <a:t>CONTEXTO</a:t>
            </a:r>
            <a:endParaRPr sz="1050"/>
          </a:p>
        </p:txBody>
      </p:sp>
      <p:sp>
        <p:nvSpPr>
          <p:cNvPr id="34" name="Google Shape;34;p2"/>
          <p:cNvSpPr/>
          <p:nvPr/>
        </p:nvSpPr>
        <p:spPr>
          <a:xfrm>
            <a:off x="3767446" y="-8330"/>
            <a:ext cx="5376554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lvl="1">
              <a:buSzPts val="1600"/>
            </a:pPr>
            <a:r>
              <a:rPr lang="en-US" sz="1200" b="1" dirty="0">
                <a:solidFill>
                  <a:srgbClr val="0084AA"/>
                </a:solidFill>
                <a:latin typeface="Calibri"/>
                <a:ea typeface="Calibri"/>
                <a:cs typeface="Calibri"/>
                <a:sym typeface="Calibri"/>
              </a:rPr>
              <a:t>REGIME DE COLABORAÇÃO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lvl="2" algn="r">
              <a:buSzPts val="1600"/>
            </a:pPr>
            <a:endParaRPr lang="pt-BR" sz="1200" i="1" dirty="0">
              <a:solidFill>
                <a:srgbClr val="5E74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 algn="r">
              <a:buSzPts val="1600"/>
            </a:pPr>
            <a:r>
              <a:rPr lang="pt-BR" sz="1200" i="1" dirty="0">
                <a:solidFill>
                  <a:srgbClr val="5E7494"/>
                </a:solidFill>
                <a:latin typeface="Calibri"/>
                <a:ea typeface="Calibri"/>
                <a:cs typeface="Calibri"/>
                <a:sym typeface="Calibri"/>
              </a:rPr>
              <a:t>"Art. 211. A União, os Estados, o Distrito Federal e os Municípios organizarão em regime de colaboração seus sistemas de ensino.</a:t>
            </a:r>
          </a:p>
          <a:p>
            <a:pPr lvl="2" algn="r">
              <a:buSzPts val="1600"/>
            </a:pPr>
            <a:r>
              <a:rPr lang="pt-BR" sz="1200" i="1" dirty="0">
                <a:solidFill>
                  <a:srgbClr val="5E7494"/>
                </a:solidFill>
                <a:latin typeface="Calibri"/>
                <a:ea typeface="Calibri"/>
                <a:cs typeface="Calibri"/>
                <a:sym typeface="Calibri"/>
              </a:rPr>
              <a:t>    § 1º A União organizará o sistema federal de ensino e o dos Territórios, financiará as instituições de ensino públicas federais e exercerá, em matéria educacional, função redistributiva e supletiva, de forma a garantir equalização de oportunidades educacionais e padrão mínimo de qualidade do ensino mediante assistência técnica e financeira aos Estados, ao Distrito Federal e aos Municípios.”</a:t>
            </a:r>
          </a:p>
          <a:p>
            <a:pPr lvl="2" algn="r">
              <a:buSzPts val="1600"/>
            </a:pPr>
            <a:r>
              <a:rPr lang="pt-BR" sz="750" i="1" dirty="0">
                <a:solidFill>
                  <a:srgbClr val="7B7B7B"/>
                </a:solidFill>
                <a:latin typeface="Calibri"/>
                <a:cs typeface="Calibri"/>
                <a:sym typeface="Calibri"/>
              </a:rPr>
              <a:t>EMENDA CONSTITUCIONAL Nº 14 DE 12 DE SETEMBRO DE 1996</a:t>
            </a:r>
          </a:p>
          <a:p>
            <a:pPr lvl="2" algn="r">
              <a:buSzPts val="1600"/>
            </a:pPr>
            <a:endParaRPr lang="pt-BR" sz="750" i="1" dirty="0">
              <a:solidFill>
                <a:srgbClr val="7B7B7B"/>
              </a:solidFill>
              <a:latin typeface="Calibri"/>
              <a:cs typeface="Calibri"/>
              <a:sym typeface="Calibri"/>
            </a:endParaRPr>
          </a:p>
          <a:p>
            <a:pPr lvl="0">
              <a:buSzPts val="1200"/>
            </a:pPr>
            <a:endParaRPr lang="pt-BR" sz="1200" b="1" dirty="0">
              <a:solidFill>
                <a:srgbClr val="0084A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200"/>
            </a:pPr>
            <a:r>
              <a:rPr lang="pt-BR" sz="1200" b="1" dirty="0">
                <a:solidFill>
                  <a:srgbClr val="0084AA"/>
                </a:solidFill>
                <a:latin typeface="Calibri"/>
                <a:ea typeface="Calibri"/>
                <a:cs typeface="Calibri"/>
                <a:sym typeface="Calibri"/>
              </a:rPr>
              <a:t>PLANO NACIONAL DE EDUCAÇÃO — PNE</a:t>
            </a:r>
            <a:endParaRPr lang="pt-BR" sz="1200" i="1" dirty="0">
              <a:solidFill>
                <a:srgbClr val="5E74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3" algn="r">
              <a:buSzPts val="1600"/>
            </a:pPr>
            <a:endParaRPr lang="pt-BR" sz="1200" i="1" dirty="0">
              <a:solidFill>
                <a:srgbClr val="5E74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3" algn="r">
              <a:buSzPts val="1600"/>
            </a:pPr>
            <a:r>
              <a:rPr lang="pt-BR" sz="1200" i="1" dirty="0">
                <a:solidFill>
                  <a:srgbClr val="5E7494"/>
                </a:solidFill>
                <a:latin typeface="Calibri"/>
                <a:ea typeface="Calibri"/>
                <a:cs typeface="Calibri"/>
                <a:sym typeface="Calibri"/>
              </a:rPr>
              <a:t>"Art. 214. A lei estabelecerá o </a:t>
            </a:r>
            <a:r>
              <a:rPr lang="pt-BR" sz="1200" b="1" i="1" dirty="0">
                <a:solidFill>
                  <a:srgbClr val="5E7494"/>
                </a:solidFill>
                <a:latin typeface="Calibri"/>
                <a:ea typeface="Calibri"/>
                <a:cs typeface="Calibri"/>
                <a:sym typeface="Calibri"/>
              </a:rPr>
              <a:t>plano nacional de educação</a:t>
            </a:r>
            <a:r>
              <a:rPr lang="pt-BR" sz="1200" i="1" dirty="0">
                <a:solidFill>
                  <a:srgbClr val="5E7494"/>
                </a:solidFill>
                <a:latin typeface="Calibri"/>
                <a:ea typeface="Calibri"/>
                <a:cs typeface="Calibri"/>
                <a:sym typeface="Calibri"/>
              </a:rPr>
              <a:t>, de duração decenal, com o </a:t>
            </a:r>
            <a:r>
              <a:rPr lang="pt-BR" sz="1200" b="1" i="1" dirty="0">
                <a:solidFill>
                  <a:srgbClr val="5E7494"/>
                </a:solidFill>
                <a:latin typeface="Calibri"/>
                <a:ea typeface="Calibri"/>
                <a:cs typeface="Calibri"/>
                <a:sym typeface="Calibri"/>
              </a:rPr>
              <a:t>objetivo de articular o sistema nacional de educação em regime de colaboração </a:t>
            </a:r>
            <a:r>
              <a:rPr lang="pt-BR" sz="1200" i="1" dirty="0">
                <a:solidFill>
                  <a:srgbClr val="5E7494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pt-BR" sz="1200" b="1" i="1" dirty="0">
                <a:solidFill>
                  <a:srgbClr val="5E7494"/>
                </a:solidFill>
                <a:latin typeface="Calibri"/>
                <a:ea typeface="Calibri"/>
                <a:cs typeface="Calibri"/>
                <a:sym typeface="Calibri"/>
              </a:rPr>
              <a:t>definir diretrizes, objetivos, metas e estratégias </a:t>
            </a:r>
            <a:r>
              <a:rPr lang="pt-BR" sz="1200" i="1" dirty="0">
                <a:solidFill>
                  <a:srgbClr val="5E7494"/>
                </a:solidFill>
                <a:latin typeface="Calibri"/>
                <a:ea typeface="Calibri"/>
                <a:cs typeface="Calibri"/>
                <a:sym typeface="Calibri"/>
              </a:rPr>
              <a:t>de implementação para </a:t>
            </a:r>
            <a:r>
              <a:rPr lang="pt-BR" sz="1200" b="1" i="1" dirty="0">
                <a:solidFill>
                  <a:srgbClr val="5E7494"/>
                </a:solidFill>
                <a:latin typeface="Calibri"/>
                <a:ea typeface="Calibri"/>
                <a:cs typeface="Calibri"/>
                <a:sym typeface="Calibri"/>
              </a:rPr>
              <a:t>assegurar a manutenção e desenvolvimento do ensino </a:t>
            </a:r>
            <a:r>
              <a:rPr lang="pt-BR" sz="1200" i="1" dirty="0">
                <a:solidFill>
                  <a:srgbClr val="5E7494"/>
                </a:solidFill>
                <a:latin typeface="Calibri"/>
                <a:ea typeface="Calibri"/>
                <a:cs typeface="Calibri"/>
                <a:sym typeface="Calibri"/>
              </a:rPr>
              <a:t>em seus diversos níveis, etapas e modalidades por meio de ações integradas dos poderes públicos das diferentes esferas federativas.”</a:t>
            </a:r>
            <a:br>
              <a:rPr lang="pt-BR" sz="1200" i="1" dirty="0">
                <a:solidFill>
                  <a:srgbClr val="5E749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750" i="1" dirty="0">
                <a:solidFill>
                  <a:srgbClr val="7B7B7B"/>
                </a:solidFill>
                <a:latin typeface="Calibri"/>
                <a:ea typeface="Calibri"/>
                <a:cs typeface="Calibri"/>
                <a:sym typeface="Calibri"/>
              </a:rPr>
              <a:t>EMENDA CONSTITUCIONAL Nº 59, DE 11 DE NOVEMBRO DE 2009</a:t>
            </a:r>
            <a:endParaRPr lang="pt-BR" sz="750" b="1" dirty="0">
              <a:solidFill>
                <a:srgbClr val="0084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-51620" y="2273300"/>
            <a:ext cx="412955" cy="580241"/>
          </a:xfrm>
          <a:prstGeom prst="rect">
            <a:avLst/>
          </a:prstGeom>
          <a:solidFill>
            <a:srgbClr val="16BA9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endParaRPr sz="135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"/>
          <p:cNvSpPr/>
          <p:nvPr/>
        </p:nvSpPr>
        <p:spPr>
          <a:xfrm>
            <a:off x="3916973" y="0"/>
            <a:ext cx="5090746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endParaRPr sz="1350">
              <a:solidFill>
                <a:schemeClr val="lt1"/>
              </a:solidFill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2271713" y="0"/>
            <a:ext cx="6872288" cy="5143500"/>
          </a:xfrm>
          <a:custGeom>
            <a:avLst/>
            <a:gdLst/>
            <a:ahLst/>
            <a:cxnLst/>
            <a:rect l="l" t="t" r="r" b="b"/>
            <a:pathLst>
              <a:path w="7299977" h="6858000" extrusionOk="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solidFill>
            <a:schemeClr val="lt2">
              <a:alpha val="46666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800"/>
            </a:pPr>
            <a:endParaRPr sz="1350" dirty="0">
              <a:solidFill>
                <a:schemeClr val="dk1"/>
              </a:solidFill>
            </a:endParaRPr>
          </a:p>
        </p:txBody>
      </p:sp>
      <p:sp>
        <p:nvSpPr>
          <p:cNvPr id="33" name="Google Shape;33;p2"/>
          <p:cNvSpPr txBox="1"/>
          <p:nvPr/>
        </p:nvSpPr>
        <p:spPr>
          <a:xfrm>
            <a:off x="412954" y="2273301"/>
            <a:ext cx="2811608" cy="58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lnSpc>
                <a:spcPct val="90000"/>
              </a:lnSpc>
              <a:buSzPts val="2800"/>
            </a:pPr>
            <a:r>
              <a:rPr lang="pt-BR" sz="2100" b="1">
                <a:solidFill>
                  <a:srgbClr val="0084AA"/>
                </a:solidFill>
              </a:rPr>
              <a:t>CONTEXTO</a:t>
            </a:r>
            <a:endParaRPr sz="1050"/>
          </a:p>
        </p:txBody>
      </p:sp>
      <p:sp>
        <p:nvSpPr>
          <p:cNvPr id="35" name="Google Shape;35;p2"/>
          <p:cNvSpPr/>
          <p:nvPr/>
        </p:nvSpPr>
        <p:spPr>
          <a:xfrm>
            <a:off x="-51620" y="2273300"/>
            <a:ext cx="412955" cy="580241"/>
          </a:xfrm>
          <a:prstGeom prst="rect">
            <a:avLst/>
          </a:prstGeom>
          <a:solidFill>
            <a:srgbClr val="16BA9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endParaRPr sz="1350">
              <a:solidFill>
                <a:schemeClr val="lt1"/>
              </a:solidFill>
            </a:endParaRPr>
          </a:p>
        </p:txBody>
      </p:sp>
      <p:sp>
        <p:nvSpPr>
          <p:cNvPr id="8" name="Google Shape;34;p2">
            <a:extLst>
              <a:ext uri="{FF2B5EF4-FFF2-40B4-BE49-F238E27FC236}">
                <a16:creationId xmlns:a16="http://schemas.microsoft.com/office/drawing/2014/main" id="{571E40E8-4FFD-0544-80CB-37073F3D65B9}"/>
              </a:ext>
            </a:extLst>
          </p:cNvPr>
          <p:cNvSpPr/>
          <p:nvPr/>
        </p:nvSpPr>
        <p:spPr>
          <a:xfrm>
            <a:off x="3794166" y="0"/>
            <a:ext cx="5316864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lvl="1">
              <a:buSzPts val="1600"/>
            </a:pPr>
            <a:r>
              <a:rPr lang="pt-BR" sz="1200" b="1" dirty="0">
                <a:solidFill>
                  <a:srgbClr val="0084AA"/>
                </a:solidFill>
                <a:latin typeface="Calibri"/>
                <a:ea typeface="Calibri"/>
                <a:cs typeface="Calibri"/>
                <a:sym typeface="Calibri"/>
              </a:rPr>
              <a:t>PLANOS SUBNACIONAIS DE EDUCAÇÃO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lvl="2" algn="r">
              <a:buSzPts val="1600"/>
            </a:pPr>
            <a:endParaRPr lang="pt-BR" sz="1200" i="1" dirty="0">
              <a:solidFill>
                <a:srgbClr val="5E74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 algn="r">
              <a:buSzPts val="1600"/>
            </a:pPr>
            <a:r>
              <a:rPr lang="pt-BR" sz="1200" i="1" dirty="0">
                <a:solidFill>
                  <a:srgbClr val="5E7494"/>
                </a:solidFill>
                <a:latin typeface="Calibri"/>
                <a:ea typeface="Calibri"/>
                <a:cs typeface="Calibri"/>
                <a:sym typeface="Calibri"/>
              </a:rPr>
              <a:t>“Art. 8.ºOs Estados, o Distrito Federal e os Municípios </a:t>
            </a:r>
            <a:r>
              <a:rPr lang="pt-BR" sz="1200" b="1" i="1" dirty="0">
                <a:solidFill>
                  <a:srgbClr val="5E7494"/>
                </a:solidFill>
                <a:latin typeface="Calibri"/>
                <a:ea typeface="Calibri"/>
                <a:cs typeface="Calibri"/>
                <a:sym typeface="Calibri"/>
              </a:rPr>
              <a:t>deverão elaborar seus correspondentes planos de educação, ou adequar os planos já aprovados em lei, </a:t>
            </a:r>
            <a:r>
              <a:rPr lang="pt-BR" sz="1200" i="1" dirty="0">
                <a:solidFill>
                  <a:srgbClr val="5E7494"/>
                </a:solidFill>
                <a:latin typeface="Calibri"/>
                <a:ea typeface="Calibri"/>
                <a:cs typeface="Calibri"/>
                <a:sym typeface="Calibri"/>
              </a:rPr>
              <a:t>em consonância com as diretrizes, metas e estratégias previstas neste PNE.”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lvl="2" algn="r">
              <a:buSzPts val="1000"/>
            </a:pPr>
            <a:r>
              <a:rPr lang="pt-BR" sz="750" i="1" dirty="0">
                <a:solidFill>
                  <a:srgbClr val="7B7B7B"/>
                </a:solidFill>
                <a:latin typeface="Calibri"/>
                <a:ea typeface="Calibri"/>
                <a:cs typeface="Calibri"/>
                <a:sym typeface="Calibri"/>
              </a:rPr>
              <a:t>LEI n.º13.005, DE 25 DE JUNHO DE 2014.</a:t>
            </a:r>
            <a:endParaRPr sz="750" dirty="0">
              <a:latin typeface="Calibri"/>
              <a:ea typeface="Calibri"/>
              <a:cs typeface="Calibri"/>
              <a:sym typeface="Calibri"/>
            </a:endParaRPr>
          </a:p>
          <a:p>
            <a:pPr lvl="1" algn="r">
              <a:buSzPts val="1200"/>
            </a:pPr>
            <a:endParaRPr sz="750" i="1" dirty="0">
              <a:solidFill>
                <a:srgbClr val="5E74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>
              <a:buSzPts val="1200"/>
            </a:pPr>
            <a:r>
              <a:rPr lang="pt-BR" sz="1200" b="1" dirty="0">
                <a:solidFill>
                  <a:srgbClr val="0084AA"/>
                </a:solidFill>
                <a:latin typeface="Calibri"/>
                <a:ea typeface="Calibri"/>
                <a:cs typeface="Calibri"/>
                <a:sym typeface="Calibri"/>
              </a:rPr>
              <a:t>APOIO TÉCNICO E FINANCEIRO</a:t>
            </a:r>
          </a:p>
          <a:p>
            <a:pPr lvl="1">
              <a:buSzPts val="1200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lvl="3" algn="r">
              <a:buSzPts val="1600"/>
            </a:pPr>
            <a:r>
              <a:rPr lang="pt-BR" sz="1200" i="1" dirty="0">
                <a:solidFill>
                  <a:srgbClr val="5E7494"/>
                </a:solidFill>
                <a:latin typeface="Calibri"/>
                <a:ea typeface="Calibri"/>
                <a:cs typeface="Calibri"/>
                <a:sym typeface="Calibri"/>
              </a:rPr>
              <a:t>“Art. 1.º O </a:t>
            </a:r>
            <a:r>
              <a:rPr lang="pt-BR" sz="1200" b="1" i="1" dirty="0">
                <a:solidFill>
                  <a:srgbClr val="5E7494"/>
                </a:solidFill>
                <a:latin typeface="Calibri"/>
                <a:ea typeface="Calibri"/>
                <a:cs typeface="Calibri"/>
                <a:sym typeface="Calibri"/>
              </a:rPr>
              <a:t>apoio técnico ou financeiro </a:t>
            </a:r>
            <a:r>
              <a:rPr lang="pt-BR" sz="1200" i="1" dirty="0">
                <a:solidFill>
                  <a:srgbClr val="5E7494"/>
                </a:solidFill>
                <a:latin typeface="Calibri"/>
                <a:ea typeface="Calibri"/>
                <a:cs typeface="Calibri"/>
                <a:sym typeface="Calibri"/>
              </a:rPr>
              <a:t>prestado em caráter </a:t>
            </a:r>
            <a:r>
              <a:rPr lang="pt-BR" sz="1200" b="1" i="1" dirty="0">
                <a:solidFill>
                  <a:srgbClr val="5E7494"/>
                </a:solidFill>
                <a:latin typeface="Calibri"/>
                <a:ea typeface="Calibri"/>
                <a:cs typeface="Calibri"/>
                <a:sym typeface="Calibri"/>
              </a:rPr>
              <a:t>suplementar e voluntário</a:t>
            </a:r>
            <a:r>
              <a:rPr lang="pt-BR" sz="1200" i="1" dirty="0">
                <a:solidFill>
                  <a:srgbClr val="5E7494"/>
                </a:solidFill>
                <a:latin typeface="Calibri"/>
                <a:ea typeface="Calibri"/>
                <a:cs typeface="Calibri"/>
                <a:sym typeface="Calibri"/>
              </a:rPr>
              <a:t> pela União às redes públicas de educação básica dos Estados, do Distrito Federal e dos Municípios será feito mediante a </a:t>
            </a:r>
            <a:r>
              <a:rPr lang="pt-BR" sz="1200" b="1" i="1" dirty="0" err="1">
                <a:solidFill>
                  <a:srgbClr val="5E7494"/>
                </a:solidFill>
                <a:latin typeface="Calibri"/>
                <a:ea typeface="Calibri"/>
                <a:cs typeface="Calibri"/>
                <a:sym typeface="Calibri"/>
              </a:rPr>
              <a:t>pactuação</a:t>
            </a:r>
            <a:r>
              <a:rPr lang="pt-BR" sz="1200" b="1" i="1" dirty="0">
                <a:solidFill>
                  <a:srgbClr val="5E7494"/>
                </a:solidFill>
                <a:latin typeface="Calibri"/>
                <a:ea typeface="Calibri"/>
                <a:cs typeface="Calibri"/>
                <a:sym typeface="Calibri"/>
              </a:rPr>
              <a:t> de Plano de Ações Articuladas — PAR.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lvl="3" algn="r">
              <a:buSzPts val="1600"/>
            </a:pPr>
            <a:r>
              <a:rPr lang="pt-BR" sz="1200" i="1" dirty="0">
                <a:solidFill>
                  <a:srgbClr val="5E7494"/>
                </a:solidFill>
                <a:latin typeface="Calibri"/>
                <a:ea typeface="Calibri"/>
                <a:cs typeface="Calibri"/>
                <a:sym typeface="Calibri"/>
              </a:rPr>
              <a:t>Parágrafo único. O PAR tem por objetivo promover a melhoria da qualidade da educação básica pública, </a:t>
            </a:r>
            <a:r>
              <a:rPr lang="pt-BR" sz="1200" b="1" i="1" dirty="0">
                <a:solidFill>
                  <a:srgbClr val="5E7494"/>
                </a:solidFill>
                <a:latin typeface="Calibri"/>
                <a:ea typeface="Calibri"/>
                <a:cs typeface="Calibri"/>
                <a:sym typeface="Calibri"/>
              </a:rPr>
              <a:t>observadas as metas, diretrizes e estratégias do Plano Nacional de Educação.”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algn="r">
              <a:buSzPts val="1000"/>
            </a:pPr>
            <a:r>
              <a:rPr lang="pt-BR" sz="750" i="1" dirty="0">
                <a:solidFill>
                  <a:srgbClr val="7B7B7B"/>
                </a:solidFill>
                <a:latin typeface="Calibri"/>
                <a:ea typeface="Calibri"/>
                <a:cs typeface="Calibri"/>
                <a:sym typeface="Calibri"/>
              </a:rPr>
              <a:t>LEI Nº 12.695, DE 25 DE JULHO DE 2012.</a:t>
            </a:r>
            <a:endParaRPr sz="75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0171727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/>
          <p:nvPr/>
        </p:nvSpPr>
        <p:spPr>
          <a:xfrm>
            <a:off x="713419" y="1889121"/>
            <a:ext cx="596822" cy="577051"/>
          </a:xfrm>
          <a:prstGeom prst="ellipse">
            <a:avLst/>
          </a:prstGeom>
          <a:solidFill>
            <a:srgbClr val="B7D7D8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r>
              <a:rPr lang="pt-BR" sz="4050">
                <a:solidFill>
                  <a:schemeClr val="lt1"/>
                </a:solidFill>
              </a:rPr>
              <a:t>9</a:t>
            </a:r>
            <a:endParaRPr sz="4050">
              <a:solidFill>
                <a:schemeClr val="lt1"/>
              </a:solidFill>
            </a:endParaRPr>
          </a:p>
        </p:txBody>
      </p:sp>
      <p:sp>
        <p:nvSpPr>
          <p:cNvPr id="96" name="Google Shape;96;p9"/>
          <p:cNvSpPr/>
          <p:nvPr/>
        </p:nvSpPr>
        <p:spPr>
          <a:xfrm>
            <a:off x="-51620" y="425698"/>
            <a:ext cx="412955" cy="484748"/>
          </a:xfrm>
          <a:prstGeom prst="rect">
            <a:avLst/>
          </a:prstGeom>
          <a:solidFill>
            <a:srgbClr val="16BA9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endParaRPr sz="1350">
              <a:solidFill>
                <a:schemeClr val="lt1"/>
              </a:solidFill>
            </a:endParaRPr>
          </a:p>
        </p:txBody>
      </p:sp>
      <p:sp>
        <p:nvSpPr>
          <p:cNvPr id="98" name="Google Shape;98;p9"/>
          <p:cNvSpPr/>
          <p:nvPr/>
        </p:nvSpPr>
        <p:spPr>
          <a:xfrm>
            <a:off x="1409187" y="1900663"/>
            <a:ext cx="2991026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1600"/>
            </a:pPr>
            <a:r>
              <a:rPr lang="pt-BR" sz="1200">
                <a:solidFill>
                  <a:srgbClr val="525252"/>
                </a:solidFill>
              </a:rPr>
              <a:t>Metas sobre acesso, trajetória e aprendizado</a:t>
            </a:r>
            <a:endParaRPr sz="1200">
              <a:solidFill>
                <a:srgbClr val="525252"/>
              </a:solidFill>
            </a:endParaRPr>
          </a:p>
          <a:p>
            <a:pPr>
              <a:buSzPts val="1400"/>
            </a:pPr>
            <a:r>
              <a:rPr lang="pt-BR" sz="750" i="1">
                <a:solidFill>
                  <a:srgbClr val="5E7494"/>
                </a:solidFill>
              </a:rPr>
              <a:t>Metas 1 a 5 e 7 a 9 (educação básica) e 12 (educação superior).</a:t>
            </a:r>
            <a:endParaRPr sz="750" i="1">
              <a:solidFill>
                <a:srgbClr val="5E7494"/>
              </a:solidFill>
            </a:endParaRPr>
          </a:p>
        </p:txBody>
      </p:sp>
      <p:sp>
        <p:nvSpPr>
          <p:cNvPr id="99" name="Google Shape;99;p9"/>
          <p:cNvSpPr/>
          <p:nvPr/>
        </p:nvSpPr>
        <p:spPr>
          <a:xfrm>
            <a:off x="1409186" y="2667699"/>
            <a:ext cx="29220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1600"/>
            </a:pPr>
            <a:r>
              <a:rPr lang="pt-BR" sz="1200">
                <a:solidFill>
                  <a:srgbClr val="525252"/>
                </a:solidFill>
              </a:rPr>
              <a:t>Metas sobre a formação dos docentes</a:t>
            </a:r>
            <a:endParaRPr sz="1200">
              <a:solidFill>
                <a:srgbClr val="525252"/>
              </a:solidFill>
            </a:endParaRPr>
          </a:p>
          <a:p>
            <a:pPr>
              <a:buSzPts val="1400"/>
            </a:pPr>
            <a:r>
              <a:rPr lang="pt-BR" sz="750" i="1">
                <a:solidFill>
                  <a:srgbClr val="5E7494"/>
                </a:solidFill>
              </a:rPr>
              <a:t>Metas 13 a 16</a:t>
            </a:r>
            <a:endParaRPr sz="750" i="1">
              <a:solidFill>
                <a:srgbClr val="5E7494"/>
              </a:solidFill>
            </a:endParaRPr>
          </a:p>
        </p:txBody>
      </p:sp>
      <p:sp>
        <p:nvSpPr>
          <p:cNvPr id="100" name="Google Shape;100;p9"/>
          <p:cNvSpPr/>
          <p:nvPr/>
        </p:nvSpPr>
        <p:spPr>
          <a:xfrm>
            <a:off x="1412818" y="3294638"/>
            <a:ext cx="286066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1600"/>
            </a:pPr>
            <a:r>
              <a:rPr lang="pt-BR" sz="1200">
                <a:solidFill>
                  <a:srgbClr val="525252"/>
                </a:solidFill>
              </a:rPr>
              <a:t>Metas sobre a carreira e a remuneração dos docentes</a:t>
            </a:r>
            <a:endParaRPr sz="1200">
              <a:solidFill>
                <a:srgbClr val="525252"/>
              </a:solidFill>
            </a:endParaRPr>
          </a:p>
          <a:p>
            <a:pPr>
              <a:buSzPts val="1400"/>
            </a:pPr>
            <a:r>
              <a:rPr lang="pt-BR" sz="750" i="1">
                <a:solidFill>
                  <a:srgbClr val="5E7494"/>
                </a:solidFill>
              </a:rPr>
              <a:t>Metas 17 e 18</a:t>
            </a:r>
            <a:endParaRPr sz="750" i="1">
              <a:solidFill>
                <a:srgbClr val="5E7494"/>
              </a:solidFill>
            </a:endParaRPr>
          </a:p>
        </p:txBody>
      </p:sp>
      <p:sp>
        <p:nvSpPr>
          <p:cNvPr id="101" name="Google Shape;101;p9"/>
          <p:cNvSpPr/>
          <p:nvPr/>
        </p:nvSpPr>
        <p:spPr>
          <a:xfrm>
            <a:off x="1426827" y="4135441"/>
            <a:ext cx="2771312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1600"/>
            </a:pPr>
            <a:r>
              <a:rPr lang="pt-BR" sz="1200">
                <a:solidFill>
                  <a:srgbClr val="525252"/>
                </a:solidFill>
              </a:rPr>
              <a:t>Metas sobre a educação profissional</a:t>
            </a:r>
            <a:endParaRPr sz="1200">
              <a:solidFill>
                <a:srgbClr val="525252"/>
              </a:solidFill>
            </a:endParaRPr>
          </a:p>
          <a:p>
            <a:pPr>
              <a:buSzPts val="1400"/>
            </a:pPr>
            <a:r>
              <a:rPr lang="pt-BR" sz="750" i="1">
                <a:solidFill>
                  <a:srgbClr val="5E7494"/>
                </a:solidFill>
              </a:rPr>
              <a:t>Metas 10 e 11</a:t>
            </a:r>
            <a:endParaRPr sz="750" i="1">
              <a:solidFill>
                <a:srgbClr val="5E7494"/>
              </a:solidFill>
            </a:endParaRPr>
          </a:p>
        </p:txBody>
      </p:sp>
      <p:sp>
        <p:nvSpPr>
          <p:cNvPr id="102" name="Google Shape;102;p9"/>
          <p:cNvSpPr/>
          <p:nvPr/>
        </p:nvSpPr>
        <p:spPr>
          <a:xfrm>
            <a:off x="5611149" y="2957547"/>
            <a:ext cx="265665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1600"/>
            </a:pPr>
            <a:r>
              <a:rPr lang="pt-BR" sz="1200">
                <a:solidFill>
                  <a:srgbClr val="525252"/>
                </a:solidFill>
              </a:rPr>
              <a:t>Meta sobre a educação em tempo integral</a:t>
            </a:r>
            <a:endParaRPr sz="1200">
              <a:solidFill>
                <a:srgbClr val="525252"/>
              </a:solidFill>
            </a:endParaRPr>
          </a:p>
          <a:p>
            <a:pPr>
              <a:buSzPts val="1400"/>
            </a:pPr>
            <a:r>
              <a:rPr lang="pt-BR" sz="750" i="1">
                <a:solidFill>
                  <a:srgbClr val="5E7494"/>
                </a:solidFill>
              </a:rPr>
              <a:t>Meta 6</a:t>
            </a:r>
            <a:endParaRPr sz="750" i="1">
              <a:solidFill>
                <a:srgbClr val="5E7494"/>
              </a:solidFill>
            </a:endParaRPr>
          </a:p>
        </p:txBody>
      </p:sp>
      <p:sp>
        <p:nvSpPr>
          <p:cNvPr id="103" name="Google Shape;103;p9"/>
          <p:cNvSpPr/>
          <p:nvPr/>
        </p:nvSpPr>
        <p:spPr>
          <a:xfrm>
            <a:off x="5618840" y="2188977"/>
            <a:ext cx="2498733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1600"/>
            </a:pPr>
            <a:r>
              <a:rPr lang="pt-BR" sz="1200">
                <a:solidFill>
                  <a:srgbClr val="525252"/>
                </a:solidFill>
              </a:rPr>
              <a:t>Meta sobre a gestão da educação</a:t>
            </a:r>
            <a:endParaRPr sz="1200">
              <a:solidFill>
                <a:srgbClr val="525252"/>
              </a:solidFill>
            </a:endParaRPr>
          </a:p>
          <a:p>
            <a:pPr>
              <a:buSzPts val="1400"/>
            </a:pPr>
            <a:r>
              <a:rPr lang="pt-BR" sz="750" i="1">
                <a:solidFill>
                  <a:srgbClr val="5E7494"/>
                </a:solidFill>
              </a:rPr>
              <a:t>Meta 19</a:t>
            </a:r>
            <a:endParaRPr sz="750" i="1">
              <a:solidFill>
                <a:srgbClr val="5E7494"/>
              </a:solidFill>
            </a:endParaRPr>
          </a:p>
        </p:txBody>
      </p:sp>
      <p:sp>
        <p:nvSpPr>
          <p:cNvPr id="104" name="Google Shape;104;p9"/>
          <p:cNvSpPr/>
          <p:nvPr/>
        </p:nvSpPr>
        <p:spPr>
          <a:xfrm>
            <a:off x="5611150" y="3787355"/>
            <a:ext cx="265665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1600"/>
            </a:pPr>
            <a:r>
              <a:rPr lang="pt-BR" sz="1200">
                <a:solidFill>
                  <a:srgbClr val="525252"/>
                </a:solidFill>
              </a:rPr>
              <a:t>Meta sobre a ampliação de recursos destinados ao setor</a:t>
            </a:r>
            <a:endParaRPr sz="1200">
              <a:solidFill>
                <a:srgbClr val="525252"/>
              </a:solidFill>
            </a:endParaRPr>
          </a:p>
          <a:p>
            <a:pPr>
              <a:buSzPts val="1400"/>
            </a:pPr>
            <a:r>
              <a:rPr lang="pt-BR" sz="750" i="1">
                <a:solidFill>
                  <a:srgbClr val="5E7494"/>
                </a:solidFill>
              </a:rPr>
              <a:t>Meta 20</a:t>
            </a:r>
            <a:endParaRPr sz="750" i="1">
              <a:solidFill>
                <a:srgbClr val="5E7494"/>
              </a:solidFill>
            </a:endParaRPr>
          </a:p>
        </p:txBody>
      </p:sp>
      <p:sp>
        <p:nvSpPr>
          <p:cNvPr id="107" name="Google Shape;107;p9"/>
          <p:cNvSpPr/>
          <p:nvPr/>
        </p:nvSpPr>
        <p:spPr>
          <a:xfrm>
            <a:off x="713419" y="2579617"/>
            <a:ext cx="596822" cy="577051"/>
          </a:xfrm>
          <a:prstGeom prst="ellipse">
            <a:avLst/>
          </a:prstGeom>
          <a:solidFill>
            <a:srgbClr val="B7D7D8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r>
              <a:rPr lang="pt-BR" sz="4050">
                <a:solidFill>
                  <a:schemeClr val="lt1"/>
                </a:solidFill>
              </a:rPr>
              <a:t>4</a:t>
            </a:r>
            <a:endParaRPr sz="4050">
              <a:solidFill>
                <a:schemeClr val="lt1"/>
              </a:solidFill>
            </a:endParaRPr>
          </a:p>
        </p:txBody>
      </p:sp>
      <p:sp>
        <p:nvSpPr>
          <p:cNvPr id="108" name="Google Shape;108;p9"/>
          <p:cNvSpPr/>
          <p:nvPr/>
        </p:nvSpPr>
        <p:spPr>
          <a:xfrm>
            <a:off x="717051" y="3290943"/>
            <a:ext cx="596822" cy="577051"/>
          </a:xfrm>
          <a:prstGeom prst="ellipse">
            <a:avLst/>
          </a:prstGeom>
          <a:solidFill>
            <a:srgbClr val="B7D7D8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r>
              <a:rPr lang="pt-BR" sz="4050">
                <a:solidFill>
                  <a:schemeClr val="lt1"/>
                </a:solidFill>
              </a:rPr>
              <a:t>2</a:t>
            </a:r>
            <a:endParaRPr sz="4050">
              <a:solidFill>
                <a:schemeClr val="lt1"/>
              </a:solidFill>
            </a:endParaRPr>
          </a:p>
        </p:txBody>
      </p:sp>
      <p:sp>
        <p:nvSpPr>
          <p:cNvPr id="109" name="Google Shape;109;p9"/>
          <p:cNvSpPr/>
          <p:nvPr/>
        </p:nvSpPr>
        <p:spPr>
          <a:xfrm>
            <a:off x="713419" y="4031691"/>
            <a:ext cx="596822" cy="577051"/>
          </a:xfrm>
          <a:prstGeom prst="ellipse">
            <a:avLst/>
          </a:prstGeom>
          <a:solidFill>
            <a:srgbClr val="B7D7D8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r>
              <a:rPr lang="pt-BR" sz="4050" dirty="0">
                <a:solidFill>
                  <a:schemeClr val="lt1"/>
                </a:solidFill>
              </a:rPr>
              <a:t>2</a:t>
            </a:r>
            <a:endParaRPr sz="4050" dirty="0">
              <a:solidFill>
                <a:schemeClr val="lt1"/>
              </a:solidFill>
            </a:endParaRPr>
          </a:p>
        </p:txBody>
      </p:sp>
      <p:sp>
        <p:nvSpPr>
          <p:cNvPr id="110" name="Google Shape;110;p9"/>
          <p:cNvSpPr/>
          <p:nvPr/>
        </p:nvSpPr>
        <p:spPr>
          <a:xfrm>
            <a:off x="4889579" y="2161587"/>
            <a:ext cx="596822" cy="577051"/>
          </a:xfrm>
          <a:prstGeom prst="ellipse">
            <a:avLst/>
          </a:prstGeom>
          <a:solidFill>
            <a:srgbClr val="B7D7D8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r>
              <a:rPr lang="pt-BR" sz="4050">
                <a:solidFill>
                  <a:schemeClr val="lt1"/>
                </a:solidFill>
              </a:rPr>
              <a:t>1</a:t>
            </a:r>
            <a:endParaRPr sz="4050">
              <a:solidFill>
                <a:schemeClr val="lt1"/>
              </a:solidFill>
            </a:endParaRPr>
          </a:p>
        </p:txBody>
      </p:sp>
      <p:sp>
        <p:nvSpPr>
          <p:cNvPr id="111" name="Google Shape;111;p9"/>
          <p:cNvSpPr/>
          <p:nvPr/>
        </p:nvSpPr>
        <p:spPr>
          <a:xfrm>
            <a:off x="4889579" y="2943933"/>
            <a:ext cx="596822" cy="577051"/>
          </a:xfrm>
          <a:prstGeom prst="ellipse">
            <a:avLst/>
          </a:prstGeom>
          <a:solidFill>
            <a:srgbClr val="B7D7D8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r>
              <a:rPr lang="pt-BR" sz="4050">
                <a:solidFill>
                  <a:schemeClr val="lt1"/>
                </a:solidFill>
              </a:rPr>
              <a:t>1</a:t>
            </a:r>
            <a:endParaRPr sz="4050">
              <a:solidFill>
                <a:schemeClr val="lt1"/>
              </a:solidFill>
            </a:endParaRPr>
          </a:p>
        </p:txBody>
      </p:sp>
      <p:sp>
        <p:nvSpPr>
          <p:cNvPr id="112" name="Google Shape;112;p9"/>
          <p:cNvSpPr/>
          <p:nvPr/>
        </p:nvSpPr>
        <p:spPr>
          <a:xfrm>
            <a:off x="4897410" y="3805905"/>
            <a:ext cx="596822" cy="577051"/>
          </a:xfrm>
          <a:prstGeom prst="ellipse">
            <a:avLst/>
          </a:prstGeom>
          <a:solidFill>
            <a:srgbClr val="B7D7D8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r>
              <a:rPr lang="pt-BR" sz="4050">
                <a:solidFill>
                  <a:schemeClr val="lt1"/>
                </a:solidFill>
              </a:rPr>
              <a:t>1</a:t>
            </a:r>
            <a:endParaRPr sz="4050">
              <a:solidFill>
                <a:schemeClr val="lt1"/>
              </a:solidFill>
            </a:endParaRPr>
          </a:p>
        </p:txBody>
      </p:sp>
      <p:sp>
        <p:nvSpPr>
          <p:cNvPr id="21" name="Google Shape;171;p8"/>
          <p:cNvSpPr txBox="1"/>
          <p:nvPr/>
        </p:nvSpPr>
        <p:spPr>
          <a:xfrm>
            <a:off x="400697" y="484881"/>
            <a:ext cx="8192925" cy="34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1200" b="1" dirty="0">
                <a:solidFill>
                  <a:srgbClr val="0084AA"/>
                </a:solidFill>
              </a:rPr>
              <a:t>ASSEGURAR O DIREITO A EDUCAÇÃO EM REGIME DE COLABORAÇÃO</a:t>
            </a:r>
            <a:endParaRPr sz="1200" b="1" dirty="0">
              <a:solidFill>
                <a:srgbClr val="0084AA"/>
              </a:solidFill>
            </a:endParaRPr>
          </a:p>
          <a:p>
            <a:pPr lvl="0">
              <a:lnSpc>
                <a:spcPct val="90000"/>
              </a:lnSpc>
              <a:buSzPts val="2800"/>
            </a:pPr>
            <a:r>
              <a:rPr lang="pt-BR" sz="825" i="1" dirty="0">
                <a:solidFill>
                  <a:srgbClr val="5E7494"/>
                </a:solidFill>
              </a:rPr>
              <a:t>REGIME DE COLABORAÇÃO: VISANDO O ALCANCE DAS METAS DO PNE</a:t>
            </a:r>
            <a:endParaRPr lang="pt-BR" sz="900" dirty="0"/>
          </a:p>
        </p:txBody>
      </p:sp>
      <p:sp>
        <p:nvSpPr>
          <p:cNvPr id="22" name="Google Shape;86;p56">
            <a:extLst>
              <a:ext uri="{FF2B5EF4-FFF2-40B4-BE49-F238E27FC236}">
                <a16:creationId xmlns:a16="http://schemas.microsoft.com/office/drawing/2014/main" id="{E8961EE4-3941-492D-A203-FFA20C5FD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979" y="1055647"/>
            <a:ext cx="34529" cy="484584"/>
          </a:xfrm>
          <a:prstGeom prst="rect">
            <a:avLst/>
          </a:prstGeom>
          <a:solidFill>
            <a:srgbClr val="16BA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 anchor="ctr"/>
          <a:lstStyle/>
          <a:p>
            <a:pPr algn="ctr">
              <a:buClr>
                <a:srgbClr val="000000"/>
              </a:buClr>
              <a:buSzPts val="1800"/>
              <a:buFont typeface="Arial" panose="020B0604020202020204" pitchFamily="34" charset="0"/>
              <a:buNone/>
            </a:pPr>
            <a:endParaRPr lang="pt-BR" altLang="pt-BR" sz="105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Google Shape;94;p56">
            <a:extLst>
              <a:ext uri="{FF2B5EF4-FFF2-40B4-BE49-F238E27FC236}">
                <a16:creationId xmlns:a16="http://schemas.microsoft.com/office/drawing/2014/main" id="{673BBE84-A00E-45A1-AFB1-1A4E18591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508" y="1043202"/>
            <a:ext cx="8265319" cy="43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>
            <a:sp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pt-BR" altLang="pt-BR" sz="1200" dirty="0">
                <a:solidFill>
                  <a:srgbClr val="5E7494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Fortalecimento do regime de colaboração, em atendimento a EC n.º 59/2009, que trata de objetivos do Plano Nacional de Educação — PNE (Lei n.º 13.005/2014).</a:t>
            </a: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;p4">
            <a:extLst>
              <a:ext uri="{FF2B5EF4-FFF2-40B4-BE49-F238E27FC236}">
                <a16:creationId xmlns:a16="http://schemas.microsoft.com/office/drawing/2014/main" id="{000A68B5-0AAA-2C98-9C65-4C3484FE6434}"/>
              </a:ext>
            </a:extLst>
          </p:cNvPr>
          <p:cNvSpPr/>
          <p:nvPr/>
        </p:nvSpPr>
        <p:spPr>
          <a:xfrm>
            <a:off x="1308734" y="862394"/>
            <a:ext cx="2085975" cy="3038475"/>
          </a:xfrm>
          <a:custGeom>
            <a:avLst/>
            <a:gdLst/>
            <a:ahLst/>
            <a:cxnLst/>
            <a:rect l="l" t="t" r="r" b="b"/>
            <a:pathLst>
              <a:path w="2781300" h="4051300" extrusionOk="0">
                <a:moveTo>
                  <a:pt x="0" y="175132"/>
                </a:moveTo>
                <a:lnTo>
                  <a:pt x="6255" y="128558"/>
                </a:lnTo>
                <a:lnTo>
                  <a:pt x="23911" y="86717"/>
                </a:lnTo>
                <a:lnTo>
                  <a:pt x="51296" y="51276"/>
                </a:lnTo>
                <a:lnTo>
                  <a:pt x="86743" y="23899"/>
                </a:lnTo>
                <a:lnTo>
                  <a:pt x="128583" y="6252"/>
                </a:lnTo>
                <a:lnTo>
                  <a:pt x="175145" y="0"/>
                </a:lnTo>
                <a:lnTo>
                  <a:pt x="2606167" y="0"/>
                </a:lnTo>
                <a:lnTo>
                  <a:pt x="2652741" y="6252"/>
                </a:lnTo>
                <a:lnTo>
                  <a:pt x="2694582" y="23899"/>
                </a:lnTo>
                <a:lnTo>
                  <a:pt x="2730023" y="51276"/>
                </a:lnTo>
                <a:lnTo>
                  <a:pt x="2757400" y="86717"/>
                </a:lnTo>
                <a:lnTo>
                  <a:pt x="2775047" y="128558"/>
                </a:lnTo>
                <a:lnTo>
                  <a:pt x="2781300" y="175132"/>
                </a:lnTo>
                <a:lnTo>
                  <a:pt x="2781300" y="3875646"/>
                </a:lnTo>
                <a:lnTo>
                  <a:pt x="2775047" y="3922208"/>
                </a:lnTo>
                <a:lnTo>
                  <a:pt x="2757400" y="3964048"/>
                </a:lnTo>
                <a:lnTo>
                  <a:pt x="2730023" y="3999495"/>
                </a:lnTo>
                <a:lnTo>
                  <a:pt x="2694582" y="4026880"/>
                </a:lnTo>
                <a:lnTo>
                  <a:pt x="2652741" y="4044536"/>
                </a:lnTo>
                <a:lnTo>
                  <a:pt x="2606167" y="4050791"/>
                </a:lnTo>
                <a:lnTo>
                  <a:pt x="175145" y="4050791"/>
                </a:lnTo>
                <a:lnTo>
                  <a:pt x="128583" y="4044536"/>
                </a:lnTo>
                <a:lnTo>
                  <a:pt x="86743" y="4026880"/>
                </a:lnTo>
                <a:lnTo>
                  <a:pt x="51296" y="3999495"/>
                </a:lnTo>
                <a:lnTo>
                  <a:pt x="23911" y="3964048"/>
                </a:lnTo>
                <a:lnTo>
                  <a:pt x="6255" y="3922208"/>
                </a:lnTo>
                <a:lnTo>
                  <a:pt x="0" y="3875646"/>
                </a:lnTo>
                <a:lnTo>
                  <a:pt x="0" y="175132"/>
                </a:lnTo>
                <a:close/>
              </a:path>
            </a:pathLst>
          </a:custGeom>
          <a:noFill/>
          <a:ln w="9525" cap="flat" cmpd="sng">
            <a:solidFill>
              <a:srgbClr val="00172C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50"/>
          </a:p>
        </p:txBody>
      </p:sp>
      <p:sp>
        <p:nvSpPr>
          <p:cNvPr id="3" name="Google Shape;47;p4">
            <a:extLst>
              <a:ext uri="{FF2B5EF4-FFF2-40B4-BE49-F238E27FC236}">
                <a16:creationId xmlns:a16="http://schemas.microsoft.com/office/drawing/2014/main" id="{5985F700-4C2B-5B39-CE51-940CBEC35FFD}"/>
              </a:ext>
            </a:extLst>
          </p:cNvPr>
          <p:cNvSpPr txBox="1"/>
          <p:nvPr/>
        </p:nvSpPr>
        <p:spPr>
          <a:xfrm>
            <a:off x="1405968" y="912954"/>
            <a:ext cx="1815941" cy="50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 marR="3810"/>
            <a:r>
              <a:rPr lang="en-US" sz="1600" b="1" dirty="0">
                <a:solidFill>
                  <a:srgbClr val="0084AA"/>
                </a:solidFill>
                <a:sym typeface="Verdana"/>
              </a:rPr>
              <a:t>Como </a:t>
            </a:r>
            <a:r>
              <a:rPr lang="en-US" sz="1600" b="1" dirty="0" err="1">
                <a:solidFill>
                  <a:srgbClr val="0084AA"/>
                </a:solidFill>
                <a:sym typeface="Verdana"/>
              </a:rPr>
              <a:t>estamos</a:t>
            </a:r>
            <a:r>
              <a:rPr lang="en-US" sz="1600" b="1" dirty="0">
                <a:solidFill>
                  <a:srgbClr val="0084AA"/>
                </a:solidFill>
                <a:sym typeface="Verdana"/>
              </a:rPr>
              <a:t> </a:t>
            </a:r>
            <a:r>
              <a:rPr lang="en-US" sz="1600" b="1" dirty="0" err="1">
                <a:solidFill>
                  <a:srgbClr val="0084AA"/>
                </a:solidFill>
                <a:sym typeface="Verdana"/>
              </a:rPr>
              <a:t>na</a:t>
            </a:r>
            <a:r>
              <a:rPr lang="en-US" sz="1600" b="1" dirty="0">
                <a:solidFill>
                  <a:srgbClr val="0084AA"/>
                </a:solidFill>
                <a:sym typeface="Verdana"/>
              </a:rPr>
              <a:t>  </a:t>
            </a:r>
            <a:r>
              <a:rPr lang="en-US" sz="1600" b="1" dirty="0" err="1">
                <a:solidFill>
                  <a:srgbClr val="0084AA"/>
                </a:solidFill>
                <a:sym typeface="Verdana"/>
              </a:rPr>
              <a:t>Educação</a:t>
            </a:r>
            <a:r>
              <a:rPr lang="en-US" sz="1600" b="1" dirty="0">
                <a:solidFill>
                  <a:srgbClr val="0084AA"/>
                </a:solidFill>
                <a:sym typeface="Verdana"/>
              </a:rPr>
              <a:t> </a:t>
            </a:r>
            <a:r>
              <a:rPr lang="en-US" sz="1600" b="1" dirty="0" err="1">
                <a:solidFill>
                  <a:srgbClr val="0084AA"/>
                </a:solidFill>
                <a:sym typeface="Verdana"/>
              </a:rPr>
              <a:t>Básica</a:t>
            </a:r>
            <a:r>
              <a:rPr lang="en-US" sz="1600" b="1" dirty="0">
                <a:solidFill>
                  <a:srgbClr val="0084AA"/>
                </a:solidFill>
                <a:sym typeface="Verdana"/>
              </a:rPr>
              <a:t>?</a:t>
            </a:r>
            <a:endParaRPr sz="1600" b="1" dirty="0">
              <a:solidFill>
                <a:srgbClr val="0084AA"/>
              </a:solidFill>
              <a:sym typeface="Verdana"/>
            </a:endParaRPr>
          </a:p>
        </p:txBody>
      </p:sp>
      <p:sp>
        <p:nvSpPr>
          <p:cNvPr id="4" name="Google Shape;48;p4">
            <a:extLst>
              <a:ext uri="{FF2B5EF4-FFF2-40B4-BE49-F238E27FC236}">
                <a16:creationId xmlns:a16="http://schemas.microsoft.com/office/drawing/2014/main" id="{7E28D65E-D20A-2D99-E0F4-BE18BB65AC3E}"/>
              </a:ext>
            </a:extLst>
          </p:cNvPr>
          <p:cNvSpPr txBox="1"/>
          <p:nvPr/>
        </p:nvSpPr>
        <p:spPr>
          <a:xfrm>
            <a:off x="1405968" y="1888903"/>
            <a:ext cx="1012031" cy="171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1050">
                <a:latin typeface="Verdana"/>
                <a:ea typeface="Verdana"/>
                <a:cs typeface="Verdana"/>
                <a:sym typeface="Verdana"/>
              </a:rPr>
              <a:t>Visão Geral:</a:t>
            </a:r>
            <a:endParaRPr sz="105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Google Shape;49;p4">
            <a:extLst>
              <a:ext uri="{FF2B5EF4-FFF2-40B4-BE49-F238E27FC236}">
                <a16:creationId xmlns:a16="http://schemas.microsoft.com/office/drawing/2014/main" id="{7886CEDE-EC80-C88E-1638-C62040F3A107}"/>
              </a:ext>
            </a:extLst>
          </p:cNvPr>
          <p:cNvSpPr txBox="1"/>
          <p:nvPr/>
        </p:nvSpPr>
        <p:spPr>
          <a:xfrm>
            <a:off x="1405968" y="2330830"/>
            <a:ext cx="1834991" cy="752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 marR="3810">
              <a:lnSpc>
                <a:spcPct val="115100"/>
              </a:lnSpc>
            </a:pPr>
            <a:r>
              <a:rPr lang="en-US" sz="1050">
                <a:latin typeface="Verdana"/>
                <a:ea typeface="Verdana"/>
                <a:cs typeface="Verdana"/>
                <a:sym typeface="Verdana"/>
              </a:rPr>
              <a:t>Percentual de  atingimento dos  indicadores de </a:t>
            </a:r>
            <a:r>
              <a:rPr lang="en-US" sz="1050" b="1">
                <a:solidFill>
                  <a:srgbClr val="0F79C4"/>
                </a:solidFill>
                <a:latin typeface="Verdana"/>
                <a:ea typeface="Verdana"/>
                <a:cs typeface="Verdana"/>
                <a:sym typeface="Verdana"/>
              </a:rPr>
              <a:t>todas  metas no PNE da  Educação Básica</a:t>
            </a:r>
            <a:endParaRPr sz="105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" name="Google Shape;50;p4">
            <a:extLst>
              <a:ext uri="{FF2B5EF4-FFF2-40B4-BE49-F238E27FC236}">
                <a16:creationId xmlns:a16="http://schemas.microsoft.com/office/drawing/2014/main" id="{AA7192DE-5CE3-8EE8-50E4-51FDA1E72DCB}"/>
              </a:ext>
            </a:extLst>
          </p:cNvPr>
          <p:cNvGrpSpPr/>
          <p:nvPr/>
        </p:nvGrpSpPr>
        <p:grpSpPr>
          <a:xfrm>
            <a:off x="4157093" y="770953"/>
            <a:ext cx="3630454" cy="3624834"/>
            <a:chOff x="4018788" y="170687"/>
            <a:chExt cx="4840605" cy="4833112"/>
          </a:xfrm>
        </p:grpSpPr>
        <p:sp>
          <p:nvSpPr>
            <p:cNvPr id="7" name="Google Shape;51;p4">
              <a:extLst>
                <a:ext uri="{FF2B5EF4-FFF2-40B4-BE49-F238E27FC236}">
                  <a16:creationId xmlns:a16="http://schemas.microsoft.com/office/drawing/2014/main" id="{0F24D1F3-A990-9990-44F0-1D77D7DA49AC}"/>
                </a:ext>
              </a:extLst>
            </p:cNvPr>
            <p:cNvSpPr/>
            <p:nvPr/>
          </p:nvSpPr>
          <p:spPr>
            <a:xfrm>
              <a:off x="4501896" y="4869179"/>
              <a:ext cx="1937385" cy="134620"/>
            </a:xfrm>
            <a:custGeom>
              <a:avLst/>
              <a:gdLst/>
              <a:ahLst/>
              <a:cxnLst/>
              <a:rect l="l" t="t" r="r" b="b"/>
              <a:pathLst>
                <a:path w="1937385" h="134620" extrusionOk="0">
                  <a:moveTo>
                    <a:pt x="0" y="108204"/>
                  </a:moveTo>
                  <a:lnTo>
                    <a:pt x="0" y="134112"/>
                  </a:lnTo>
                </a:path>
                <a:path w="1937385" h="134620" extrusionOk="0">
                  <a:moveTo>
                    <a:pt x="0" y="0"/>
                  </a:moveTo>
                  <a:lnTo>
                    <a:pt x="0" y="53340"/>
                  </a:lnTo>
                </a:path>
                <a:path w="1937385" h="134620" extrusionOk="0">
                  <a:moveTo>
                    <a:pt x="484631" y="108204"/>
                  </a:moveTo>
                  <a:lnTo>
                    <a:pt x="484631" y="134112"/>
                  </a:lnTo>
                </a:path>
                <a:path w="1937385" h="134620" extrusionOk="0">
                  <a:moveTo>
                    <a:pt x="484631" y="0"/>
                  </a:moveTo>
                  <a:lnTo>
                    <a:pt x="484631" y="53340"/>
                  </a:lnTo>
                </a:path>
                <a:path w="1937385" h="134620" extrusionOk="0">
                  <a:moveTo>
                    <a:pt x="969263" y="108204"/>
                  </a:moveTo>
                  <a:lnTo>
                    <a:pt x="969263" y="134112"/>
                  </a:lnTo>
                </a:path>
                <a:path w="1937385" h="134620" extrusionOk="0">
                  <a:moveTo>
                    <a:pt x="969263" y="0"/>
                  </a:moveTo>
                  <a:lnTo>
                    <a:pt x="969263" y="53340"/>
                  </a:lnTo>
                </a:path>
                <a:path w="1937385" h="134620" extrusionOk="0">
                  <a:moveTo>
                    <a:pt x="1452371" y="108204"/>
                  </a:moveTo>
                  <a:lnTo>
                    <a:pt x="1452371" y="134112"/>
                  </a:lnTo>
                </a:path>
                <a:path w="1937385" h="134620" extrusionOk="0">
                  <a:moveTo>
                    <a:pt x="1452371" y="0"/>
                  </a:moveTo>
                  <a:lnTo>
                    <a:pt x="1452371" y="53340"/>
                  </a:lnTo>
                </a:path>
                <a:path w="1937385" h="134620" extrusionOk="0">
                  <a:moveTo>
                    <a:pt x="1937003" y="108204"/>
                  </a:moveTo>
                  <a:lnTo>
                    <a:pt x="1937003" y="134112"/>
                  </a:lnTo>
                </a:path>
                <a:path w="1937385" h="134620" extrusionOk="0">
                  <a:moveTo>
                    <a:pt x="1937003" y="0"/>
                  </a:moveTo>
                  <a:lnTo>
                    <a:pt x="1937003" y="53340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8" name="Google Shape;52;p4">
              <a:extLst>
                <a:ext uri="{FF2B5EF4-FFF2-40B4-BE49-F238E27FC236}">
                  <a16:creationId xmlns:a16="http://schemas.microsoft.com/office/drawing/2014/main" id="{5B84A502-F2B7-A075-1084-B48F1FFC5A6D}"/>
                </a:ext>
              </a:extLst>
            </p:cNvPr>
            <p:cNvSpPr/>
            <p:nvPr/>
          </p:nvSpPr>
          <p:spPr>
            <a:xfrm>
              <a:off x="4018788" y="4922520"/>
              <a:ext cx="2468880" cy="55244"/>
            </a:xfrm>
            <a:custGeom>
              <a:avLst/>
              <a:gdLst/>
              <a:ahLst/>
              <a:cxnLst/>
              <a:rect l="l" t="t" r="r" b="b"/>
              <a:pathLst>
                <a:path w="2468879" h="55245" extrusionOk="0">
                  <a:moveTo>
                    <a:pt x="2468879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2468879" y="54863"/>
                  </a:lnTo>
                  <a:lnTo>
                    <a:pt x="2468879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9" name="Google Shape;53;p4">
              <a:extLst>
                <a:ext uri="{FF2B5EF4-FFF2-40B4-BE49-F238E27FC236}">
                  <a16:creationId xmlns:a16="http://schemas.microsoft.com/office/drawing/2014/main" id="{A9B9DEA5-046D-C7BB-A5E1-9397D1BE9FDF}"/>
                </a:ext>
              </a:extLst>
            </p:cNvPr>
            <p:cNvSpPr/>
            <p:nvPr/>
          </p:nvSpPr>
          <p:spPr>
            <a:xfrm>
              <a:off x="4501896" y="4762499"/>
              <a:ext cx="2421890" cy="241300"/>
            </a:xfrm>
            <a:custGeom>
              <a:avLst/>
              <a:gdLst/>
              <a:ahLst/>
              <a:cxnLst/>
              <a:rect l="l" t="t" r="r" b="b"/>
              <a:pathLst>
                <a:path w="2421890" h="241300" extrusionOk="0">
                  <a:moveTo>
                    <a:pt x="0" y="0"/>
                  </a:moveTo>
                  <a:lnTo>
                    <a:pt x="0" y="53339"/>
                  </a:lnTo>
                </a:path>
                <a:path w="2421890" h="241300" extrusionOk="0">
                  <a:moveTo>
                    <a:pt x="484631" y="0"/>
                  </a:moveTo>
                  <a:lnTo>
                    <a:pt x="484631" y="53339"/>
                  </a:lnTo>
                </a:path>
                <a:path w="2421890" h="241300" extrusionOk="0">
                  <a:moveTo>
                    <a:pt x="969263" y="0"/>
                  </a:moveTo>
                  <a:lnTo>
                    <a:pt x="969263" y="53339"/>
                  </a:lnTo>
                </a:path>
                <a:path w="2421890" h="241300" extrusionOk="0">
                  <a:moveTo>
                    <a:pt x="1452371" y="0"/>
                  </a:moveTo>
                  <a:lnTo>
                    <a:pt x="1452371" y="53339"/>
                  </a:lnTo>
                </a:path>
                <a:path w="2421890" h="241300" extrusionOk="0">
                  <a:moveTo>
                    <a:pt x="1937003" y="0"/>
                  </a:moveTo>
                  <a:lnTo>
                    <a:pt x="1937003" y="53339"/>
                  </a:lnTo>
                </a:path>
                <a:path w="2421890" h="241300" extrusionOk="0">
                  <a:moveTo>
                    <a:pt x="2421635" y="106679"/>
                  </a:moveTo>
                  <a:lnTo>
                    <a:pt x="2421635" y="240792"/>
                  </a:lnTo>
                </a:path>
                <a:path w="2421890" h="241300" extrusionOk="0">
                  <a:moveTo>
                    <a:pt x="2421635" y="0"/>
                  </a:moveTo>
                  <a:lnTo>
                    <a:pt x="2421635" y="53339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0" name="Google Shape;54;p4">
              <a:extLst>
                <a:ext uri="{FF2B5EF4-FFF2-40B4-BE49-F238E27FC236}">
                  <a16:creationId xmlns:a16="http://schemas.microsoft.com/office/drawing/2014/main" id="{ED3E22AA-BDB0-9E9E-9328-7C2E3D84B65D}"/>
                </a:ext>
              </a:extLst>
            </p:cNvPr>
            <p:cNvSpPr/>
            <p:nvPr/>
          </p:nvSpPr>
          <p:spPr>
            <a:xfrm>
              <a:off x="4018788" y="4815840"/>
              <a:ext cx="2923540" cy="53340"/>
            </a:xfrm>
            <a:custGeom>
              <a:avLst/>
              <a:gdLst/>
              <a:ahLst/>
              <a:cxnLst/>
              <a:rect l="l" t="t" r="r" b="b"/>
              <a:pathLst>
                <a:path w="2923540" h="53339" extrusionOk="0">
                  <a:moveTo>
                    <a:pt x="2923032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2923032" y="53340"/>
                  </a:lnTo>
                  <a:lnTo>
                    <a:pt x="2923032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1" name="Google Shape;55;p4">
              <a:extLst>
                <a:ext uri="{FF2B5EF4-FFF2-40B4-BE49-F238E27FC236}">
                  <a16:creationId xmlns:a16="http://schemas.microsoft.com/office/drawing/2014/main" id="{EA6C788C-1E5D-EE92-BB09-E320A07AC9CD}"/>
                </a:ext>
              </a:extLst>
            </p:cNvPr>
            <p:cNvSpPr/>
            <p:nvPr/>
          </p:nvSpPr>
          <p:spPr>
            <a:xfrm>
              <a:off x="4501896" y="4547616"/>
              <a:ext cx="3389629" cy="455930"/>
            </a:xfrm>
            <a:custGeom>
              <a:avLst/>
              <a:gdLst/>
              <a:ahLst/>
              <a:cxnLst/>
              <a:rect l="l" t="t" r="r" b="b"/>
              <a:pathLst>
                <a:path w="3389629" h="455929" extrusionOk="0">
                  <a:moveTo>
                    <a:pt x="0" y="106680"/>
                  </a:moveTo>
                  <a:lnTo>
                    <a:pt x="0" y="161544"/>
                  </a:lnTo>
                </a:path>
                <a:path w="3389629" h="455929" extrusionOk="0">
                  <a:moveTo>
                    <a:pt x="484631" y="106680"/>
                  </a:moveTo>
                  <a:lnTo>
                    <a:pt x="484631" y="161544"/>
                  </a:lnTo>
                </a:path>
                <a:path w="3389629" h="455929" extrusionOk="0">
                  <a:moveTo>
                    <a:pt x="969263" y="106680"/>
                  </a:moveTo>
                  <a:lnTo>
                    <a:pt x="969263" y="161544"/>
                  </a:lnTo>
                </a:path>
                <a:path w="3389629" h="455929" extrusionOk="0">
                  <a:moveTo>
                    <a:pt x="1452371" y="106680"/>
                  </a:moveTo>
                  <a:lnTo>
                    <a:pt x="1452371" y="161544"/>
                  </a:lnTo>
                </a:path>
                <a:path w="3389629" h="455929" extrusionOk="0">
                  <a:moveTo>
                    <a:pt x="1937003" y="106680"/>
                  </a:moveTo>
                  <a:lnTo>
                    <a:pt x="1937003" y="161544"/>
                  </a:lnTo>
                </a:path>
                <a:path w="3389629" h="455929" extrusionOk="0">
                  <a:moveTo>
                    <a:pt x="2421635" y="106680"/>
                  </a:moveTo>
                  <a:lnTo>
                    <a:pt x="2421635" y="161544"/>
                  </a:lnTo>
                </a:path>
                <a:path w="3389629" h="455929" extrusionOk="0">
                  <a:moveTo>
                    <a:pt x="2904744" y="214884"/>
                  </a:moveTo>
                  <a:lnTo>
                    <a:pt x="2904744" y="455676"/>
                  </a:lnTo>
                </a:path>
                <a:path w="3389629" h="455929" extrusionOk="0">
                  <a:moveTo>
                    <a:pt x="2904744" y="106680"/>
                  </a:moveTo>
                  <a:lnTo>
                    <a:pt x="2904744" y="161544"/>
                  </a:lnTo>
                </a:path>
                <a:path w="3389629" h="455929" extrusionOk="0">
                  <a:moveTo>
                    <a:pt x="3389376" y="214884"/>
                  </a:moveTo>
                  <a:lnTo>
                    <a:pt x="3389376" y="455676"/>
                  </a:lnTo>
                </a:path>
                <a:path w="3389629" h="455929" extrusionOk="0">
                  <a:moveTo>
                    <a:pt x="3389376" y="0"/>
                  </a:moveTo>
                  <a:lnTo>
                    <a:pt x="3389376" y="161544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2" name="Google Shape;56;p4">
              <a:extLst>
                <a:ext uri="{FF2B5EF4-FFF2-40B4-BE49-F238E27FC236}">
                  <a16:creationId xmlns:a16="http://schemas.microsoft.com/office/drawing/2014/main" id="{E741BFFD-1DC8-FAB2-DBA2-C9E9C4C9180B}"/>
                </a:ext>
              </a:extLst>
            </p:cNvPr>
            <p:cNvSpPr/>
            <p:nvPr/>
          </p:nvSpPr>
          <p:spPr>
            <a:xfrm>
              <a:off x="4018788" y="4709159"/>
              <a:ext cx="4017645" cy="53340"/>
            </a:xfrm>
            <a:custGeom>
              <a:avLst/>
              <a:gdLst/>
              <a:ahLst/>
              <a:cxnLst/>
              <a:rect l="l" t="t" r="r" b="b"/>
              <a:pathLst>
                <a:path w="4017645" h="53339" extrusionOk="0">
                  <a:moveTo>
                    <a:pt x="4017264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4017264" y="53339"/>
                  </a:lnTo>
                  <a:lnTo>
                    <a:pt x="4017264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3" name="Google Shape;57;p4">
              <a:extLst>
                <a:ext uri="{FF2B5EF4-FFF2-40B4-BE49-F238E27FC236}">
                  <a16:creationId xmlns:a16="http://schemas.microsoft.com/office/drawing/2014/main" id="{5180FA22-BFF2-92EB-5AF3-95AA9C67F817}"/>
                </a:ext>
              </a:extLst>
            </p:cNvPr>
            <p:cNvSpPr/>
            <p:nvPr/>
          </p:nvSpPr>
          <p:spPr>
            <a:xfrm>
              <a:off x="4501896" y="4547616"/>
              <a:ext cx="2905125" cy="53340"/>
            </a:xfrm>
            <a:custGeom>
              <a:avLst/>
              <a:gdLst/>
              <a:ahLst/>
              <a:cxnLst/>
              <a:rect l="l" t="t" r="r" b="b"/>
              <a:pathLst>
                <a:path w="2905125" h="53339" extrusionOk="0">
                  <a:moveTo>
                    <a:pt x="0" y="0"/>
                  </a:moveTo>
                  <a:lnTo>
                    <a:pt x="0" y="53340"/>
                  </a:lnTo>
                </a:path>
                <a:path w="2905125" h="53339" extrusionOk="0">
                  <a:moveTo>
                    <a:pt x="484631" y="0"/>
                  </a:moveTo>
                  <a:lnTo>
                    <a:pt x="484631" y="53340"/>
                  </a:lnTo>
                </a:path>
                <a:path w="2905125" h="53339" extrusionOk="0">
                  <a:moveTo>
                    <a:pt x="969263" y="0"/>
                  </a:moveTo>
                  <a:lnTo>
                    <a:pt x="969263" y="53340"/>
                  </a:lnTo>
                </a:path>
                <a:path w="2905125" h="53339" extrusionOk="0">
                  <a:moveTo>
                    <a:pt x="1452371" y="0"/>
                  </a:moveTo>
                  <a:lnTo>
                    <a:pt x="1452371" y="53340"/>
                  </a:lnTo>
                </a:path>
                <a:path w="2905125" h="53339" extrusionOk="0">
                  <a:moveTo>
                    <a:pt x="1937003" y="0"/>
                  </a:moveTo>
                  <a:lnTo>
                    <a:pt x="1937003" y="53340"/>
                  </a:lnTo>
                </a:path>
                <a:path w="2905125" h="53339" extrusionOk="0">
                  <a:moveTo>
                    <a:pt x="2421635" y="0"/>
                  </a:moveTo>
                  <a:lnTo>
                    <a:pt x="2421635" y="53340"/>
                  </a:lnTo>
                </a:path>
                <a:path w="2905125" h="53339" extrusionOk="0">
                  <a:moveTo>
                    <a:pt x="2904744" y="0"/>
                  </a:moveTo>
                  <a:lnTo>
                    <a:pt x="2904744" y="53340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4" name="Google Shape;58;p4">
              <a:extLst>
                <a:ext uri="{FF2B5EF4-FFF2-40B4-BE49-F238E27FC236}">
                  <a16:creationId xmlns:a16="http://schemas.microsoft.com/office/drawing/2014/main" id="{36E716B2-7365-2467-4DFD-78489F457B4B}"/>
                </a:ext>
              </a:extLst>
            </p:cNvPr>
            <p:cNvSpPr/>
            <p:nvPr/>
          </p:nvSpPr>
          <p:spPr>
            <a:xfrm>
              <a:off x="4018788" y="4600955"/>
              <a:ext cx="3823970" cy="53340"/>
            </a:xfrm>
            <a:custGeom>
              <a:avLst/>
              <a:gdLst/>
              <a:ahLst/>
              <a:cxnLst/>
              <a:rect l="l" t="t" r="r" b="b"/>
              <a:pathLst>
                <a:path w="3823970" h="53339" extrusionOk="0">
                  <a:moveTo>
                    <a:pt x="3823716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3823716" y="53340"/>
                  </a:lnTo>
                  <a:lnTo>
                    <a:pt x="3823716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5" name="Google Shape;59;p4">
              <a:extLst>
                <a:ext uri="{FF2B5EF4-FFF2-40B4-BE49-F238E27FC236}">
                  <a16:creationId xmlns:a16="http://schemas.microsoft.com/office/drawing/2014/main" id="{B225BC7D-3F9B-053B-83A8-6ED0A2D643F6}"/>
                </a:ext>
              </a:extLst>
            </p:cNvPr>
            <p:cNvSpPr/>
            <p:nvPr/>
          </p:nvSpPr>
          <p:spPr>
            <a:xfrm>
              <a:off x="4501896" y="170687"/>
              <a:ext cx="4357370" cy="4832985"/>
            </a:xfrm>
            <a:custGeom>
              <a:avLst/>
              <a:gdLst/>
              <a:ahLst/>
              <a:cxnLst/>
              <a:rect l="l" t="t" r="r" b="b"/>
              <a:pathLst>
                <a:path w="4357370" h="4832985" extrusionOk="0">
                  <a:moveTo>
                    <a:pt x="0" y="4268724"/>
                  </a:moveTo>
                  <a:lnTo>
                    <a:pt x="0" y="4323588"/>
                  </a:lnTo>
                </a:path>
                <a:path w="4357370" h="4832985" extrusionOk="0">
                  <a:moveTo>
                    <a:pt x="484631" y="4268724"/>
                  </a:moveTo>
                  <a:lnTo>
                    <a:pt x="484631" y="4323588"/>
                  </a:lnTo>
                </a:path>
                <a:path w="4357370" h="4832985" extrusionOk="0">
                  <a:moveTo>
                    <a:pt x="969263" y="4268724"/>
                  </a:moveTo>
                  <a:lnTo>
                    <a:pt x="969263" y="4323588"/>
                  </a:lnTo>
                </a:path>
                <a:path w="4357370" h="4832985" extrusionOk="0">
                  <a:moveTo>
                    <a:pt x="1452371" y="3947160"/>
                  </a:moveTo>
                  <a:lnTo>
                    <a:pt x="1452371" y="4323588"/>
                  </a:lnTo>
                </a:path>
                <a:path w="4357370" h="4832985" extrusionOk="0">
                  <a:moveTo>
                    <a:pt x="1937003" y="3947160"/>
                  </a:moveTo>
                  <a:lnTo>
                    <a:pt x="1937003" y="4323588"/>
                  </a:lnTo>
                </a:path>
                <a:path w="4357370" h="4832985" extrusionOk="0">
                  <a:moveTo>
                    <a:pt x="2421635" y="3947160"/>
                  </a:moveTo>
                  <a:lnTo>
                    <a:pt x="2421635" y="4323588"/>
                  </a:lnTo>
                </a:path>
                <a:path w="4357370" h="4832985" extrusionOk="0">
                  <a:moveTo>
                    <a:pt x="2904744" y="3947160"/>
                  </a:moveTo>
                  <a:lnTo>
                    <a:pt x="2904744" y="4323588"/>
                  </a:lnTo>
                </a:path>
                <a:path w="4357370" h="4832985" extrusionOk="0">
                  <a:moveTo>
                    <a:pt x="3389376" y="3732276"/>
                  </a:moveTo>
                  <a:lnTo>
                    <a:pt x="3389376" y="4323588"/>
                  </a:lnTo>
                </a:path>
                <a:path w="4357370" h="4832985" extrusionOk="0">
                  <a:moveTo>
                    <a:pt x="3874007" y="4376928"/>
                  </a:moveTo>
                  <a:lnTo>
                    <a:pt x="3874007" y="4832604"/>
                  </a:lnTo>
                </a:path>
                <a:path w="4357370" h="4832985" extrusionOk="0">
                  <a:moveTo>
                    <a:pt x="3874007" y="3732276"/>
                  </a:moveTo>
                  <a:lnTo>
                    <a:pt x="3874007" y="4323588"/>
                  </a:lnTo>
                </a:path>
                <a:path w="4357370" h="4832985" extrusionOk="0">
                  <a:moveTo>
                    <a:pt x="4357115" y="0"/>
                  </a:moveTo>
                  <a:lnTo>
                    <a:pt x="4357115" y="4832604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6" name="Google Shape;60;p4">
              <a:extLst>
                <a:ext uri="{FF2B5EF4-FFF2-40B4-BE49-F238E27FC236}">
                  <a16:creationId xmlns:a16="http://schemas.microsoft.com/office/drawing/2014/main" id="{2BF24AF7-24E2-2AA2-16D4-5A2D886C5BB9}"/>
                </a:ext>
              </a:extLst>
            </p:cNvPr>
            <p:cNvSpPr/>
            <p:nvPr/>
          </p:nvSpPr>
          <p:spPr>
            <a:xfrm>
              <a:off x="4018788" y="4494276"/>
              <a:ext cx="4840605" cy="53340"/>
            </a:xfrm>
            <a:custGeom>
              <a:avLst/>
              <a:gdLst/>
              <a:ahLst/>
              <a:cxnLst/>
              <a:rect l="l" t="t" r="r" b="b"/>
              <a:pathLst>
                <a:path w="4840605" h="53339" extrusionOk="0">
                  <a:moveTo>
                    <a:pt x="484022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4840223" y="53340"/>
                  </a:lnTo>
                  <a:lnTo>
                    <a:pt x="4840223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7" name="Google Shape;61;p4">
              <a:extLst>
                <a:ext uri="{FF2B5EF4-FFF2-40B4-BE49-F238E27FC236}">
                  <a16:creationId xmlns:a16="http://schemas.microsoft.com/office/drawing/2014/main" id="{AC49EE6D-2824-FB3B-8DF2-1AC8093D50AD}"/>
                </a:ext>
              </a:extLst>
            </p:cNvPr>
            <p:cNvSpPr/>
            <p:nvPr/>
          </p:nvSpPr>
          <p:spPr>
            <a:xfrm>
              <a:off x="4501896" y="4224528"/>
              <a:ext cx="969644" cy="161925"/>
            </a:xfrm>
            <a:custGeom>
              <a:avLst/>
              <a:gdLst/>
              <a:ahLst/>
              <a:cxnLst/>
              <a:rect l="l" t="t" r="r" b="b"/>
              <a:pathLst>
                <a:path w="969645" h="161925" extrusionOk="0">
                  <a:moveTo>
                    <a:pt x="0" y="108204"/>
                  </a:moveTo>
                  <a:lnTo>
                    <a:pt x="0" y="161544"/>
                  </a:lnTo>
                </a:path>
                <a:path w="969645" h="161925" extrusionOk="0">
                  <a:moveTo>
                    <a:pt x="484631" y="0"/>
                  </a:moveTo>
                  <a:lnTo>
                    <a:pt x="484631" y="161544"/>
                  </a:lnTo>
                </a:path>
                <a:path w="969645" h="161925" extrusionOk="0">
                  <a:moveTo>
                    <a:pt x="969263" y="0"/>
                  </a:moveTo>
                  <a:lnTo>
                    <a:pt x="969263" y="161544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8" name="Google Shape;62;p4">
              <a:extLst>
                <a:ext uri="{FF2B5EF4-FFF2-40B4-BE49-F238E27FC236}">
                  <a16:creationId xmlns:a16="http://schemas.microsoft.com/office/drawing/2014/main" id="{316C4F71-DBAC-18BA-55A9-84F43D091F9B}"/>
                </a:ext>
              </a:extLst>
            </p:cNvPr>
            <p:cNvSpPr/>
            <p:nvPr/>
          </p:nvSpPr>
          <p:spPr>
            <a:xfrm>
              <a:off x="4018788" y="4386072"/>
              <a:ext cx="1888489" cy="53340"/>
            </a:xfrm>
            <a:custGeom>
              <a:avLst/>
              <a:gdLst/>
              <a:ahLst/>
              <a:cxnLst/>
              <a:rect l="l" t="t" r="r" b="b"/>
              <a:pathLst>
                <a:path w="1888489" h="53339" extrusionOk="0">
                  <a:moveTo>
                    <a:pt x="1888236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1888236" y="53339"/>
                  </a:lnTo>
                  <a:lnTo>
                    <a:pt x="1888236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9" name="Google Shape;63;p4">
              <a:extLst>
                <a:ext uri="{FF2B5EF4-FFF2-40B4-BE49-F238E27FC236}">
                  <a16:creationId xmlns:a16="http://schemas.microsoft.com/office/drawing/2014/main" id="{BB508F58-A423-4F8F-B59A-BF50A2E4AB45}"/>
                </a:ext>
              </a:extLst>
            </p:cNvPr>
            <p:cNvSpPr/>
            <p:nvPr/>
          </p:nvSpPr>
          <p:spPr>
            <a:xfrm>
              <a:off x="4501896" y="4224528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w="120000" h="55245" extrusionOk="0">
                  <a:moveTo>
                    <a:pt x="0" y="0"/>
                  </a:moveTo>
                  <a:lnTo>
                    <a:pt x="0" y="54864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20" name="Google Shape;64;p4">
              <a:extLst>
                <a:ext uri="{FF2B5EF4-FFF2-40B4-BE49-F238E27FC236}">
                  <a16:creationId xmlns:a16="http://schemas.microsoft.com/office/drawing/2014/main" id="{83F76A8C-9229-98FF-1375-A32EDDA71A35}"/>
                </a:ext>
              </a:extLst>
            </p:cNvPr>
            <p:cNvSpPr/>
            <p:nvPr/>
          </p:nvSpPr>
          <p:spPr>
            <a:xfrm>
              <a:off x="4018788" y="4279391"/>
              <a:ext cx="725805" cy="53340"/>
            </a:xfrm>
            <a:custGeom>
              <a:avLst/>
              <a:gdLst/>
              <a:ahLst/>
              <a:cxnLst/>
              <a:rect l="l" t="t" r="r" b="b"/>
              <a:pathLst>
                <a:path w="725804" h="53339" extrusionOk="0">
                  <a:moveTo>
                    <a:pt x="725424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725424" y="53340"/>
                  </a:lnTo>
                  <a:lnTo>
                    <a:pt x="725424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21" name="Google Shape;65;p4">
              <a:extLst>
                <a:ext uri="{FF2B5EF4-FFF2-40B4-BE49-F238E27FC236}">
                  <a16:creationId xmlns:a16="http://schemas.microsoft.com/office/drawing/2014/main" id="{7198254C-48AA-EE54-016C-A369B6FD7F83}"/>
                </a:ext>
              </a:extLst>
            </p:cNvPr>
            <p:cNvSpPr/>
            <p:nvPr/>
          </p:nvSpPr>
          <p:spPr>
            <a:xfrm>
              <a:off x="4501896" y="4117847"/>
              <a:ext cx="969644" cy="53340"/>
            </a:xfrm>
            <a:custGeom>
              <a:avLst/>
              <a:gdLst/>
              <a:ahLst/>
              <a:cxnLst/>
              <a:rect l="l" t="t" r="r" b="b"/>
              <a:pathLst>
                <a:path w="969645" h="53339" extrusionOk="0">
                  <a:moveTo>
                    <a:pt x="0" y="0"/>
                  </a:moveTo>
                  <a:lnTo>
                    <a:pt x="0" y="53339"/>
                  </a:lnTo>
                </a:path>
                <a:path w="969645" h="53339" extrusionOk="0">
                  <a:moveTo>
                    <a:pt x="484631" y="0"/>
                  </a:moveTo>
                  <a:lnTo>
                    <a:pt x="484631" y="53339"/>
                  </a:lnTo>
                </a:path>
                <a:path w="969645" h="53339" extrusionOk="0">
                  <a:moveTo>
                    <a:pt x="969263" y="0"/>
                  </a:moveTo>
                  <a:lnTo>
                    <a:pt x="969263" y="53339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22" name="Google Shape;66;p4">
              <a:extLst>
                <a:ext uri="{FF2B5EF4-FFF2-40B4-BE49-F238E27FC236}">
                  <a16:creationId xmlns:a16="http://schemas.microsoft.com/office/drawing/2014/main" id="{FD07F6EF-E2B8-FF7E-1B73-6C8A5015CBB8}"/>
                </a:ext>
              </a:extLst>
            </p:cNvPr>
            <p:cNvSpPr/>
            <p:nvPr/>
          </p:nvSpPr>
          <p:spPr>
            <a:xfrm>
              <a:off x="4018788" y="4171187"/>
              <a:ext cx="1877695" cy="53340"/>
            </a:xfrm>
            <a:custGeom>
              <a:avLst/>
              <a:gdLst/>
              <a:ahLst/>
              <a:cxnLst/>
              <a:rect l="l" t="t" r="r" b="b"/>
              <a:pathLst>
                <a:path w="1877695" h="53339" extrusionOk="0">
                  <a:moveTo>
                    <a:pt x="1877567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1877567" y="53340"/>
                  </a:lnTo>
                  <a:lnTo>
                    <a:pt x="1877567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23" name="Google Shape;67;p4">
              <a:extLst>
                <a:ext uri="{FF2B5EF4-FFF2-40B4-BE49-F238E27FC236}">
                  <a16:creationId xmlns:a16="http://schemas.microsoft.com/office/drawing/2014/main" id="{D8349241-8FDD-E426-0685-A4DC3FDE635E}"/>
                </a:ext>
              </a:extLst>
            </p:cNvPr>
            <p:cNvSpPr/>
            <p:nvPr/>
          </p:nvSpPr>
          <p:spPr>
            <a:xfrm>
              <a:off x="4501896" y="4009643"/>
              <a:ext cx="2905125" cy="55244"/>
            </a:xfrm>
            <a:custGeom>
              <a:avLst/>
              <a:gdLst/>
              <a:ahLst/>
              <a:cxnLst/>
              <a:rect l="l" t="t" r="r" b="b"/>
              <a:pathLst>
                <a:path w="2905125" h="55245" extrusionOk="0">
                  <a:moveTo>
                    <a:pt x="0" y="0"/>
                  </a:moveTo>
                  <a:lnTo>
                    <a:pt x="0" y="54863"/>
                  </a:lnTo>
                </a:path>
                <a:path w="2905125" h="55245" extrusionOk="0">
                  <a:moveTo>
                    <a:pt x="484631" y="0"/>
                  </a:moveTo>
                  <a:lnTo>
                    <a:pt x="484631" y="54863"/>
                  </a:lnTo>
                </a:path>
                <a:path w="2905125" h="55245" extrusionOk="0">
                  <a:moveTo>
                    <a:pt x="969263" y="0"/>
                  </a:moveTo>
                  <a:lnTo>
                    <a:pt x="969263" y="54863"/>
                  </a:lnTo>
                </a:path>
                <a:path w="2905125" h="55245" extrusionOk="0">
                  <a:moveTo>
                    <a:pt x="1452371" y="0"/>
                  </a:moveTo>
                  <a:lnTo>
                    <a:pt x="1452371" y="54863"/>
                  </a:lnTo>
                </a:path>
                <a:path w="2905125" h="55245" extrusionOk="0">
                  <a:moveTo>
                    <a:pt x="1937003" y="0"/>
                  </a:moveTo>
                  <a:lnTo>
                    <a:pt x="1937003" y="54863"/>
                  </a:lnTo>
                </a:path>
                <a:path w="2905125" h="55245" extrusionOk="0">
                  <a:moveTo>
                    <a:pt x="2421635" y="0"/>
                  </a:moveTo>
                  <a:lnTo>
                    <a:pt x="2421635" y="54863"/>
                  </a:lnTo>
                </a:path>
                <a:path w="2905125" h="55245" extrusionOk="0">
                  <a:moveTo>
                    <a:pt x="2904744" y="0"/>
                  </a:moveTo>
                  <a:lnTo>
                    <a:pt x="2904744" y="54863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24" name="Google Shape;68;p4">
              <a:extLst>
                <a:ext uri="{FF2B5EF4-FFF2-40B4-BE49-F238E27FC236}">
                  <a16:creationId xmlns:a16="http://schemas.microsoft.com/office/drawing/2014/main" id="{8A528684-4818-8C3D-D2A6-EACD7522F5FF}"/>
                </a:ext>
              </a:extLst>
            </p:cNvPr>
            <p:cNvSpPr/>
            <p:nvPr/>
          </p:nvSpPr>
          <p:spPr>
            <a:xfrm>
              <a:off x="4018788" y="4064508"/>
              <a:ext cx="3592195" cy="53340"/>
            </a:xfrm>
            <a:custGeom>
              <a:avLst/>
              <a:gdLst/>
              <a:ahLst/>
              <a:cxnLst/>
              <a:rect l="l" t="t" r="r" b="b"/>
              <a:pathLst>
                <a:path w="3592195" h="53339" extrusionOk="0">
                  <a:moveTo>
                    <a:pt x="3592067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3592067" y="53339"/>
                  </a:lnTo>
                  <a:lnTo>
                    <a:pt x="3592067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25" name="Google Shape;69;p4">
              <a:extLst>
                <a:ext uri="{FF2B5EF4-FFF2-40B4-BE49-F238E27FC236}">
                  <a16:creationId xmlns:a16="http://schemas.microsoft.com/office/drawing/2014/main" id="{7CE6B790-3C9A-842C-2452-6C742AAA6C0D}"/>
                </a:ext>
              </a:extLst>
            </p:cNvPr>
            <p:cNvSpPr/>
            <p:nvPr/>
          </p:nvSpPr>
          <p:spPr>
            <a:xfrm>
              <a:off x="4501896" y="3902964"/>
              <a:ext cx="2905125" cy="53340"/>
            </a:xfrm>
            <a:custGeom>
              <a:avLst/>
              <a:gdLst/>
              <a:ahLst/>
              <a:cxnLst/>
              <a:rect l="l" t="t" r="r" b="b"/>
              <a:pathLst>
                <a:path w="2905125" h="53339" extrusionOk="0">
                  <a:moveTo>
                    <a:pt x="0" y="0"/>
                  </a:moveTo>
                  <a:lnTo>
                    <a:pt x="0" y="53340"/>
                  </a:lnTo>
                </a:path>
                <a:path w="2905125" h="53339" extrusionOk="0">
                  <a:moveTo>
                    <a:pt x="484631" y="0"/>
                  </a:moveTo>
                  <a:lnTo>
                    <a:pt x="484631" y="53340"/>
                  </a:lnTo>
                </a:path>
                <a:path w="2905125" h="53339" extrusionOk="0">
                  <a:moveTo>
                    <a:pt x="969263" y="0"/>
                  </a:moveTo>
                  <a:lnTo>
                    <a:pt x="969263" y="53340"/>
                  </a:lnTo>
                </a:path>
                <a:path w="2905125" h="53339" extrusionOk="0">
                  <a:moveTo>
                    <a:pt x="1452371" y="0"/>
                  </a:moveTo>
                  <a:lnTo>
                    <a:pt x="1452371" y="53340"/>
                  </a:lnTo>
                </a:path>
                <a:path w="2905125" h="53339" extrusionOk="0">
                  <a:moveTo>
                    <a:pt x="1937003" y="0"/>
                  </a:moveTo>
                  <a:lnTo>
                    <a:pt x="1937003" y="53340"/>
                  </a:lnTo>
                </a:path>
                <a:path w="2905125" h="53339" extrusionOk="0">
                  <a:moveTo>
                    <a:pt x="2421635" y="0"/>
                  </a:moveTo>
                  <a:lnTo>
                    <a:pt x="2421635" y="53340"/>
                  </a:lnTo>
                </a:path>
                <a:path w="2905125" h="53339" extrusionOk="0">
                  <a:moveTo>
                    <a:pt x="2904744" y="0"/>
                  </a:moveTo>
                  <a:lnTo>
                    <a:pt x="2904744" y="53340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26" name="Google Shape;70;p4">
              <a:extLst>
                <a:ext uri="{FF2B5EF4-FFF2-40B4-BE49-F238E27FC236}">
                  <a16:creationId xmlns:a16="http://schemas.microsoft.com/office/drawing/2014/main" id="{59E00E00-17FE-8127-151D-DD98333BEF52}"/>
                </a:ext>
              </a:extLst>
            </p:cNvPr>
            <p:cNvSpPr/>
            <p:nvPr/>
          </p:nvSpPr>
          <p:spPr>
            <a:xfrm>
              <a:off x="4018788" y="3956303"/>
              <a:ext cx="3592195" cy="53340"/>
            </a:xfrm>
            <a:custGeom>
              <a:avLst/>
              <a:gdLst/>
              <a:ahLst/>
              <a:cxnLst/>
              <a:rect l="l" t="t" r="r" b="b"/>
              <a:pathLst>
                <a:path w="3592195" h="53339" extrusionOk="0">
                  <a:moveTo>
                    <a:pt x="3592067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3592067" y="53340"/>
                  </a:lnTo>
                  <a:lnTo>
                    <a:pt x="3592067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27" name="Google Shape;71;p4">
              <a:extLst>
                <a:ext uri="{FF2B5EF4-FFF2-40B4-BE49-F238E27FC236}">
                  <a16:creationId xmlns:a16="http://schemas.microsoft.com/office/drawing/2014/main" id="{4294F010-845E-5CDF-1E2E-9FD4063F7D99}"/>
                </a:ext>
              </a:extLst>
            </p:cNvPr>
            <p:cNvSpPr/>
            <p:nvPr/>
          </p:nvSpPr>
          <p:spPr>
            <a:xfrm>
              <a:off x="4501896" y="3473196"/>
              <a:ext cx="3874135" cy="376555"/>
            </a:xfrm>
            <a:custGeom>
              <a:avLst/>
              <a:gdLst/>
              <a:ahLst/>
              <a:cxnLst/>
              <a:rect l="l" t="t" r="r" b="b"/>
              <a:pathLst>
                <a:path w="3874134" h="376554" extrusionOk="0">
                  <a:moveTo>
                    <a:pt x="0" y="321563"/>
                  </a:moveTo>
                  <a:lnTo>
                    <a:pt x="0" y="376427"/>
                  </a:lnTo>
                </a:path>
                <a:path w="3874134" h="376554" extrusionOk="0">
                  <a:moveTo>
                    <a:pt x="484631" y="321563"/>
                  </a:moveTo>
                  <a:lnTo>
                    <a:pt x="484631" y="376427"/>
                  </a:lnTo>
                </a:path>
                <a:path w="3874134" h="376554" extrusionOk="0">
                  <a:moveTo>
                    <a:pt x="969263" y="321563"/>
                  </a:moveTo>
                  <a:lnTo>
                    <a:pt x="969263" y="376427"/>
                  </a:lnTo>
                </a:path>
                <a:path w="3874134" h="376554" extrusionOk="0">
                  <a:moveTo>
                    <a:pt x="1452371" y="321563"/>
                  </a:moveTo>
                  <a:lnTo>
                    <a:pt x="1452371" y="376427"/>
                  </a:lnTo>
                </a:path>
                <a:path w="3874134" h="376554" extrusionOk="0">
                  <a:moveTo>
                    <a:pt x="1937003" y="321563"/>
                  </a:moveTo>
                  <a:lnTo>
                    <a:pt x="1937003" y="376427"/>
                  </a:lnTo>
                </a:path>
                <a:path w="3874134" h="376554" extrusionOk="0">
                  <a:moveTo>
                    <a:pt x="2421635" y="321563"/>
                  </a:moveTo>
                  <a:lnTo>
                    <a:pt x="2421635" y="376427"/>
                  </a:lnTo>
                </a:path>
                <a:path w="3874134" h="376554" extrusionOk="0">
                  <a:moveTo>
                    <a:pt x="2904744" y="321563"/>
                  </a:moveTo>
                  <a:lnTo>
                    <a:pt x="2904744" y="376427"/>
                  </a:lnTo>
                </a:path>
                <a:path w="3874134" h="376554" extrusionOk="0">
                  <a:moveTo>
                    <a:pt x="3389376" y="321563"/>
                  </a:moveTo>
                  <a:lnTo>
                    <a:pt x="3389376" y="376427"/>
                  </a:lnTo>
                </a:path>
                <a:path w="3874134" h="376554" extrusionOk="0">
                  <a:moveTo>
                    <a:pt x="3874007" y="0"/>
                  </a:moveTo>
                  <a:lnTo>
                    <a:pt x="3874007" y="376427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28" name="Google Shape;72;p4">
              <a:extLst>
                <a:ext uri="{FF2B5EF4-FFF2-40B4-BE49-F238E27FC236}">
                  <a16:creationId xmlns:a16="http://schemas.microsoft.com/office/drawing/2014/main" id="{D76C310D-D939-2622-3756-201A0EB690FC}"/>
                </a:ext>
              </a:extLst>
            </p:cNvPr>
            <p:cNvSpPr/>
            <p:nvPr/>
          </p:nvSpPr>
          <p:spPr>
            <a:xfrm>
              <a:off x="4018788" y="3849623"/>
              <a:ext cx="4632960" cy="53340"/>
            </a:xfrm>
            <a:custGeom>
              <a:avLst/>
              <a:gdLst/>
              <a:ahLst/>
              <a:cxnLst/>
              <a:rect l="l" t="t" r="r" b="b"/>
              <a:pathLst>
                <a:path w="4632959" h="53339" extrusionOk="0">
                  <a:moveTo>
                    <a:pt x="463296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4632960" y="53339"/>
                  </a:lnTo>
                  <a:lnTo>
                    <a:pt x="4632960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29" name="Google Shape;73;p4">
              <a:extLst>
                <a:ext uri="{FF2B5EF4-FFF2-40B4-BE49-F238E27FC236}">
                  <a16:creationId xmlns:a16="http://schemas.microsoft.com/office/drawing/2014/main" id="{B24F9ECF-0E04-5A04-9881-1D1D57B80DD9}"/>
                </a:ext>
              </a:extLst>
            </p:cNvPr>
            <p:cNvSpPr/>
            <p:nvPr/>
          </p:nvSpPr>
          <p:spPr>
            <a:xfrm>
              <a:off x="4501896" y="3581399"/>
              <a:ext cx="3389629" cy="160020"/>
            </a:xfrm>
            <a:custGeom>
              <a:avLst/>
              <a:gdLst/>
              <a:ahLst/>
              <a:cxnLst/>
              <a:rect l="l" t="t" r="r" b="b"/>
              <a:pathLst>
                <a:path w="3389629" h="160020" extrusionOk="0">
                  <a:moveTo>
                    <a:pt x="0" y="106680"/>
                  </a:moveTo>
                  <a:lnTo>
                    <a:pt x="0" y="160019"/>
                  </a:lnTo>
                </a:path>
                <a:path w="3389629" h="160020" extrusionOk="0">
                  <a:moveTo>
                    <a:pt x="484631" y="106680"/>
                  </a:moveTo>
                  <a:lnTo>
                    <a:pt x="484631" y="160019"/>
                  </a:lnTo>
                </a:path>
                <a:path w="3389629" h="160020" extrusionOk="0">
                  <a:moveTo>
                    <a:pt x="969263" y="106680"/>
                  </a:moveTo>
                  <a:lnTo>
                    <a:pt x="969263" y="160019"/>
                  </a:lnTo>
                </a:path>
                <a:path w="3389629" h="160020" extrusionOk="0">
                  <a:moveTo>
                    <a:pt x="1452371" y="106680"/>
                  </a:moveTo>
                  <a:lnTo>
                    <a:pt x="1452371" y="160019"/>
                  </a:lnTo>
                </a:path>
                <a:path w="3389629" h="160020" extrusionOk="0">
                  <a:moveTo>
                    <a:pt x="1937003" y="106680"/>
                  </a:moveTo>
                  <a:lnTo>
                    <a:pt x="1937003" y="160019"/>
                  </a:lnTo>
                </a:path>
                <a:path w="3389629" h="160020" extrusionOk="0">
                  <a:moveTo>
                    <a:pt x="2421635" y="106680"/>
                  </a:moveTo>
                  <a:lnTo>
                    <a:pt x="2421635" y="160019"/>
                  </a:lnTo>
                </a:path>
                <a:path w="3389629" h="160020" extrusionOk="0">
                  <a:moveTo>
                    <a:pt x="2904744" y="106680"/>
                  </a:moveTo>
                  <a:lnTo>
                    <a:pt x="2904744" y="160019"/>
                  </a:lnTo>
                </a:path>
                <a:path w="3389629" h="160020" extrusionOk="0">
                  <a:moveTo>
                    <a:pt x="3389376" y="0"/>
                  </a:moveTo>
                  <a:lnTo>
                    <a:pt x="3389376" y="160019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30" name="Google Shape;74;p4">
              <a:extLst>
                <a:ext uri="{FF2B5EF4-FFF2-40B4-BE49-F238E27FC236}">
                  <a16:creationId xmlns:a16="http://schemas.microsoft.com/office/drawing/2014/main" id="{D1D50BD8-3A48-2B9A-D58F-97D5868B3DBF}"/>
                </a:ext>
              </a:extLst>
            </p:cNvPr>
            <p:cNvSpPr/>
            <p:nvPr/>
          </p:nvSpPr>
          <p:spPr>
            <a:xfrm>
              <a:off x="4018788" y="3741420"/>
              <a:ext cx="3945890" cy="53340"/>
            </a:xfrm>
            <a:custGeom>
              <a:avLst/>
              <a:gdLst/>
              <a:ahLst/>
              <a:cxnLst/>
              <a:rect l="l" t="t" r="r" b="b"/>
              <a:pathLst>
                <a:path w="3945890" h="53339" extrusionOk="0">
                  <a:moveTo>
                    <a:pt x="3945636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3945636" y="53339"/>
                  </a:lnTo>
                  <a:lnTo>
                    <a:pt x="3945636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31" name="Google Shape;75;p4">
              <a:extLst>
                <a:ext uri="{FF2B5EF4-FFF2-40B4-BE49-F238E27FC236}">
                  <a16:creationId xmlns:a16="http://schemas.microsoft.com/office/drawing/2014/main" id="{D91938C3-83DE-BC4B-5ED4-A5E22D53F99C}"/>
                </a:ext>
              </a:extLst>
            </p:cNvPr>
            <p:cNvSpPr/>
            <p:nvPr/>
          </p:nvSpPr>
          <p:spPr>
            <a:xfrm>
              <a:off x="4501896" y="3581399"/>
              <a:ext cx="2905125" cy="53340"/>
            </a:xfrm>
            <a:custGeom>
              <a:avLst/>
              <a:gdLst/>
              <a:ahLst/>
              <a:cxnLst/>
              <a:rect l="l" t="t" r="r" b="b"/>
              <a:pathLst>
                <a:path w="2905125" h="53339" extrusionOk="0">
                  <a:moveTo>
                    <a:pt x="0" y="0"/>
                  </a:moveTo>
                  <a:lnTo>
                    <a:pt x="0" y="53340"/>
                  </a:lnTo>
                </a:path>
                <a:path w="2905125" h="53339" extrusionOk="0">
                  <a:moveTo>
                    <a:pt x="484631" y="0"/>
                  </a:moveTo>
                  <a:lnTo>
                    <a:pt x="484631" y="53340"/>
                  </a:lnTo>
                </a:path>
                <a:path w="2905125" h="53339" extrusionOk="0">
                  <a:moveTo>
                    <a:pt x="969263" y="0"/>
                  </a:moveTo>
                  <a:lnTo>
                    <a:pt x="969263" y="53340"/>
                  </a:lnTo>
                </a:path>
                <a:path w="2905125" h="53339" extrusionOk="0">
                  <a:moveTo>
                    <a:pt x="1452371" y="0"/>
                  </a:moveTo>
                  <a:lnTo>
                    <a:pt x="1452371" y="53340"/>
                  </a:lnTo>
                </a:path>
                <a:path w="2905125" h="53339" extrusionOk="0">
                  <a:moveTo>
                    <a:pt x="1937003" y="0"/>
                  </a:moveTo>
                  <a:lnTo>
                    <a:pt x="1937003" y="53340"/>
                  </a:lnTo>
                </a:path>
                <a:path w="2905125" h="53339" extrusionOk="0">
                  <a:moveTo>
                    <a:pt x="2421635" y="0"/>
                  </a:moveTo>
                  <a:lnTo>
                    <a:pt x="2421635" y="53340"/>
                  </a:lnTo>
                </a:path>
                <a:path w="2905125" h="53339" extrusionOk="0">
                  <a:moveTo>
                    <a:pt x="2904744" y="0"/>
                  </a:moveTo>
                  <a:lnTo>
                    <a:pt x="2904744" y="53340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32" name="Google Shape;76;p4">
              <a:extLst>
                <a:ext uri="{FF2B5EF4-FFF2-40B4-BE49-F238E27FC236}">
                  <a16:creationId xmlns:a16="http://schemas.microsoft.com/office/drawing/2014/main" id="{3DC30AC8-C92F-4BB6-6DFA-8684EE32D6DC}"/>
                </a:ext>
              </a:extLst>
            </p:cNvPr>
            <p:cNvSpPr/>
            <p:nvPr/>
          </p:nvSpPr>
          <p:spPr>
            <a:xfrm>
              <a:off x="4018788" y="3634740"/>
              <a:ext cx="3408045" cy="53340"/>
            </a:xfrm>
            <a:custGeom>
              <a:avLst/>
              <a:gdLst/>
              <a:ahLst/>
              <a:cxnLst/>
              <a:rect l="l" t="t" r="r" b="b"/>
              <a:pathLst>
                <a:path w="3408045" h="53339" extrusionOk="0">
                  <a:moveTo>
                    <a:pt x="3407664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3407664" y="53340"/>
                  </a:lnTo>
                  <a:lnTo>
                    <a:pt x="3407664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33" name="Google Shape;77;p4">
              <a:extLst>
                <a:ext uri="{FF2B5EF4-FFF2-40B4-BE49-F238E27FC236}">
                  <a16:creationId xmlns:a16="http://schemas.microsoft.com/office/drawing/2014/main" id="{4D9B0D50-1BC0-DE4B-22F2-2D1FA17CAAEE}"/>
                </a:ext>
              </a:extLst>
            </p:cNvPr>
            <p:cNvSpPr/>
            <p:nvPr/>
          </p:nvSpPr>
          <p:spPr>
            <a:xfrm>
              <a:off x="4501896" y="3473196"/>
              <a:ext cx="3389629" cy="53340"/>
            </a:xfrm>
            <a:custGeom>
              <a:avLst/>
              <a:gdLst/>
              <a:ahLst/>
              <a:cxnLst/>
              <a:rect l="l" t="t" r="r" b="b"/>
              <a:pathLst>
                <a:path w="3389629" h="53339" extrusionOk="0">
                  <a:moveTo>
                    <a:pt x="0" y="0"/>
                  </a:moveTo>
                  <a:lnTo>
                    <a:pt x="0" y="53339"/>
                  </a:lnTo>
                </a:path>
                <a:path w="3389629" h="53339" extrusionOk="0">
                  <a:moveTo>
                    <a:pt x="484631" y="0"/>
                  </a:moveTo>
                  <a:lnTo>
                    <a:pt x="484631" y="53339"/>
                  </a:lnTo>
                </a:path>
                <a:path w="3389629" h="53339" extrusionOk="0">
                  <a:moveTo>
                    <a:pt x="969263" y="0"/>
                  </a:moveTo>
                  <a:lnTo>
                    <a:pt x="969263" y="53339"/>
                  </a:lnTo>
                </a:path>
                <a:path w="3389629" h="53339" extrusionOk="0">
                  <a:moveTo>
                    <a:pt x="1452371" y="0"/>
                  </a:moveTo>
                  <a:lnTo>
                    <a:pt x="1452371" y="53339"/>
                  </a:lnTo>
                </a:path>
                <a:path w="3389629" h="53339" extrusionOk="0">
                  <a:moveTo>
                    <a:pt x="1937003" y="0"/>
                  </a:moveTo>
                  <a:lnTo>
                    <a:pt x="1937003" y="53339"/>
                  </a:lnTo>
                </a:path>
                <a:path w="3389629" h="53339" extrusionOk="0">
                  <a:moveTo>
                    <a:pt x="2421635" y="0"/>
                  </a:moveTo>
                  <a:lnTo>
                    <a:pt x="2421635" y="53339"/>
                  </a:lnTo>
                </a:path>
                <a:path w="3389629" h="53339" extrusionOk="0">
                  <a:moveTo>
                    <a:pt x="2904744" y="0"/>
                  </a:moveTo>
                  <a:lnTo>
                    <a:pt x="2904744" y="53339"/>
                  </a:lnTo>
                </a:path>
                <a:path w="3389629" h="53339" extrusionOk="0">
                  <a:moveTo>
                    <a:pt x="3389376" y="0"/>
                  </a:moveTo>
                  <a:lnTo>
                    <a:pt x="3389376" y="53339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34" name="Google Shape;78;p4">
              <a:extLst>
                <a:ext uri="{FF2B5EF4-FFF2-40B4-BE49-F238E27FC236}">
                  <a16:creationId xmlns:a16="http://schemas.microsoft.com/office/drawing/2014/main" id="{47A3DF2B-A3CA-F3C8-7775-A8622BDB82E3}"/>
                </a:ext>
              </a:extLst>
            </p:cNvPr>
            <p:cNvSpPr/>
            <p:nvPr/>
          </p:nvSpPr>
          <p:spPr>
            <a:xfrm>
              <a:off x="4018788" y="3526535"/>
              <a:ext cx="4124325" cy="55244"/>
            </a:xfrm>
            <a:custGeom>
              <a:avLst/>
              <a:gdLst/>
              <a:ahLst/>
              <a:cxnLst/>
              <a:rect l="l" t="t" r="r" b="b"/>
              <a:pathLst>
                <a:path w="4124325" h="55245" extrusionOk="0">
                  <a:moveTo>
                    <a:pt x="4123943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4123943" y="54863"/>
                  </a:lnTo>
                  <a:lnTo>
                    <a:pt x="4123943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35" name="Google Shape;79;p4">
              <a:extLst>
                <a:ext uri="{FF2B5EF4-FFF2-40B4-BE49-F238E27FC236}">
                  <a16:creationId xmlns:a16="http://schemas.microsoft.com/office/drawing/2014/main" id="{452A45EC-422D-8B74-ADA4-E589317004AD}"/>
                </a:ext>
              </a:extLst>
            </p:cNvPr>
            <p:cNvSpPr/>
            <p:nvPr/>
          </p:nvSpPr>
          <p:spPr>
            <a:xfrm>
              <a:off x="4501896" y="2292095"/>
              <a:ext cx="3874135" cy="1127760"/>
            </a:xfrm>
            <a:custGeom>
              <a:avLst/>
              <a:gdLst/>
              <a:ahLst/>
              <a:cxnLst/>
              <a:rect l="l" t="t" r="r" b="b"/>
              <a:pathLst>
                <a:path w="3874134" h="1127760" extrusionOk="0">
                  <a:moveTo>
                    <a:pt x="0" y="1074420"/>
                  </a:moveTo>
                  <a:lnTo>
                    <a:pt x="0" y="1127760"/>
                  </a:lnTo>
                </a:path>
                <a:path w="3874134" h="1127760" extrusionOk="0">
                  <a:moveTo>
                    <a:pt x="484631" y="1074420"/>
                  </a:moveTo>
                  <a:lnTo>
                    <a:pt x="484631" y="1127760"/>
                  </a:lnTo>
                </a:path>
                <a:path w="3874134" h="1127760" extrusionOk="0">
                  <a:moveTo>
                    <a:pt x="969263" y="1074420"/>
                  </a:moveTo>
                  <a:lnTo>
                    <a:pt x="969263" y="1127760"/>
                  </a:lnTo>
                </a:path>
                <a:path w="3874134" h="1127760" extrusionOk="0">
                  <a:moveTo>
                    <a:pt x="1452371" y="1074420"/>
                  </a:moveTo>
                  <a:lnTo>
                    <a:pt x="1452371" y="1127760"/>
                  </a:lnTo>
                </a:path>
                <a:path w="3874134" h="1127760" extrusionOk="0">
                  <a:moveTo>
                    <a:pt x="1937003" y="1074420"/>
                  </a:moveTo>
                  <a:lnTo>
                    <a:pt x="1937003" y="1127760"/>
                  </a:lnTo>
                </a:path>
                <a:path w="3874134" h="1127760" extrusionOk="0">
                  <a:moveTo>
                    <a:pt x="2421635" y="1074420"/>
                  </a:moveTo>
                  <a:lnTo>
                    <a:pt x="2421635" y="1127760"/>
                  </a:lnTo>
                </a:path>
                <a:path w="3874134" h="1127760" extrusionOk="0">
                  <a:moveTo>
                    <a:pt x="2904744" y="1074420"/>
                  </a:moveTo>
                  <a:lnTo>
                    <a:pt x="2904744" y="1127760"/>
                  </a:lnTo>
                </a:path>
                <a:path w="3874134" h="1127760" extrusionOk="0">
                  <a:moveTo>
                    <a:pt x="3389376" y="1074420"/>
                  </a:moveTo>
                  <a:lnTo>
                    <a:pt x="3389376" y="1127760"/>
                  </a:lnTo>
                </a:path>
                <a:path w="3874134" h="1127760" extrusionOk="0">
                  <a:moveTo>
                    <a:pt x="3874007" y="0"/>
                  </a:moveTo>
                  <a:lnTo>
                    <a:pt x="3874007" y="1127760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36" name="Google Shape;80;p4">
              <a:extLst>
                <a:ext uri="{FF2B5EF4-FFF2-40B4-BE49-F238E27FC236}">
                  <a16:creationId xmlns:a16="http://schemas.microsoft.com/office/drawing/2014/main" id="{BBBE36BC-8875-EBE8-3280-3487C4BA257D}"/>
                </a:ext>
              </a:extLst>
            </p:cNvPr>
            <p:cNvSpPr/>
            <p:nvPr/>
          </p:nvSpPr>
          <p:spPr>
            <a:xfrm>
              <a:off x="4018788" y="3419855"/>
              <a:ext cx="4840605" cy="53340"/>
            </a:xfrm>
            <a:custGeom>
              <a:avLst/>
              <a:gdLst/>
              <a:ahLst/>
              <a:cxnLst/>
              <a:rect l="l" t="t" r="r" b="b"/>
              <a:pathLst>
                <a:path w="4840605" h="53339" extrusionOk="0">
                  <a:moveTo>
                    <a:pt x="484022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4840223" y="53340"/>
                  </a:lnTo>
                  <a:lnTo>
                    <a:pt x="4840223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37" name="Google Shape;81;p4">
              <a:extLst>
                <a:ext uri="{FF2B5EF4-FFF2-40B4-BE49-F238E27FC236}">
                  <a16:creationId xmlns:a16="http://schemas.microsoft.com/office/drawing/2014/main" id="{5EE03F60-95F2-65B4-9DF9-D820D543BC34}"/>
                </a:ext>
              </a:extLst>
            </p:cNvPr>
            <p:cNvSpPr/>
            <p:nvPr/>
          </p:nvSpPr>
          <p:spPr>
            <a:xfrm>
              <a:off x="4501896" y="3151632"/>
              <a:ext cx="3389629" cy="160020"/>
            </a:xfrm>
            <a:custGeom>
              <a:avLst/>
              <a:gdLst/>
              <a:ahLst/>
              <a:cxnLst/>
              <a:rect l="l" t="t" r="r" b="b"/>
              <a:pathLst>
                <a:path w="3389629" h="160020" extrusionOk="0">
                  <a:moveTo>
                    <a:pt x="0" y="106680"/>
                  </a:moveTo>
                  <a:lnTo>
                    <a:pt x="0" y="160019"/>
                  </a:lnTo>
                </a:path>
                <a:path w="3389629" h="160020" extrusionOk="0">
                  <a:moveTo>
                    <a:pt x="484631" y="106680"/>
                  </a:moveTo>
                  <a:lnTo>
                    <a:pt x="484631" y="160019"/>
                  </a:lnTo>
                </a:path>
                <a:path w="3389629" h="160020" extrusionOk="0">
                  <a:moveTo>
                    <a:pt x="969263" y="106680"/>
                  </a:moveTo>
                  <a:lnTo>
                    <a:pt x="969263" y="160019"/>
                  </a:lnTo>
                </a:path>
                <a:path w="3389629" h="160020" extrusionOk="0">
                  <a:moveTo>
                    <a:pt x="1452371" y="0"/>
                  </a:moveTo>
                  <a:lnTo>
                    <a:pt x="1452371" y="160019"/>
                  </a:lnTo>
                </a:path>
                <a:path w="3389629" h="160020" extrusionOk="0">
                  <a:moveTo>
                    <a:pt x="1937003" y="0"/>
                  </a:moveTo>
                  <a:lnTo>
                    <a:pt x="1937003" y="160019"/>
                  </a:lnTo>
                </a:path>
                <a:path w="3389629" h="160020" extrusionOk="0">
                  <a:moveTo>
                    <a:pt x="2421635" y="0"/>
                  </a:moveTo>
                  <a:lnTo>
                    <a:pt x="2421635" y="160019"/>
                  </a:lnTo>
                </a:path>
                <a:path w="3389629" h="160020" extrusionOk="0">
                  <a:moveTo>
                    <a:pt x="2904744" y="0"/>
                  </a:moveTo>
                  <a:lnTo>
                    <a:pt x="2904744" y="160019"/>
                  </a:lnTo>
                </a:path>
                <a:path w="3389629" h="160020" extrusionOk="0">
                  <a:moveTo>
                    <a:pt x="3389376" y="0"/>
                  </a:moveTo>
                  <a:lnTo>
                    <a:pt x="3389376" y="160019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38" name="Google Shape;82;p4">
              <a:extLst>
                <a:ext uri="{FF2B5EF4-FFF2-40B4-BE49-F238E27FC236}">
                  <a16:creationId xmlns:a16="http://schemas.microsoft.com/office/drawing/2014/main" id="{C868E9B0-30C1-14C1-DE21-DCF062CCB47A}"/>
                </a:ext>
              </a:extLst>
            </p:cNvPr>
            <p:cNvSpPr/>
            <p:nvPr/>
          </p:nvSpPr>
          <p:spPr>
            <a:xfrm>
              <a:off x="4018788" y="3311652"/>
              <a:ext cx="3992879" cy="55244"/>
            </a:xfrm>
            <a:custGeom>
              <a:avLst/>
              <a:gdLst/>
              <a:ahLst/>
              <a:cxnLst/>
              <a:rect l="l" t="t" r="r" b="b"/>
              <a:pathLst>
                <a:path w="3992879" h="55245" extrusionOk="0">
                  <a:moveTo>
                    <a:pt x="3992880" y="0"/>
                  </a:moveTo>
                  <a:lnTo>
                    <a:pt x="0" y="0"/>
                  </a:lnTo>
                  <a:lnTo>
                    <a:pt x="0" y="54864"/>
                  </a:lnTo>
                  <a:lnTo>
                    <a:pt x="3992880" y="54864"/>
                  </a:lnTo>
                  <a:lnTo>
                    <a:pt x="3992880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39" name="Google Shape;83;p4">
              <a:extLst>
                <a:ext uri="{FF2B5EF4-FFF2-40B4-BE49-F238E27FC236}">
                  <a16:creationId xmlns:a16="http://schemas.microsoft.com/office/drawing/2014/main" id="{85091278-F0CD-9A23-1770-260B47AEF17D}"/>
                </a:ext>
              </a:extLst>
            </p:cNvPr>
            <p:cNvSpPr/>
            <p:nvPr/>
          </p:nvSpPr>
          <p:spPr>
            <a:xfrm>
              <a:off x="4501896" y="3151632"/>
              <a:ext cx="969644" cy="53340"/>
            </a:xfrm>
            <a:custGeom>
              <a:avLst/>
              <a:gdLst/>
              <a:ahLst/>
              <a:cxnLst/>
              <a:rect l="l" t="t" r="r" b="b"/>
              <a:pathLst>
                <a:path w="969645" h="53339" extrusionOk="0">
                  <a:moveTo>
                    <a:pt x="0" y="0"/>
                  </a:moveTo>
                  <a:lnTo>
                    <a:pt x="0" y="53340"/>
                  </a:lnTo>
                </a:path>
                <a:path w="969645" h="53339" extrusionOk="0">
                  <a:moveTo>
                    <a:pt x="484631" y="0"/>
                  </a:moveTo>
                  <a:lnTo>
                    <a:pt x="484631" y="53340"/>
                  </a:lnTo>
                </a:path>
                <a:path w="969645" h="53339" extrusionOk="0">
                  <a:moveTo>
                    <a:pt x="969263" y="0"/>
                  </a:moveTo>
                  <a:lnTo>
                    <a:pt x="969263" y="53340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40" name="Google Shape;84;p4">
              <a:extLst>
                <a:ext uri="{FF2B5EF4-FFF2-40B4-BE49-F238E27FC236}">
                  <a16:creationId xmlns:a16="http://schemas.microsoft.com/office/drawing/2014/main" id="{858FA4EA-7F17-4370-506E-99A4AEEEA61A}"/>
                </a:ext>
              </a:extLst>
            </p:cNvPr>
            <p:cNvSpPr/>
            <p:nvPr/>
          </p:nvSpPr>
          <p:spPr>
            <a:xfrm>
              <a:off x="4018788" y="3204971"/>
              <a:ext cx="1935480" cy="53340"/>
            </a:xfrm>
            <a:custGeom>
              <a:avLst/>
              <a:gdLst/>
              <a:ahLst/>
              <a:cxnLst/>
              <a:rect l="l" t="t" r="r" b="b"/>
              <a:pathLst>
                <a:path w="1935479" h="53339" extrusionOk="0">
                  <a:moveTo>
                    <a:pt x="1935479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1935479" y="53339"/>
                  </a:lnTo>
                  <a:lnTo>
                    <a:pt x="1935479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41" name="Google Shape;85;p4">
              <a:extLst>
                <a:ext uri="{FF2B5EF4-FFF2-40B4-BE49-F238E27FC236}">
                  <a16:creationId xmlns:a16="http://schemas.microsoft.com/office/drawing/2014/main" id="{576E1A99-4EC1-87A8-A0EA-4FD8FF204A7B}"/>
                </a:ext>
              </a:extLst>
            </p:cNvPr>
            <p:cNvSpPr/>
            <p:nvPr/>
          </p:nvSpPr>
          <p:spPr>
            <a:xfrm>
              <a:off x="4501896" y="2292095"/>
              <a:ext cx="3389629" cy="805180"/>
            </a:xfrm>
            <a:custGeom>
              <a:avLst/>
              <a:gdLst/>
              <a:ahLst/>
              <a:cxnLst/>
              <a:rect l="l" t="t" r="r" b="b"/>
              <a:pathLst>
                <a:path w="3389629" h="805180" extrusionOk="0">
                  <a:moveTo>
                    <a:pt x="0" y="751332"/>
                  </a:moveTo>
                  <a:lnTo>
                    <a:pt x="0" y="804672"/>
                  </a:lnTo>
                </a:path>
                <a:path w="3389629" h="805180" extrusionOk="0">
                  <a:moveTo>
                    <a:pt x="484631" y="751332"/>
                  </a:moveTo>
                  <a:lnTo>
                    <a:pt x="484631" y="804672"/>
                  </a:lnTo>
                </a:path>
                <a:path w="3389629" h="805180" extrusionOk="0">
                  <a:moveTo>
                    <a:pt x="969263" y="751332"/>
                  </a:moveTo>
                  <a:lnTo>
                    <a:pt x="969263" y="804672"/>
                  </a:lnTo>
                </a:path>
                <a:path w="3389629" h="805180" extrusionOk="0">
                  <a:moveTo>
                    <a:pt x="1452371" y="751332"/>
                  </a:moveTo>
                  <a:lnTo>
                    <a:pt x="1452371" y="804672"/>
                  </a:lnTo>
                </a:path>
                <a:path w="3389629" h="805180" extrusionOk="0">
                  <a:moveTo>
                    <a:pt x="1937003" y="751332"/>
                  </a:moveTo>
                  <a:lnTo>
                    <a:pt x="1937003" y="804672"/>
                  </a:lnTo>
                </a:path>
                <a:path w="3389629" h="805180" extrusionOk="0">
                  <a:moveTo>
                    <a:pt x="2421635" y="751332"/>
                  </a:moveTo>
                  <a:lnTo>
                    <a:pt x="2421635" y="804672"/>
                  </a:lnTo>
                </a:path>
                <a:path w="3389629" h="805180" extrusionOk="0">
                  <a:moveTo>
                    <a:pt x="2904744" y="536448"/>
                  </a:moveTo>
                  <a:lnTo>
                    <a:pt x="2904744" y="804672"/>
                  </a:lnTo>
                </a:path>
                <a:path w="3389629" h="805180" extrusionOk="0">
                  <a:moveTo>
                    <a:pt x="3389376" y="0"/>
                  </a:moveTo>
                  <a:lnTo>
                    <a:pt x="3389376" y="804672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42" name="Google Shape;86;p4">
              <a:extLst>
                <a:ext uri="{FF2B5EF4-FFF2-40B4-BE49-F238E27FC236}">
                  <a16:creationId xmlns:a16="http://schemas.microsoft.com/office/drawing/2014/main" id="{3ABA8F56-86E1-D493-2D18-1F2B0D2F84ED}"/>
                </a:ext>
              </a:extLst>
            </p:cNvPr>
            <p:cNvSpPr/>
            <p:nvPr/>
          </p:nvSpPr>
          <p:spPr>
            <a:xfrm>
              <a:off x="4018788" y="3096767"/>
              <a:ext cx="4328160" cy="55244"/>
            </a:xfrm>
            <a:custGeom>
              <a:avLst/>
              <a:gdLst/>
              <a:ahLst/>
              <a:cxnLst/>
              <a:rect l="l" t="t" r="r" b="b"/>
              <a:pathLst>
                <a:path w="4328159" h="55244" extrusionOk="0">
                  <a:moveTo>
                    <a:pt x="4328160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4328160" y="54863"/>
                  </a:lnTo>
                  <a:lnTo>
                    <a:pt x="4328160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43" name="Google Shape;87;p4">
              <a:extLst>
                <a:ext uri="{FF2B5EF4-FFF2-40B4-BE49-F238E27FC236}">
                  <a16:creationId xmlns:a16="http://schemas.microsoft.com/office/drawing/2014/main" id="{6C2EA845-C307-C32D-4A82-F1553FE8D223}"/>
                </a:ext>
              </a:extLst>
            </p:cNvPr>
            <p:cNvSpPr/>
            <p:nvPr/>
          </p:nvSpPr>
          <p:spPr>
            <a:xfrm>
              <a:off x="4501896" y="2828543"/>
              <a:ext cx="2421890" cy="161925"/>
            </a:xfrm>
            <a:custGeom>
              <a:avLst/>
              <a:gdLst/>
              <a:ahLst/>
              <a:cxnLst/>
              <a:rect l="l" t="t" r="r" b="b"/>
              <a:pathLst>
                <a:path w="2421890" h="161925" extrusionOk="0">
                  <a:moveTo>
                    <a:pt x="0" y="108204"/>
                  </a:moveTo>
                  <a:lnTo>
                    <a:pt x="0" y="161544"/>
                  </a:lnTo>
                </a:path>
                <a:path w="2421890" h="161925" extrusionOk="0">
                  <a:moveTo>
                    <a:pt x="484631" y="108204"/>
                  </a:moveTo>
                  <a:lnTo>
                    <a:pt x="484631" y="161544"/>
                  </a:lnTo>
                </a:path>
                <a:path w="2421890" h="161925" extrusionOk="0">
                  <a:moveTo>
                    <a:pt x="969263" y="108204"/>
                  </a:moveTo>
                  <a:lnTo>
                    <a:pt x="969263" y="161544"/>
                  </a:lnTo>
                </a:path>
                <a:path w="2421890" h="161925" extrusionOk="0">
                  <a:moveTo>
                    <a:pt x="1452371" y="108204"/>
                  </a:moveTo>
                  <a:lnTo>
                    <a:pt x="1452371" y="161544"/>
                  </a:lnTo>
                </a:path>
                <a:path w="2421890" h="161925" extrusionOk="0">
                  <a:moveTo>
                    <a:pt x="1937003" y="108204"/>
                  </a:moveTo>
                  <a:lnTo>
                    <a:pt x="1937003" y="161544"/>
                  </a:lnTo>
                </a:path>
                <a:path w="2421890" h="161925" extrusionOk="0">
                  <a:moveTo>
                    <a:pt x="2421635" y="0"/>
                  </a:moveTo>
                  <a:lnTo>
                    <a:pt x="2421635" y="161544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44" name="Google Shape;88;p4">
              <a:extLst>
                <a:ext uri="{FF2B5EF4-FFF2-40B4-BE49-F238E27FC236}">
                  <a16:creationId xmlns:a16="http://schemas.microsoft.com/office/drawing/2014/main" id="{4C39F83A-50DA-2FCA-AE34-6C803613C0F7}"/>
                </a:ext>
              </a:extLst>
            </p:cNvPr>
            <p:cNvSpPr/>
            <p:nvPr/>
          </p:nvSpPr>
          <p:spPr>
            <a:xfrm>
              <a:off x="4018788" y="2990087"/>
              <a:ext cx="3223260" cy="53340"/>
            </a:xfrm>
            <a:custGeom>
              <a:avLst/>
              <a:gdLst/>
              <a:ahLst/>
              <a:cxnLst/>
              <a:rect l="l" t="t" r="r" b="b"/>
              <a:pathLst>
                <a:path w="3223259" h="53339" extrusionOk="0">
                  <a:moveTo>
                    <a:pt x="322326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3223260" y="53339"/>
                  </a:lnTo>
                  <a:lnTo>
                    <a:pt x="3223260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45" name="Google Shape;89;p4">
              <a:extLst>
                <a:ext uri="{FF2B5EF4-FFF2-40B4-BE49-F238E27FC236}">
                  <a16:creationId xmlns:a16="http://schemas.microsoft.com/office/drawing/2014/main" id="{C427BD19-83D3-9492-B887-2A00AE4513B7}"/>
                </a:ext>
              </a:extLst>
            </p:cNvPr>
            <p:cNvSpPr/>
            <p:nvPr/>
          </p:nvSpPr>
          <p:spPr>
            <a:xfrm>
              <a:off x="4501896" y="2828543"/>
              <a:ext cx="1937385" cy="53340"/>
            </a:xfrm>
            <a:custGeom>
              <a:avLst/>
              <a:gdLst/>
              <a:ahLst/>
              <a:cxnLst/>
              <a:rect l="l" t="t" r="r" b="b"/>
              <a:pathLst>
                <a:path w="1937385" h="53339" extrusionOk="0">
                  <a:moveTo>
                    <a:pt x="0" y="0"/>
                  </a:moveTo>
                  <a:lnTo>
                    <a:pt x="0" y="53339"/>
                  </a:lnTo>
                </a:path>
                <a:path w="1937385" h="53339" extrusionOk="0">
                  <a:moveTo>
                    <a:pt x="484631" y="0"/>
                  </a:moveTo>
                  <a:lnTo>
                    <a:pt x="484631" y="53339"/>
                  </a:lnTo>
                </a:path>
                <a:path w="1937385" h="53339" extrusionOk="0">
                  <a:moveTo>
                    <a:pt x="969263" y="0"/>
                  </a:moveTo>
                  <a:lnTo>
                    <a:pt x="969263" y="53339"/>
                  </a:lnTo>
                </a:path>
                <a:path w="1937385" h="53339" extrusionOk="0">
                  <a:moveTo>
                    <a:pt x="1452371" y="0"/>
                  </a:moveTo>
                  <a:lnTo>
                    <a:pt x="1452371" y="53339"/>
                  </a:lnTo>
                </a:path>
                <a:path w="1937385" h="53339" extrusionOk="0">
                  <a:moveTo>
                    <a:pt x="1937003" y="0"/>
                  </a:moveTo>
                  <a:lnTo>
                    <a:pt x="1937003" y="53339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46" name="Google Shape;90;p4">
              <a:extLst>
                <a:ext uri="{FF2B5EF4-FFF2-40B4-BE49-F238E27FC236}">
                  <a16:creationId xmlns:a16="http://schemas.microsoft.com/office/drawing/2014/main" id="{AB8F6D55-0F5F-94DF-224C-1276BCB5853E}"/>
                </a:ext>
              </a:extLst>
            </p:cNvPr>
            <p:cNvSpPr/>
            <p:nvPr/>
          </p:nvSpPr>
          <p:spPr>
            <a:xfrm>
              <a:off x="4018788" y="2881883"/>
              <a:ext cx="2832100" cy="55244"/>
            </a:xfrm>
            <a:custGeom>
              <a:avLst/>
              <a:gdLst/>
              <a:ahLst/>
              <a:cxnLst/>
              <a:rect l="l" t="t" r="r" b="b"/>
              <a:pathLst>
                <a:path w="2832100" h="55244" extrusionOk="0">
                  <a:moveTo>
                    <a:pt x="2831591" y="0"/>
                  </a:moveTo>
                  <a:lnTo>
                    <a:pt x="0" y="0"/>
                  </a:lnTo>
                  <a:lnTo>
                    <a:pt x="0" y="54864"/>
                  </a:lnTo>
                  <a:lnTo>
                    <a:pt x="2831591" y="54864"/>
                  </a:lnTo>
                  <a:lnTo>
                    <a:pt x="2831591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47" name="Google Shape;91;p4">
              <a:extLst>
                <a:ext uri="{FF2B5EF4-FFF2-40B4-BE49-F238E27FC236}">
                  <a16:creationId xmlns:a16="http://schemas.microsoft.com/office/drawing/2014/main" id="{AE3E9BC2-E92A-282F-9A17-32B577063895}"/>
                </a:ext>
              </a:extLst>
            </p:cNvPr>
            <p:cNvSpPr/>
            <p:nvPr/>
          </p:nvSpPr>
          <p:spPr>
            <a:xfrm>
              <a:off x="4501896" y="2292095"/>
              <a:ext cx="2905125" cy="483234"/>
            </a:xfrm>
            <a:custGeom>
              <a:avLst/>
              <a:gdLst/>
              <a:ahLst/>
              <a:cxnLst/>
              <a:rect l="l" t="t" r="r" b="b"/>
              <a:pathLst>
                <a:path w="2905125" h="483235" extrusionOk="0">
                  <a:moveTo>
                    <a:pt x="0" y="429768"/>
                  </a:moveTo>
                  <a:lnTo>
                    <a:pt x="0" y="483108"/>
                  </a:lnTo>
                </a:path>
                <a:path w="2905125" h="483235" extrusionOk="0">
                  <a:moveTo>
                    <a:pt x="484631" y="429768"/>
                  </a:moveTo>
                  <a:lnTo>
                    <a:pt x="484631" y="483108"/>
                  </a:lnTo>
                </a:path>
                <a:path w="2905125" h="483235" extrusionOk="0">
                  <a:moveTo>
                    <a:pt x="969263" y="429768"/>
                  </a:moveTo>
                  <a:lnTo>
                    <a:pt x="969263" y="483108"/>
                  </a:lnTo>
                </a:path>
                <a:path w="2905125" h="483235" extrusionOk="0">
                  <a:moveTo>
                    <a:pt x="1452371" y="429768"/>
                  </a:moveTo>
                  <a:lnTo>
                    <a:pt x="1452371" y="483108"/>
                  </a:lnTo>
                </a:path>
                <a:path w="2905125" h="483235" extrusionOk="0">
                  <a:moveTo>
                    <a:pt x="1937003" y="429768"/>
                  </a:moveTo>
                  <a:lnTo>
                    <a:pt x="1937003" y="483108"/>
                  </a:lnTo>
                </a:path>
                <a:path w="2905125" h="483235" extrusionOk="0">
                  <a:moveTo>
                    <a:pt x="2421635" y="429768"/>
                  </a:moveTo>
                  <a:lnTo>
                    <a:pt x="2421635" y="483108"/>
                  </a:lnTo>
                </a:path>
                <a:path w="2905125" h="483235" extrusionOk="0">
                  <a:moveTo>
                    <a:pt x="2904744" y="0"/>
                  </a:moveTo>
                  <a:lnTo>
                    <a:pt x="2904744" y="483108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48" name="Google Shape;92;p4">
              <a:extLst>
                <a:ext uri="{FF2B5EF4-FFF2-40B4-BE49-F238E27FC236}">
                  <a16:creationId xmlns:a16="http://schemas.microsoft.com/office/drawing/2014/main" id="{F7666F08-A56B-7530-5C76-11A37681BF76}"/>
                </a:ext>
              </a:extLst>
            </p:cNvPr>
            <p:cNvSpPr/>
            <p:nvPr/>
          </p:nvSpPr>
          <p:spPr>
            <a:xfrm>
              <a:off x="4018788" y="2775204"/>
              <a:ext cx="3446145" cy="53340"/>
            </a:xfrm>
            <a:custGeom>
              <a:avLst/>
              <a:gdLst/>
              <a:ahLst/>
              <a:cxnLst/>
              <a:rect l="l" t="t" r="r" b="b"/>
              <a:pathLst>
                <a:path w="3446145" h="53339" extrusionOk="0">
                  <a:moveTo>
                    <a:pt x="3445764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3445764" y="53339"/>
                  </a:lnTo>
                  <a:lnTo>
                    <a:pt x="3445764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49" name="Google Shape;93;p4">
              <a:extLst>
                <a:ext uri="{FF2B5EF4-FFF2-40B4-BE49-F238E27FC236}">
                  <a16:creationId xmlns:a16="http://schemas.microsoft.com/office/drawing/2014/main" id="{8D5A8334-C6CC-6D4B-5A0F-BA08AD312226}"/>
                </a:ext>
              </a:extLst>
            </p:cNvPr>
            <p:cNvSpPr/>
            <p:nvPr/>
          </p:nvSpPr>
          <p:spPr>
            <a:xfrm>
              <a:off x="4501896" y="2292095"/>
              <a:ext cx="2421890" cy="375285"/>
            </a:xfrm>
            <a:custGeom>
              <a:avLst/>
              <a:gdLst/>
              <a:ahLst/>
              <a:cxnLst/>
              <a:rect l="l" t="t" r="r" b="b"/>
              <a:pathLst>
                <a:path w="2421890" h="375285" extrusionOk="0">
                  <a:moveTo>
                    <a:pt x="0" y="321564"/>
                  </a:moveTo>
                  <a:lnTo>
                    <a:pt x="0" y="374904"/>
                  </a:lnTo>
                </a:path>
                <a:path w="2421890" h="375285" extrusionOk="0">
                  <a:moveTo>
                    <a:pt x="484631" y="321564"/>
                  </a:moveTo>
                  <a:lnTo>
                    <a:pt x="484631" y="374904"/>
                  </a:lnTo>
                </a:path>
                <a:path w="2421890" h="375285" extrusionOk="0">
                  <a:moveTo>
                    <a:pt x="969263" y="321564"/>
                  </a:moveTo>
                  <a:lnTo>
                    <a:pt x="969263" y="374904"/>
                  </a:lnTo>
                </a:path>
                <a:path w="2421890" h="375285" extrusionOk="0">
                  <a:moveTo>
                    <a:pt x="1452371" y="0"/>
                  </a:moveTo>
                  <a:lnTo>
                    <a:pt x="1452371" y="374904"/>
                  </a:lnTo>
                </a:path>
                <a:path w="2421890" h="375285" extrusionOk="0">
                  <a:moveTo>
                    <a:pt x="1937003" y="0"/>
                  </a:moveTo>
                  <a:lnTo>
                    <a:pt x="1937003" y="374904"/>
                  </a:lnTo>
                </a:path>
                <a:path w="2421890" h="375285" extrusionOk="0">
                  <a:moveTo>
                    <a:pt x="2421635" y="0"/>
                  </a:moveTo>
                  <a:lnTo>
                    <a:pt x="2421635" y="374904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50" name="Google Shape;94;p4">
              <a:extLst>
                <a:ext uri="{FF2B5EF4-FFF2-40B4-BE49-F238E27FC236}">
                  <a16:creationId xmlns:a16="http://schemas.microsoft.com/office/drawing/2014/main" id="{20373D58-3088-B5AB-830C-57C956F918A5}"/>
                </a:ext>
              </a:extLst>
            </p:cNvPr>
            <p:cNvSpPr/>
            <p:nvPr/>
          </p:nvSpPr>
          <p:spPr>
            <a:xfrm>
              <a:off x="4018788" y="2666999"/>
              <a:ext cx="2938780" cy="55244"/>
            </a:xfrm>
            <a:custGeom>
              <a:avLst/>
              <a:gdLst/>
              <a:ahLst/>
              <a:cxnLst/>
              <a:rect l="l" t="t" r="r" b="b"/>
              <a:pathLst>
                <a:path w="2938779" h="55244" extrusionOk="0">
                  <a:moveTo>
                    <a:pt x="2938271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2938271" y="54863"/>
                  </a:lnTo>
                  <a:lnTo>
                    <a:pt x="2938271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51" name="Google Shape;95;p4">
              <a:extLst>
                <a:ext uri="{FF2B5EF4-FFF2-40B4-BE49-F238E27FC236}">
                  <a16:creationId xmlns:a16="http://schemas.microsoft.com/office/drawing/2014/main" id="{A82EEB84-0F13-179C-FC88-165A3FA779F3}"/>
                </a:ext>
              </a:extLst>
            </p:cNvPr>
            <p:cNvSpPr/>
            <p:nvPr/>
          </p:nvSpPr>
          <p:spPr>
            <a:xfrm>
              <a:off x="4501896" y="2506980"/>
              <a:ext cx="969644" cy="53340"/>
            </a:xfrm>
            <a:custGeom>
              <a:avLst/>
              <a:gdLst/>
              <a:ahLst/>
              <a:cxnLst/>
              <a:rect l="l" t="t" r="r" b="b"/>
              <a:pathLst>
                <a:path w="969645" h="53339" extrusionOk="0">
                  <a:moveTo>
                    <a:pt x="0" y="0"/>
                  </a:moveTo>
                  <a:lnTo>
                    <a:pt x="0" y="53339"/>
                  </a:lnTo>
                </a:path>
                <a:path w="969645" h="53339" extrusionOk="0">
                  <a:moveTo>
                    <a:pt x="484631" y="0"/>
                  </a:moveTo>
                  <a:lnTo>
                    <a:pt x="484631" y="53339"/>
                  </a:lnTo>
                </a:path>
                <a:path w="969645" h="53339" extrusionOk="0">
                  <a:moveTo>
                    <a:pt x="969263" y="0"/>
                  </a:moveTo>
                  <a:lnTo>
                    <a:pt x="969263" y="53339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52" name="Google Shape;96;p4">
              <a:extLst>
                <a:ext uri="{FF2B5EF4-FFF2-40B4-BE49-F238E27FC236}">
                  <a16:creationId xmlns:a16="http://schemas.microsoft.com/office/drawing/2014/main" id="{53956A81-F97A-E6F5-C898-BF1A90D096FA}"/>
                </a:ext>
              </a:extLst>
            </p:cNvPr>
            <p:cNvSpPr/>
            <p:nvPr/>
          </p:nvSpPr>
          <p:spPr>
            <a:xfrm>
              <a:off x="4018788" y="2560320"/>
              <a:ext cx="1897380" cy="53340"/>
            </a:xfrm>
            <a:custGeom>
              <a:avLst/>
              <a:gdLst/>
              <a:ahLst/>
              <a:cxnLst/>
              <a:rect l="l" t="t" r="r" b="b"/>
              <a:pathLst>
                <a:path w="1897379" h="53339" extrusionOk="0">
                  <a:moveTo>
                    <a:pt x="1897379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1897379" y="53340"/>
                  </a:lnTo>
                  <a:lnTo>
                    <a:pt x="1897379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53" name="Google Shape;97;p4">
              <a:extLst>
                <a:ext uri="{FF2B5EF4-FFF2-40B4-BE49-F238E27FC236}">
                  <a16:creationId xmlns:a16="http://schemas.microsoft.com/office/drawing/2014/main" id="{23118DAB-387B-A198-1A6A-BD156EC1B4DE}"/>
                </a:ext>
              </a:extLst>
            </p:cNvPr>
            <p:cNvSpPr/>
            <p:nvPr/>
          </p:nvSpPr>
          <p:spPr>
            <a:xfrm>
              <a:off x="4501896" y="2292095"/>
              <a:ext cx="969644" cy="161925"/>
            </a:xfrm>
            <a:custGeom>
              <a:avLst/>
              <a:gdLst/>
              <a:ahLst/>
              <a:cxnLst/>
              <a:rect l="l" t="t" r="r" b="b"/>
              <a:pathLst>
                <a:path w="969645" h="161925" extrusionOk="0">
                  <a:moveTo>
                    <a:pt x="0" y="0"/>
                  </a:moveTo>
                  <a:lnTo>
                    <a:pt x="0" y="161544"/>
                  </a:lnTo>
                </a:path>
                <a:path w="969645" h="161925" extrusionOk="0">
                  <a:moveTo>
                    <a:pt x="484631" y="0"/>
                  </a:moveTo>
                  <a:lnTo>
                    <a:pt x="484631" y="161544"/>
                  </a:lnTo>
                </a:path>
                <a:path w="969645" h="161925" extrusionOk="0">
                  <a:moveTo>
                    <a:pt x="969263" y="0"/>
                  </a:moveTo>
                  <a:lnTo>
                    <a:pt x="969263" y="161544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54" name="Google Shape;98;p4">
              <a:extLst>
                <a:ext uri="{FF2B5EF4-FFF2-40B4-BE49-F238E27FC236}">
                  <a16:creationId xmlns:a16="http://schemas.microsoft.com/office/drawing/2014/main" id="{632798AA-1CC5-6590-8D67-A4F20054E6B8}"/>
                </a:ext>
              </a:extLst>
            </p:cNvPr>
            <p:cNvSpPr/>
            <p:nvPr/>
          </p:nvSpPr>
          <p:spPr>
            <a:xfrm>
              <a:off x="4018788" y="2345435"/>
              <a:ext cx="1864360" cy="161925"/>
            </a:xfrm>
            <a:custGeom>
              <a:avLst/>
              <a:gdLst/>
              <a:ahLst/>
              <a:cxnLst/>
              <a:rect l="l" t="t" r="r" b="b"/>
              <a:pathLst>
                <a:path w="1864360" h="161925" extrusionOk="0">
                  <a:moveTo>
                    <a:pt x="425196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425196" y="53340"/>
                  </a:lnTo>
                  <a:lnTo>
                    <a:pt x="425196" y="0"/>
                  </a:lnTo>
                  <a:close/>
                </a:path>
                <a:path w="1864360" h="161925" extrusionOk="0">
                  <a:moveTo>
                    <a:pt x="1863852" y="108204"/>
                  </a:moveTo>
                  <a:lnTo>
                    <a:pt x="0" y="108204"/>
                  </a:lnTo>
                  <a:lnTo>
                    <a:pt x="0" y="161544"/>
                  </a:lnTo>
                  <a:lnTo>
                    <a:pt x="1863852" y="161544"/>
                  </a:lnTo>
                  <a:lnTo>
                    <a:pt x="1863852" y="108204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55" name="Google Shape;99;p4">
              <a:extLst>
                <a:ext uri="{FF2B5EF4-FFF2-40B4-BE49-F238E27FC236}">
                  <a16:creationId xmlns:a16="http://schemas.microsoft.com/office/drawing/2014/main" id="{A2321BBF-E75D-D38C-BF2E-7D2D696937F7}"/>
                </a:ext>
              </a:extLst>
            </p:cNvPr>
            <p:cNvSpPr/>
            <p:nvPr/>
          </p:nvSpPr>
          <p:spPr>
            <a:xfrm>
              <a:off x="4501896" y="2183892"/>
              <a:ext cx="3874135" cy="55244"/>
            </a:xfrm>
            <a:custGeom>
              <a:avLst/>
              <a:gdLst/>
              <a:ahLst/>
              <a:cxnLst/>
              <a:rect l="l" t="t" r="r" b="b"/>
              <a:pathLst>
                <a:path w="3874134" h="55244" extrusionOk="0">
                  <a:moveTo>
                    <a:pt x="0" y="0"/>
                  </a:moveTo>
                  <a:lnTo>
                    <a:pt x="0" y="54863"/>
                  </a:lnTo>
                </a:path>
                <a:path w="3874134" h="55244" extrusionOk="0">
                  <a:moveTo>
                    <a:pt x="484631" y="0"/>
                  </a:moveTo>
                  <a:lnTo>
                    <a:pt x="484631" y="54863"/>
                  </a:lnTo>
                </a:path>
                <a:path w="3874134" h="55244" extrusionOk="0">
                  <a:moveTo>
                    <a:pt x="969263" y="0"/>
                  </a:moveTo>
                  <a:lnTo>
                    <a:pt x="969263" y="54863"/>
                  </a:lnTo>
                </a:path>
                <a:path w="3874134" h="55244" extrusionOk="0">
                  <a:moveTo>
                    <a:pt x="1452371" y="0"/>
                  </a:moveTo>
                  <a:lnTo>
                    <a:pt x="1452371" y="54863"/>
                  </a:lnTo>
                </a:path>
                <a:path w="3874134" h="55244" extrusionOk="0">
                  <a:moveTo>
                    <a:pt x="1937003" y="0"/>
                  </a:moveTo>
                  <a:lnTo>
                    <a:pt x="1937003" y="54863"/>
                  </a:lnTo>
                </a:path>
                <a:path w="3874134" h="55244" extrusionOk="0">
                  <a:moveTo>
                    <a:pt x="2421635" y="0"/>
                  </a:moveTo>
                  <a:lnTo>
                    <a:pt x="2421635" y="54863"/>
                  </a:lnTo>
                </a:path>
                <a:path w="3874134" h="55244" extrusionOk="0">
                  <a:moveTo>
                    <a:pt x="2904744" y="0"/>
                  </a:moveTo>
                  <a:lnTo>
                    <a:pt x="2904744" y="54863"/>
                  </a:lnTo>
                </a:path>
                <a:path w="3874134" h="55244" extrusionOk="0">
                  <a:moveTo>
                    <a:pt x="3389376" y="0"/>
                  </a:moveTo>
                  <a:lnTo>
                    <a:pt x="3389376" y="54863"/>
                  </a:lnTo>
                </a:path>
                <a:path w="3874134" h="55244" extrusionOk="0">
                  <a:moveTo>
                    <a:pt x="3874007" y="0"/>
                  </a:moveTo>
                  <a:lnTo>
                    <a:pt x="3874007" y="54863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56" name="Google Shape;100;p4">
              <a:extLst>
                <a:ext uri="{FF2B5EF4-FFF2-40B4-BE49-F238E27FC236}">
                  <a16:creationId xmlns:a16="http://schemas.microsoft.com/office/drawing/2014/main" id="{C0A44257-F2FB-BE21-8F7D-B7BB0AA8D565}"/>
                </a:ext>
              </a:extLst>
            </p:cNvPr>
            <p:cNvSpPr/>
            <p:nvPr/>
          </p:nvSpPr>
          <p:spPr>
            <a:xfrm>
              <a:off x="4018788" y="2238755"/>
              <a:ext cx="4707890" cy="53340"/>
            </a:xfrm>
            <a:custGeom>
              <a:avLst/>
              <a:gdLst/>
              <a:ahLst/>
              <a:cxnLst/>
              <a:rect l="l" t="t" r="r" b="b"/>
              <a:pathLst>
                <a:path w="4707890" h="53339" extrusionOk="0">
                  <a:moveTo>
                    <a:pt x="4707636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4707636" y="53339"/>
                  </a:lnTo>
                  <a:lnTo>
                    <a:pt x="4707636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57" name="Google Shape;101;p4">
              <a:extLst>
                <a:ext uri="{FF2B5EF4-FFF2-40B4-BE49-F238E27FC236}">
                  <a16:creationId xmlns:a16="http://schemas.microsoft.com/office/drawing/2014/main" id="{473AD36A-A131-DD2B-77EC-E52E5955CA3D}"/>
                </a:ext>
              </a:extLst>
            </p:cNvPr>
            <p:cNvSpPr/>
            <p:nvPr/>
          </p:nvSpPr>
          <p:spPr>
            <a:xfrm>
              <a:off x="4501896" y="2077211"/>
              <a:ext cx="3874135" cy="53340"/>
            </a:xfrm>
            <a:custGeom>
              <a:avLst/>
              <a:gdLst/>
              <a:ahLst/>
              <a:cxnLst/>
              <a:rect l="l" t="t" r="r" b="b"/>
              <a:pathLst>
                <a:path w="3874134" h="53339" extrusionOk="0">
                  <a:moveTo>
                    <a:pt x="0" y="0"/>
                  </a:moveTo>
                  <a:lnTo>
                    <a:pt x="0" y="53339"/>
                  </a:lnTo>
                </a:path>
                <a:path w="3874134" h="53339" extrusionOk="0">
                  <a:moveTo>
                    <a:pt x="484631" y="0"/>
                  </a:moveTo>
                  <a:lnTo>
                    <a:pt x="484631" y="53339"/>
                  </a:lnTo>
                </a:path>
                <a:path w="3874134" h="53339" extrusionOk="0">
                  <a:moveTo>
                    <a:pt x="969263" y="0"/>
                  </a:moveTo>
                  <a:lnTo>
                    <a:pt x="969263" y="53339"/>
                  </a:lnTo>
                </a:path>
                <a:path w="3874134" h="53339" extrusionOk="0">
                  <a:moveTo>
                    <a:pt x="1452371" y="0"/>
                  </a:moveTo>
                  <a:lnTo>
                    <a:pt x="1452371" y="53339"/>
                  </a:lnTo>
                </a:path>
                <a:path w="3874134" h="53339" extrusionOk="0">
                  <a:moveTo>
                    <a:pt x="1937003" y="0"/>
                  </a:moveTo>
                  <a:lnTo>
                    <a:pt x="1937003" y="53339"/>
                  </a:lnTo>
                </a:path>
                <a:path w="3874134" h="53339" extrusionOk="0">
                  <a:moveTo>
                    <a:pt x="2421635" y="0"/>
                  </a:moveTo>
                  <a:lnTo>
                    <a:pt x="2421635" y="53339"/>
                  </a:lnTo>
                </a:path>
                <a:path w="3874134" h="53339" extrusionOk="0">
                  <a:moveTo>
                    <a:pt x="2904744" y="0"/>
                  </a:moveTo>
                  <a:lnTo>
                    <a:pt x="2904744" y="53339"/>
                  </a:lnTo>
                </a:path>
                <a:path w="3874134" h="53339" extrusionOk="0">
                  <a:moveTo>
                    <a:pt x="3389376" y="0"/>
                  </a:moveTo>
                  <a:lnTo>
                    <a:pt x="3389376" y="53339"/>
                  </a:lnTo>
                </a:path>
                <a:path w="3874134" h="53339" extrusionOk="0">
                  <a:moveTo>
                    <a:pt x="3874007" y="0"/>
                  </a:moveTo>
                  <a:lnTo>
                    <a:pt x="3874007" y="53339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58" name="Google Shape;102;p4">
              <a:extLst>
                <a:ext uri="{FF2B5EF4-FFF2-40B4-BE49-F238E27FC236}">
                  <a16:creationId xmlns:a16="http://schemas.microsoft.com/office/drawing/2014/main" id="{DAF31954-9C23-9642-B3A6-C2CFE3F5DCFA}"/>
                </a:ext>
              </a:extLst>
            </p:cNvPr>
            <p:cNvSpPr/>
            <p:nvPr/>
          </p:nvSpPr>
          <p:spPr>
            <a:xfrm>
              <a:off x="4018788" y="2130552"/>
              <a:ext cx="4599940" cy="53340"/>
            </a:xfrm>
            <a:custGeom>
              <a:avLst/>
              <a:gdLst/>
              <a:ahLst/>
              <a:cxnLst/>
              <a:rect l="l" t="t" r="r" b="b"/>
              <a:pathLst>
                <a:path w="4599940" h="53339" extrusionOk="0">
                  <a:moveTo>
                    <a:pt x="4599432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4599432" y="53340"/>
                  </a:lnTo>
                  <a:lnTo>
                    <a:pt x="4599432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59" name="Google Shape;103;p4">
              <a:extLst>
                <a:ext uri="{FF2B5EF4-FFF2-40B4-BE49-F238E27FC236}">
                  <a16:creationId xmlns:a16="http://schemas.microsoft.com/office/drawing/2014/main" id="{555AD9FB-E7E3-6FAC-9FEE-A20D44B3E482}"/>
                </a:ext>
              </a:extLst>
            </p:cNvPr>
            <p:cNvSpPr/>
            <p:nvPr/>
          </p:nvSpPr>
          <p:spPr>
            <a:xfrm>
              <a:off x="4501896" y="1754123"/>
              <a:ext cx="3874135" cy="269875"/>
            </a:xfrm>
            <a:custGeom>
              <a:avLst/>
              <a:gdLst/>
              <a:ahLst/>
              <a:cxnLst/>
              <a:rect l="l" t="t" r="r" b="b"/>
              <a:pathLst>
                <a:path w="3874134" h="269875" extrusionOk="0">
                  <a:moveTo>
                    <a:pt x="0" y="214883"/>
                  </a:moveTo>
                  <a:lnTo>
                    <a:pt x="0" y="269748"/>
                  </a:lnTo>
                </a:path>
                <a:path w="3874134" h="269875" extrusionOk="0">
                  <a:moveTo>
                    <a:pt x="484631" y="214883"/>
                  </a:moveTo>
                  <a:lnTo>
                    <a:pt x="484631" y="269748"/>
                  </a:lnTo>
                </a:path>
                <a:path w="3874134" h="269875" extrusionOk="0">
                  <a:moveTo>
                    <a:pt x="969263" y="214883"/>
                  </a:moveTo>
                  <a:lnTo>
                    <a:pt x="969263" y="269748"/>
                  </a:lnTo>
                </a:path>
                <a:path w="3874134" h="269875" extrusionOk="0">
                  <a:moveTo>
                    <a:pt x="1452371" y="214883"/>
                  </a:moveTo>
                  <a:lnTo>
                    <a:pt x="1452371" y="269748"/>
                  </a:lnTo>
                </a:path>
                <a:path w="3874134" h="269875" extrusionOk="0">
                  <a:moveTo>
                    <a:pt x="1937003" y="214883"/>
                  </a:moveTo>
                  <a:lnTo>
                    <a:pt x="1937003" y="269748"/>
                  </a:lnTo>
                </a:path>
                <a:path w="3874134" h="269875" extrusionOk="0">
                  <a:moveTo>
                    <a:pt x="2421635" y="214883"/>
                  </a:moveTo>
                  <a:lnTo>
                    <a:pt x="2421635" y="269748"/>
                  </a:lnTo>
                </a:path>
                <a:path w="3874134" h="269875" extrusionOk="0">
                  <a:moveTo>
                    <a:pt x="2904744" y="214883"/>
                  </a:moveTo>
                  <a:lnTo>
                    <a:pt x="2904744" y="269748"/>
                  </a:lnTo>
                </a:path>
                <a:path w="3874134" h="269875" extrusionOk="0">
                  <a:moveTo>
                    <a:pt x="3389376" y="214883"/>
                  </a:moveTo>
                  <a:lnTo>
                    <a:pt x="3389376" y="269748"/>
                  </a:lnTo>
                </a:path>
                <a:path w="3874134" h="269875" extrusionOk="0">
                  <a:moveTo>
                    <a:pt x="3874007" y="0"/>
                  </a:moveTo>
                  <a:lnTo>
                    <a:pt x="3874007" y="269748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60" name="Google Shape;104;p4">
              <a:extLst>
                <a:ext uri="{FF2B5EF4-FFF2-40B4-BE49-F238E27FC236}">
                  <a16:creationId xmlns:a16="http://schemas.microsoft.com/office/drawing/2014/main" id="{81B820EE-B3B1-8A29-A116-F1665010532D}"/>
                </a:ext>
              </a:extLst>
            </p:cNvPr>
            <p:cNvSpPr/>
            <p:nvPr/>
          </p:nvSpPr>
          <p:spPr>
            <a:xfrm>
              <a:off x="4018788" y="2023871"/>
              <a:ext cx="4415155" cy="53340"/>
            </a:xfrm>
            <a:custGeom>
              <a:avLst/>
              <a:gdLst/>
              <a:ahLst/>
              <a:cxnLst/>
              <a:rect l="l" t="t" r="r" b="b"/>
              <a:pathLst>
                <a:path w="4415155" h="53339" extrusionOk="0">
                  <a:moveTo>
                    <a:pt x="4415028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4415028" y="53339"/>
                  </a:lnTo>
                  <a:lnTo>
                    <a:pt x="4415028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61" name="Google Shape;105;p4">
              <a:extLst>
                <a:ext uri="{FF2B5EF4-FFF2-40B4-BE49-F238E27FC236}">
                  <a16:creationId xmlns:a16="http://schemas.microsoft.com/office/drawing/2014/main" id="{51E9802F-713E-C6A9-C43F-E6597008F625}"/>
                </a:ext>
              </a:extLst>
            </p:cNvPr>
            <p:cNvSpPr/>
            <p:nvPr/>
          </p:nvSpPr>
          <p:spPr>
            <a:xfrm>
              <a:off x="4501896" y="1862327"/>
              <a:ext cx="3389629" cy="53340"/>
            </a:xfrm>
            <a:custGeom>
              <a:avLst/>
              <a:gdLst/>
              <a:ahLst/>
              <a:cxnLst/>
              <a:rect l="l" t="t" r="r" b="b"/>
              <a:pathLst>
                <a:path w="3389629" h="53339" extrusionOk="0">
                  <a:moveTo>
                    <a:pt x="0" y="0"/>
                  </a:moveTo>
                  <a:lnTo>
                    <a:pt x="0" y="53340"/>
                  </a:lnTo>
                </a:path>
                <a:path w="3389629" h="53339" extrusionOk="0">
                  <a:moveTo>
                    <a:pt x="484631" y="0"/>
                  </a:moveTo>
                  <a:lnTo>
                    <a:pt x="484631" y="53340"/>
                  </a:lnTo>
                </a:path>
                <a:path w="3389629" h="53339" extrusionOk="0">
                  <a:moveTo>
                    <a:pt x="969263" y="0"/>
                  </a:moveTo>
                  <a:lnTo>
                    <a:pt x="969263" y="53340"/>
                  </a:lnTo>
                </a:path>
                <a:path w="3389629" h="53339" extrusionOk="0">
                  <a:moveTo>
                    <a:pt x="1452371" y="0"/>
                  </a:moveTo>
                  <a:lnTo>
                    <a:pt x="1452371" y="53340"/>
                  </a:lnTo>
                </a:path>
                <a:path w="3389629" h="53339" extrusionOk="0">
                  <a:moveTo>
                    <a:pt x="1937003" y="0"/>
                  </a:moveTo>
                  <a:lnTo>
                    <a:pt x="1937003" y="53340"/>
                  </a:lnTo>
                </a:path>
                <a:path w="3389629" h="53339" extrusionOk="0">
                  <a:moveTo>
                    <a:pt x="2421635" y="0"/>
                  </a:moveTo>
                  <a:lnTo>
                    <a:pt x="2421635" y="53340"/>
                  </a:lnTo>
                </a:path>
                <a:path w="3389629" h="53339" extrusionOk="0">
                  <a:moveTo>
                    <a:pt x="2904744" y="0"/>
                  </a:moveTo>
                  <a:lnTo>
                    <a:pt x="2904744" y="53340"/>
                  </a:lnTo>
                </a:path>
                <a:path w="3389629" h="53339" extrusionOk="0">
                  <a:moveTo>
                    <a:pt x="3389376" y="0"/>
                  </a:moveTo>
                  <a:lnTo>
                    <a:pt x="3389376" y="53340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62" name="Google Shape;106;p4">
              <a:extLst>
                <a:ext uri="{FF2B5EF4-FFF2-40B4-BE49-F238E27FC236}">
                  <a16:creationId xmlns:a16="http://schemas.microsoft.com/office/drawing/2014/main" id="{09B163F5-130C-DDE1-BE5F-E40A39C5B424}"/>
                </a:ext>
              </a:extLst>
            </p:cNvPr>
            <p:cNvSpPr/>
            <p:nvPr/>
          </p:nvSpPr>
          <p:spPr>
            <a:xfrm>
              <a:off x="4018788" y="1915667"/>
              <a:ext cx="3992879" cy="53340"/>
            </a:xfrm>
            <a:custGeom>
              <a:avLst/>
              <a:gdLst/>
              <a:ahLst/>
              <a:cxnLst/>
              <a:rect l="l" t="t" r="r" b="b"/>
              <a:pathLst>
                <a:path w="3992879" h="53339" extrusionOk="0">
                  <a:moveTo>
                    <a:pt x="399288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3992880" y="53339"/>
                  </a:lnTo>
                  <a:lnTo>
                    <a:pt x="3992880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63" name="Google Shape;107;p4">
              <a:extLst>
                <a:ext uri="{FF2B5EF4-FFF2-40B4-BE49-F238E27FC236}">
                  <a16:creationId xmlns:a16="http://schemas.microsoft.com/office/drawing/2014/main" id="{B138C9FB-F068-E792-4FC4-BA5843074128}"/>
                </a:ext>
              </a:extLst>
            </p:cNvPr>
            <p:cNvSpPr/>
            <p:nvPr/>
          </p:nvSpPr>
          <p:spPr>
            <a:xfrm>
              <a:off x="4501896" y="1754123"/>
              <a:ext cx="3389629" cy="55244"/>
            </a:xfrm>
            <a:custGeom>
              <a:avLst/>
              <a:gdLst/>
              <a:ahLst/>
              <a:cxnLst/>
              <a:rect l="l" t="t" r="r" b="b"/>
              <a:pathLst>
                <a:path w="3389629" h="55244" extrusionOk="0">
                  <a:moveTo>
                    <a:pt x="0" y="0"/>
                  </a:moveTo>
                  <a:lnTo>
                    <a:pt x="0" y="54863"/>
                  </a:lnTo>
                </a:path>
                <a:path w="3389629" h="55244" extrusionOk="0">
                  <a:moveTo>
                    <a:pt x="484631" y="0"/>
                  </a:moveTo>
                  <a:lnTo>
                    <a:pt x="484631" y="54863"/>
                  </a:lnTo>
                </a:path>
                <a:path w="3389629" h="55244" extrusionOk="0">
                  <a:moveTo>
                    <a:pt x="969263" y="0"/>
                  </a:moveTo>
                  <a:lnTo>
                    <a:pt x="969263" y="54863"/>
                  </a:lnTo>
                </a:path>
                <a:path w="3389629" h="55244" extrusionOk="0">
                  <a:moveTo>
                    <a:pt x="1452371" y="0"/>
                  </a:moveTo>
                  <a:lnTo>
                    <a:pt x="1452371" y="54863"/>
                  </a:lnTo>
                </a:path>
                <a:path w="3389629" h="55244" extrusionOk="0">
                  <a:moveTo>
                    <a:pt x="1937003" y="0"/>
                  </a:moveTo>
                  <a:lnTo>
                    <a:pt x="1937003" y="54863"/>
                  </a:lnTo>
                </a:path>
                <a:path w="3389629" h="55244" extrusionOk="0">
                  <a:moveTo>
                    <a:pt x="2421635" y="0"/>
                  </a:moveTo>
                  <a:lnTo>
                    <a:pt x="2421635" y="54863"/>
                  </a:lnTo>
                </a:path>
                <a:path w="3389629" h="55244" extrusionOk="0">
                  <a:moveTo>
                    <a:pt x="2904744" y="0"/>
                  </a:moveTo>
                  <a:lnTo>
                    <a:pt x="2904744" y="54863"/>
                  </a:lnTo>
                </a:path>
                <a:path w="3389629" h="55244" extrusionOk="0">
                  <a:moveTo>
                    <a:pt x="3389376" y="0"/>
                  </a:moveTo>
                  <a:lnTo>
                    <a:pt x="3389376" y="54863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64" name="Google Shape;108;p4">
              <a:extLst>
                <a:ext uri="{FF2B5EF4-FFF2-40B4-BE49-F238E27FC236}">
                  <a16:creationId xmlns:a16="http://schemas.microsoft.com/office/drawing/2014/main" id="{D70F1457-5AA6-4A52-6298-158BF112B0DE}"/>
                </a:ext>
              </a:extLst>
            </p:cNvPr>
            <p:cNvSpPr/>
            <p:nvPr/>
          </p:nvSpPr>
          <p:spPr>
            <a:xfrm>
              <a:off x="4018788" y="1808987"/>
              <a:ext cx="4196080" cy="53340"/>
            </a:xfrm>
            <a:custGeom>
              <a:avLst/>
              <a:gdLst/>
              <a:ahLst/>
              <a:cxnLst/>
              <a:rect l="l" t="t" r="r" b="b"/>
              <a:pathLst>
                <a:path w="4196080" h="53339" extrusionOk="0">
                  <a:moveTo>
                    <a:pt x="4195571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4195571" y="53339"/>
                  </a:lnTo>
                  <a:lnTo>
                    <a:pt x="4195571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65" name="Google Shape;109;p4">
              <a:extLst>
                <a:ext uri="{FF2B5EF4-FFF2-40B4-BE49-F238E27FC236}">
                  <a16:creationId xmlns:a16="http://schemas.microsoft.com/office/drawing/2014/main" id="{D03EF2F1-7C51-A4D3-3B8E-C6816B4A8928}"/>
                </a:ext>
              </a:extLst>
            </p:cNvPr>
            <p:cNvSpPr/>
            <p:nvPr/>
          </p:nvSpPr>
          <p:spPr>
            <a:xfrm>
              <a:off x="4501896" y="1432560"/>
              <a:ext cx="3874135" cy="268605"/>
            </a:xfrm>
            <a:custGeom>
              <a:avLst/>
              <a:gdLst/>
              <a:ahLst/>
              <a:cxnLst/>
              <a:rect l="l" t="t" r="r" b="b"/>
              <a:pathLst>
                <a:path w="3874134" h="268605" extrusionOk="0">
                  <a:moveTo>
                    <a:pt x="0" y="214884"/>
                  </a:moveTo>
                  <a:lnTo>
                    <a:pt x="0" y="268224"/>
                  </a:lnTo>
                </a:path>
                <a:path w="3874134" h="268605" extrusionOk="0">
                  <a:moveTo>
                    <a:pt x="484631" y="214884"/>
                  </a:moveTo>
                  <a:lnTo>
                    <a:pt x="484631" y="268224"/>
                  </a:lnTo>
                </a:path>
                <a:path w="3874134" h="268605" extrusionOk="0">
                  <a:moveTo>
                    <a:pt x="969263" y="214884"/>
                  </a:moveTo>
                  <a:lnTo>
                    <a:pt x="969263" y="268224"/>
                  </a:lnTo>
                </a:path>
                <a:path w="3874134" h="268605" extrusionOk="0">
                  <a:moveTo>
                    <a:pt x="1452371" y="214884"/>
                  </a:moveTo>
                  <a:lnTo>
                    <a:pt x="1452371" y="268224"/>
                  </a:lnTo>
                </a:path>
                <a:path w="3874134" h="268605" extrusionOk="0">
                  <a:moveTo>
                    <a:pt x="1937003" y="214884"/>
                  </a:moveTo>
                  <a:lnTo>
                    <a:pt x="1937003" y="268224"/>
                  </a:lnTo>
                </a:path>
                <a:path w="3874134" h="268605" extrusionOk="0">
                  <a:moveTo>
                    <a:pt x="2421635" y="214884"/>
                  </a:moveTo>
                  <a:lnTo>
                    <a:pt x="2421635" y="268224"/>
                  </a:lnTo>
                </a:path>
                <a:path w="3874134" h="268605" extrusionOk="0">
                  <a:moveTo>
                    <a:pt x="2904744" y="214884"/>
                  </a:moveTo>
                  <a:lnTo>
                    <a:pt x="2904744" y="268224"/>
                  </a:lnTo>
                </a:path>
                <a:path w="3874134" h="268605" extrusionOk="0">
                  <a:moveTo>
                    <a:pt x="3389376" y="214884"/>
                  </a:moveTo>
                  <a:lnTo>
                    <a:pt x="3389376" y="268224"/>
                  </a:lnTo>
                </a:path>
                <a:path w="3874134" h="268605" extrusionOk="0">
                  <a:moveTo>
                    <a:pt x="3874007" y="0"/>
                  </a:moveTo>
                  <a:lnTo>
                    <a:pt x="3874007" y="268224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66" name="Google Shape;110;p4">
              <a:extLst>
                <a:ext uri="{FF2B5EF4-FFF2-40B4-BE49-F238E27FC236}">
                  <a16:creationId xmlns:a16="http://schemas.microsoft.com/office/drawing/2014/main" id="{0DB9A788-E03A-F5A6-08F4-E5153649AEA7}"/>
                </a:ext>
              </a:extLst>
            </p:cNvPr>
            <p:cNvSpPr/>
            <p:nvPr/>
          </p:nvSpPr>
          <p:spPr>
            <a:xfrm>
              <a:off x="4018788" y="1700784"/>
              <a:ext cx="4719955" cy="53340"/>
            </a:xfrm>
            <a:custGeom>
              <a:avLst/>
              <a:gdLst/>
              <a:ahLst/>
              <a:cxnLst/>
              <a:rect l="l" t="t" r="r" b="b"/>
              <a:pathLst>
                <a:path w="4719955" h="53339" extrusionOk="0">
                  <a:moveTo>
                    <a:pt x="4719828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4719828" y="53339"/>
                  </a:lnTo>
                  <a:lnTo>
                    <a:pt x="4719828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67" name="Google Shape;111;p4">
              <a:extLst>
                <a:ext uri="{FF2B5EF4-FFF2-40B4-BE49-F238E27FC236}">
                  <a16:creationId xmlns:a16="http://schemas.microsoft.com/office/drawing/2014/main" id="{10C78847-74A6-0292-D0A1-42329BC88AE0}"/>
                </a:ext>
              </a:extLst>
            </p:cNvPr>
            <p:cNvSpPr/>
            <p:nvPr/>
          </p:nvSpPr>
          <p:spPr>
            <a:xfrm>
              <a:off x="4501896" y="1540763"/>
              <a:ext cx="3389629" cy="53340"/>
            </a:xfrm>
            <a:custGeom>
              <a:avLst/>
              <a:gdLst/>
              <a:ahLst/>
              <a:cxnLst/>
              <a:rect l="l" t="t" r="r" b="b"/>
              <a:pathLst>
                <a:path w="3389629" h="53340" extrusionOk="0">
                  <a:moveTo>
                    <a:pt x="0" y="0"/>
                  </a:moveTo>
                  <a:lnTo>
                    <a:pt x="0" y="53339"/>
                  </a:lnTo>
                </a:path>
                <a:path w="3389629" h="53340" extrusionOk="0">
                  <a:moveTo>
                    <a:pt x="484631" y="0"/>
                  </a:moveTo>
                  <a:lnTo>
                    <a:pt x="484631" y="53339"/>
                  </a:lnTo>
                </a:path>
                <a:path w="3389629" h="53340" extrusionOk="0">
                  <a:moveTo>
                    <a:pt x="969263" y="0"/>
                  </a:moveTo>
                  <a:lnTo>
                    <a:pt x="969263" y="53339"/>
                  </a:lnTo>
                </a:path>
                <a:path w="3389629" h="53340" extrusionOk="0">
                  <a:moveTo>
                    <a:pt x="1452371" y="0"/>
                  </a:moveTo>
                  <a:lnTo>
                    <a:pt x="1452371" y="53339"/>
                  </a:lnTo>
                </a:path>
                <a:path w="3389629" h="53340" extrusionOk="0">
                  <a:moveTo>
                    <a:pt x="1937003" y="0"/>
                  </a:moveTo>
                  <a:lnTo>
                    <a:pt x="1937003" y="53339"/>
                  </a:lnTo>
                </a:path>
                <a:path w="3389629" h="53340" extrusionOk="0">
                  <a:moveTo>
                    <a:pt x="2421635" y="0"/>
                  </a:moveTo>
                  <a:lnTo>
                    <a:pt x="2421635" y="53339"/>
                  </a:lnTo>
                </a:path>
                <a:path w="3389629" h="53340" extrusionOk="0">
                  <a:moveTo>
                    <a:pt x="2904744" y="0"/>
                  </a:moveTo>
                  <a:lnTo>
                    <a:pt x="2904744" y="53339"/>
                  </a:lnTo>
                </a:path>
                <a:path w="3389629" h="53340" extrusionOk="0">
                  <a:moveTo>
                    <a:pt x="3389376" y="0"/>
                  </a:moveTo>
                  <a:lnTo>
                    <a:pt x="3389376" y="53339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68" name="Google Shape;112;p4">
              <a:extLst>
                <a:ext uri="{FF2B5EF4-FFF2-40B4-BE49-F238E27FC236}">
                  <a16:creationId xmlns:a16="http://schemas.microsoft.com/office/drawing/2014/main" id="{B4BA0427-9FBD-9CED-7108-A6FFA5F0D4C9}"/>
                </a:ext>
              </a:extLst>
            </p:cNvPr>
            <p:cNvSpPr/>
            <p:nvPr/>
          </p:nvSpPr>
          <p:spPr>
            <a:xfrm>
              <a:off x="4018788" y="1594104"/>
              <a:ext cx="3909060" cy="53340"/>
            </a:xfrm>
            <a:custGeom>
              <a:avLst/>
              <a:gdLst/>
              <a:ahLst/>
              <a:cxnLst/>
              <a:rect l="l" t="t" r="r" b="b"/>
              <a:pathLst>
                <a:path w="3909059" h="53339" extrusionOk="0">
                  <a:moveTo>
                    <a:pt x="390906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3909060" y="53340"/>
                  </a:lnTo>
                  <a:lnTo>
                    <a:pt x="3909060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69" name="Google Shape;113;p4">
              <a:extLst>
                <a:ext uri="{FF2B5EF4-FFF2-40B4-BE49-F238E27FC236}">
                  <a16:creationId xmlns:a16="http://schemas.microsoft.com/office/drawing/2014/main" id="{D0F78498-674B-0EF6-3A18-F12E29A7E4D3}"/>
                </a:ext>
              </a:extLst>
            </p:cNvPr>
            <p:cNvSpPr/>
            <p:nvPr/>
          </p:nvSpPr>
          <p:spPr>
            <a:xfrm>
              <a:off x="4501896" y="1432560"/>
              <a:ext cx="3389629" cy="53340"/>
            </a:xfrm>
            <a:custGeom>
              <a:avLst/>
              <a:gdLst/>
              <a:ahLst/>
              <a:cxnLst/>
              <a:rect l="l" t="t" r="r" b="b"/>
              <a:pathLst>
                <a:path w="3389629" h="53340" extrusionOk="0">
                  <a:moveTo>
                    <a:pt x="0" y="0"/>
                  </a:moveTo>
                  <a:lnTo>
                    <a:pt x="0" y="53339"/>
                  </a:lnTo>
                </a:path>
                <a:path w="3389629" h="53340" extrusionOk="0">
                  <a:moveTo>
                    <a:pt x="484631" y="0"/>
                  </a:moveTo>
                  <a:lnTo>
                    <a:pt x="484631" y="53339"/>
                  </a:lnTo>
                </a:path>
                <a:path w="3389629" h="53340" extrusionOk="0">
                  <a:moveTo>
                    <a:pt x="969263" y="0"/>
                  </a:moveTo>
                  <a:lnTo>
                    <a:pt x="969263" y="53339"/>
                  </a:lnTo>
                </a:path>
                <a:path w="3389629" h="53340" extrusionOk="0">
                  <a:moveTo>
                    <a:pt x="1452371" y="0"/>
                  </a:moveTo>
                  <a:lnTo>
                    <a:pt x="1452371" y="53339"/>
                  </a:lnTo>
                </a:path>
                <a:path w="3389629" h="53340" extrusionOk="0">
                  <a:moveTo>
                    <a:pt x="1937003" y="0"/>
                  </a:moveTo>
                  <a:lnTo>
                    <a:pt x="1937003" y="53339"/>
                  </a:lnTo>
                </a:path>
                <a:path w="3389629" h="53340" extrusionOk="0">
                  <a:moveTo>
                    <a:pt x="2421635" y="0"/>
                  </a:moveTo>
                  <a:lnTo>
                    <a:pt x="2421635" y="53339"/>
                  </a:lnTo>
                </a:path>
                <a:path w="3389629" h="53340" extrusionOk="0">
                  <a:moveTo>
                    <a:pt x="2904744" y="0"/>
                  </a:moveTo>
                  <a:lnTo>
                    <a:pt x="2904744" y="53339"/>
                  </a:lnTo>
                </a:path>
                <a:path w="3389629" h="53340" extrusionOk="0">
                  <a:moveTo>
                    <a:pt x="3389376" y="0"/>
                  </a:moveTo>
                  <a:lnTo>
                    <a:pt x="3389376" y="53339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70" name="Google Shape;114;p4">
              <a:extLst>
                <a:ext uri="{FF2B5EF4-FFF2-40B4-BE49-F238E27FC236}">
                  <a16:creationId xmlns:a16="http://schemas.microsoft.com/office/drawing/2014/main" id="{C747A2A9-911F-16FA-189C-AADB9DDA1F09}"/>
                </a:ext>
              </a:extLst>
            </p:cNvPr>
            <p:cNvSpPr/>
            <p:nvPr/>
          </p:nvSpPr>
          <p:spPr>
            <a:xfrm>
              <a:off x="4018788" y="1485899"/>
              <a:ext cx="4312920" cy="55244"/>
            </a:xfrm>
            <a:custGeom>
              <a:avLst/>
              <a:gdLst/>
              <a:ahLst/>
              <a:cxnLst/>
              <a:rect l="l" t="t" r="r" b="b"/>
              <a:pathLst>
                <a:path w="4312920" h="55244" extrusionOk="0">
                  <a:moveTo>
                    <a:pt x="4312920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4312920" y="54863"/>
                  </a:lnTo>
                  <a:lnTo>
                    <a:pt x="4312920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71" name="Google Shape;115;p4">
              <a:extLst>
                <a:ext uri="{FF2B5EF4-FFF2-40B4-BE49-F238E27FC236}">
                  <a16:creationId xmlns:a16="http://schemas.microsoft.com/office/drawing/2014/main" id="{B3A8B152-009B-0440-CA56-A0FFC03314E2}"/>
                </a:ext>
              </a:extLst>
            </p:cNvPr>
            <p:cNvSpPr/>
            <p:nvPr/>
          </p:nvSpPr>
          <p:spPr>
            <a:xfrm>
              <a:off x="4501896" y="681228"/>
              <a:ext cx="3874135" cy="698500"/>
            </a:xfrm>
            <a:custGeom>
              <a:avLst/>
              <a:gdLst/>
              <a:ahLst/>
              <a:cxnLst/>
              <a:rect l="l" t="t" r="r" b="b"/>
              <a:pathLst>
                <a:path w="3874134" h="698500" extrusionOk="0">
                  <a:moveTo>
                    <a:pt x="0" y="644651"/>
                  </a:moveTo>
                  <a:lnTo>
                    <a:pt x="0" y="697992"/>
                  </a:lnTo>
                </a:path>
                <a:path w="3874134" h="698500" extrusionOk="0">
                  <a:moveTo>
                    <a:pt x="484631" y="644651"/>
                  </a:moveTo>
                  <a:lnTo>
                    <a:pt x="484631" y="697992"/>
                  </a:lnTo>
                </a:path>
                <a:path w="3874134" h="698500" extrusionOk="0">
                  <a:moveTo>
                    <a:pt x="969263" y="644651"/>
                  </a:moveTo>
                  <a:lnTo>
                    <a:pt x="969263" y="697992"/>
                  </a:lnTo>
                </a:path>
                <a:path w="3874134" h="698500" extrusionOk="0">
                  <a:moveTo>
                    <a:pt x="1452371" y="644651"/>
                  </a:moveTo>
                  <a:lnTo>
                    <a:pt x="1452371" y="697992"/>
                  </a:lnTo>
                </a:path>
                <a:path w="3874134" h="698500" extrusionOk="0">
                  <a:moveTo>
                    <a:pt x="1937003" y="536448"/>
                  </a:moveTo>
                  <a:lnTo>
                    <a:pt x="1937003" y="697992"/>
                  </a:lnTo>
                </a:path>
                <a:path w="3874134" h="698500" extrusionOk="0">
                  <a:moveTo>
                    <a:pt x="2421635" y="536448"/>
                  </a:moveTo>
                  <a:lnTo>
                    <a:pt x="2421635" y="697992"/>
                  </a:lnTo>
                </a:path>
                <a:path w="3874134" h="698500" extrusionOk="0">
                  <a:moveTo>
                    <a:pt x="2904744" y="214884"/>
                  </a:moveTo>
                  <a:lnTo>
                    <a:pt x="2904744" y="697992"/>
                  </a:lnTo>
                </a:path>
                <a:path w="3874134" h="698500" extrusionOk="0">
                  <a:moveTo>
                    <a:pt x="3389376" y="214884"/>
                  </a:moveTo>
                  <a:lnTo>
                    <a:pt x="3389376" y="697992"/>
                  </a:lnTo>
                </a:path>
                <a:path w="3874134" h="698500" extrusionOk="0">
                  <a:moveTo>
                    <a:pt x="3874007" y="0"/>
                  </a:moveTo>
                  <a:lnTo>
                    <a:pt x="3874007" y="697992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72" name="Google Shape;116;p4">
              <a:extLst>
                <a:ext uri="{FF2B5EF4-FFF2-40B4-BE49-F238E27FC236}">
                  <a16:creationId xmlns:a16="http://schemas.microsoft.com/office/drawing/2014/main" id="{2C03498D-5F7B-5A0E-B417-B94E716AF16B}"/>
                </a:ext>
              </a:extLst>
            </p:cNvPr>
            <p:cNvSpPr/>
            <p:nvPr/>
          </p:nvSpPr>
          <p:spPr>
            <a:xfrm>
              <a:off x="4018788" y="1379220"/>
              <a:ext cx="4759960" cy="53340"/>
            </a:xfrm>
            <a:custGeom>
              <a:avLst/>
              <a:gdLst/>
              <a:ahLst/>
              <a:cxnLst/>
              <a:rect l="l" t="t" r="r" b="b"/>
              <a:pathLst>
                <a:path w="4759959" h="53340" extrusionOk="0">
                  <a:moveTo>
                    <a:pt x="4759452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4759452" y="53339"/>
                  </a:lnTo>
                  <a:lnTo>
                    <a:pt x="4759452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73" name="Google Shape;117;p4">
              <a:extLst>
                <a:ext uri="{FF2B5EF4-FFF2-40B4-BE49-F238E27FC236}">
                  <a16:creationId xmlns:a16="http://schemas.microsoft.com/office/drawing/2014/main" id="{19256414-A03D-00CA-C4C4-543F3D7DCDD2}"/>
                </a:ext>
              </a:extLst>
            </p:cNvPr>
            <p:cNvSpPr/>
            <p:nvPr/>
          </p:nvSpPr>
          <p:spPr>
            <a:xfrm>
              <a:off x="4501896" y="1217676"/>
              <a:ext cx="1452880" cy="53340"/>
            </a:xfrm>
            <a:custGeom>
              <a:avLst/>
              <a:gdLst/>
              <a:ahLst/>
              <a:cxnLst/>
              <a:rect l="l" t="t" r="r" b="b"/>
              <a:pathLst>
                <a:path w="1452879" h="53340" extrusionOk="0">
                  <a:moveTo>
                    <a:pt x="0" y="0"/>
                  </a:moveTo>
                  <a:lnTo>
                    <a:pt x="0" y="53339"/>
                  </a:lnTo>
                </a:path>
                <a:path w="1452879" h="53340" extrusionOk="0">
                  <a:moveTo>
                    <a:pt x="484631" y="0"/>
                  </a:moveTo>
                  <a:lnTo>
                    <a:pt x="484631" y="53339"/>
                  </a:lnTo>
                </a:path>
                <a:path w="1452879" h="53340" extrusionOk="0">
                  <a:moveTo>
                    <a:pt x="969263" y="0"/>
                  </a:moveTo>
                  <a:lnTo>
                    <a:pt x="969263" y="53339"/>
                  </a:lnTo>
                </a:path>
                <a:path w="1452879" h="53340" extrusionOk="0">
                  <a:moveTo>
                    <a:pt x="1452371" y="0"/>
                  </a:moveTo>
                  <a:lnTo>
                    <a:pt x="1452371" y="53339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74" name="Google Shape;118;p4">
              <a:extLst>
                <a:ext uri="{FF2B5EF4-FFF2-40B4-BE49-F238E27FC236}">
                  <a16:creationId xmlns:a16="http://schemas.microsoft.com/office/drawing/2014/main" id="{C3C9392C-D416-46C1-0E57-2478A3C32C1C}"/>
                </a:ext>
              </a:extLst>
            </p:cNvPr>
            <p:cNvSpPr/>
            <p:nvPr/>
          </p:nvSpPr>
          <p:spPr>
            <a:xfrm>
              <a:off x="4018788" y="1271015"/>
              <a:ext cx="2169160" cy="55244"/>
            </a:xfrm>
            <a:custGeom>
              <a:avLst/>
              <a:gdLst/>
              <a:ahLst/>
              <a:cxnLst/>
              <a:rect l="l" t="t" r="r" b="b"/>
              <a:pathLst>
                <a:path w="2169160" h="55244" extrusionOk="0">
                  <a:moveTo>
                    <a:pt x="2168652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2168652" y="54863"/>
                  </a:lnTo>
                  <a:lnTo>
                    <a:pt x="2168652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75" name="Google Shape;119;p4">
              <a:extLst>
                <a:ext uri="{FF2B5EF4-FFF2-40B4-BE49-F238E27FC236}">
                  <a16:creationId xmlns:a16="http://schemas.microsoft.com/office/drawing/2014/main" id="{757F7B84-8614-92B1-D913-337B1A3B1CA3}"/>
                </a:ext>
              </a:extLst>
            </p:cNvPr>
            <p:cNvSpPr/>
            <p:nvPr/>
          </p:nvSpPr>
          <p:spPr>
            <a:xfrm>
              <a:off x="4501896" y="896111"/>
              <a:ext cx="2421890" cy="268605"/>
            </a:xfrm>
            <a:custGeom>
              <a:avLst/>
              <a:gdLst/>
              <a:ahLst/>
              <a:cxnLst/>
              <a:rect l="l" t="t" r="r" b="b"/>
              <a:pathLst>
                <a:path w="2421890" h="268605" extrusionOk="0">
                  <a:moveTo>
                    <a:pt x="0" y="0"/>
                  </a:moveTo>
                  <a:lnTo>
                    <a:pt x="0" y="268224"/>
                  </a:lnTo>
                </a:path>
                <a:path w="2421890" h="268605" extrusionOk="0">
                  <a:moveTo>
                    <a:pt x="484631" y="0"/>
                  </a:moveTo>
                  <a:lnTo>
                    <a:pt x="484631" y="268224"/>
                  </a:lnTo>
                </a:path>
                <a:path w="2421890" h="268605" extrusionOk="0">
                  <a:moveTo>
                    <a:pt x="969263" y="0"/>
                  </a:moveTo>
                  <a:lnTo>
                    <a:pt x="969263" y="268224"/>
                  </a:lnTo>
                </a:path>
                <a:path w="2421890" h="268605" extrusionOk="0">
                  <a:moveTo>
                    <a:pt x="1452371" y="0"/>
                  </a:moveTo>
                  <a:lnTo>
                    <a:pt x="1452371" y="268224"/>
                  </a:lnTo>
                </a:path>
                <a:path w="2421890" h="268605" extrusionOk="0">
                  <a:moveTo>
                    <a:pt x="1937003" y="0"/>
                  </a:moveTo>
                  <a:lnTo>
                    <a:pt x="1937003" y="268224"/>
                  </a:lnTo>
                </a:path>
                <a:path w="2421890" h="268605" extrusionOk="0">
                  <a:moveTo>
                    <a:pt x="2421635" y="0"/>
                  </a:moveTo>
                  <a:lnTo>
                    <a:pt x="2421635" y="268224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76" name="Google Shape;120;p4">
              <a:extLst>
                <a:ext uri="{FF2B5EF4-FFF2-40B4-BE49-F238E27FC236}">
                  <a16:creationId xmlns:a16="http://schemas.microsoft.com/office/drawing/2014/main" id="{52E42A06-3BE4-8908-9A19-B5C8DD9D7309}"/>
                </a:ext>
              </a:extLst>
            </p:cNvPr>
            <p:cNvSpPr/>
            <p:nvPr/>
          </p:nvSpPr>
          <p:spPr>
            <a:xfrm>
              <a:off x="4018788" y="1164335"/>
              <a:ext cx="2923540" cy="53340"/>
            </a:xfrm>
            <a:custGeom>
              <a:avLst/>
              <a:gdLst/>
              <a:ahLst/>
              <a:cxnLst/>
              <a:rect l="l" t="t" r="r" b="b"/>
              <a:pathLst>
                <a:path w="2923540" h="53340" extrusionOk="0">
                  <a:moveTo>
                    <a:pt x="2923032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2923032" y="53339"/>
                  </a:lnTo>
                  <a:lnTo>
                    <a:pt x="2923032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77" name="Google Shape;121;p4">
              <a:extLst>
                <a:ext uri="{FF2B5EF4-FFF2-40B4-BE49-F238E27FC236}">
                  <a16:creationId xmlns:a16="http://schemas.microsoft.com/office/drawing/2014/main" id="{70DA0AC9-579B-E72A-FCE9-475451AFF411}"/>
                </a:ext>
              </a:extLst>
            </p:cNvPr>
            <p:cNvSpPr/>
            <p:nvPr/>
          </p:nvSpPr>
          <p:spPr>
            <a:xfrm>
              <a:off x="4501896" y="787907"/>
              <a:ext cx="3389629" cy="53340"/>
            </a:xfrm>
            <a:custGeom>
              <a:avLst/>
              <a:gdLst/>
              <a:ahLst/>
              <a:cxnLst/>
              <a:rect l="l" t="t" r="r" b="b"/>
              <a:pathLst>
                <a:path w="3389629" h="53340" extrusionOk="0">
                  <a:moveTo>
                    <a:pt x="0" y="0"/>
                  </a:moveTo>
                  <a:lnTo>
                    <a:pt x="0" y="53339"/>
                  </a:lnTo>
                </a:path>
                <a:path w="3389629" h="53340" extrusionOk="0">
                  <a:moveTo>
                    <a:pt x="484631" y="0"/>
                  </a:moveTo>
                  <a:lnTo>
                    <a:pt x="484631" y="53339"/>
                  </a:lnTo>
                </a:path>
                <a:path w="3389629" h="53340" extrusionOk="0">
                  <a:moveTo>
                    <a:pt x="969263" y="0"/>
                  </a:moveTo>
                  <a:lnTo>
                    <a:pt x="969263" y="53339"/>
                  </a:lnTo>
                </a:path>
                <a:path w="3389629" h="53340" extrusionOk="0">
                  <a:moveTo>
                    <a:pt x="1452371" y="0"/>
                  </a:moveTo>
                  <a:lnTo>
                    <a:pt x="1452371" y="53339"/>
                  </a:lnTo>
                </a:path>
                <a:path w="3389629" h="53340" extrusionOk="0">
                  <a:moveTo>
                    <a:pt x="1937003" y="0"/>
                  </a:moveTo>
                  <a:lnTo>
                    <a:pt x="1937003" y="53339"/>
                  </a:lnTo>
                </a:path>
                <a:path w="3389629" h="53340" extrusionOk="0">
                  <a:moveTo>
                    <a:pt x="2421635" y="0"/>
                  </a:moveTo>
                  <a:lnTo>
                    <a:pt x="2421635" y="53339"/>
                  </a:lnTo>
                </a:path>
                <a:path w="3389629" h="53340" extrusionOk="0">
                  <a:moveTo>
                    <a:pt x="2904744" y="0"/>
                  </a:moveTo>
                  <a:lnTo>
                    <a:pt x="2904744" y="53339"/>
                  </a:lnTo>
                </a:path>
                <a:path w="3389629" h="53340" extrusionOk="0">
                  <a:moveTo>
                    <a:pt x="3389376" y="0"/>
                  </a:moveTo>
                  <a:lnTo>
                    <a:pt x="3389376" y="53339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78" name="Google Shape;122;p4">
              <a:extLst>
                <a:ext uri="{FF2B5EF4-FFF2-40B4-BE49-F238E27FC236}">
                  <a16:creationId xmlns:a16="http://schemas.microsoft.com/office/drawing/2014/main" id="{77E9B3B3-2E94-7BDF-E21C-A4CCC50A2182}"/>
                </a:ext>
              </a:extLst>
            </p:cNvPr>
            <p:cNvSpPr/>
            <p:nvPr/>
          </p:nvSpPr>
          <p:spPr>
            <a:xfrm>
              <a:off x="4018788" y="841247"/>
              <a:ext cx="3992879" cy="55244"/>
            </a:xfrm>
            <a:custGeom>
              <a:avLst/>
              <a:gdLst/>
              <a:ahLst/>
              <a:cxnLst/>
              <a:rect l="l" t="t" r="r" b="b"/>
              <a:pathLst>
                <a:path w="3992879" h="55244" extrusionOk="0">
                  <a:moveTo>
                    <a:pt x="3992880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3992880" y="54863"/>
                  </a:lnTo>
                  <a:lnTo>
                    <a:pt x="3992880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79" name="Google Shape;123;p4">
              <a:extLst>
                <a:ext uri="{FF2B5EF4-FFF2-40B4-BE49-F238E27FC236}">
                  <a16:creationId xmlns:a16="http://schemas.microsoft.com/office/drawing/2014/main" id="{B9BF8314-7329-89C2-33B4-74C2941BBAA7}"/>
                </a:ext>
              </a:extLst>
            </p:cNvPr>
            <p:cNvSpPr/>
            <p:nvPr/>
          </p:nvSpPr>
          <p:spPr>
            <a:xfrm>
              <a:off x="4501896" y="681228"/>
              <a:ext cx="3389629" cy="53340"/>
            </a:xfrm>
            <a:custGeom>
              <a:avLst/>
              <a:gdLst/>
              <a:ahLst/>
              <a:cxnLst/>
              <a:rect l="l" t="t" r="r" b="b"/>
              <a:pathLst>
                <a:path w="3389629" h="53340" extrusionOk="0">
                  <a:moveTo>
                    <a:pt x="0" y="0"/>
                  </a:moveTo>
                  <a:lnTo>
                    <a:pt x="0" y="53339"/>
                  </a:lnTo>
                </a:path>
                <a:path w="3389629" h="53340" extrusionOk="0">
                  <a:moveTo>
                    <a:pt x="484631" y="0"/>
                  </a:moveTo>
                  <a:lnTo>
                    <a:pt x="484631" y="53339"/>
                  </a:lnTo>
                </a:path>
                <a:path w="3389629" h="53340" extrusionOk="0">
                  <a:moveTo>
                    <a:pt x="969263" y="0"/>
                  </a:moveTo>
                  <a:lnTo>
                    <a:pt x="969263" y="53339"/>
                  </a:lnTo>
                </a:path>
                <a:path w="3389629" h="53340" extrusionOk="0">
                  <a:moveTo>
                    <a:pt x="1452371" y="0"/>
                  </a:moveTo>
                  <a:lnTo>
                    <a:pt x="1452371" y="53339"/>
                  </a:lnTo>
                </a:path>
                <a:path w="3389629" h="53340" extrusionOk="0">
                  <a:moveTo>
                    <a:pt x="1937003" y="0"/>
                  </a:moveTo>
                  <a:lnTo>
                    <a:pt x="1937003" y="53339"/>
                  </a:lnTo>
                </a:path>
                <a:path w="3389629" h="53340" extrusionOk="0">
                  <a:moveTo>
                    <a:pt x="2421635" y="0"/>
                  </a:moveTo>
                  <a:lnTo>
                    <a:pt x="2421635" y="53339"/>
                  </a:lnTo>
                </a:path>
                <a:path w="3389629" h="53340" extrusionOk="0">
                  <a:moveTo>
                    <a:pt x="2904744" y="0"/>
                  </a:moveTo>
                  <a:lnTo>
                    <a:pt x="2904744" y="53339"/>
                  </a:lnTo>
                </a:path>
                <a:path w="3389629" h="53340" extrusionOk="0">
                  <a:moveTo>
                    <a:pt x="3389376" y="0"/>
                  </a:moveTo>
                  <a:lnTo>
                    <a:pt x="3389376" y="53339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80" name="Google Shape;124;p4">
              <a:extLst>
                <a:ext uri="{FF2B5EF4-FFF2-40B4-BE49-F238E27FC236}">
                  <a16:creationId xmlns:a16="http://schemas.microsoft.com/office/drawing/2014/main" id="{B61230CF-AECD-51F0-2688-424FCED7150B}"/>
                </a:ext>
              </a:extLst>
            </p:cNvPr>
            <p:cNvSpPr/>
            <p:nvPr/>
          </p:nvSpPr>
          <p:spPr>
            <a:xfrm>
              <a:off x="4018788" y="734568"/>
              <a:ext cx="4243070" cy="53340"/>
            </a:xfrm>
            <a:custGeom>
              <a:avLst/>
              <a:gdLst/>
              <a:ahLst/>
              <a:cxnLst/>
              <a:rect l="l" t="t" r="r" b="b"/>
              <a:pathLst>
                <a:path w="4243070" h="53340" extrusionOk="0">
                  <a:moveTo>
                    <a:pt x="4242816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4242816" y="53340"/>
                  </a:lnTo>
                  <a:lnTo>
                    <a:pt x="4242816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81" name="Google Shape;125;p4">
              <a:extLst>
                <a:ext uri="{FF2B5EF4-FFF2-40B4-BE49-F238E27FC236}">
                  <a16:creationId xmlns:a16="http://schemas.microsoft.com/office/drawing/2014/main" id="{BBB76499-A4B7-8F0D-C295-D73725FAB629}"/>
                </a:ext>
              </a:extLst>
            </p:cNvPr>
            <p:cNvSpPr/>
            <p:nvPr/>
          </p:nvSpPr>
          <p:spPr>
            <a:xfrm>
              <a:off x="4501896" y="466344"/>
              <a:ext cx="3874135" cy="160020"/>
            </a:xfrm>
            <a:custGeom>
              <a:avLst/>
              <a:gdLst/>
              <a:ahLst/>
              <a:cxnLst/>
              <a:rect l="l" t="t" r="r" b="b"/>
              <a:pathLst>
                <a:path w="3874134" h="160020" extrusionOk="0">
                  <a:moveTo>
                    <a:pt x="0" y="106679"/>
                  </a:moveTo>
                  <a:lnTo>
                    <a:pt x="0" y="160019"/>
                  </a:lnTo>
                </a:path>
                <a:path w="3874134" h="160020" extrusionOk="0">
                  <a:moveTo>
                    <a:pt x="484631" y="106679"/>
                  </a:moveTo>
                  <a:lnTo>
                    <a:pt x="484631" y="160019"/>
                  </a:lnTo>
                </a:path>
                <a:path w="3874134" h="160020" extrusionOk="0">
                  <a:moveTo>
                    <a:pt x="969263" y="106679"/>
                  </a:moveTo>
                  <a:lnTo>
                    <a:pt x="969263" y="160019"/>
                  </a:lnTo>
                </a:path>
                <a:path w="3874134" h="160020" extrusionOk="0">
                  <a:moveTo>
                    <a:pt x="1452371" y="106679"/>
                  </a:moveTo>
                  <a:lnTo>
                    <a:pt x="1452371" y="160019"/>
                  </a:lnTo>
                </a:path>
                <a:path w="3874134" h="160020" extrusionOk="0">
                  <a:moveTo>
                    <a:pt x="1937003" y="106679"/>
                  </a:moveTo>
                  <a:lnTo>
                    <a:pt x="1937003" y="160019"/>
                  </a:lnTo>
                </a:path>
                <a:path w="3874134" h="160020" extrusionOk="0">
                  <a:moveTo>
                    <a:pt x="2421635" y="106679"/>
                  </a:moveTo>
                  <a:lnTo>
                    <a:pt x="2421635" y="160019"/>
                  </a:lnTo>
                </a:path>
                <a:path w="3874134" h="160020" extrusionOk="0">
                  <a:moveTo>
                    <a:pt x="2904744" y="106679"/>
                  </a:moveTo>
                  <a:lnTo>
                    <a:pt x="2904744" y="160019"/>
                  </a:lnTo>
                </a:path>
                <a:path w="3874134" h="160020" extrusionOk="0">
                  <a:moveTo>
                    <a:pt x="3389376" y="106679"/>
                  </a:moveTo>
                  <a:lnTo>
                    <a:pt x="3389376" y="160019"/>
                  </a:lnTo>
                </a:path>
                <a:path w="3874134" h="160020" extrusionOk="0">
                  <a:moveTo>
                    <a:pt x="3874007" y="0"/>
                  </a:moveTo>
                  <a:lnTo>
                    <a:pt x="3874007" y="160019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82" name="Google Shape;126;p4">
              <a:extLst>
                <a:ext uri="{FF2B5EF4-FFF2-40B4-BE49-F238E27FC236}">
                  <a16:creationId xmlns:a16="http://schemas.microsoft.com/office/drawing/2014/main" id="{F840CF1C-C801-20F0-A5C3-284B5A32C763}"/>
                </a:ext>
              </a:extLst>
            </p:cNvPr>
            <p:cNvSpPr/>
            <p:nvPr/>
          </p:nvSpPr>
          <p:spPr>
            <a:xfrm>
              <a:off x="4018788" y="626364"/>
              <a:ext cx="4613275" cy="55244"/>
            </a:xfrm>
            <a:custGeom>
              <a:avLst/>
              <a:gdLst/>
              <a:ahLst/>
              <a:cxnLst/>
              <a:rect l="l" t="t" r="r" b="b"/>
              <a:pathLst>
                <a:path w="4613275" h="55245" extrusionOk="0">
                  <a:moveTo>
                    <a:pt x="4613147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4613147" y="54863"/>
                  </a:lnTo>
                  <a:lnTo>
                    <a:pt x="4613147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83" name="Google Shape;127;p4">
              <a:extLst>
                <a:ext uri="{FF2B5EF4-FFF2-40B4-BE49-F238E27FC236}">
                  <a16:creationId xmlns:a16="http://schemas.microsoft.com/office/drawing/2014/main" id="{27FF4742-15AA-397C-4B6F-3CE04DE4FC8B}"/>
                </a:ext>
              </a:extLst>
            </p:cNvPr>
            <p:cNvSpPr/>
            <p:nvPr/>
          </p:nvSpPr>
          <p:spPr>
            <a:xfrm>
              <a:off x="4501896" y="466344"/>
              <a:ext cx="3389629" cy="53340"/>
            </a:xfrm>
            <a:custGeom>
              <a:avLst/>
              <a:gdLst/>
              <a:ahLst/>
              <a:cxnLst/>
              <a:rect l="l" t="t" r="r" b="b"/>
              <a:pathLst>
                <a:path w="3389629" h="53340" extrusionOk="0">
                  <a:moveTo>
                    <a:pt x="0" y="0"/>
                  </a:moveTo>
                  <a:lnTo>
                    <a:pt x="0" y="53339"/>
                  </a:lnTo>
                </a:path>
                <a:path w="3389629" h="53340" extrusionOk="0">
                  <a:moveTo>
                    <a:pt x="484631" y="0"/>
                  </a:moveTo>
                  <a:lnTo>
                    <a:pt x="484631" y="53339"/>
                  </a:lnTo>
                </a:path>
                <a:path w="3389629" h="53340" extrusionOk="0">
                  <a:moveTo>
                    <a:pt x="969263" y="0"/>
                  </a:moveTo>
                  <a:lnTo>
                    <a:pt x="969263" y="53339"/>
                  </a:lnTo>
                </a:path>
                <a:path w="3389629" h="53340" extrusionOk="0">
                  <a:moveTo>
                    <a:pt x="1452371" y="0"/>
                  </a:moveTo>
                  <a:lnTo>
                    <a:pt x="1452371" y="53339"/>
                  </a:lnTo>
                </a:path>
                <a:path w="3389629" h="53340" extrusionOk="0">
                  <a:moveTo>
                    <a:pt x="1937003" y="0"/>
                  </a:moveTo>
                  <a:lnTo>
                    <a:pt x="1937003" y="53339"/>
                  </a:lnTo>
                </a:path>
                <a:path w="3389629" h="53340" extrusionOk="0">
                  <a:moveTo>
                    <a:pt x="2421635" y="0"/>
                  </a:moveTo>
                  <a:lnTo>
                    <a:pt x="2421635" y="53339"/>
                  </a:lnTo>
                </a:path>
                <a:path w="3389629" h="53340" extrusionOk="0">
                  <a:moveTo>
                    <a:pt x="2904744" y="0"/>
                  </a:moveTo>
                  <a:lnTo>
                    <a:pt x="2904744" y="53339"/>
                  </a:lnTo>
                </a:path>
                <a:path w="3389629" h="53340" extrusionOk="0">
                  <a:moveTo>
                    <a:pt x="3389376" y="0"/>
                  </a:moveTo>
                  <a:lnTo>
                    <a:pt x="3389376" y="53339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84" name="Google Shape;128;p4">
              <a:extLst>
                <a:ext uri="{FF2B5EF4-FFF2-40B4-BE49-F238E27FC236}">
                  <a16:creationId xmlns:a16="http://schemas.microsoft.com/office/drawing/2014/main" id="{0E6E1D87-F355-47EC-26BE-5CD29528FF9F}"/>
                </a:ext>
              </a:extLst>
            </p:cNvPr>
            <p:cNvSpPr/>
            <p:nvPr/>
          </p:nvSpPr>
          <p:spPr>
            <a:xfrm>
              <a:off x="4018788" y="519683"/>
              <a:ext cx="4133215" cy="53340"/>
            </a:xfrm>
            <a:custGeom>
              <a:avLst/>
              <a:gdLst/>
              <a:ahLst/>
              <a:cxnLst/>
              <a:rect l="l" t="t" r="r" b="b"/>
              <a:pathLst>
                <a:path w="4133215" h="53340" extrusionOk="0">
                  <a:moveTo>
                    <a:pt x="4133088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4133088" y="53339"/>
                  </a:lnTo>
                  <a:lnTo>
                    <a:pt x="4133088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85" name="Google Shape;129;p4">
              <a:extLst>
                <a:ext uri="{FF2B5EF4-FFF2-40B4-BE49-F238E27FC236}">
                  <a16:creationId xmlns:a16="http://schemas.microsoft.com/office/drawing/2014/main" id="{4F788E63-E123-E2B2-518F-DCC71789B621}"/>
                </a:ext>
              </a:extLst>
            </p:cNvPr>
            <p:cNvSpPr/>
            <p:nvPr/>
          </p:nvSpPr>
          <p:spPr>
            <a:xfrm>
              <a:off x="4501896" y="251459"/>
              <a:ext cx="3874135" cy="161925"/>
            </a:xfrm>
            <a:custGeom>
              <a:avLst/>
              <a:gdLst/>
              <a:ahLst/>
              <a:cxnLst/>
              <a:rect l="l" t="t" r="r" b="b"/>
              <a:pathLst>
                <a:path w="3874134" h="161925" extrusionOk="0">
                  <a:moveTo>
                    <a:pt x="0" y="106679"/>
                  </a:moveTo>
                  <a:lnTo>
                    <a:pt x="0" y="161543"/>
                  </a:lnTo>
                </a:path>
                <a:path w="3874134" h="161925" extrusionOk="0">
                  <a:moveTo>
                    <a:pt x="484631" y="106679"/>
                  </a:moveTo>
                  <a:lnTo>
                    <a:pt x="484631" y="161543"/>
                  </a:lnTo>
                </a:path>
                <a:path w="3874134" h="161925" extrusionOk="0">
                  <a:moveTo>
                    <a:pt x="969263" y="106679"/>
                  </a:moveTo>
                  <a:lnTo>
                    <a:pt x="969263" y="161543"/>
                  </a:lnTo>
                </a:path>
                <a:path w="3874134" h="161925" extrusionOk="0">
                  <a:moveTo>
                    <a:pt x="1452371" y="106679"/>
                  </a:moveTo>
                  <a:lnTo>
                    <a:pt x="1452371" y="161543"/>
                  </a:lnTo>
                </a:path>
                <a:path w="3874134" h="161925" extrusionOk="0">
                  <a:moveTo>
                    <a:pt x="1937003" y="106679"/>
                  </a:moveTo>
                  <a:lnTo>
                    <a:pt x="1937003" y="161543"/>
                  </a:lnTo>
                </a:path>
                <a:path w="3874134" h="161925" extrusionOk="0">
                  <a:moveTo>
                    <a:pt x="2421635" y="106679"/>
                  </a:moveTo>
                  <a:lnTo>
                    <a:pt x="2421635" y="161543"/>
                  </a:lnTo>
                </a:path>
                <a:path w="3874134" h="161925" extrusionOk="0">
                  <a:moveTo>
                    <a:pt x="2904744" y="106679"/>
                  </a:moveTo>
                  <a:lnTo>
                    <a:pt x="2904744" y="161543"/>
                  </a:lnTo>
                </a:path>
                <a:path w="3874134" h="161925" extrusionOk="0">
                  <a:moveTo>
                    <a:pt x="3389376" y="0"/>
                  </a:moveTo>
                  <a:lnTo>
                    <a:pt x="3389376" y="161543"/>
                  </a:lnTo>
                </a:path>
                <a:path w="3874134" h="161925" extrusionOk="0">
                  <a:moveTo>
                    <a:pt x="3874007" y="0"/>
                  </a:moveTo>
                  <a:lnTo>
                    <a:pt x="3874007" y="161543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86" name="Google Shape;130;p4">
              <a:extLst>
                <a:ext uri="{FF2B5EF4-FFF2-40B4-BE49-F238E27FC236}">
                  <a16:creationId xmlns:a16="http://schemas.microsoft.com/office/drawing/2014/main" id="{DEC0538B-A973-2E78-27CF-11F91F0A6A57}"/>
                </a:ext>
              </a:extLst>
            </p:cNvPr>
            <p:cNvSpPr/>
            <p:nvPr/>
          </p:nvSpPr>
          <p:spPr>
            <a:xfrm>
              <a:off x="4018788" y="413003"/>
              <a:ext cx="4642485" cy="53340"/>
            </a:xfrm>
            <a:custGeom>
              <a:avLst/>
              <a:gdLst/>
              <a:ahLst/>
              <a:cxnLst/>
              <a:rect l="l" t="t" r="r" b="b"/>
              <a:pathLst>
                <a:path w="4642484" h="53340" extrusionOk="0">
                  <a:moveTo>
                    <a:pt x="4642104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4642104" y="53340"/>
                  </a:lnTo>
                  <a:lnTo>
                    <a:pt x="4642104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87" name="Google Shape;131;p4">
              <a:extLst>
                <a:ext uri="{FF2B5EF4-FFF2-40B4-BE49-F238E27FC236}">
                  <a16:creationId xmlns:a16="http://schemas.microsoft.com/office/drawing/2014/main" id="{DA24B143-7F05-AA9D-9796-CF9D3C6B90CC}"/>
                </a:ext>
              </a:extLst>
            </p:cNvPr>
            <p:cNvSpPr/>
            <p:nvPr/>
          </p:nvSpPr>
          <p:spPr>
            <a:xfrm>
              <a:off x="4501896" y="251459"/>
              <a:ext cx="2905125" cy="53340"/>
            </a:xfrm>
            <a:custGeom>
              <a:avLst/>
              <a:gdLst/>
              <a:ahLst/>
              <a:cxnLst/>
              <a:rect l="l" t="t" r="r" b="b"/>
              <a:pathLst>
                <a:path w="2905125" h="53339" extrusionOk="0">
                  <a:moveTo>
                    <a:pt x="0" y="0"/>
                  </a:moveTo>
                  <a:lnTo>
                    <a:pt x="0" y="53339"/>
                  </a:lnTo>
                </a:path>
                <a:path w="2905125" h="53339" extrusionOk="0">
                  <a:moveTo>
                    <a:pt x="484631" y="0"/>
                  </a:moveTo>
                  <a:lnTo>
                    <a:pt x="484631" y="53339"/>
                  </a:lnTo>
                </a:path>
                <a:path w="2905125" h="53339" extrusionOk="0">
                  <a:moveTo>
                    <a:pt x="969263" y="0"/>
                  </a:moveTo>
                  <a:lnTo>
                    <a:pt x="969263" y="53339"/>
                  </a:lnTo>
                </a:path>
                <a:path w="2905125" h="53339" extrusionOk="0">
                  <a:moveTo>
                    <a:pt x="1452371" y="0"/>
                  </a:moveTo>
                  <a:lnTo>
                    <a:pt x="1452371" y="53339"/>
                  </a:lnTo>
                </a:path>
                <a:path w="2905125" h="53339" extrusionOk="0">
                  <a:moveTo>
                    <a:pt x="1937003" y="0"/>
                  </a:moveTo>
                  <a:lnTo>
                    <a:pt x="1937003" y="53339"/>
                  </a:lnTo>
                </a:path>
                <a:path w="2905125" h="53339" extrusionOk="0">
                  <a:moveTo>
                    <a:pt x="2421635" y="0"/>
                  </a:moveTo>
                  <a:lnTo>
                    <a:pt x="2421635" y="53339"/>
                  </a:lnTo>
                </a:path>
                <a:path w="2905125" h="53339" extrusionOk="0">
                  <a:moveTo>
                    <a:pt x="2904744" y="0"/>
                  </a:moveTo>
                  <a:lnTo>
                    <a:pt x="2904744" y="53339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88" name="Google Shape;132;p4">
              <a:extLst>
                <a:ext uri="{FF2B5EF4-FFF2-40B4-BE49-F238E27FC236}">
                  <a16:creationId xmlns:a16="http://schemas.microsoft.com/office/drawing/2014/main" id="{E32AE5B8-A77A-5F0B-283A-791CDB8F4390}"/>
                </a:ext>
              </a:extLst>
            </p:cNvPr>
            <p:cNvSpPr/>
            <p:nvPr/>
          </p:nvSpPr>
          <p:spPr>
            <a:xfrm>
              <a:off x="4018788" y="304800"/>
              <a:ext cx="3581400" cy="53340"/>
            </a:xfrm>
            <a:custGeom>
              <a:avLst/>
              <a:gdLst/>
              <a:ahLst/>
              <a:cxnLst/>
              <a:rect l="l" t="t" r="r" b="b"/>
              <a:pathLst>
                <a:path w="3581400" h="53339" extrusionOk="0">
                  <a:moveTo>
                    <a:pt x="358140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3581400" y="53339"/>
                  </a:lnTo>
                  <a:lnTo>
                    <a:pt x="3581400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89" name="Google Shape;133;p4">
              <a:extLst>
                <a:ext uri="{FF2B5EF4-FFF2-40B4-BE49-F238E27FC236}">
                  <a16:creationId xmlns:a16="http://schemas.microsoft.com/office/drawing/2014/main" id="{D249C95E-B8CA-682E-B513-F2B87256DC3E}"/>
                </a:ext>
              </a:extLst>
            </p:cNvPr>
            <p:cNvSpPr/>
            <p:nvPr/>
          </p:nvSpPr>
          <p:spPr>
            <a:xfrm>
              <a:off x="4501896" y="170687"/>
              <a:ext cx="3874135" cy="27940"/>
            </a:xfrm>
            <a:custGeom>
              <a:avLst/>
              <a:gdLst/>
              <a:ahLst/>
              <a:cxnLst/>
              <a:rect l="l" t="t" r="r" b="b"/>
              <a:pathLst>
                <a:path w="3874134" h="27939" extrusionOk="0">
                  <a:moveTo>
                    <a:pt x="0" y="0"/>
                  </a:moveTo>
                  <a:lnTo>
                    <a:pt x="0" y="27432"/>
                  </a:lnTo>
                </a:path>
                <a:path w="3874134" h="27939" extrusionOk="0">
                  <a:moveTo>
                    <a:pt x="484631" y="0"/>
                  </a:moveTo>
                  <a:lnTo>
                    <a:pt x="484631" y="27432"/>
                  </a:lnTo>
                </a:path>
                <a:path w="3874134" h="27939" extrusionOk="0">
                  <a:moveTo>
                    <a:pt x="969263" y="0"/>
                  </a:moveTo>
                  <a:lnTo>
                    <a:pt x="969263" y="27432"/>
                  </a:lnTo>
                </a:path>
                <a:path w="3874134" h="27939" extrusionOk="0">
                  <a:moveTo>
                    <a:pt x="1452371" y="0"/>
                  </a:moveTo>
                  <a:lnTo>
                    <a:pt x="1452371" y="27432"/>
                  </a:lnTo>
                </a:path>
                <a:path w="3874134" h="27939" extrusionOk="0">
                  <a:moveTo>
                    <a:pt x="1937003" y="0"/>
                  </a:moveTo>
                  <a:lnTo>
                    <a:pt x="1937003" y="27432"/>
                  </a:lnTo>
                </a:path>
                <a:path w="3874134" h="27939" extrusionOk="0">
                  <a:moveTo>
                    <a:pt x="2421635" y="0"/>
                  </a:moveTo>
                  <a:lnTo>
                    <a:pt x="2421635" y="27432"/>
                  </a:lnTo>
                </a:path>
                <a:path w="3874134" h="27939" extrusionOk="0">
                  <a:moveTo>
                    <a:pt x="2904744" y="0"/>
                  </a:moveTo>
                  <a:lnTo>
                    <a:pt x="2904744" y="27432"/>
                  </a:lnTo>
                </a:path>
                <a:path w="3874134" h="27939" extrusionOk="0">
                  <a:moveTo>
                    <a:pt x="3389376" y="0"/>
                  </a:moveTo>
                  <a:lnTo>
                    <a:pt x="3389376" y="27432"/>
                  </a:lnTo>
                </a:path>
                <a:path w="3874134" h="27939" extrusionOk="0">
                  <a:moveTo>
                    <a:pt x="3874007" y="0"/>
                  </a:moveTo>
                  <a:lnTo>
                    <a:pt x="3874007" y="27432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90" name="Google Shape;134;p4">
              <a:extLst>
                <a:ext uri="{FF2B5EF4-FFF2-40B4-BE49-F238E27FC236}">
                  <a16:creationId xmlns:a16="http://schemas.microsoft.com/office/drawing/2014/main" id="{45FA8FA2-A443-7C69-C6B7-2569631C4CC8}"/>
                </a:ext>
              </a:extLst>
            </p:cNvPr>
            <p:cNvSpPr/>
            <p:nvPr/>
          </p:nvSpPr>
          <p:spPr>
            <a:xfrm>
              <a:off x="4018788" y="198119"/>
              <a:ext cx="4555490" cy="53340"/>
            </a:xfrm>
            <a:custGeom>
              <a:avLst/>
              <a:gdLst/>
              <a:ahLst/>
              <a:cxnLst/>
              <a:rect l="l" t="t" r="r" b="b"/>
              <a:pathLst>
                <a:path w="4555490" h="53339" extrusionOk="0">
                  <a:moveTo>
                    <a:pt x="4555236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4555236" y="53339"/>
                  </a:lnTo>
                  <a:lnTo>
                    <a:pt x="4555236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91" name="Google Shape;135;p4">
              <a:extLst>
                <a:ext uri="{FF2B5EF4-FFF2-40B4-BE49-F238E27FC236}">
                  <a16:creationId xmlns:a16="http://schemas.microsoft.com/office/drawing/2014/main" id="{89B297D8-54C1-F6E3-F24C-FB0D7A97F46D}"/>
                </a:ext>
              </a:extLst>
            </p:cNvPr>
            <p:cNvSpPr/>
            <p:nvPr/>
          </p:nvSpPr>
          <p:spPr>
            <a:xfrm>
              <a:off x="4018788" y="170687"/>
              <a:ext cx="0" cy="4832985"/>
            </a:xfrm>
            <a:custGeom>
              <a:avLst/>
              <a:gdLst/>
              <a:ahLst/>
              <a:cxnLst/>
              <a:rect l="l" t="t" r="r" b="b"/>
              <a:pathLst>
                <a:path w="120000" h="4832985" extrusionOk="0">
                  <a:moveTo>
                    <a:pt x="0" y="4832604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92" name="Google Shape;136;p4">
            <a:extLst>
              <a:ext uri="{FF2B5EF4-FFF2-40B4-BE49-F238E27FC236}">
                <a16:creationId xmlns:a16="http://schemas.microsoft.com/office/drawing/2014/main" id="{D781C346-0AA5-B119-0708-F7280D297851}"/>
              </a:ext>
            </a:extLst>
          </p:cNvPr>
          <p:cNvSpPr txBox="1"/>
          <p:nvPr/>
        </p:nvSpPr>
        <p:spPr>
          <a:xfrm>
            <a:off x="6057519" y="4292157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51%</a:t>
            </a:r>
            <a:endParaRPr sz="675"/>
          </a:p>
        </p:txBody>
      </p:sp>
      <p:sp>
        <p:nvSpPr>
          <p:cNvPr id="93" name="Google Shape;137;p4">
            <a:extLst>
              <a:ext uri="{FF2B5EF4-FFF2-40B4-BE49-F238E27FC236}">
                <a16:creationId xmlns:a16="http://schemas.microsoft.com/office/drawing/2014/main" id="{C1875561-4977-FF59-4147-B7771536205C}"/>
              </a:ext>
            </a:extLst>
          </p:cNvPr>
          <p:cNvSpPr txBox="1"/>
          <p:nvPr/>
        </p:nvSpPr>
        <p:spPr>
          <a:xfrm>
            <a:off x="6399086" y="4211461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60%</a:t>
            </a:r>
            <a:endParaRPr sz="675"/>
          </a:p>
        </p:txBody>
      </p:sp>
      <p:sp>
        <p:nvSpPr>
          <p:cNvPr id="94" name="Google Shape;138;p4">
            <a:extLst>
              <a:ext uri="{FF2B5EF4-FFF2-40B4-BE49-F238E27FC236}">
                <a16:creationId xmlns:a16="http://schemas.microsoft.com/office/drawing/2014/main" id="{D577A523-0AB2-1E76-75BF-8D520BF3431F}"/>
              </a:ext>
            </a:extLst>
          </p:cNvPr>
          <p:cNvSpPr txBox="1"/>
          <p:nvPr/>
        </p:nvSpPr>
        <p:spPr>
          <a:xfrm>
            <a:off x="7074313" y="4050298"/>
            <a:ext cx="337185" cy="231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>
              <a:lnSpc>
                <a:spcPct val="107222"/>
              </a:lnSpc>
            </a:pPr>
            <a:r>
              <a:rPr lang="en-US" sz="675" b="1">
                <a:solidFill>
                  <a:srgbClr val="848387"/>
                </a:solidFill>
              </a:rPr>
              <a:t>79%</a:t>
            </a:r>
            <a:endParaRPr sz="675"/>
          </a:p>
          <a:p>
            <a:pPr marL="154781">
              <a:lnSpc>
                <a:spcPct val="107222"/>
              </a:lnSpc>
            </a:pPr>
            <a:r>
              <a:rPr lang="en-US" sz="675" b="1">
                <a:solidFill>
                  <a:srgbClr val="848387"/>
                </a:solidFill>
              </a:rPr>
              <a:t>83%</a:t>
            </a:r>
            <a:endParaRPr sz="675"/>
          </a:p>
        </p:txBody>
      </p:sp>
      <p:sp>
        <p:nvSpPr>
          <p:cNvPr id="95" name="Google Shape;139;p4">
            <a:extLst>
              <a:ext uri="{FF2B5EF4-FFF2-40B4-BE49-F238E27FC236}">
                <a16:creationId xmlns:a16="http://schemas.microsoft.com/office/drawing/2014/main" id="{F772589D-08ED-C330-1150-1CD9F976280B}"/>
              </a:ext>
            </a:extLst>
          </p:cNvPr>
          <p:cNvSpPr txBox="1"/>
          <p:nvPr/>
        </p:nvSpPr>
        <p:spPr>
          <a:xfrm>
            <a:off x="7636669" y="3969831"/>
            <a:ext cx="240030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100%</a:t>
            </a:r>
            <a:endParaRPr sz="675"/>
          </a:p>
        </p:txBody>
      </p:sp>
      <p:sp>
        <p:nvSpPr>
          <p:cNvPr id="96" name="Google Shape;140;p4">
            <a:extLst>
              <a:ext uri="{FF2B5EF4-FFF2-40B4-BE49-F238E27FC236}">
                <a16:creationId xmlns:a16="http://schemas.microsoft.com/office/drawing/2014/main" id="{8BED68EA-5F68-B7E3-E76D-97609AE9ADC5}"/>
              </a:ext>
            </a:extLst>
          </p:cNvPr>
          <p:cNvSpPr txBox="1"/>
          <p:nvPr/>
        </p:nvSpPr>
        <p:spPr>
          <a:xfrm>
            <a:off x="4750403" y="3808668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15%</a:t>
            </a:r>
            <a:endParaRPr sz="675"/>
          </a:p>
        </p:txBody>
      </p:sp>
      <p:sp>
        <p:nvSpPr>
          <p:cNvPr id="97" name="Google Shape;141;p4">
            <a:extLst>
              <a:ext uri="{FF2B5EF4-FFF2-40B4-BE49-F238E27FC236}">
                <a16:creationId xmlns:a16="http://schemas.microsoft.com/office/drawing/2014/main" id="{31DCBB02-4AF5-4F76-4BFF-D3D1B58195DD}"/>
              </a:ext>
            </a:extLst>
          </p:cNvPr>
          <p:cNvSpPr txBox="1"/>
          <p:nvPr/>
        </p:nvSpPr>
        <p:spPr>
          <a:xfrm>
            <a:off x="5614511" y="3669725"/>
            <a:ext cx="199073" cy="340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613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39%</a:t>
            </a:r>
            <a:endParaRPr sz="675"/>
          </a:p>
          <a:p>
            <a:pPr marL="16669">
              <a:spcBef>
                <a:spcPts val="458"/>
              </a:spcBef>
            </a:pPr>
            <a:r>
              <a:rPr lang="en-US" sz="675" b="1">
                <a:solidFill>
                  <a:srgbClr val="848387"/>
                </a:solidFill>
              </a:rPr>
              <a:t>39%</a:t>
            </a:r>
            <a:endParaRPr sz="675"/>
          </a:p>
        </p:txBody>
      </p:sp>
      <p:sp>
        <p:nvSpPr>
          <p:cNvPr id="98" name="Google Shape;142;p4">
            <a:extLst>
              <a:ext uri="{FF2B5EF4-FFF2-40B4-BE49-F238E27FC236}">
                <a16:creationId xmlns:a16="http://schemas.microsoft.com/office/drawing/2014/main" id="{23A7CCDD-F83C-C21F-7631-E3B4CEBFAAE2}"/>
              </a:ext>
            </a:extLst>
          </p:cNvPr>
          <p:cNvSpPr txBox="1"/>
          <p:nvPr/>
        </p:nvSpPr>
        <p:spPr>
          <a:xfrm>
            <a:off x="6900100" y="3566580"/>
            <a:ext cx="191928" cy="231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>
              <a:lnSpc>
                <a:spcPct val="107222"/>
              </a:lnSpc>
            </a:pPr>
            <a:r>
              <a:rPr lang="en-US" sz="675" b="1">
                <a:solidFill>
                  <a:srgbClr val="848387"/>
                </a:solidFill>
              </a:rPr>
              <a:t>74%</a:t>
            </a:r>
            <a:endParaRPr sz="675"/>
          </a:p>
          <a:p>
            <a:pPr marL="9525">
              <a:lnSpc>
                <a:spcPct val="107222"/>
              </a:lnSpc>
            </a:pPr>
            <a:r>
              <a:rPr lang="en-US" sz="675" b="1">
                <a:solidFill>
                  <a:srgbClr val="848387"/>
                </a:solidFill>
              </a:rPr>
              <a:t>74%</a:t>
            </a:r>
            <a:endParaRPr sz="675"/>
          </a:p>
        </p:txBody>
      </p:sp>
      <p:sp>
        <p:nvSpPr>
          <p:cNvPr id="99" name="Google Shape;143;p4">
            <a:extLst>
              <a:ext uri="{FF2B5EF4-FFF2-40B4-BE49-F238E27FC236}">
                <a16:creationId xmlns:a16="http://schemas.microsoft.com/office/drawing/2014/main" id="{DF1D0ECC-3FCE-81B3-6D3B-19D37344945F}"/>
              </a:ext>
            </a:extLst>
          </p:cNvPr>
          <p:cNvSpPr txBox="1"/>
          <p:nvPr/>
        </p:nvSpPr>
        <p:spPr>
          <a:xfrm>
            <a:off x="7680770" y="3486342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96%</a:t>
            </a:r>
            <a:endParaRPr sz="675"/>
          </a:p>
        </p:txBody>
      </p:sp>
      <p:sp>
        <p:nvSpPr>
          <p:cNvPr id="100" name="Google Shape;144;p4">
            <a:extLst>
              <a:ext uri="{FF2B5EF4-FFF2-40B4-BE49-F238E27FC236}">
                <a16:creationId xmlns:a16="http://schemas.microsoft.com/office/drawing/2014/main" id="{3E3807A0-5593-748C-D4EE-F886B908CC0D}"/>
              </a:ext>
            </a:extLst>
          </p:cNvPr>
          <p:cNvSpPr txBox="1"/>
          <p:nvPr/>
        </p:nvSpPr>
        <p:spPr>
          <a:xfrm>
            <a:off x="7165085" y="3405856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82%</a:t>
            </a:r>
            <a:endParaRPr sz="675"/>
          </a:p>
        </p:txBody>
      </p:sp>
      <p:sp>
        <p:nvSpPr>
          <p:cNvPr id="101" name="Google Shape;145;p4">
            <a:extLst>
              <a:ext uri="{FF2B5EF4-FFF2-40B4-BE49-F238E27FC236}">
                <a16:creationId xmlns:a16="http://schemas.microsoft.com/office/drawing/2014/main" id="{F475C596-76EE-44E0-BC36-9A7A7C40A3DD}"/>
              </a:ext>
            </a:extLst>
          </p:cNvPr>
          <p:cNvSpPr txBox="1"/>
          <p:nvPr/>
        </p:nvSpPr>
        <p:spPr>
          <a:xfrm>
            <a:off x="6762083" y="3325180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70%</a:t>
            </a:r>
            <a:endParaRPr sz="675"/>
          </a:p>
        </p:txBody>
      </p:sp>
      <p:sp>
        <p:nvSpPr>
          <p:cNvPr id="102" name="Google Shape;146;p4">
            <a:extLst>
              <a:ext uri="{FF2B5EF4-FFF2-40B4-BE49-F238E27FC236}">
                <a16:creationId xmlns:a16="http://schemas.microsoft.com/office/drawing/2014/main" id="{25221D03-6389-E1FC-EA90-4C34260EE804}"/>
              </a:ext>
            </a:extLst>
          </p:cNvPr>
          <p:cNvSpPr txBox="1"/>
          <p:nvPr/>
        </p:nvSpPr>
        <p:spPr>
          <a:xfrm>
            <a:off x="7299483" y="3244693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85%</a:t>
            </a:r>
            <a:endParaRPr sz="675"/>
          </a:p>
        </p:txBody>
      </p:sp>
      <p:sp>
        <p:nvSpPr>
          <p:cNvPr id="103" name="Google Shape;147;p4">
            <a:extLst>
              <a:ext uri="{FF2B5EF4-FFF2-40B4-BE49-F238E27FC236}">
                <a16:creationId xmlns:a16="http://schemas.microsoft.com/office/drawing/2014/main" id="{317CB5F8-B1A4-7AAA-B9A7-20F494904E6A}"/>
              </a:ext>
            </a:extLst>
          </p:cNvPr>
          <p:cNvSpPr txBox="1"/>
          <p:nvPr/>
        </p:nvSpPr>
        <p:spPr>
          <a:xfrm>
            <a:off x="7636669" y="3164016"/>
            <a:ext cx="240030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100%</a:t>
            </a:r>
            <a:endParaRPr sz="675"/>
          </a:p>
        </p:txBody>
      </p:sp>
      <p:sp>
        <p:nvSpPr>
          <p:cNvPr id="104" name="Google Shape;148;p4">
            <a:extLst>
              <a:ext uri="{FF2B5EF4-FFF2-40B4-BE49-F238E27FC236}">
                <a16:creationId xmlns:a16="http://schemas.microsoft.com/office/drawing/2014/main" id="{F8D3CF22-A8EE-7834-3849-D803B1CDF29C}"/>
              </a:ext>
            </a:extLst>
          </p:cNvPr>
          <p:cNvSpPr txBox="1"/>
          <p:nvPr/>
        </p:nvSpPr>
        <p:spPr>
          <a:xfrm>
            <a:off x="7201471" y="3083530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83%</a:t>
            </a:r>
            <a:endParaRPr sz="675"/>
          </a:p>
        </p:txBody>
      </p:sp>
      <p:sp>
        <p:nvSpPr>
          <p:cNvPr id="105" name="Google Shape;149;p4">
            <a:extLst>
              <a:ext uri="{FF2B5EF4-FFF2-40B4-BE49-F238E27FC236}">
                <a16:creationId xmlns:a16="http://schemas.microsoft.com/office/drawing/2014/main" id="{1A738A11-BEF9-581F-4CEC-B1F69B4DE120}"/>
              </a:ext>
            </a:extLst>
          </p:cNvPr>
          <p:cNvSpPr txBox="1"/>
          <p:nvPr/>
        </p:nvSpPr>
        <p:spPr>
          <a:xfrm>
            <a:off x="5658135" y="3002853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40%</a:t>
            </a:r>
            <a:endParaRPr sz="675"/>
          </a:p>
        </p:txBody>
      </p:sp>
      <p:sp>
        <p:nvSpPr>
          <p:cNvPr id="106" name="Google Shape;150;p4">
            <a:extLst>
              <a:ext uri="{FF2B5EF4-FFF2-40B4-BE49-F238E27FC236}">
                <a16:creationId xmlns:a16="http://schemas.microsoft.com/office/drawing/2014/main" id="{B42858FB-1BBB-D32C-0900-2D4D818D822B}"/>
              </a:ext>
            </a:extLst>
          </p:cNvPr>
          <p:cNvSpPr txBox="1"/>
          <p:nvPr/>
        </p:nvSpPr>
        <p:spPr>
          <a:xfrm>
            <a:off x="7451978" y="2922367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89%</a:t>
            </a:r>
            <a:endParaRPr sz="675"/>
          </a:p>
        </p:txBody>
      </p:sp>
      <p:sp>
        <p:nvSpPr>
          <p:cNvPr id="107" name="Google Shape;151;p4">
            <a:extLst>
              <a:ext uri="{FF2B5EF4-FFF2-40B4-BE49-F238E27FC236}">
                <a16:creationId xmlns:a16="http://schemas.microsoft.com/office/drawing/2014/main" id="{ED739BAC-DB8B-E2E7-4B80-2991C953990E}"/>
              </a:ext>
            </a:extLst>
          </p:cNvPr>
          <p:cNvSpPr txBox="1"/>
          <p:nvPr/>
        </p:nvSpPr>
        <p:spPr>
          <a:xfrm>
            <a:off x="6623970" y="2841690"/>
            <a:ext cx="192405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67%</a:t>
            </a:r>
            <a:endParaRPr sz="675"/>
          </a:p>
        </p:txBody>
      </p:sp>
      <p:sp>
        <p:nvSpPr>
          <p:cNvPr id="108" name="Google Shape;152;p4">
            <a:extLst>
              <a:ext uri="{FF2B5EF4-FFF2-40B4-BE49-F238E27FC236}">
                <a16:creationId xmlns:a16="http://schemas.microsoft.com/office/drawing/2014/main" id="{C4075CEE-967D-1C3D-6B9A-43139A7981E7}"/>
              </a:ext>
            </a:extLst>
          </p:cNvPr>
          <p:cNvSpPr txBox="1"/>
          <p:nvPr/>
        </p:nvSpPr>
        <p:spPr>
          <a:xfrm>
            <a:off x="6330029" y="2761204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59%</a:t>
            </a:r>
            <a:endParaRPr sz="675"/>
          </a:p>
        </p:txBody>
      </p:sp>
      <p:sp>
        <p:nvSpPr>
          <p:cNvPr id="109" name="Google Shape;153;p4">
            <a:extLst>
              <a:ext uri="{FF2B5EF4-FFF2-40B4-BE49-F238E27FC236}">
                <a16:creationId xmlns:a16="http://schemas.microsoft.com/office/drawing/2014/main" id="{0E29FC95-1303-406B-0892-5C4D04718802}"/>
              </a:ext>
            </a:extLst>
          </p:cNvPr>
          <p:cNvSpPr txBox="1"/>
          <p:nvPr/>
        </p:nvSpPr>
        <p:spPr>
          <a:xfrm>
            <a:off x="6791134" y="2680527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71%</a:t>
            </a:r>
            <a:endParaRPr sz="675"/>
          </a:p>
        </p:txBody>
      </p:sp>
      <p:sp>
        <p:nvSpPr>
          <p:cNvPr id="110" name="Google Shape;154;p4">
            <a:extLst>
              <a:ext uri="{FF2B5EF4-FFF2-40B4-BE49-F238E27FC236}">
                <a16:creationId xmlns:a16="http://schemas.microsoft.com/office/drawing/2014/main" id="{7388B42E-0548-1D69-5509-84896A4FB788}"/>
              </a:ext>
            </a:extLst>
          </p:cNvPr>
          <p:cNvSpPr txBox="1"/>
          <p:nvPr/>
        </p:nvSpPr>
        <p:spPr>
          <a:xfrm>
            <a:off x="6409754" y="2600041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61%</a:t>
            </a:r>
            <a:endParaRPr sz="675"/>
          </a:p>
        </p:txBody>
      </p:sp>
      <p:sp>
        <p:nvSpPr>
          <p:cNvPr id="111" name="Google Shape;155;p4">
            <a:extLst>
              <a:ext uri="{FF2B5EF4-FFF2-40B4-BE49-F238E27FC236}">
                <a16:creationId xmlns:a16="http://schemas.microsoft.com/office/drawing/2014/main" id="{D48EA924-0354-EEF3-7D89-AAEE1C0F9FAC}"/>
              </a:ext>
            </a:extLst>
          </p:cNvPr>
          <p:cNvSpPr txBox="1"/>
          <p:nvPr/>
        </p:nvSpPr>
        <p:spPr>
          <a:xfrm>
            <a:off x="5603748" y="2438878"/>
            <a:ext cx="217170" cy="231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>
              <a:lnSpc>
                <a:spcPct val="106666"/>
              </a:lnSpc>
            </a:pPr>
            <a:r>
              <a:rPr lang="en-US" sz="675" b="1">
                <a:solidFill>
                  <a:srgbClr val="848387"/>
                </a:solidFill>
              </a:rPr>
              <a:t>39%</a:t>
            </a:r>
            <a:endParaRPr sz="675"/>
          </a:p>
          <a:p>
            <a:pPr marL="34766">
              <a:lnSpc>
                <a:spcPct val="106666"/>
              </a:lnSpc>
            </a:pPr>
            <a:r>
              <a:rPr lang="en-US" sz="675" b="1">
                <a:solidFill>
                  <a:srgbClr val="848387"/>
                </a:solidFill>
              </a:rPr>
              <a:t>39%</a:t>
            </a:r>
            <a:endParaRPr sz="675"/>
          </a:p>
        </p:txBody>
      </p:sp>
      <p:sp>
        <p:nvSpPr>
          <p:cNvPr id="112" name="Google Shape;156;p4">
            <a:extLst>
              <a:ext uri="{FF2B5EF4-FFF2-40B4-BE49-F238E27FC236}">
                <a16:creationId xmlns:a16="http://schemas.microsoft.com/office/drawing/2014/main" id="{352427EC-A110-8BEE-AD44-6F8212B1EF30}"/>
              </a:ext>
            </a:extLst>
          </p:cNvPr>
          <p:cNvSpPr txBox="1"/>
          <p:nvPr/>
        </p:nvSpPr>
        <p:spPr>
          <a:xfrm>
            <a:off x="4525422" y="2358202"/>
            <a:ext cx="1438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9%</a:t>
            </a:r>
            <a:endParaRPr sz="675"/>
          </a:p>
        </p:txBody>
      </p:sp>
      <p:sp>
        <p:nvSpPr>
          <p:cNvPr id="113" name="Google Shape;157;p4">
            <a:extLst>
              <a:ext uri="{FF2B5EF4-FFF2-40B4-BE49-F238E27FC236}">
                <a16:creationId xmlns:a16="http://schemas.microsoft.com/office/drawing/2014/main" id="{8AECC911-C608-1CB6-13C2-635D0FCF52D0}"/>
              </a:ext>
            </a:extLst>
          </p:cNvPr>
          <p:cNvSpPr txBox="1"/>
          <p:nvPr/>
        </p:nvSpPr>
        <p:spPr>
          <a:xfrm>
            <a:off x="7684484" y="2277715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97%</a:t>
            </a:r>
            <a:endParaRPr sz="675"/>
          </a:p>
        </p:txBody>
      </p:sp>
      <p:sp>
        <p:nvSpPr>
          <p:cNvPr id="114" name="Google Shape;158;p4">
            <a:extLst>
              <a:ext uri="{FF2B5EF4-FFF2-40B4-BE49-F238E27FC236}">
                <a16:creationId xmlns:a16="http://schemas.microsoft.com/office/drawing/2014/main" id="{07C7B9D6-6A5C-55C5-F2D9-395B49F51C7E}"/>
              </a:ext>
            </a:extLst>
          </p:cNvPr>
          <p:cNvSpPr txBox="1"/>
          <p:nvPr/>
        </p:nvSpPr>
        <p:spPr>
          <a:xfrm>
            <a:off x="7655432" y="2197039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95%</a:t>
            </a:r>
            <a:endParaRPr sz="675"/>
          </a:p>
        </p:txBody>
      </p:sp>
      <p:sp>
        <p:nvSpPr>
          <p:cNvPr id="115" name="Google Shape;159;p4">
            <a:extLst>
              <a:ext uri="{FF2B5EF4-FFF2-40B4-BE49-F238E27FC236}">
                <a16:creationId xmlns:a16="http://schemas.microsoft.com/office/drawing/2014/main" id="{0289D4D2-685A-BCDD-7836-DC27BADA1BE1}"/>
              </a:ext>
            </a:extLst>
          </p:cNvPr>
          <p:cNvSpPr txBox="1"/>
          <p:nvPr/>
        </p:nvSpPr>
        <p:spPr>
          <a:xfrm>
            <a:off x="7517320" y="2116552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91%</a:t>
            </a:r>
            <a:endParaRPr sz="675"/>
          </a:p>
        </p:txBody>
      </p:sp>
      <p:sp>
        <p:nvSpPr>
          <p:cNvPr id="116" name="Google Shape;160;p4">
            <a:extLst>
              <a:ext uri="{FF2B5EF4-FFF2-40B4-BE49-F238E27FC236}">
                <a16:creationId xmlns:a16="http://schemas.microsoft.com/office/drawing/2014/main" id="{603D99D7-CD98-2BFD-283F-90D9A15B0EDD}"/>
              </a:ext>
            </a:extLst>
          </p:cNvPr>
          <p:cNvSpPr txBox="1"/>
          <p:nvPr/>
        </p:nvSpPr>
        <p:spPr>
          <a:xfrm>
            <a:off x="7201471" y="2035876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83%</a:t>
            </a:r>
            <a:endParaRPr sz="675"/>
          </a:p>
        </p:txBody>
      </p:sp>
      <p:sp>
        <p:nvSpPr>
          <p:cNvPr id="117" name="Google Shape;161;p4">
            <a:extLst>
              <a:ext uri="{FF2B5EF4-FFF2-40B4-BE49-F238E27FC236}">
                <a16:creationId xmlns:a16="http://schemas.microsoft.com/office/drawing/2014/main" id="{7AFE3B16-7BA2-EEBC-CFD5-944E602B191F}"/>
              </a:ext>
            </a:extLst>
          </p:cNvPr>
          <p:cNvSpPr txBox="1"/>
          <p:nvPr/>
        </p:nvSpPr>
        <p:spPr>
          <a:xfrm>
            <a:off x="7352729" y="1955389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87%</a:t>
            </a:r>
            <a:endParaRPr sz="675"/>
          </a:p>
        </p:txBody>
      </p:sp>
      <p:sp>
        <p:nvSpPr>
          <p:cNvPr id="118" name="Google Shape;162;p4">
            <a:extLst>
              <a:ext uri="{FF2B5EF4-FFF2-40B4-BE49-F238E27FC236}">
                <a16:creationId xmlns:a16="http://schemas.microsoft.com/office/drawing/2014/main" id="{47810C03-3AE9-A09E-8D09-71A33A34A418}"/>
              </a:ext>
            </a:extLst>
          </p:cNvPr>
          <p:cNvSpPr txBox="1"/>
          <p:nvPr/>
        </p:nvSpPr>
        <p:spPr>
          <a:xfrm>
            <a:off x="7684484" y="1874484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98%</a:t>
            </a:r>
            <a:endParaRPr sz="675"/>
          </a:p>
        </p:txBody>
      </p:sp>
      <p:sp>
        <p:nvSpPr>
          <p:cNvPr id="119" name="Google Shape;163;p4">
            <a:extLst>
              <a:ext uri="{FF2B5EF4-FFF2-40B4-BE49-F238E27FC236}">
                <a16:creationId xmlns:a16="http://schemas.microsoft.com/office/drawing/2014/main" id="{460EE5DB-B094-14F9-0AD9-FDE80B0DF6AC}"/>
              </a:ext>
            </a:extLst>
          </p:cNvPr>
          <p:cNvSpPr txBox="1"/>
          <p:nvPr/>
        </p:nvSpPr>
        <p:spPr>
          <a:xfrm>
            <a:off x="7138607" y="1794226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81%</a:t>
            </a:r>
            <a:endParaRPr sz="675"/>
          </a:p>
        </p:txBody>
      </p:sp>
      <p:sp>
        <p:nvSpPr>
          <p:cNvPr id="120" name="Google Shape;164;p4">
            <a:extLst>
              <a:ext uri="{FF2B5EF4-FFF2-40B4-BE49-F238E27FC236}">
                <a16:creationId xmlns:a16="http://schemas.microsoft.com/office/drawing/2014/main" id="{62911DCC-8FD8-7160-63C3-B3755E4591EE}"/>
              </a:ext>
            </a:extLst>
          </p:cNvPr>
          <p:cNvSpPr txBox="1"/>
          <p:nvPr/>
        </p:nvSpPr>
        <p:spPr>
          <a:xfrm>
            <a:off x="7440739" y="1713321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89%</a:t>
            </a:r>
            <a:endParaRPr sz="675"/>
          </a:p>
        </p:txBody>
      </p:sp>
      <p:sp>
        <p:nvSpPr>
          <p:cNvPr id="121" name="Google Shape;165;p4">
            <a:extLst>
              <a:ext uri="{FF2B5EF4-FFF2-40B4-BE49-F238E27FC236}">
                <a16:creationId xmlns:a16="http://schemas.microsoft.com/office/drawing/2014/main" id="{3B972A4C-DDE0-EADD-7392-AB04EC06AB07}"/>
              </a:ext>
            </a:extLst>
          </p:cNvPr>
          <p:cNvSpPr txBox="1"/>
          <p:nvPr/>
        </p:nvSpPr>
        <p:spPr>
          <a:xfrm>
            <a:off x="7684484" y="1633063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98%</a:t>
            </a:r>
            <a:endParaRPr sz="675"/>
          </a:p>
        </p:txBody>
      </p:sp>
      <p:sp>
        <p:nvSpPr>
          <p:cNvPr id="122" name="Google Shape;166;p4">
            <a:extLst>
              <a:ext uri="{FF2B5EF4-FFF2-40B4-BE49-F238E27FC236}">
                <a16:creationId xmlns:a16="http://schemas.microsoft.com/office/drawing/2014/main" id="{C198DAF3-D22B-4801-D5BE-01C83D431905}"/>
              </a:ext>
            </a:extLst>
          </p:cNvPr>
          <p:cNvSpPr txBox="1"/>
          <p:nvPr/>
        </p:nvSpPr>
        <p:spPr>
          <a:xfrm>
            <a:off x="5832348" y="1552158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45%</a:t>
            </a:r>
            <a:endParaRPr sz="675"/>
          </a:p>
        </p:txBody>
      </p:sp>
      <p:sp>
        <p:nvSpPr>
          <p:cNvPr id="123" name="Google Shape;167;p4">
            <a:extLst>
              <a:ext uri="{FF2B5EF4-FFF2-40B4-BE49-F238E27FC236}">
                <a16:creationId xmlns:a16="http://schemas.microsoft.com/office/drawing/2014/main" id="{218FDA00-9F25-FEC9-CB6D-04019490ABBB}"/>
              </a:ext>
            </a:extLst>
          </p:cNvPr>
          <p:cNvSpPr txBox="1"/>
          <p:nvPr/>
        </p:nvSpPr>
        <p:spPr>
          <a:xfrm>
            <a:off x="6399086" y="1471900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60%</a:t>
            </a:r>
            <a:endParaRPr sz="675"/>
          </a:p>
        </p:txBody>
      </p:sp>
      <p:sp>
        <p:nvSpPr>
          <p:cNvPr id="124" name="Google Shape;168;p4">
            <a:extLst>
              <a:ext uri="{FF2B5EF4-FFF2-40B4-BE49-F238E27FC236}">
                <a16:creationId xmlns:a16="http://schemas.microsoft.com/office/drawing/2014/main" id="{472F86CA-D573-FF60-1B74-03507FF4DCB8}"/>
              </a:ext>
            </a:extLst>
          </p:cNvPr>
          <p:cNvSpPr txBox="1"/>
          <p:nvPr/>
        </p:nvSpPr>
        <p:spPr>
          <a:xfrm>
            <a:off x="7666386" y="1069087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95%</a:t>
            </a:r>
            <a:endParaRPr sz="675"/>
          </a:p>
        </p:txBody>
      </p:sp>
      <p:sp>
        <p:nvSpPr>
          <p:cNvPr id="125" name="Google Shape;169;p4">
            <a:extLst>
              <a:ext uri="{FF2B5EF4-FFF2-40B4-BE49-F238E27FC236}">
                <a16:creationId xmlns:a16="http://schemas.microsoft.com/office/drawing/2014/main" id="{BCAF1D53-C5B4-1113-24E1-62ADF92CFCEB}"/>
              </a:ext>
            </a:extLst>
          </p:cNvPr>
          <p:cNvSpPr txBox="1"/>
          <p:nvPr/>
        </p:nvSpPr>
        <p:spPr>
          <a:xfrm>
            <a:off x="7305675" y="988411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85%</a:t>
            </a:r>
            <a:endParaRPr sz="675"/>
          </a:p>
        </p:txBody>
      </p:sp>
      <p:sp>
        <p:nvSpPr>
          <p:cNvPr id="126" name="Google Shape;170;p4">
            <a:extLst>
              <a:ext uri="{FF2B5EF4-FFF2-40B4-BE49-F238E27FC236}">
                <a16:creationId xmlns:a16="http://schemas.microsoft.com/office/drawing/2014/main" id="{C0262F16-9FC6-5A84-C7C3-8F4EEE296335}"/>
              </a:ext>
            </a:extLst>
          </p:cNvPr>
          <p:cNvSpPr txBox="1"/>
          <p:nvPr/>
        </p:nvSpPr>
        <p:spPr>
          <a:xfrm>
            <a:off x="7684484" y="907925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96%</a:t>
            </a:r>
            <a:endParaRPr sz="675"/>
          </a:p>
        </p:txBody>
      </p:sp>
      <p:sp>
        <p:nvSpPr>
          <p:cNvPr id="127" name="Google Shape;171;p4">
            <a:extLst>
              <a:ext uri="{FF2B5EF4-FFF2-40B4-BE49-F238E27FC236}">
                <a16:creationId xmlns:a16="http://schemas.microsoft.com/office/drawing/2014/main" id="{DCC47594-1188-24BC-6257-47B6E595DCAA}"/>
              </a:ext>
            </a:extLst>
          </p:cNvPr>
          <p:cNvSpPr txBox="1"/>
          <p:nvPr/>
        </p:nvSpPr>
        <p:spPr>
          <a:xfrm>
            <a:off x="6892861" y="827248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74%</a:t>
            </a:r>
            <a:endParaRPr sz="675"/>
          </a:p>
        </p:txBody>
      </p:sp>
      <p:sp>
        <p:nvSpPr>
          <p:cNvPr id="128" name="Google Shape;172;p4">
            <a:extLst>
              <a:ext uri="{FF2B5EF4-FFF2-40B4-BE49-F238E27FC236}">
                <a16:creationId xmlns:a16="http://schemas.microsoft.com/office/drawing/2014/main" id="{036A76F3-3AFA-7638-062B-11EC6D15BEA7}"/>
              </a:ext>
            </a:extLst>
          </p:cNvPr>
          <p:cNvSpPr txBox="1"/>
          <p:nvPr/>
        </p:nvSpPr>
        <p:spPr>
          <a:xfrm>
            <a:off x="7622762" y="746761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94%</a:t>
            </a:r>
            <a:endParaRPr sz="675"/>
          </a:p>
        </p:txBody>
      </p:sp>
      <p:sp>
        <p:nvSpPr>
          <p:cNvPr id="129" name="Google Shape;173;p4">
            <a:extLst>
              <a:ext uri="{FF2B5EF4-FFF2-40B4-BE49-F238E27FC236}">
                <a16:creationId xmlns:a16="http://schemas.microsoft.com/office/drawing/2014/main" id="{9F404D78-99AD-8314-DB49-EA707F9832AA}"/>
              </a:ext>
            </a:extLst>
          </p:cNvPr>
          <p:cNvSpPr txBox="1"/>
          <p:nvPr/>
        </p:nvSpPr>
        <p:spPr>
          <a:xfrm>
            <a:off x="3779046" y="756856"/>
            <a:ext cx="330994" cy="364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38" rIns="0" bIns="0" anchor="t" anchorCtr="0">
            <a:spAutoFit/>
          </a:bodyPr>
          <a:lstStyle/>
          <a:p>
            <a:pPr marL="53816"/>
            <a:r>
              <a:rPr lang="en-US" sz="525" dirty="0">
                <a:solidFill>
                  <a:srgbClr val="00172C"/>
                </a:solidFill>
              </a:rPr>
              <a:t>Meta 1 A</a:t>
            </a:r>
            <a:endParaRPr sz="525" dirty="0"/>
          </a:p>
          <a:p>
            <a:pPr marL="53816">
              <a:spcBef>
                <a:spcPts val="4"/>
              </a:spcBef>
            </a:pPr>
            <a:r>
              <a:rPr lang="en-US" sz="525" dirty="0">
                <a:solidFill>
                  <a:srgbClr val="00172C"/>
                </a:solidFill>
              </a:rPr>
              <a:t>Meta 1 B</a:t>
            </a:r>
            <a:endParaRPr sz="525" dirty="0"/>
          </a:p>
          <a:p>
            <a:pPr marL="53816">
              <a:spcBef>
                <a:spcPts val="4"/>
              </a:spcBef>
            </a:pPr>
            <a:r>
              <a:rPr lang="en-US" sz="525" dirty="0">
                <a:solidFill>
                  <a:srgbClr val="00172C"/>
                </a:solidFill>
              </a:rPr>
              <a:t>Meta 2 A</a:t>
            </a:r>
            <a:endParaRPr sz="525" dirty="0"/>
          </a:p>
          <a:p>
            <a:pPr marL="53816">
              <a:spcBef>
                <a:spcPts val="4"/>
              </a:spcBef>
            </a:pPr>
            <a:r>
              <a:rPr lang="en-US" sz="525" dirty="0">
                <a:solidFill>
                  <a:srgbClr val="00172C"/>
                </a:solidFill>
              </a:rPr>
              <a:t>Meta 2 B</a:t>
            </a:r>
            <a:endParaRPr sz="525" dirty="0"/>
          </a:p>
          <a:p>
            <a:pPr marL="53816">
              <a:spcBef>
                <a:spcPts val="8"/>
              </a:spcBef>
            </a:pPr>
            <a:r>
              <a:rPr lang="en-US" sz="525" dirty="0">
                <a:solidFill>
                  <a:srgbClr val="00172C"/>
                </a:solidFill>
              </a:rPr>
              <a:t>Meta 3 A</a:t>
            </a:r>
            <a:endParaRPr sz="525" dirty="0"/>
          </a:p>
          <a:p>
            <a:pPr marL="53816">
              <a:spcBef>
                <a:spcPts val="4"/>
              </a:spcBef>
            </a:pPr>
            <a:r>
              <a:rPr lang="en-US" sz="525" dirty="0">
                <a:solidFill>
                  <a:srgbClr val="00172C"/>
                </a:solidFill>
              </a:rPr>
              <a:t>Meta 3 B</a:t>
            </a:r>
            <a:endParaRPr sz="525" dirty="0"/>
          </a:p>
          <a:p>
            <a:pPr marL="53816">
              <a:spcBef>
                <a:spcPts val="4"/>
              </a:spcBef>
            </a:pPr>
            <a:r>
              <a:rPr lang="en-US" sz="525" dirty="0">
                <a:solidFill>
                  <a:srgbClr val="00172C"/>
                </a:solidFill>
              </a:rPr>
              <a:t>Meta 4 A</a:t>
            </a:r>
            <a:endParaRPr sz="525" dirty="0"/>
          </a:p>
          <a:p>
            <a:pPr marL="53816">
              <a:spcBef>
                <a:spcPts val="4"/>
              </a:spcBef>
            </a:pPr>
            <a:r>
              <a:rPr lang="en-US" sz="525" dirty="0">
                <a:solidFill>
                  <a:srgbClr val="00172C"/>
                </a:solidFill>
              </a:rPr>
              <a:t>Meta 5 A</a:t>
            </a:r>
            <a:endParaRPr sz="525" dirty="0"/>
          </a:p>
          <a:p>
            <a:pPr marL="53816">
              <a:spcBef>
                <a:spcPts val="4"/>
              </a:spcBef>
            </a:pPr>
            <a:r>
              <a:rPr lang="en-US" sz="525" dirty="0">
                <a:solidFill>
                  <a:srgbClr val="00172C"/>
                </a:solidFill>
              </a:rPr>
              <a:t>Meta 5 B</a:t>
            </a:r>
            <a:endParaRPr sz="525" dirty="0"/>
          </a:p>
          <a:p>
            <a:pPr marL="53816">
              <a:spcBef>
                <a:spcPts val="4"/>
              </a:spcBef>
            </a:pPr>
            <a:r>
              <a:rPr lang="en-US" sz="525" dirty="0">
                <a:solidFill>
                  <a:srgbClr val="00172C"/>
                </a:solidFill>
              </a:rPr>
              <a:t>Meta 6 A</a:t>
            </a:r>
            <a:endParaRPr sz="525" dirty="0"/>
          </a:p>
          <a:p>
            <a:pPr marL="53816">
              <a:spcBef>
                <a:spcPts val="8"/>
              </a:spcBef>
            </a:pPr>
            <a:r>
              <a:rPr lang="en-US" sz="525" dirty="0">
                <a:solidFill>
                  <a:srgbClr val="00172C"/>
                </a:solidFill>
              </a:rPr>
              <a:t>Meta 6 B</a:t>
            </a:r>
            <a:endParaRPr sz="525" dirty="0"/>
          </a:p>
          <a:p>
            <a:pPr marL="53816">
              <a:spcBef>
                <a:spcPts val="4"/>
              </a:spcBef>
            </a:pPr>
            <a:r>
              <a:rPr lang="en-US" sz="525" dirty="0">
                <a:solidFill>
                  <a:srgbClr val="00172C"/>
                </a:solidFill>
              </a:rPr>
              <a:t>Meta 7 A</a:t>
            </a:r>
            <a:endParaRPr sz="525" dirty="0"/>
          </a:p>
          <a:p>
            <a:pPr marL="53816">
              <a:spcBef>
                <a:spcPts val="4"/>
              </a:spcBef>
            </a:pPr>
            <a:r>
              <a:rPr lang="en-US" sz="525" dirty="0">
                <a:solidFill>
                  <a:srgbClr val="00172C"/>
                </a:solidFill>
              </a:rPr>
              <a:t>Meta 7 B</a:t>
            </a:r>
            <a:endParaRPr sz="525" dirty="0"/>
          </a:p>
          <a:p>
            <a:pPr marL="50006">
              <a:spcBef>
                <a:spcPts val="4"/>
              </a:spcBef>
            </a:pPr>
            <a:r>
              <a:rPr lang="en-US" sz="525" dirty="0">
                <a:solidFill>
                  <a:srgbClr val="00172C"/>
                </a:solidFill>
              </a:rPr>
              <a:t>Meta 7 C</a:t>
            </a:r>
            <a:endParaRPr sz="525" dirty="0"/>
          </a:p>
          <a:p>
            <a:pPr marL="53816">
              <a:spcBef>
                <a:spcPts val="4"/>
              </a:spcBef>
            </a:pPr>
            <a:r>
              <a:rPr lang="en-US" sz="525" dirty="0">
                <a:solidFill>
                  <a:srgbClr val="00172C"/>
                </a:solidFill>
              </a:rPr>
              <a:t>Meta 8 A</a:t>
            </a:r>
            <a:endParaRPr sz="525" dirty="0"/>
          </a:p>
          <a:p>
            <a:pPr marL="53816">
              <a:spcBef>
                <a:spcPts val="8"/>
              </a:spcBef>
            </a:pPr>
            <a:r>
              <a:rPr lang="en-US" sz="525" dirty="0">
                <a:solidFill>
                  <a:srgbClr val="00172C"/>
                </a:solidFill>
              </a:rPr>
              <a:t>Meta 8 B</a:t>
            </a:r>
            <a:endParaRPr sz="525" dirty="0"/>
          </a:p>
          <a:p>
            <a:pPr marL="50006">
              <a:spcBef>
                <a:spcPts val="4"/>
              </a:spcBef>
            </a:pPr>
            <a:r>
              <a:rPr lang="en-US" sz="525" dirty="0">
                <a:solidFill>
                  <a:srgbClr val="00172C"/>
                </a:solidFill>
              </a:rPr>
              <a:t>Meta 8 C</a:t>
            </a:r>
            <a:endParaRPr sz="525" dirty="0"/>
          </a:p>
          <a:p>
            <a:pPr marL="50006">
              <a:spcBef>
                <a:spcPts val="4"/>
              </a:spcBef>
            </a:pPr>
            <a:r>
              <a:rPr lang="en-US" sz="525" dirty="0">
                <a:solidFill>
                  <a:srgbClr val="00172C"/>
                </a:solidFill>
              </a:rPr>
              <a:t>Meta 8 D</a:t>
            </a:r>
            <a:endParaRPr sz="525" dirty="0"/>
          </a:p>
          <a:p>
            <a:pPr marL="53816">
              <a:spcBef>
                <a:spcPts val="4"/>
              </a:spcBef>
            </a:pPr>
            <a:r>
              <a:rPr lang="en-US" sz="525" dirty="0">
                <a:solidFill>
                  <a:srgbClr val="00172C"/>
                </a:solidFill>
              </a:rPr>
              <a:t>Meta 9 A</a:t>
            </a:r>
            <a:endParaRPr sz="525" dirty="0"/>
          </a:p>
          <a:p>
            <a:pPr marL="53816">
              <a:spcBef>
                <a:spcPts val="4"/>
              </a:spcBef>
            </a:pPr>
            <a:r>
              <a:rPr lang="en-US" sz="525" dirty="0">
                <a:solidFill>
                  <a:srgbClr val="00172C"/>
                </a:solidFill>
              </a:rPr>
              <a:t>Meta 9 B</a:t>
            </a:r>
            <a:endParaRPr sz="525" dirty="0"/>
          </a:p>
          <a:p>
            <a:pPr marL="16669">
              <a:spcBef>
                <a:spcPts val="4"/>
              </a:spcBef>
            </a:pPr>
            <a:r>
              <a:rPr lang="en-US" sz="525" dirty="0">
                <a:solidFill>
                  <a:srgbClr val="00172C"/>
                </a:solidFill>
              </a:rPr>
              <a:t>Meta 10 A</a:t>
            </a:r>
            <a:endParaRPr sz="525" dirty="0"/>
          </a:p>
          <a:p>
            <a:pPr marL="16669">
              <a:spcBef>
                <a:spcPts val="8"/>
              </a:spcBef>
            </a:pPr>
            <a:r>
              <a:rPr lang="en-US" sz="525" dirty="0">
                <a:solidFill>
                  <a:srgbClr val="00172C"/>
                </a:solidFill>
              </a:rPr>
              <a:t>Meta 11 A</a:t>
            </a:r>
            <a:endParaRPr sz="525" dirty="0"/>
          </a:p>
          <a:p>
            <a:pPr marL="16669">
              <a:spcBef>
                <a:spcPts val="4"/>
              </a:spcBef>
            </a:pPr>
            <a:r>
              <a:rPr lang="en-US" sz="525" dirty="0">
                <a:solidFill>
                  <a:srgbClr val="00172C"/>
                </a:solidFill>
              </a:rPr>
              <a:t>Meta 11 B</a:t>
            </a:r>
            <a:endParaRPr sz="525" dirty="0"/>
          </a:p>
          <a:p>
            <a:pPr marL="16669">
              <a:spcBef>
                <a:spcPts val="4"/>
              </a:spcBef>
            </a:pPr>
            <a:r>
              <a:rPr lang="en-US" sz="525" dirty="0">
                <a:solidFill>
                  <a:srgbClr val="00172C"/>
                </a:solidFill>
              </a:rPr>
              <a:t>Meta 15 A</a:t>
            </a:r>
            <a:endParaRPr sz="525" dirty="0"/>
          </a:p>
          <a:p>
            <a:pPr marL="16669">
              <a:spcBef>
                <a:spcPts val="4"/>
              </a:spcBef>
            </a:pPr>
            <a:r>
              <a:rPr lang="en-US" sz="525" dirty="0">
                <a:solidFill>
                  <a:srgbClr val="00172C"/>
                </a:solidFill>
              </a:rPr>
              <a:t>Meta 15 B</a:t>
            </a:r>
            <a:endParaRPr sz="525" dirty="0"/>
          </a:p>
          <a:p>
            <a:pPr marL="12859">
              <a:spcBef>
                <a:spcPts val="8"/>
              </a:spcBef>
            </a:pPr>
            <a:r>
              <a:rPr lang="en-US" sz="525" dirty="0">
                <a:solidFill>
                  <a:srgbClr val="00172C"/>
                </a:solidFill>
              </a:rPr>
              <a:t>Meta 15 C</a:t>
            </a:r>
            <a:endParaRPr sz="525" dirty="0"/>
          </a:p>
          <a:p>
            <a:pPr marL="12859">
              <a:spcBef>
                <a:spcPts val="4"/>
              </a:spcBef>
            </a:pPr>
            <a:r>
              <a:rPr lang="en-US" sz="525" dirty="0">
                <a:solidFill>
                  <a:srgbClr val="00172C"/>
                </a:solidFill>
              </a:rPr>
              <a:t>Meta 15 D</a:t>
            </a:r>
            <a:endParaRPr sz="525" dirty="0"/>
          </a:p>
          <a:p>
            <a:pPr marL="16669">
              <a:spcBef>
                <a:spcPts val="4"/>
              </a:spcBef>
            </a:pPr>
            <a:r>
              <a:rPr lang="en-US" sz="525" dirty="0">
                <a:solidFill>
                  <a:srgbClr val="00172C"/>
                </a:solidFill>
              </a:rPr>
              <a:t>Meta 16 A</a:t>
            </a:r>
            <a:endParaRPr sz="525" dirty="0"/>
          </a:p>
          <a:p>
            <a:pPr marL="16669">
              <a:spcBef>
                <a:spcPts val="4"/>
              </a:spcBef>
            </a:pPr>
            <a:r>
              <a:rPr lang="en-US" sz="525" dirty="0">
                <a:solidFill>
                  <a:srgbClr val="00172C"/>
                </a:solidFill>
              </a:rPr>
              <a:t>Meta 16 B</a:t>
            </a:r>
            <a:endParaRPr sz="525" dirty="0"/>
          </a:p>
          <a:p>
            <a:pPr marL="16669">
              <a:spcBef>
                <a:spcPts val="4"/>
              </a:spcBef>
            </a:pPr>
            <a:r>
              <a:rPr lang="en-US" sz="525" dirty="0">
                <a:solidFill>
                  <a:srgbClr val="00172C"/>
                </a:solidFill>
              </a:rPr>
              <a:t>Meta 17 A</a:t>
            </a:r>
            <a:endParaRPr sz="525" dirty="0"/>
          </a:p>
          <a:p>
            <a:pPr marL="16669">
              <a:spcBef>
                <a:spcPts val="4"/>
              </a:spcBef>
            </a:pPr>
            <a:r>
              <a:rPr lang="en-US" sz="525" dirty="0">
                <a:solidFill>
                  <a:srgbClr val="00172C"/>
                </a:solidFill>
              </a:rPr>
              <a:t>Meta 18 A</a:t>
            </a:r>
            <a:endParaRPr sz="525" dirty="0"/>
          </a:p>
          <a:p>
            <a:pPr marL="16669">
              <a:spcBef>
                <a:spcPts val="8"/>
              </a:spcBef>
            </a:pPr>
            <a:r>
              <a:rPr lang="en-US" sz="525" dirty="0">
                <a:solidFill>
                  <a:srgbClr val="00172C"/>
                </a:solidFill>
              </a:rPr>
              <a:t>Meta 18 B</a:t>
            </a:r>
            <a:endParaRPr sz="525" dirty="0"/>
          </a:p>
          <a:p>
            <a:pPr marL="12859">
              <a:spcBef>
                <a:spcPts val="4"/>
              </a:spcBef>
            </a:pPr>
            <a:r>
              <a:rPr lang="en-US" sz="525" dirty="0">
                <a:solidFill>
                  <a:srgbClr val="00172C"/>
                </a:solidFill>
              </a:rPr>
              <a:t>Meta 18 C</a:t>
            </a:r>
            <a:endParaRPr sz="525" dirty="0"/>
          </a:p>
          <a:p>
            <a:pPr marL="12859">
              <a:spcBef>
                <a:spcPts val="4"/>
              </a:spcBef>
            </a:pPr>
            <a:r>
              <a:rPr lang="en-US" sz="525" dirty="0">
                <a:solidFill>
                  <a:srgbClr val="00172C"/>
                </a:solidFill>
              </a:rPr>
              <a:t>Meta 18 D</a:t>
            </a:r>
            <a:endParaRPr sz="525" dirty="0"/>
          </a:p>
          <a:p>
            <a:pPr marL="16669">
              <a:spcBef>
                <a:spcPts val="4"/>
              </a:spcBef>
            </a:pPr>
            <a:r>
              <a:rPr lang="en-US" sz="525" dirty="0">
                <a:solidFill>
                  <a:srgbClr val="00172C"/>
                </a:solidFill>
              </a:rPr>
              <a:t>Meta 18 E</a:t>
            </a:r>
            <a:endParaRPr sz="525" dirty="0"/>
          </a:p>
          <a:p>
            <a:pPr marL="20479">
              <a:spcBef>
                <a:spcPts val="8"/>
              </a:spcBef>
            </a:pPr>
            <a:r>
              <a:rPr lang="en-US" sz="525" dirty="0">
                <a:solidFill>
                  <a:srgbClr val="00172C"/>
                </a:solidFill>
              </a:rPr>
              <a:t>Meta 18 F</a:t>
            </a:r>
            <a:endParaRPr sz="525" dirty="0"/>
          </a:p>
          <a:p>
            <a:pPr marL="9525">
              <a:spcBef>
                <a:spcPts val="4"/>
              </a:spcBef>
            </a:pPr>
            <a:r>
              <a:rPr lang="en-US" sz="525" dirty="0">
                <a:solidFill>
                  <a:srgbClr val="00172C"/>
                </a:solidFill>
              </a:rPr>
              <a:t>Meta 18 G</a:t>
            </a:r>
            <a:endParaRPr sz="525" dirty="0"/>
          </a:p>
          <a:p>
            <a:pPr marL="12859">
              <a:spcBef>
                <a:spcPts val="4"/>
              </a:spcBef>
            </a:pPr>
            <a:r>
              <a:rPr lang="en-US" sz="525" dirty="0">
                <a:solidFill>
                  <a:srgbClr val="00172C"/>
                </a:solidFill>
              </a:rPr>
              <a:t>Meta 18 H</a:t>
            </a:r>
            <a:endParaRPr sz="525" dirty="0"/>
          </a:p>
          <a:p>
            <a:pPr marL="16669">
              <a:spcBef>
                <a:spcPts val="4"/>
              </a:spcBef>
            </a:pPr>
            <a:r>
              <a:rPr lang="en-US" sz="525" dirty="0">
                <a:solidFill>
                  <a:srgbClr val="00172C"/>
                </a:solidFill>
              </a:rPr>
              <a:t>Meta 19 A</a:t>
            </a:r>
            <a:endParaRPr sz="525" dirty="0"/>
          </a:p>
          <a:p>
            <a:pPr marL="16669">
              <a:spcBef>
                <a:spcPts val="4"/>
              </a:spcBef>
            </a:pPr>
            <a:r>
              <a:rPr lang="en-US" sz="525" dirty="0">
                <a:solidFill>
                  <a:srgbClr val="00172C"/>
                </a:solidFill>
              </a:rPr>
              <a:t>Meta 19 B</a:t>
            </a:r>
            <a:endParaRPr sz="525" dirty="0"/>
          </a:p>
          <a:p>
            <a:pPr marL="12859">
              <a:spcBef>
                <a:spcPts val="4"/>
              </a:spcBef>
            </a:pPr>
            <a:r>
              <a:rPr lang="en-US" sz="525" dirty="0">
                <a:solidFill>
                  <a:srgbClr val="00172C"/>
                </a:solidFill>
              </a:rPr>
              <a:t>Meta 19 C</a:t>
            </a:r>
            <a:endParaRPr sz="525" dirty="0"/>
          </a:p>
          <a:p>
            <a:pPr marL="12859">
              <a:spcBef>
                <a:spcPts val="4"/>
              </a:spcBef>
            </a:pPr>
            <a:r>
              <a:rPr lang="en-US" sz="525" dirty="0">
                <a:solidFill>
                  <a:srgbClr val="00172C"/>
                </a:solidFill>
              </a:rPr>
              <a:t>Meta 19 D</a:t>
            </a:r>
            <a:endParaRPr sz="525" dirty="0"/>
          </a:p>
          <a:p>
            <a:pPr marL="16669">
              <a:spcBef>
                <a:spcPts val="8"/>
              </a:spcBef>
            </a:pPr>
            <a:r>
              <a:rPr lang="en-US" sz="525" dirty="0">
                <a:solidFill>
                  <a:srgbClr val="00172C"/>
                </a:solidFill>
              </a:rPr>
              <a:t>Meta 19 E</a:t>
            </a:r>
            <a:endParaRPr sz="525" dirty="0"/>
          </a:p>
          <a:p>
            <a:pPr marL="20479">
              <a:spcBef>
                <a:spcPts val="4"/>
              </a:spcBef>
            </a:pPr>
            <a:r>
              <a:rPr lang="en-US" sz="525" dirty="0">
                <a:solidFill>
                  <a:srgbClr val="00172C"/>
                </a:solidFill>
              </a:rPr>
              <a:t>Meta 19 F</a:t>
            </a:r>
            <a:endParaRPr sz="525" dirty="0"/>
          </a:p>
          <a:p>
            <a:pPr marL="16669">
              <a:spcBef>
                <a:spcPts val="4"/>
              </a:spcBef>
            </a:pPr>
            <a:r>
              <a:rPr lang="en-US" sz="525" dirty="0">
                <a:solidFill>
                  <a:srgbClr val="00172C"/>
                </a:solidFill>
              </a:rPr>
              <a:t>Meta 20 A</a:t>
            </a:r>
            <a:endParaRPr sz="525" dirty="0"/>
          </a:p>
        </p:txBody>
      </p:sp>
    </p:spTree>
    <p:extLst>
      <p:ext uri="{BB962C8B-B14F-4D97-AF65-F5344CB8AC3E}">
        <p14:creationId xmlns:p14="http://schemas.microsoft.com/office/powerpoint/2010/main" val="3757123135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5;p8">
            <a:extLst>
              <a:ext uri="{FF2B5EF4-FFF2-40B4-BE49-F238E27FC236}">
                <a16:creationId xmlns:a16="http://schemas.microsoft.com/office/drawing/2014/main" id="{3E4F1ED3-CC87-B99D-4C6A-C38FFCC03D12}"/>
              </a:ext>
            </a:extLst>
          </p:cNvPr>
          <p:cNvSpPr/>
          <p:nvPr/>
        </p:nvSpPr>
        <p:spPr>
          <a:xfrm>
            <a:off x="1790987" y="956340"/>
            <a:ext cx="2251710" cy="2693194"/>
          </a:xfrm>
          <a:custGeom>
            <a:avLst/>
            <a:gdLst/>
            <a:ahLst/>
            <a:cxnLst/>
            <a:rect l="l" t="t" r="r" b="b"/>
            <a:pathLst>
              <a:path w="3002280" h="3590925" extrusionOk="0">
                <a:moveTo>
                  <a:pt x="0" y="189102"/>
                </a:moveTo>
                <a:lnTo>
                  <a:pt x="6753" y="138803"/>
                </a:lnTo>
                <a:lnTo>
                  <a:pt x="25812" y="93622"/>
                </a:lnTo>
                <a:lnTo>
                  <a:pt x="55373" y="55356"/>
                </a:lnTo>
                <a:lnTo>
                  <a:pt x="93635" y="25799"/>
                </a:lnTo>
                <a:lnTo>
                  <a:pt x="138796" y="6749"/>
                </a:lnTo>
                <a:lnTo>
                  <a:pt x="189052" y="0"/>
                </a:lnTo>
                <a:lnTo>
                  <a:pt x="2813177" y="0"/>
                </a:lnTo>
                <a:lnTo>
                  <a:pt x="2863476" y="6749"/>
                </a:lnTo>
                <a:lnTo>
                  <a:pt x="2908657" y="25799"/>
                </a:lnTo>
                <a:lnTo>
                  <a:pt x="2946923" y="55356"/>
                </a:lnTo>
                <a:lnTo>
                  <a:pt x="2976480" y="93622"/>
                </a:lnTo>
                <a:lnTo>
                  <a:pt x="2995530" y="138803"/>
                </a:lnTo>
                <a:lnTo>
                  <a:pt x="3002280" y="189102"/>
                </a:lnTo>
                <a:lnTo>
                  <a:pt x="3002280" y="3401441"/>
                </a:lnTo>
                <a:lnTo>
                  <a:pt x="2995530" y="3451740"/>
                </a:lnTo>
                <a:lnTo>
                  <a:pt x="2976480" y="3496921"/>
                </a:lnTo>
                <a:lnTo>
                  <a:pt x="2946923" y="3535187"/>
                </a:lnTo>
                <a:lnTo>
                  <a:pt x="2908657" y="3564744"/>
                </a:lnTo>
                <a:lnTo>
                  <a:pt x="2863476" y="3583794"/>
                </a:lnTo>
                <a:lnTo>
                  <a:pt x="2813177" y="3590543"/>
                </a:lnTo>
                <a:lnTo>
                  <a:pt x="189052" y="3590543"/>
                </a:lnTo>
                <a:lnTo>
                  <a:pt x="138796" y="3583794"/>
                </a:lnTo>
                <a:lnTo>
                  <a:pt x="93635" y="3564744"/>
                </a:lnTo>
                <a:lnTo>
                  <a:pt x="55373" y="3535187"/>
                </a:lnTo>
                <a:lnTo>
                  <a:pt x="25812" y="3496921"/>
                </a:lnTo>
                <a:lnTo>
                  <a:pt x="6753" y="3451740"/>
                </a:lnTo>
                <a:lnTo>
                  <a:pt x="0" y="3401441"/>
                </a:lnTo>
                <a:lnTo>
                  <a:pt x="0" y="189102"/>
                </a:lnTo>
                <a:close/>
              </a:path>
            </a:pathLst>
          </a:custGeom>
          <a:noFill/>
          <a:ln w="9525" cap="flat" cmpd="sng">
            <a:solidFill>
              <a:srgbClr val="00172C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50"/>
          </a:p>
        </p:txBody>
      </p:sp>
      <p:sp>
        <p:nvSpPr>
          <p:cNvPr id="3" name="Google Shape;466;p8">
            <a:extLst>
              <a:ext uri="{FF2B5EF4-FFF2-40B4-BE49-F238E27FC236}">
                <a16:creationId xmlns:a16="http://schemas.microsoft.com/office/drawing/2014/main" id="{62992480-B183-5450-B866-D990F27A7B6A}"/>
              </a:ext>
            </a:extLst>
          </p:cNvPr>
          <p:cNvSpPr txBox="1"/>
          <p:nvPr/>
        </p:nvSpPr>
        <p:spPr>
          <a:xfrm>
            <a:off x="1891189" y="1118073"/>
            <a:ext cx="2045969" cy="255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 marR="3810"/>
            <a:r>
              <a:rPr lang="en-US" sz="1600" b="1" dirty="0" err="1">
                <a:solidFill>
                  <a:srgbClr val="0084AA"/>
                </a:solidFill>
                <a:sym typeface="Verdana"/>
              </a:rPr>
              <a:t>Ordenando</a:t>
            </a:r>
            <a:r>
              <a:rPr lang="en-US" sz="1600" b="1" dirty="0">
                <a:solidFill>
                  <a:srgbClr val="0084AA"/>
                </a:solidFill>
                <a:sym typeface="Verdana"/>
              </a:rPr>
              <a:t> as </a:t>
            </a:r>
            <a:r>
              <a:rPr lang="en-US" sz="1600" b="1" dirty="0" err="1">
                <a:solidFill>
                  <a:srgbClr val="0084AA"/>
                </a:solidFill>
                <a:sym typeface="Verdana"/>
              </a:rPr>
              <a:t>metas</a:t>
            </a:r>
            <a:endParaRPr sz="1600" b="1" dirty="0">
              <a:solidFill>
                <a:srgbClr val="0084AA"/>
              </a:solidFill>
              <a:sym typeface="Verdana"/>
            </a:endParaRPr>
          </a:p>
        </p:txBody>
      </p:sp>
      <p:sp>
        <p:nvSpPr>
          <p:cNvPr id="4" name="Google Shape;467;p8">
            <a:extLst>
              <a:ext uri="{FF2B5EF4-FFF2-40B4-BE49-F238E27FC236}">
                <a16:creationId xmlns:a16="http://schemas.microsoft.com/office/drawing/2014/main" id="{7DB591F6-6513-309E-A616-F35FE418F725}"/>
              </a:ext>
            </a:extLst>
          </p:cNvPr>
          <p:cNvSpPr txBox="1"/>
          <p:nvPr/>
        </p:nvSpPr>
        <p:spPr>
          <a:xfrm>
            <a:off x="1891190" y="1554433"/>
            <a:ext cx="2045970" cy="85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 marR="3810">
              <a:lnSpc>
                <a:spcPct val="114999"/>
              </a:lnSpc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Identificamos que mais da  metade dos indicadores  apresentam +80% de  atingimento.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Google Shape;468;p8">
            <a:extLst>
              <a:ext uri="{FF2B5EF4-FFF2-40B4-BE49-F238E27FC236}">
                <a16:creationId xmlns:a16="http://schemas.microsoft.com/office/drawing/2014/main" id="{643ED80D-5909-D6C8-3BF4-F15C7CF35A84}"/>
              </a:ext>
            </a:extLst>
          </p:cNvPr>
          <p:cNvSpPr txBox="1"/>
          <p:nvPr/>
        </p:nvSpPr>
        <p:spPr>
          <a:xfrm>
            <a:off x="1891190" y="2606184"/>
            <a:ext cx="1394936" cy="85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38" rIns="0" bIns="0" anchor="t" anchorCtr="0">
            <a:spAutoFit/>
          </a:bodyPr>
          <a:lstStyle/>
          <a:p>
            <a:pPr marL="9525" marR="3810">
              <a:lnSpc>
                <a:spcPct val="115100"/>
              </a:lnSpc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Porém, existem  </a:t>
            </a:r>
            <a:r>
              <a:rPr lang="en-US" sz="1200" b="1">
                <a:latin typeface="Verdana"/>
                <a:ea typeface="Verdana"/>
                <a:cs typeface="Verdana"/>
                <a:sym typeface="Verdana"/>
              </a:rPr>
              <a:t>indicadores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que  encontram-se </a:t>
            </a:r>
            <a:r>
              <a:rPr lang="en-US" sz="1200" b="1">
                <a:latin typeface="Verdana"/>
                <a:ea typeface="Verdana"/>
                <a:cs typeface="Verdana"/>
                <a:sym typeface="Verdana"/>
              </a:rPr>
              <a:t>em  situação crítica.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" name="Google Shape;469;p8">
            <a:extLst>
              <a:ext uri="{FF2B5EF4-FFF2-40B4-BE49-F238E27FC236}">
                <a16:creationId xmlns:a16="http://schemas.microsoft.com/office/drawing/2014/main" id="{FDCEF51F-A9C6-CE10-1661-ACC2DD3D7357}"/>
              </a:ext>
            </a:extLst>
          </p:cNvPr>
          <p:cNvGrpSpPr/>
          <p:nvPr/>
        </p:nvGrpSpPr>
        <p:grpSpPr>
          <a:xfrm>
            <a:off x="4690779" y="840897"/>
            <a:ext cx="2988088" cy="3648742"/>
            <a:chOff x="4087367" y="138684"/>
            <a:chExt cx="3984117" cy="4864989"/>
          </a:xfrm>
        </p:grpSpPr>
        <p:sp>
          <p:nvSpPr>
            <p:cNvPr id="7" name="Google Shape;470;p8">
              <a:extLst>
                <a:ext uri="{FF2B5EF4-FFF2-40B4-BE49-F238E27FC236}">
                  <a16:creationId xmlns:a16="http://schemas.microsoft.com/office/drawing/2014/main" id="{946726EB-C1B9-28EF-8FA6-A1041FDE421D}"/>
                </a:ext>
              </a:extLst>
            </p:cNvPr>
            <p:cNvSpPr/>
            <p:nvPr/>
          </p:nvSpPr>
          <p:spPr>
            <a:xfrm>
              <a:off x="4884419" y="4645151"/>
              <a:ext cx="0" cy="358140"/>
            </a:xfrm>
            <a:custGeom>
              <a:avLst/>
              <a:gdLst/>
              <a:ahLst/>
              <a:cxnLst/>
              <a:rect l="l" t="t" r="r" b="b"/>
              <a:pathLst>
                <a:path w="120000" h="358139" extrusionOk="0">
                  <a:moveTo>
                    <a:pt x="0" y="109728"/>
                  </a:moveTo>
                  <a:lnTo>
                    <a:pt x="0" y="358140"/>
                  </a:lnTo>
                </a:path>
                <a:path w="120000" h="358139" extrusionOk="0">
                  <a:moveTo>
                    <a:pt x="0" y="0"/>
                  </a:moveTo>
                  <a:lnTo>
                    <a:pt x="0" y="54864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8" name="Google Shape;471;p8">
              <a:extLst>
                <a:ext uri="{FF2B5EF4-FFF2-40B4-BE49-F238E27FC236}">
                  <a16:creationId xmlns:a16="http://schemas.microsoft.com/office/drawing/2014/main" id="{8D7758C5-05D7-36D0-FB47-DF65B6F7424F}"/>
                </a:ext>
              </a:extLst>
            </p:cNvPr>
            <p:cNvSpPr/>
            <p:nvPr/>
          </p:nvSpPr>
          <p:spPr>
            <a:xfrm>
              <a:off x="4087367" y="4700016"/>
              <a:ext cx="1533525" cy="55244"/>
            </a:xfrm>
            <a:custGeom>
              <a:avLst/>
              <a:gdLst/>
              <a:ahLst/>
              <a:cxnLst/>
              <a:rect l="l" t="t" r="r" b="b"/>
              <a:pathLst>
                <a:path w="1533525" h="55245" extrusionOk="0">
                  <a:moveTo>
                    <a:pt x="1533143" y="0"/>
                  </a:moveTo>
                  <a:lnTo>
                    <a:pt x="0" y="0"/>
                  </a:lnTo>
                  <a:lnTo>
                    <a:pt x="0" y="54864"/>
                  </a:lnTo>
                  <a:lnTo>
                    <a:pt x="1533143" y="54864"/>
                  </a:lnTo>
                  <a:lnTo>
                    <a:pt x="153314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9" name="Google Shape;472;p8">
              <a:extLst>
                <a:ext uri="{FF2B5EF4-FFF2-40B4-BE49-F238E27FC236}">
                  <a16:creationId xmlns:a16="http://schemas.microsoft.com/office/drawing/2014/main" id="{52F6BDF5-7F7F-2869-17F2-DB9CDDBF8AA2}"/>
                </a:ext>
              </a:extLst>
            </p:cNvPr>
            <p:cNvSpPr/>
            <p:nvPr/>
          </p:nvSpPr>
          <p:spPr>
            <a:xfrm>
              <a:off x="4884419" y="4201668"/>
              <a:ext cx="795655" cy="802005"/>
            </a:xfrm>
            <a:custGeom>
              <a:avLst/>
              <a:gdLst/>
              <a:ahLst/>
              <a:cxnLst/>
              <a:rect l="l" t="t" r="r" b="b"/>
              <a:pathLst>
                <a:path w="795654" h="802004" extrusionOk="0">
                  <a:moveTo>
                    <a:pt x="0" y="332231"/>
                  </a:moveTo>
                  <a:lnTo>
                    <a:pt x="0" y="387095"/>
                  </a:lnTo>
                </a:path>
                <a:path w="795654" h="802004" extrusionOk="0">
                  <a:moveTo>
                    <a:pt x="795527" y="0"/>
                  </a:moveTo>
                  <a:lnTo>
                    <a:pt x="795527" y="801623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0" name="Google Shape;473;p8">
              <a:extLst>
                <a:ext uri="{FF2B5EF4-FFF2-40B4-BE49-F238E27FC236}">
                  <a16:creationId xmlns:a16="http://schemas.microsoft.com/office/drawing/2014/main" id="{913BF762-B880-EA7C-4293-A574FA9F5EA5}"/>
                </a:ext>
              </a:extLst>
            </p:cNvPr>
            <p:cNvSpPr/>
            <p:nvPr/>
          </p:nvSpPr>
          <p:spPr>
            <a:xfrm>
              <a:off x="4087367" y="4588763"/>
              <a:ext cx="1545590" cy="56515"/>
            </a:xfrm>
            <a:custGeom>
              <a:avLst/>
              <a:gdLst/>
              <a:ahLst/>
              <a:cxnLst/>
              <a:rect l="l" t="t" r="r" b="b"/>
              <a:pathLst>
                <a:path w="1545589" h="56514" extrusionOk="0">
                  <a:moveTo>
                    <a:pt x="1545336" y="0"/>
                  </a:moveTo>
                  <a:lnTo>
                    <a:pt x="0" y="0"/>
                  </a:lnTo>
                  <a:lnTo>
                    <a:pt x="0" y="56388"/>
                  </a:lnTo>
                  <a:lnTo>
                    <a:pt x="1545336" y="56388"/>
                  </a:lnTo>
                  <a:lnTo>
                    <a:pt x="154533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1" name="Google Shape;474;p8">
              <a:extLst>
                <a:ext uri="{FF2B5EF4-FFF2-40B4-BE49-F238E27FC236}">
                  <a16:creationId xmlns:a16="http://schemas.microsoft.com/office/drawing/2014/main" id="{915CDB91-85A4-B3EC-DD37-082759AB7282}"/>
                </a:ext>
              </a:extLst>
            </p:cNvPr>
            <p:cNvSpPr/>
            <p:nvPr/>
          </p:nvSpPr>
          <p:spPr>
            <a:xfrm>
              <a:off x="4884419" y="4422648"/>
              <a:ext cx="0" cy="56515"/>
            </a:xfrm>
            <a:custGeom>
              <a:avLst/>
              <a:gdLst/>
              <a:ahLst/>
              <a:cxnLst/>
              <a:rect l="l" t="t" r="r" b="b"/>
              <a:pathLst>
                <a:path w="120000" h="56514" extrusionOk="0">
                  <a:moveTo>
                    <a:pt x="0" y="0"/>
                  </a:moveTo>
                  <a:lnTo>
                    <a:pt x="0" y="56387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2" name="Google Shape;475;p8">
              <a:extLst>
                <a:ext uri="{FF2B5EF4-FFF2-40B4-BE49-F238E27FC236}">
                  <a16:creationId xmlns:a16="http://schemas.microsoft.com/office/drawing/2014/main" id="{95BF7A57-4D32-3F60-7E91-1C1D2E867511}"/>
                </a:ext>
              </a:extLst>
            </p:cNvPr>
            <p:cNvSpPr/>
            <p:nvPr/>
          </p:nvSpPr>
          <p:spPr>
            <a:xfrm>
              <a:off x="4087367" y="4479036"/>
              <a:ext cx="1553210" cy="55244"/>
            </a:xfrm>
            <a:custGeom>
              <a:avLst/>
              <a:gdLst/>
              <a:ahLst/>
              <a:cxnLst/>
              <a:rect l="l" t="t" r="r" b="b"/>
              <a:pathLst>
                <a:path w="1553210" h="55245" extrusionOk="0">
                  <a:moveTo>
                    <a:pt x="1552956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1552956" y="54863"/>
                  </a:lnTo>
                  <a:lnTo>
                    <a:pt x="155295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3" name="Google Shape;476;p8">
              <a:extLst>
                <a:ext uri="{FF2B5EF4-FFF2-40B4-BE49-F238E27FC236}">
                  <a16:creationId xmlns:a16="http://schemas.microsoft.com/office/drawing/2014/main" id="{008F2FF3-E19C-7A38-6BB7-50EEF9CA4D93}"/>
                </a:ext>
              </a:extLst>
            </p:cNvPr>
            <p:cNvSpPr/>
            <p:nvPr/>
          </p:nvSpPr>
          <p:spPr>
            <a:xfrm>
              <a:off x="4884419" y="4312919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w="120000" h="55245" extrusionOk="0">
                  <a:moveTo>
                    <a:pt x="0" y="0"/>
                  </a:moveTo>
                  <a:lnTo>
                    <a:pt x="0" y="54863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4" name="Google Shape;477;p8">
              <a:extLst>
                <a:ext uri="{FF2B5EF4-FFF2-40B4-BE49-F238E27FC236}">
                  <a16:creationId xmlns:a16="http://schemas.microsoft.com/office/drawing/2014/main" id="{A4D6A94D-8A52-42AD-BE25-ECB493BC3099}"/>
                </a:ext>
              </a:extLst>
            </p:cNvPr>
            <p:cNvSpPr/>
            <p:nvPr/>
          </p:nvSpPr>
          <p:spPr>
            <a:xfrm>
              <a:off x="4087367" y="4367784"/>
              <a:ext cx="1560830" cy="55244"/>
            </a:xfrm>
            <a:custGeom>
              <a:avLst/>
              <a:gdLst/>
              <a:ahLst/>
              <a:cxnLst/>
              <a:rect l="l" t="t" r="r" b="b"/>
              <a:pathLst>
                <a:path w="1560829" h="55245" extrusionOk="0">
                  <a:moveTo>
                    <a:pt x="1560576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1560576" y="54863"/>
                  </a:lnTo>
                  <a:lnTo>
                    <a:pt x="156057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5" name="Google Shape;478;p8">
              <a:extLst>
                <a:ext uri="{FF2B5EF4-FFF2-40B4-BE49-F238E27FC236}">
                  <a16:creationId xmlns:a16="http://schemas.microsoft.com/office/drawing/2014/main" id="{22905B08-423B-4997-105E-8C2469C9BA2A}"/>
                </a:ext>
              </a:extLst>
            </p:cNvPr>
            <p:cNvSpPr/>
            <p:nvPr/>
          </p:nvSpPr>
          <p:spPr>
            <a:xfrm>
              <a:off x="4884419" y="4201668"/>
              <a:ext cx="0" cy="56515"/>
            </a:xfrm>
            <a:custGeom>
              <a:avLst/>
              <a:gdLst/>
              <a:ahLst/>
              <a:cxnLst/>
              <a:rect l="l" t="t" r="r" b="b"/>
              <a:pathLst>
                <a:path w="120000" h="56514" extrusionOk="0">
                  <a:moveTo>
                    <a:pt x="0" y="0"/>
                  </a:moveTo>
                  <a:lnTo>
                    <a:pt x="0" y="56387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7" name="Google Shape;479;p8">
              <a:extLst>
                <a:ext uri="{FF2B5EF4-FFF2-40B4-BE49-F238E27FC236}">
                  <a16:creationId xmlns:a16="http://schemas.microsoft.com/office/drawing/2014/main" id="{AF521501-E6D0-6B96-8EFC-A9D7683F7CCB}"/>
                </a:ext>
              </a:extLst>
            </p:cNvPr>
            <p:cNvSpPr/>
            <p:nvPr/>
          </p:nvSpPr>
          <p:spPr>
            <a:xfrm>
              <a:off x="4087367" y="4258055"/>
              <a:ext cx="1592580" cy="55244"/>
            </a:xfrm>
            <a:custGeom>
              <a:avLst/>
              <a:gdLst/>
              <a:ahLst/>
              <a:cxnLst/>
              <a:rect l="l" t="t" r="r" b="b"/>
              <a:pathLst>
                <a:path w="1592579" h="55245" extrusionOk="0">
                  <a:moveTo>
                    <a:pt x="1592580" y="0"/>
                  </a:moveTo>
                  <a:lnTo>
                    <a:pt x="0" y="0"/>
                  </a:lnTo>
                  <a:lnTo>
                    <a:pt x="0" y="54864"/>
                  </a:lnTo>
                  <a:lnTo>
                    <a:pt x="1592580" y="54864"/>
                  </a:lnTo>
                  <a:lnTo>
                    <a:pt x="159258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8" name="Google Shape;480;p8">
              <a:extLst>
                <a:ext uri="{FF2B5EF4-FFF2-40B4-BE49-F238E27FC236}">
                  <a16:creationId xmlns:a16="http://schemas.microsoft.com/office/drawing/2014/main" id="{E1140221-92D6-110E-EBA3-30CBA1C3EEB0}"/>
                </a:ext>
              </a:extLst>
            </p:cNvPr>
            <p:cNvSpPr/>
            <p:nvPr/>
          </p:nvSpPr>
          <p:spPr>
            <a:xfrm>
              <a:off x="4884419" y="4091939"/>
              <a:ext cx="795655" cy="55244"/>
            </a:xfrm>
            <a:custGeom>
              <a:avLst/>
              <a:gdLst/>
              <a:ahLst/>
              <a:cxnLst/>
              <a:rect l="l" t="t" r="r" b="b"/>
              <a:pathLst>
                <a:path w="795654" h="55245" extrusionOk="0">
                  <a:moveTo>
                    <a:pt x="0" y="0"/>
                  </a:moveTo>
                  <a:lnTo>
                    <a:pt x="0" y="54864"/>
                  </a:lnTo>
                </a:path>
                <a:path w="795654" h="55245" extrusionOk="0">
                  <a:moveTo>
                    <a:pt x="795527" y="0"/>
                  </a:moveTo>
                  <a:lnTo>
                    <a:pt x="795527" y="54864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9" name="Google Shape;481;p8">
              <a:extLst>
                <a:ext uri="{FF2B5EF4-FFF2-40B4-BE49-F238E27FC236}">
                  <a16:creationId xmlns:a16="http://schemas.microsoft.com/office/drawing/2014/main" id="{AEDF8CB1-D2D0-24FB-1C35-853DAF907531}"/>
                </a:ext>
              </a:extLst>
            </p:cNvPr>
            <p:cNvSpPr/>
            <p:nvPr/>
          </p:nvSpPr>
          <p:spPr>
            <a:xfrm>
              <a:off x="4087367" y="4146804"/>
              <a:ext cx="1784985" cy="55244"/>
            </a:xfrm>
            <a:custGeom>
              <a:avLst/>
              <a:gdLst/>
              <a:ahLst/>
              <a:cxnLst/>
              <a:rect l="l" t="t" r="r" b="b"/>
              <a:pathLst>
                <a:path w="1784985" h="55245" extrusionOk="0">
                  <a:moveTo>
                    <a:pt x="1784604" y="0"/>
                  </a:moveTo>
                  <a:lnTo>
                    <a:pt x="0" y="0"/>
                  </a:lnTo>
                  <a:lnTo>
                    <a:pt x="0" y="54864"/>
                  </a:lnTo>
                  <a:lnTo>
                    <a:pt x="1784604" y="54864"/>
                  </a:lnTo>
                  <a:lnTo>
                    <a:pt x="1784604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20" name="Google Shape;482;p8">
              <a:extLst>
                <a:ext uri="{FF2B5EF4-FFF2-40B4-BE49-F238E27FC236}">
                  <a16:creationId xmlns:a16="http://schemas.microsoft.com/office/drawing/2014/main" id="{050AE909-182D-5E77-BA4A-87ABCB5620B5}"/>
                </a:ext>
              </a:extLst>
            </p:cNvPr>
            <p:cNvSpPr/>
            <p:nvPr/>
          </p:nvSpPr>
          <p:spPr>
            <a:xfrm>
              <a:off x="4884419" y="3980687"/>
              <a:ext cx="795655" cy="55244"/>
            </a:xfrm>
            <a:custGeom>
              <a:avLst/>
              <a:gdLst/>
              <a:ahLst/>
              <a:cxnLst/>
              <a:rect l="l" t="t" r="r" b="b"/>
              <a:pathLst>
                <a:path w="795654" h="55245" extrusionOk="0">
                  <a:moveTo>
                    <a:pt x="0" y="0"/>
                  </a:moveTo>
                  <a:lnTo>
                    <a:pt x="0" y="54864"/>
                  </a:lnTo>
                </a:path>
                <a:path w="795654" h="55245" extrusionOk="0">
                  <a:moveTo>
                    <a:pt x="795527" y="0"/>
                  </a:moveTo>
                  <a:lnTo>
                    <a:pt x="795527" y="54864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21" name="Google Shape;483;p8">
              <a:extLst>
                <a:ext uri="{FF2B5EF4-FFF2-40B4-BE49-F238E27FC236}">
                  <a16:creationId xmlns:a16="http://schemas.microsoft.com/office/drawing/2014/main" id="{136D184E-D736-43CD-87BE-942D0C98A45C}"/>
                </a:ext>
              </a:extLst>
            </p:cNvPr>
            <p:cNvSpPr/>
            <p:nvPr/>
          </p:nvSpPr>
          <p:spPr>
            <a:xfrm>
              <a:off x="4087367" y="4035551"/>
              <a:ext cx="2032000" cy="56515"/>
            </a:xfrm>
            <a:custGeom>
              <a:avLst/>
              <a:gdLst/>
              <a:ahLst/>
              <a:cxnLst/>
              <a:rect l="l" t="t" r="r" b="b"/>
              <a:pathLst>
                <a:path w="2032000" h="56514" extrusionOk="0">
                  <a:moveTo>
                    <a:pt x="2031491" y="0"/>
                  </a:moveTo>
                  <a:lnTo>
                    <a:pt x="0" y="0"/>
                  </a:lnTo>
                  <a:lnTo>
                    <a:pt x="0" y="56388"/>
                  </a:lnTo>
                  <a:lnTo>
                    <a:pt x="2031491" y="56388"/>
                  </a:lnTo>
                  <a:lnTo>
                    <a:pt x="2031491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22" name="Google Shape;484;p8">
              <a:extLst>
                <a:ext uri="{FF2B5EF4-FFF2-40B4-BE49-F238E27FC236}">
                  <a16:creationId xmlns:a16="http://schemas.microsoft.com/office/drawing/2014/main" id="{26669176-7A81-48AB-CE16-6065E45020D5}"/>
                </a:ext>
              </a:extLst>
            </p:cNvPr>
            <p:cNvSpPr/>
            <p:nvPr/>
          </p:nvSpPr>
          <p:spPr>
            <a:xfrm>
              <a:off x="4884419" y="3870960"/>
              <a:ext cx="795655" cy="55244"/>
            </a:xfrm>
            <a:custGeom>
              <a:avLst/>
              <a:gdLst/>
              <a:ahLst/>
              <a:cxnLst/>
              <a:rect l="l" t="t" r="r" b="b"/>
              <a:pathLst>
                <a:path w="795654" h="55245" extrusionOk="0">
                  <a:moveTo>
                    <a:pt x="0" y="0"/>
                  </a:moveTo>
                  <a:lnTo>
                    <a:pt x="0" y="54863"/>
                  </a:lnTo>
                </a:path>
                <a:path w="795654" h="55245" extrusionOk="0">
                  <a:moveTo>
                    <a:pt x="795527" y="0"/>
                  </a:moveTo>
                  <a:lnTo>
                    <a:pt x="795527" y="54863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23" name="Google Shape;485;p8">
              <a:extLst>
                <a:ext uri="{FF2B5EF4-FFF2-40B4-BE49-F238E27FC236}">
                  <a16:creationId xmlns:a16="http://schemas.microsoft.com/office/drawing/2014/main" id="{C3811E09-EDF2-8BFB-D0A3-FA289EDC2524}"/>
                </a:ext>
              </a:extLst>
            </p:cNvPr>
            <p:cNvSpPr/>
            <p:nvPr/>
          </p:nvSpPr>
          <p:spPr>
            <a:xfrm>
              <a:off x="4087367" y="3925824"/>
              <a:ext cx="2330450" cy="55244"/>
            </a:xfrm>
            <a:custGeom>
              <a:avLst/>
              <a:gdLst/>
              <a:ahLst/>
              <a:cxnLst/>
              <a:rect l="l" t="t" r="r" b="b"/>
              <a:pathLst>
                <a:path w="2330450" h="55245" extrusionOk="0">
                  <a:moveTo>
                    <a:pt x="2330195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2330195" y="54863"/>
                  </a:lnTo>
                  <a:lnTo>
                    <a:pt x="2330195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24" name="Google Shape;486;p8">
              <a:extLst>
                <a:ext uri="{FF2B5EF4-FFF2-40B4-BE49-F238E27FC236}">
                  <a16:creationId xmlns:a16="http://schemas.microsoft.com/office/drawing/2014/main" id="{6B9B83EE-6B08-7902-B4C9-E7D894F22114}"/>
                </a:ext>
              </a:extLst>
            </p:cNvPr>
            <p:cNvSpPr/>
            <p:nvPr/>
          </p:nvSpPr>
          <p:spPr>
            <a:xfrm>
              <a:off x="4884419" y="3759707"/>
              <a:ext cx="1592580" cy="1243965"/>
            </a:xfrm>
            <a:custGeom>
              <a:avLst/>
              <a:gdLst/>
              <a:ahLst/>
              <a:cxnLst/>
              <a:rect l="l" t="t" r="r" b="b"/>
              <a:pathLst>
                <a:path w="1592579" h="1243964" extrusionOk="0">
                  <a:moveTo>
                    <a:pt x="0" y="0"/>
                  </a:moveTo>
                  <a:lnTo>
                    <a:pt x="0" y="54863"/>
                  </a:lnTo>
                </a:path>
                <a:path w="1592579" h="1243964" extrusionOk="0">
                  <a:moveTo>
                    <a:pt x="795527" y="0"/>
                  </a:moveTo>
                  <a:lnTo>
                    <a:pt x="795527" y="54863"/>
                  </a:lnTo>
                </a:path>
                <a:path w="1592579" h="1243964" extrusionOk="0">
                  <a:moveTo>
                    <a:pt x="1592579" y="111251"/>
                  </a:moveTo>
                  <a:lnTo>
                    <a:pt x="1592579" y="1243583"/>
                  </a:lnTo>
                </a:path>
                <a:path w="1592579" h="1243964" extrusionOk="0">
                  <a:moveTo>
                    <a:pt x="1592579" y="0"/>
                  </a:moveTo>
                  <a:lnTo>
                    <a:pt x="1592579" y="54863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25" name="Google Shape;487;p8">
              <a:extLst>
                <a:ext uri="{FF2B5EF4-FFF2-40B4-BE49-F238E27FC236}">
                  <a16:creationId xmlns:a16="http://schemas.microsoft.com/office/drawing/2014/main" id="{A5DF6672-23B9-7728-0909-48B5F39FEF97}"/>
                </a:ext>
              </a:extLst>
            </p:cNvPr>
            <p:cNvSpPr/>
            <p:nvPr/>
          </p:nvSpPr>
          <p:spPr>
            <a:xfrm>
              <a:off x="4087367" y="3814572"/>
              <a:ext cx="2406650" cy="56515"/>
            </a:xfrm>
            <a:custGeom>
              <a:avLst/>
              <a:gdLst/>
              <a:ahLst/>
              <a:cxnLst/>
              <a:rect l="l" t="t" r="r" b="b"/>
              <a:pathLst>
                <a:path w="2406650" h="56514" extrusionOk="0">
                  <a:moveTo>
                    <a:pt x="2406395" y="0"/>
                  </a:moveTo>
                  <a:lnTo>
                    <a:pt x="0" y="0"/>
                  </a:lnTo>
                  <a:lnTo>
                    <a:pt x="0" y="56387"/>
                  </a:lnTo>
                  <a:lnTo>
                    <a:pt x="2406395" y="56387"/>
                  </a:lnTo>
                  <a:lnTo>
                    <a:pt x="2406395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35" name="Google Shape;488;p8">
              <a:extLst>
                <a:ext uri="{FF2B5EF4-FFF2-40B4-BE49-F238E27FC236}">
                  <a16:creationId xmlns:a16="http://schemas.microsoft.com/office/drawing/2014/main" id="{F25FC058-D81B-FFD1-7850-74B82DC24B4F}"/>
                </a:ext>
              </a:extLst>
            </p:cNvPr>
            <p:cNvSpPr/>
            <p:nvPr/>
          </p:nvSpPr>
          <p:spPr>
            <a:xfrm>
              <a:off x="4884419" y="3649980"/>
              <a:ext cx="1592580" cy="55244"/>
            </a:xfrm>
            <a:custGeom>
              <a:avLst/>
              <a:gdLst/>
              <a:ahLst/>
              <a:cxnLst/>
              <a:rect l="l" t="t" r="r" b="b"/>
              <a:pathLst>
                <a:path w="1592579" h="55245" extrusionOk="0">
                  <a:moveTo>
                    <a:pt x="0" y="0"/>
                  </a:moveTo>
                  <a:lnTo>
                    <a:pt x="0" y="54864"/>
                  </a:lnTo>
                </a:path>
                <a:path w="1592579" h="55245" extrusionOk="0">
                  <a:moveTo>
                    <a:pt x="795527" y="0"/>
                  </a:moveTo>
                  <a:lnTo>
                    <a:pt x="795527" y="54864"/>
                  </a:lnTo>
                </a:path>
                <a:path w="1592579" h="55245" extrusionOk="0">
                  <a:moveTo>
                    <a:pt x="1592579" y="0"/>
                  </a:moveTo>
                  <a:lnTo>
                    <a:pt x="1592579" y="54864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36" name="Google Shape;489;p8">
              <a:extLst>
                <a:ext uri="{FF2B5EF4-FFF2-40B4-BE49-F238E27FC236}">
                  <a16:creationId xmlns:a16="http://schemas.microsoft.com/office/drawing/2014/main" id="{E24AAE2F-8BC4-FC32-E9DE-6856B06DEF35}"/>
                </a:ext>
              </a:extLst>
            </p:cNvPr>
            <p:cNvSpPr/>
            <p:nvPr/>
          </p:nvSpPr>
          <p:spPr>
            <a:xfrm>
              <a:off x="4087367" y="3704843"/>
              <a:ext cx="2406650" cy="55244"/>
            </a:xfrm>
            <a:custGeom>
              <a:avLst/>
              <a:gdLst/>
              <a:ahLst/>
              <a:cxnLst/>
              <a:rect l="l" t="t" r="r" b="b"/>
              <a:pathLst>
                <a:path w="2406650" h="55245" extrusionOk="0">
                  <a:moveTo>
                    <a:pt x="2406395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2406395" y="54863"/>
                  </a:lnTo>
                  <a:lnTo>
                    <a:pt x="2406395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37" name="Google Shape;490;p8">
              <a:extLst>
                <a:ext uri="{FF2B5EF4-FFF2-40B4-BE49-F238E27FC236}">
                  <a16:creationId xmlns:a16="http://schemas.microsoft.com/office/drawing/2014/main" id="{F9E62DF2-A379-899F-8D8C-5829AC757DA3}"/>
                </a:ext>
              </a:extLst>
            </p:cNvPr>
            <p:cNvSpPr/>
            <p:nvPr/>
          </p:nvSpPr>
          <p:spPr>
            <a:xfrm>
              <a:off x="4884419" y="3538728"/>
              <a:ext cx="1592580" cy="55244"/>
            </a:xfrm>
            <a:custGeom>
              <a:avLst/>
              <a:gdLst/>
              <a:ahLst/>
              <a:cxnLst/>
              <a:rect l="l" t="t" r="r" b="b"/>
              <a:pathLst>
                <a:path w="1592579" h="55245" extrusionOk="0">
                  <a:moveTo>
                    <a:pt x="0" y="0"/>
                  </a:moveTo>
                  <a:lnTo>
                    <a:pt x="0" y="54864"/>
                  </a:lnTo>
                </a:path>
                <a:path w="1592579" h="55245" extrusionOk="0">
                  <a:moveTo>
                    <a:pt x="795527" y="0"/>
                  </a:moveTo>
                  <a:lnTo>
                    <a:pt x="795527" y="54864"/>
                  </a:lnTo>
                </a:path>
                <a:path w="1592579" h="55245" extrusionOk="0">
                  <a:moveTo>
                    <a:pt x="1592579" y="0"/>
                  </a:moveTo>
                  <a:lnTo>
                    <a:pt x="1592579" y="54864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38" name="Google Shape;491;p8">
              <a:extLst>
                <a:ext uri="{FF2B5EF4-FFF2-40B4-BE49-F238E27FC236}">
                  <a16:creationId xmlns:a16="http://schemas.microsoft.com/office/drawing/2014/main" id="{49FD2736-03B9-9F6C-C3BB-033DB346EEA9}"/>
                </a:ext>
              </a:extLst>
            </p:cNvPr>
            <p:cNvSpPr/>
            <p:nvPr/>
          </p:nvSpPr>
          <p:spPr>
            <a:xfrm>
              <a:off x="4087367" y="3593592"/>
              <a:ext cx="2417445" cy="56515"/>
            </a:xfrm>
            <a:custGeom>
              <a:avLst/>
              <a:gdLst/>
              <a:ahLst/>
              <a:cxnLst/>
              <a:rect l="l" t="t" r="r" b="b"/>
              <a:pathLst>
                <a:path w="2417445" h="56514" extrusionOk="0">
                  <a:moveTo>
                    <a:pt x="2417064" y="0"/>
                  </a:moveTo>
                  <a:lnTo>
                    <a:pt x="0" y="0"/>
                  </a:lnTo>
                  <a:lnTo>
                    <a:pt x="0" y="56387"/>
                  </a:lnTo>
                  <a:lnTo>
                    <a:pt x="2417064" y="56387"/>
                  </a:lnTo>
                  <a:lnTo>
                    <a:pt x="2417064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39" name="Google Shape;492;p8">
              <a:extLst>
                <a:ext uri="{FF2B5EF4-FFF2-40B4-BE49-F238E27FC236}">
                  <a16:creationId xmlns:a16="http://schemas.microsoft.com/office/drawing/2014/main" id="{7EA42C6B-2F57-B30E-EB24-D6E64965908E}"/>
                </a:ext>
              </a:extLst>
            </p:cNvPr>
            <p:cNvSpPr/>
            <p:nvPr/>
          </p:nvSpPr>
          <p:spPr>
            <a:xfrm>
              <a:off x="4884419" y="3427475"/>
              <a:ext cx="1592580" cy="56515"/>
            </a:xfrm>
            <a:custGeom>
              <a:avLst/>
              <a:gdLst/>
              <a:ahLst/>
              <a:cxnLst/>
              <a:rect l="l" t="t" r="r" b="b"/>
              <a:pathLst>
                <a:path w="1592579" h="56514" extrusionOk="0">
                  <a:moveTo>
                    <a:pt x="0" y="0"/>
                  </a:moveTo>
                  <a:lnTo>
                    <a:pt x="0" y="56387"/>
                  </a:lnTo>
                </a:path>
                <a:path w="1592579" h="56514" extrusionOk="0">
                  <a:moveTo>
                    <a:pt x="795527" y="0"/>
                  </a:moveTo>
                  <a:lnTo>
                    <a:pt x="795527" y="56387"/>
                  </a:lnTo>
                </a:path>
                <a:path w="1592579" h="56514" extrusionOk="0">
                  <a:moveTo>
                    <a:pt x="1592579" y="0"/>
                  </a:moveTo>
                  <a:lnTo>
                    <a:pt x="1592579" y="56387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40" name="Google Shape;493;p8">
              <a:extLst>
                <a:ext uri="{FF2B5EF4-FFF2-40B4-BE49-F238E27FC236}">
                  <a16:creationId xmlns:a16="http://schemas.microsoft.com/office/drawing/2014/main" id="{EF487E9A-73D9-EEB3-3703-901DF0100707}"/>
                </a:ext>
              </a:extLst>
            </p:cNvPr>
            <p:cNvSpPr/>
            <p:nvPr/>
          </p:nvSpPr>
          <p:spPr>
            <a:xfrm>
              <a:off x="4087367" y="3483863"/>
              <a:ext cx="2632075" cy="55244"/>
            </a:xfrm>
            <a:custGeom>
              <a:avLst/>
              <a:gdLst/>
              <a:ahLst/>
              <a:cxnLst/>
              <a:rect l="l" t="t" r="r" b="b"/>
              <a:pathLst>
                <a:path w="2632075" h="55245" extrusionOk="0">
                  <a:moveTo>
                    <a:pt x="2631947" y="0"/>
                  </a:moveTo>
                  <a:lnTo>
                    <a:pt x="0" y="0"/>
                  </a:lnTo>
                  <a:lnTo>
                    <a:pt x="0" y="54864"/>
                  </a:lnTo>
                  <a:lnTo>
                    <a:pt x="2631947" y="54864"/>
                  </a:lnTo>
                  <a:lnTo>
                    <a:pt x="2631947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41" name="Google Shape;494;p8">
              <a:extLst>
                <a:ext uri="{FF2B5EF4-FFF2-40B4-BE49-F238E27FC236}">
                  <a16:creationId xmlns:a16="http://schemas.microsoft.com/office/drawing/2014/main" id="{DB6C86F1-4F4B-4D72-E94D-40C85A1A88BA}"/>
                </a:ext>
              </a:extLst>
            </p:cNvPr>
            <p:cNvSpPr/>
            <p:nvPr/>
          </p:nvSpPr>
          <p:spPr>
            <a:xfrm>
              <a:off x="4884419" y="3317748"/>
              <a:ext cx="1592580" cy="55244"/>
            </a:xfrm>
            <a:custGeom>
              <a:avLst/>
              <a:gdLst/>
              <a:ahLst/>
              <a:cxnLst/>
              <a:rect l="l" t="t" r="r" b="b"/>
              <a:pathLst>
                <a:path w="1592579" h="55245" extrusionOk="0">
                  <a:moveTo>
                    <a:pt x="0" y="0"/>
                  </a:moveTo>
                  <a:lnTo>
                    <a:pt x="0" y="54863"/>
                  </a:lnTo>
                </a:path>
                <a:path w="1592579" h="55245" extrusionOk="0">
                  <a:moveTo>
                    <a:pt x="795527" y="0"/>
                  </a:moveTo>
                  <a:lnTo>
                    <a:pt x="795527" y="54863"/>
                  </a:lnTo>
                </a:path>
                <a:path w="1592579" h="55245" extrusionOk="0">
                  <a:moveTo>
                    <a:pt x="1592579" y="0"/>
                  </a:moveTo>
                  <a:lnTo>
                    <a:pt x="1592579" y="54863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42" name="Google Shape;495;p8">
              <a:extLst>
                <a:ext uri="{FF2B5EF4-FFF2-40B4-BE49-F238E27FC236}">
                  <a16:creationId xmlns:a16="http://schemas.microsoft.com/office/drawing/2014/main" id="{58C87F37-8E45-A6C2-C3EB-7B9A90977718}"/>
                </a:ext>
              </a:extLst>
            </p:cNvPr>
            <p:cNvSpPr/>
            <p:nvPr/>
          </p:nvSpPr>
          <p:spPr>
            <a:xfrm>
              <a:off x="4087367" y="3372611"/>
              <a:ext cx="2653665" cy="55244"/>
            </a:xfrm>
            <a:custGeom>
              <a:avLst/>
              <a:gdLst/>
              <a:ahLst/>
              <a:cxnLst/>
              <a:rect l="l" t="t" r="r" b="b"/>
              <a:pathLst>
                <a:path w="2653665" h="55245" extrusionOk="0">
                  <a:moveTo>
                    <a:pt x="2653284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2653284" y="54863"/>
                  </a:lnTo>
                  <a:lnTo>
                    <a:pt x="2653284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43" name="Google Shape;496;p8">
              <a:extLst>
                <a:ext uri="{FF2B5EF4-FFF2-40B4-BE49-F238E27FC236}">
                  <a16:creationId xmlns:a16="http://schemas.microsoft.com/office/drawing/2014/main" id="{B953758F-9915-7726-1605-590B113113FF}"/>
                </a:ext>
              </a:extLst>
            </p:cNvPr>
            <p:cNvSpPr/>
            <p:nvPr/>
          </p:nvSpPr>
          <p:spPr>
            <a:xfrm>
              <a:off x="4884419" y="3206495"/>
              <a:ext cx="1592580" cy="56515"/>
            </a:xfrm>
            <a:custGeom>
              <a:avLst/>
              <a:gdLst/>
              <a:ahLst/>
              <a:cxnLst/>
              <a:rect l="l" t="t" r="r" b="b"/>
              <a:pathLst>
                <a:path w="1592579" h="56514" extrusionOk="0">
                  <a:moveTo>
                    <a:pt x="0" y="0"/>
                  </a:moveTo>
                  <a:lnTo>
                    <a:pt x="0" y="56388"/>
                  </a:lnTo>
                </a:path>
                <a:path w="1592579" h="56514" extrusionOk="0">
                  <a:moveTo>
                    <a:pt x="795527" y="0"/>
                  </a:moveTo>
                  <a:lnTo>
                    <a:pt x="795527" y="56388"/>
                  </a:lnTo>
                </a:path>
                <a:path w="1592579" h="56514" extrusionOk="0">
                  <a:moveTo>
                    <a:pt x="1592579" y="0"/>
                  </a:moveTo>
                  <a:lnTo>
                    <a:pt x="1592579" y="56388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44" name="Google Shape;497;p8">
              <a:extLst>
                <a:ext uri="{FF2B5EF4-FFF2-40B4-BE49-F238E27FC236}">
                  <a16:creationId xmlns:a16="http://schemas.microsoft.com/office/drawing/2014/main" id="{5B0E90E0-1FF3-D298-B8B7-243AF7332CA6}"/>
                </a:ext>
              </a:extLst>
            </p:cNvPr>
            <p:cNvSpPr/>
            <p:nvPr/>
          </p:nvSpPr>
          <p:spPr>
            <a:xfrm>
              <a:off x="4087367" y="3262884"/>
              <a:ext cx="2804160" cy="55244"/>
            </a:xfrm>
            <a:custGeom>
              <a:avLst/>
              <a:gdLst/>
              <a:ahLst/>
              <a:cxnLst/>
              <a:rect l="l" t="t" r="r" b="b"/>
              <a:pathLst>
                <a:path w="2804159" h="55245" extrusionOk="0">
                  <a:moveTo>
                    <a:pt x="2804160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2804160" y="54863"/>
                  </a:lnTo>
                  <a:lnTo>
                    <a:pt x="280416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45" name="Google Shape;498;p8">
              <a:extLst>
                <a:ext uri="{FF2B5EF4-FFF2-40B4-BE49-F238E27FC236}">
                  <a16:creationId xmlns:a16="http://schemas.microsoft.com/office/drawing/2014/main" id="{2CC4AC25-1896-6202-8C02-B6320D903648}"/>
                </a:ext>
              </a:extLst>
            </p:cNvPr>
            <p:cNvSpPr/>
            <p:nvPr/>
          </p:nvSpPr>
          <p:spPr>
            <a:xfrm>
              <a:off x="4884419" y="3096767"/>
              <a:ext cx="1592580" cy="55244"/>
            </a:xfrm>
            <a:custGeom>
              <a:avLst/>
              <a:gdLst/>
              <a:ahLst/>
              <a:cxnLst/>
              <a:rect l="l" t="t" r="r" b="b"/>
              <a:pathLst>
                <a:path w="1592579" h="55244" extrusionOk="0">
                  <a:moveTo>
                    <a:pt x="0" y="0"/>
                  </a:moveTo>
                  <a:lnTo>
                    <a:pt x="0" y="54863"/>
                  </a:lnTo>
                </a:path>
                <a:path w="1592579" h="55244" extrusionOk="0">
                  <a:moveTo>
                    <a:pt x="795527" y="0"/>
                  </a:moveTo>
                  <a:lnTo>
                    <a:pt x="795527" y="54863"/>
                  </a:lnTo>
                </a:path>
                <a:path w="1592579" h="55244" extrusionOk="0">
                  <a:moveTo>
                    <a:pt x="1592579" y="0"/>
                  </a:moveTo>
                  <a:lnTo>
                    <a:pt x="1592579" y="54863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46" name="Google Shape;499;p8">
              <a:extLst>
                <a:ext uri="{FF2B5EF4-FFF2-40B4-BE49-F238E27FC236}">
                  <a16:creationId xmlns:a16="http://schemas.microsoft.com/office/drawing/2014/main" id="{DC461DC3-1923-BE46-7741-E6BE10313EDE}"/>
                </a:ext>
              </a:extLst>
            </p:cNvPr>
            <p:cNvSpPr/>
            <p:nvPr/>
          </p:nvSpPr>
          <p:spPr>
            <a:xfrm>
              <a:off x="4087367" y="3151632"/>
              <a:ext cx="2836545" cy="55244"/>
            </a:xfrm>
            <a:custGeom>
              <a:avLst/>
              <a:gdLst/>
              <a:ahLst/>
              <a:cxnLst/>
              <a:rect l="l" t="t" r="r" b="b"/>
              <a:pathLst>
                <a:path w="2836545" h="55244" extrusionOk="0">
                  <a:moveTo>
                    <a:pt x="2836164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2836164" y="54863"/>
                  </a:lnTo>
                  <a:lnTo>
                    <a:pt x="2836164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47" name="Google Shape;500;p8">
              <a:extLst>
                <a:ext uri="{FF2B5EF4-FFF2-40B4-BE49-F238E27FC236}">
                  <a16:creationId xmlns:a16="http://schemas.microsoft.com/office/drawing/2014/main" id="{1EC4FD02-18B6-2F4F-6EEF-A2F857D8E674}"/>
                </a:ext>
              </a:extLst>
            </p:cNvPr>
            <p:cNvSpPr/>
            <p:nvPr/>
          </p:nvSpPr>
          <p:spPr>
            <a:xfrm>
              <a:off x="4884419" y="2985516"/>
              <a:ext cx="1592580" cy="55244"/>
            </a:xfrm>
            <a:custGeom>
              <a:avLst/>
              <a:gdLst/>
              <a:ahLst/>
              <a:cxnLst/>
              <a:rect l="l" t="t" r="r" b="b"/>
              <a:pathLst>
                <a:path w="1592579" h="55244" extrusionOk="0">
                  <a:moveTo>
                    <a:pt x="0" y="0"/>
                  </a:moveTo>
                  <a:lnTo>
                    <a:pt x="0" y="54863"/>
                  </a:lnTo>
                </a:path>
                <a:path w="1592579" h="55244" extrusionOk="0">
                  <a:moveTo>
                    <a:pt x="795527" y="0"/>
                  </a:moveTo>
                  <a:lnTo>
                    <a:pt x="795527" y="54863"/>
                  </a:lnTo>
                </a:path>
                <a:path w="1592579" h="55244" extrusionOk="0">
                  <a:moveTo>
                    <a:pt x="1592579" y="0"/>
                  </a:moveTo>
                  <a:lnTo>
                    <a:pt x="1592579" y="54863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48" name="Google Shape;501;p8">
              <a:extLst>
                <a:ext uri="{FF2B5EF4-FFF2-40B4-BE49-F238E27FC236}">
                  <a16:creationId xmlns:a16="http://schemas.microsoft.com/office/drawing/2014/main" id="{AAECD1FA-AE40-63F4-CBA4-EC8975F9F4EF}"/>
                </a:ext>
              </a:extLst>
            </p:cNvPr>
            <p:cNvSpPr/>
            <p:nvPr/>
          </p:nvSpPr>
          <p:spPr>
            <a:xfrm>
              <a:off x="4087367" y="3040379"/>
              <a:ext cx="2947670" cy="56515"/>
            </a:xfrm>
            <a:custGeom>
              <a:avLst/>
              <a:gdLst/>
              <a:ahLst/>
              <a:cxnLst/>
              <a:rect l="l" t="t" r="r" b="b"/>
              <a:pathLst>
                <a:path w="2947670" h="56514" extrusionOk="0">
                  <a:moveTo>
                    <a:pt x="2947416" y="0"/>
                  </a:moveTo>
                  <a:lnTo>
                    <a:pt x="0" y="0"/>
                  </a:lnTo>
                  <a:lnTo>
                    <a:pt x="0" y="56387"/>
                  </a:lnTo>
                  <a:lnTo>
                    <a:pt x="2947416" y="56387"/>
                  </a:lnTo>
                  <a:lnTo>
                    <a:pt x="2947416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49" name="Google Shape;502;p8">
              <a:extLst>
                <a:ext uri="{FF2B5EF4-FFF2-40B4-BE49-F238E27FC236}">
                  <a16:creationId xmlns:a16="http://schemas.microsoft.com/office/drawing/2014/main" id="{972B440C-C261-2D56-B7B5-D37525F59756}"/>
                </a:ext>
              </a:extLst>
            </p:cNvPr>
            <p:cNvSpPr/>
            <p:nvPr/>
          </p:nvSpPr>
          <p:spPr>
            <a:xfrm>
              <a:off x="4884419" y="2875788"/>
              <a:ext cx="1592580" cy="55244"/>
            </a:xfrm>
            <a:custGeom>
              <a:avLst/>
              <a:gdLst/>
              <a:ahLst/>
              <a:cxnLst/>
              <a:rect l="l" t="t" r="r" b="b"/>
              <a:pathLst>
                <a:path w="1592579" h="55244" extrusionOk="0">
                  <a:moveTo>
                    <a:pt x="0" y="0"/>
                  </a:moveTo>
                  <a:lnTo>
                    <a:pt x="0" y="54864"/>
                  </a:lnTo>
                </a:path>
                <a:path w="1592579" h="55244" extrusionOk="0">
                  <a:moveTo>
                    <a:pt x="795527" y="0"/>
                  </a:moveTo>
                  <a:lnTo>
                    <a:pt x="795527" y="54864"/>
                  </a:lnTo>
                </a:path>
                <a:path w="1592579" h="55244" extrusionOk="0">
                  <a:moveTo>
                    <a:pt x="1592579" y="0"/>
                  </a:moveTo>
                  <a:lnTo>
                    <a:pt x="1592579" y="54864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50" name="Google Shape;503;p8">
              <a:extLst>
                <a:ext uri="{FF2B5EF4-FFF2-40B4-BE49-F238E27FC236}">
                  <a16:creationId xmlns:a16="http://schemas.microsoft.com/office/drawing/2014/main" id="{E7447375-0628-F085-59FD-7B2B270A648E}"/>
                </a:ext>
              </a:extLst>
            </p:cNvPr>
            <p:cNvSpPr/>
            <p:nvPr/>
          </p:nvSpPr>
          <p:spPr>
            <a:xfrm>
              <a:off x="4087367" y="2930651"/>
              <a:ext cx="2955290" cy="55244"/>
            </a:xfrm>
            <a:custGeom>
              <a:avLst/>
              <a:gdLst/>
              <a:ahLst/>
              <a:cxnLst/>
              <a:rect l="l" t="t" r="r" b="b"/>
              <a:pathLst>
                <a:path w="2955290" h="55244" extrusionOk="0">
                  <a:moveTo>
                    <a:pt x="2955036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2955036" y="54863"/>
                  </a:lnTo>
                  <a:lnTo>
                    <a:pt x="2955036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51" name="Google Shape;504;p8">
              <a:extLst>
                <a:ext uri="{FF2B5EF4-FFF2-40B4-BE49-F238E27FC236}">
                  <a16:creationId xmlns:a16="http://schemas.microsoft.com/office/drawing/2014/main" id="{B1D49B21-FFDE-A3AF-7EE2-71B03BB98983}"/>
                </a:ext>
              </a:extLst>
            </p:cNvPr>
            <p:cNvSpPr/>
            <p:nvPr/>
          </p:nvSpPr>
          <p:spPr>
            <a:xfrm>
              <a:off x="4884419" y="2764535"/>
              <a:ext cx="1592580" cy="55244"/>
            </a:xfrm>
            <a:custGeom>
              <a:avLst/>
              <a:gdLst/>
              <a:ahLst/>
              <a:cxnLst/>
              <a:rect l="l" t="t" r="r" b="b"/>
              <a:pathLst>
                <a:path w="1592579" h="55244" extrusionOk="0">
                  <a:moveTo>
                    <a:pt x="0" y="0"/>
                  </a:moveTo>
                  <a:lnTo>
                    <a:pt x="0" y="54863"/>
                  </a:lnTo>
                </a:path>
                <a:path w="1592579" h="55244" extrusionOk="0">
                  <a:moveTo>
                    <a:pt x="795527" y="0"/>
                  </a:moveTo>
                  <a:lnTo>
                    <a:pt x="795527" y="54863"/>
                  </a:lnTo>
                </a:path>
                <a:path w="1592579" h="55244" extrusionOk="0">
                  <a:moveTo>
                    <a:pt x="1592579" y="0"/>
                  </a:moveTo>
                  <a:lnTo>
                    <a:pt x="1592579" y="54863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52" name="Google Shape;505;p8">
              <a:extLst>
                <a:ext uri="{FF2B5EF4-FFF2-40B4-BE49-F238E27FC236}">
                  <a16:creationId xmlns:a16="http://schemas.microsoft.com/office/drawing/2014/main" id="{B7710A54-B290-7D54-7C23-877B1E61CEE8}"/>
                </a:ext>
              </a:extLst>
            </p:cNvPr>
            <p:cNvSpPr/>
            <p:nvPr/>
          </p:nvSpPr>
          <p:spPr>
            <a:xfrm>
              <a:off x="4087367" y="2819400"/>
              <a:ext cx="2955290" cy="56515"/>
            </a:xfrm>
            <a:custGeom>
              <a:avLst/>
              <a:gdLst/>
              <a:ahLst/>
              <a:cxnLst/>
              <a:rect l="l" t="t" r="r" b="b"/>
              <a:pathLst>
                <a:path w="2955290" h="56514" extrusionOk="0">
                  <a:moveTo>
                    <a:pt x="2955036" y="0"/>
                  </a:moveTo>
                  <a:lnTo>
                    <a:pt x="0" y="0"/>
                  </a:lnTo>
                  <a:lnTo>
                    <a:pt x="0" y="56387"/>
                  </a:lnTo>
                  <a:lnTo>
                    <a:pt x="2955036" y="56387"/>
                  </a:lnTo>
                  <a:lnTo>
                    <a:pt x="2955036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53" name="Google Shape;506;p8">
              <a:extLst>
                <a:ext uri="{FF2B5EF4-FFF2-40B4-BE49-F238E27FC236}">
                  <a16:creationId xmlns:a16="http://schemas.microsoft.com/office/drawing/2014/main" id="{7CC4D700-70D0-56D3-C5D5-FC4ED7D592CA}"/>
                </a:ext>
              </a:extLst>
            </p:cNvPr>
            <p:cNvSpPr/>
            <p:nvPr/>
          </p:nvSpPr>
          <p:spPr>
            <a:xfrm>
              <a:off x="4884419" y="2654807"/>
              <a:ext cx="2390140" cy="2348865"/>
            </a:xfrm>
            <a:custGeom>
              <a:avLst/>
              <a:gdLst/>
              <a:ahLst/>
              <a:cxnLst/>
              <a:rect l="l" t="t" r="r" b="b"/>
              <a:pathLst>
                <a:path w="2390140" h="2348865" extrusionOk="0">
                  <a:moveTo>
                    <a:pt x="0" y="0"/>
                  </a:moveTo>
                  <a:lnTo>
                    <a:pt x="0" y="54864"/>
                  </a:lnTo>
                </a:path>
                <a:path w="2390140" h="2348865" extrusionOk="0">
                  <a:moveTo>
                    <a:pt x="795527" y="0"/>
                  </a:moveTo>
                  <a:lnTo>
                    <a:pt x="795527" y="54864"/>
                  </a:lnTo>
                </a:path>
                <a:path w="2390140" h="2348865" extrusionOk="0">
                  <a:moveTo>
                    <a:pt x="1592579" y="0"/>
                  </a:moveTo>
                  <a:lnTo>
                    <a:pt x="1592579" y="54864"/>
                  </a:lnTo>
                </a:path>
                <a:path w="2390140" h="2348865" extrusionOk="0">
                  <a:moveTo>
                    <a:pt x="2389631" y="0"/>
                  </a:moveTo>
                  <a:lnTo>
                    <a:pt x="2389631" y="2348484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54" name="Google Shape;507;p8">
              <a:extLst>
                <a:ext uri="{FF2B5EF4-FFF2-40B4-BE49-F238E27FC236}">
                  <a16:creationId xmlns:a16="http://schemas.microsoft.com/office/drawing/2014/main" id="{B9003C09-C10D-97B5-95F2-81A2EC8DEE73}"/>
                </a:ext>
              </a:extLst>
            </p:cNvPr>
            <p:cNvSpPr/>
            <p:nvPr/>
          </p:nvSpPr>
          <p:spPr>
            <a:xfrm>
              <a:off x="4087367" y="2709672"/>
              <a:ext cx="3147060" cy="55244"/>
            </a:xfrm>
            <a:custGeom>
              <a:avLst/>
              <a:gdLst/>
              <a:ahLst/>
              <a:cxnLst/>
              <a:rect l="l" t="t" r="r" b="b"/>
              <a:pathLst>
                <a:path w="3147059" h="55244" extrusionOk="0">
                  <a:moveTo>
                    <a:pt x="3147060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3147060" y="54863"/>
                  </a:lnTo>
                  <a:lnTo>
                    <a:pt x="314706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55" name="Google Shape;508;p8">
              <a:extLst>
                <a:ext uri="{FF2B5EF4-FFF2-40B4-BE49-F238E27FC236}">
                  <a16:creationId xmlns:a16="http://schemas.microsoft.com/office/drawing/2014/main" id="{A5BAF64E-D8D1-1103-F25A-B4B31CD57B87}"/>
                </a:ext>
              </a:extLst>
            </p:cNvPr>
            <p:cNvSpPr/>
            <p:nvPr/>
          </p:nvSpPr>
          <p:spPr>
            <a:xfrm>
              <a:off x="4884419" y="2543556"/>
              <a:ext cx="2390140" cy="55244"/>
            </a:xfrm>
            <a:custGeom>
              <a:avLst/>
              <a:gdLst/>
              <a:ahLst/>
              <a:cxnLst/>
              <a:rect l="l" t="t" r="r" b="b"/>
              <a:pathLst>
                <a:path w="2390140" h="55244" extrusionOk="0">
                  <a:moveTo>
                    <a:pt x="0" y="0"/>
                  </a:moveTo>
                  <a:lnTo>
                    <a:pt x="0" y="54863"/>
                  </a:lnTo>
                </a:path>
                <a:path w="2390140" h="55244" extrusionOk="0">
                  <a:moveTo>
                    <a:pt x="795527" y="0"/>
                  </a:moveTo>
                  <a:lnTo>
                    <a:pt x="795527" y="54863"/>
                  </a:lnTo>
                </a:path>
                <a:path w="2390140" h="55244" extrusionOk="0">
                  <a:moveTo>
                    <a:pt x="1592579" y="0"/>
                  </a:moveTo>
                  <a:lnTo>
                    <a:pt x="1592579" y="54863"/>
                  </a:lnTo>
                </a:path>
                <a:path w="2390140" h="55244" extrusionOk="0">
                  <a:moveTo>
                    <a:pt x="2389631" y="0"/>
                  </a:moveTo>
                  <a:lnTo>
                    <a:pt x="2389631" y="54863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56" name="Google Shape;509;p8">
              <a:extLst>
                <a:ext uri="{FF2B5EF4-FFF2-40B4-BE49-F238E27FC236}">
                  <a16:creationId xmlns:a16="http://schemas.microsoft.com/office/drawing/2014/main" id="{732C1089-DDCB-6765-691D-0E165FEA459E}"/>
                </a:ext>
              </a:extLst>
            </p:cNvPr>
            <p:cNvSpPr/>
            <p:nvPr/>
          </p:nvSpPr>
          <p:spPr>
            <a:xfrm>
              <a:off x="4087367" y="2598419"/>
              <a:ext cx="3217545" cy="56515"/>
            </a:xfrm>
            <a:custGeom>
              <a:avLst/>
              <a:gdLst/>
              <a:ahLst/>
              <a:cxnLst/>
              <a:rect l="l" t="t" r="r" b="b"/>
              <a:pathLst>
                <a:path w="3217545" h="56514" extrusionOk="0">
                  <a:moveTo>
                    <a:pt x="3217164" y="0"/>
                  </a:moveTo>
                  <a:lnTo>
                    <a:pt x="0" y="0"/>
                  </a:lnTo>
                  <a:lnTo>
                    <a:pt x="0" y="56387"/>
                  </a:lnTo>
                  <a:lnTo>
                    <a:pt x="3217164" y="56387"/>
                  </a:lnTo>
                  <a:lnTo>
                    <a:pt x="3217164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57" name="Google Shape;510;p8">
              <a:extLst>
                <a:ext uri="{FF2B5EF4-FFF2-40B4-BE49-F238E27FC236}">
                  <a16:creationId xmlns:a16="http://schemas.microsoft.com/office/drawing/2014/main" id="{E901A5CA-B70E-DC13-A9D2-3DD4B24E707A}"/>
                </a:ext>
              </a:extLst>
            </p:cNvPr>
            <p:cNvSpPr/>
            <p:nvPr/>
          </p:nvSpPr>
          <p:spPr>
            <a:xfrm>
              <a:off x="4884419" y="2432304"/>
              <a:ext cx="2390140" cy="56515"/>
            </a:xfrm>
            <a:custGeom>
              <a:avLst/>
              <a:gdLst/>
              <a:ahLst/>
              <a:cxnLst/>
              <a:rect l="l" t="t" r="r" b="b"/>
              <a:pathLst>
                <a:path w="2390140" h="56514" extrusionOk="0">
                  <a:moveTo>
                    <a:pt x="0" y="0"/>
                  </a:moveTo>
                  <a:lnTo>
                    <a:pt x="0" y="56387"/>
                  </a:lnTo>
                </a:path>
                <a:path w="2390140" h="56514" extrusionOk="0">
                  <a:moveTo>
                    <a:pt x="795527" y="0"/>
                  </a:moveTo>
                  <a:lnTo>
                    <a:pt x="795527" y="56387"/>
                  </a:lnTo>
                </a:path>
                <a:path w="2390140" h="56514" extrusionOk="0">
                  <a:moveTo>
                    <a:pt x="1592579" y="0"/>
                  </a:moveTo>
                  <a:lnTo>
                    <a:pt x="1592579" y="56387"/>
                  </a:lnTo>
                </a:path>
                <a:path w="2390140" h="56514" extrusionOk="0">
                  <a:moveTo>
                    <a:pt x="2389631" y="0"/>
                  </a:moveTo>
                  <a:lnTo>
                    <a:pt x="2389631" y="56387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58" name="Google Shape;511;p8">
              <a:extLst>
                <a:ext uri="{FF2B5EF4-FFF2-40B4-BE49-F238E27FC236}">
                  <a16:creationId xmlns:a16="http://schemas.microsoft.com/office/drawing/2014/main" id="{C292B4D0-0DB0-6136-3BCB-AEA970D6F323}"/>
                </a:ext>
              </a:extLst>
            </p:cNvPr>
            <p:cNvSpPr/>
            <p:nvPr/>
          </p:nvSpPr>
          <p:spPr>
            <a:xfrm>
              <a:off x="4087367" y="2488691"/>
              <a:ext cx="3246120" cy="55244"/>
            </a:xfrm>
            <a:custGeom>
              <a:avLst/>
              <a:gdLst/>
              <a:ahLst/>
              <a:cxnLst/>
              <a:rect l="l" t="t" r="r" b="b"/>
              <a:pathLst>
                <a:path w="3246120" h="55244" extrusionOk="0">
                  <a:moveTo>
                    <a:pt x="3246120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3246120" y="54863"/>
                  </a:lnTo>
                  <a:lnTo>
                    <a:pt x="3246120" y="0"/>
                  </a:lnTo>
                  <a:close/>
                </a:path>
              </a:pathLst>
            </a:custGeom>
            <a:solidFill>
              <a:srgbClr val="00AF5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59" name="Google Shape;512;p8">
              <a:extLst>
                <a:ext uri="{FF2B5EF4-FFF2-40B4-BE49-F238E27FC236}">
                  <a16:creationId xmlns:a16="http://schemas.microsoft.com/office/drawing/2014/main" id="{B32182AC-F94D-63D1-5D2F-E6471C9B1A07}"/>
                </a:ext>
              </a:extLst>
            </p:cNvPr>
            <p:cNvSpPr/>
            <p:nvPr/>
          </p:nvSpPr>
          <p:spPr>
            <a:xfrm>
              <a:off x="4884419" y="2322576"/>
              <a:ext cx="2390140" cy="55244"/>
            </a:xfrm>
            <a:custGeom>
              <a:avLst/>
              <a:gdLst/>
              <a:ahLst/>
              <a:cxnLst/>
              <a:rect l="l" t="t" r="r" b="b"/>
              <a:pathLst>
                <a:path w="2390140" h="55244" extrusionOk="0">
                  <a:moveTo>
                    <a:pt x="0" y="0"/>
                  </a:moveTo>
                  <a:lnTo>
                    <a:pt x="0" y="54863"/>
                  </a:lnTo>
                </a:path>
                <a:path w="2390140" h="55244" extrusionOk="0">
                  <a:moveTo>
                    <a:pt x="795527" y="0"/>
                  </a:moveTo>
                  <a:lnTo>
                    <a:pt x="795527" y="54863"/>
                  </a:lnTo>
                </a:path>
                <a:path w="2390140" h="55244" extrusionOk="0">
                  <a:moveTo>
                    <a:pt x="1592579" y="0"/>
                  </a:moveTo>
                  <a:lnTo>
                    <a:pt x="1592579" y="54863"/>
                  </a:lnTo>
                </a:path>
                <a:path w="2390140" h="55244" extrusionOk="0">
                  <a:moveTo>
                    <a:pt x="2389631" y="0"/>
                  </a:moveTo>
                  <a:lnTo>
                    <a:pt x="2389631" y="54863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60" name="Google Shape;513;p8">
              <a:extLst>
                <a:ext uri="{FF2B5EF4-FFF2-40B4-BE49-F238E27FC236}">
                  <a16:creationId xmlns:a16="http://schemas.microsoft.com/office/drawing/2014/main" id="{6870FB33-0AF5-B889-2124-8B772FBD545A}"/>
                </a:ext>
              </a:extLst>
            </p:cNvPr>
            <p:cNvSpPr/>
            <p:nvPr/>
          </p:nvSpPr>
          <p:spPr>
            <a:xfrm>
              <a:off x="4087367" y="2377439"/>
              <a:ext cx="3286125" cy="55244"/>
            </a:xfrm>
            <a:custGeom>
              <a:avLst/>
              <a:gdLst/>
              <a:ahLst/>
              <a:cxnLst/>
              <a:rect l="l" t="t" r="r" b="b"/>
              <a:pathLst>
                <a:path w="3286125" h="55244" extrusionOk="0">
                  <a:moveTo>
                    <a:pt x="3285743" y="0"/>
                  </a:moveTo>
                  <a:lnTo>
                    <a:pt x="0" y="0"/>
                  </a:lnTo>
                  <a:lnTo>
                    <a:pt x="0" y="54864"/>
                  </a:lnTo>
                  <a:lnTo>
                    <a:pt x="3285743" y="54864"/>
                  </a:lnTo>
                  <a:lnTo>
                    <a:pt x="3285743" y="0"/>
                  </a:lnTo>
                  <a:close/>
                </a:path>
              </a:pathLst>
            </a:custGeom>
            <a:solidFill>
              <a:srgbClr val="00AF5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61" name="Google Shape;514;p8">
              <a:extLst>
                <a:ext uri="{FF2B5EF4-FFF2-40B4-BE49-F238E27FC236}">
                  <a16:creationId xmlns:a16="http://schemas.microsoft.com/office/drawing/2014/main" id="{665000ED-1640-B167-EF0F-909730E0236F}"/>
                </a:ext>
              </a:extLst>
            </p:cNvPr>
            <p:cNvSpPr/>
            <p:nvPr/>
          </p:nvSpPr>
          <p:spPr>
            <a:xfrm>
              <a:off x="4884419" y="2211323"/>
              <a:ext cx="2390140" cy="56515"/>
            </a:xfrm>
            <a:custGeom>
              <a:avLst/>
              <a:gdLst/>
              <a:ahLst/>
              <a:cxnLst/>
              <a:rect l="l" t="t" r="r" b="b"/>
              <a:pathLst>
                <a:path w="2390140" h="56514" extrusionOk="0">
                  <a:moveTo>
                    <a:pt x="0" y="0"/>
                  </a:moveTo>
                  <a:lnTo>
                    <a:pt x="0" y="56387"/>
                  </a:lnTo>
                </a:path>
                <a:path w="2390140" h="56514" extrusionOk="0">
                  <a:moveTo>
                    <a:pt x="795527" y="0"/>
                  </a:moveTo>
                  <a:lnTo>
                    <a:pt x="795527" y="56387"/>
                  </a:lnTo>
                </a:path>
                <a:path w="2390140" h="56514" extrusionOk="0">
                  <a:moveTo>
                    <a:pt x="1592579" y="0"/>
                  </a:moveTo>
                  <a:lnTo>
                    <a:pt x="1592579" y="56387"/>
                  </a:lnTo>
                </a:path>
                <a:path w="2390140" h="56514" extrusionOk="0">
                  <a:moveTo>
                    <a:pt x="2389631" y="0"/>
                  </a:moveTo>
                  <a:lnTo>
                    <a:pt x="2389631" y="56387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62" name="Google Shape;515;p8">
              <a:extLst>
                <a:ext uri="{FF2B5EF4-FFF2-40B4-BE49-F238E27FC236}">
                  <a16:creationId xmlns:a16="http://schemas.microsoft.com/office/drawing/2014/main" id="{26974721-E5C8-5E69-2584-2A65B5DBE1A8}"/>
                </a:ext>
              </a:extLst>
            </p:cNvPr>
            <p:cNvSpPr/>
            <p:nvPr/>
          </p:nvSpPr>
          <p:spPr>
            <a:xfrm>
              <a:off x="4087367" y="2267711"/>
              <a:ext cx="3286125" cy="55244"/>
            </a:xfrm>
            <a:custGeom>
              <a:avLst/>
              <a:gdLst/>
              <a:ahLst/>
              <a:cxnLst/>
              <a:rect l="l" t="t" r="r" b="b"/>
              <a:pathLst>
                <a:path w="3286125" h="55244" extrusionOk="0">
                  <a:moveTo>
                    <a:pt x="3285743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3285743" y="54863"/>
                  </a:lnTo>
                  <a:lnTo>
                    <a:pt x="3285743" y="0"/>
                  </a:lnTo>
                  <a:close/>
                </a:path>
              </a:pathLst>
            </a:custGeom>
            <a:solidFill>
              <a:srgbClr val="00AF5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63" name="Google Shape;516;p8">
              <a:extLst>
                <a:ext uri="{FF2B5EF4-FFF2-40B4-BE49-F238E27FC236}">
                  <a16:creationId xmlns:a16="http://schemas.microsoft.com/office/drawing/2014/main" id="{1110686D-43E2-27B9-8BC7-A8A06E437295}"/>
                </a:ext>
              </a:extLst>
            </p:cNvPr>
            <p:cNvSpPr/>
            <p:nvPr/>
          </p:nvSpPr>
          <p:spPr>
            <a:xfrm>
              <a:off x="4884419" y="2101595"/>
              <a:ext cx="2390140" cy="55244"/>
            </a:xfrm>
            <a:custGeom>
              <a:avLst/>
              <a:gdLst/>
              <a:ahLst/>
              <a:cxnLst/>
              <a:rect l="l" t="t" r="r" b="b"/>
              <a:pathLst>
                <a:path w="2390140" h="55244" extrusionOk="0">
                  <a:moveTo>
                    <a:pt x="0" y="0"/>
                  </a:moveTo>
                  <a:lnTo>
                    <a:pt x="0" y="54864"/>
                  </a:lnTo>
                </a:path>
                <a:path w="2390140" h="55244" extrusionOk="0">
                  <a:moveTo>
                    <a:pt x="795527" y="0"/>
                  </a:moveTo>
                  <a:lnTo>
                    <a:pt x="795527" y="54864"/>
                  </a:lnTo>
                </a:path>
                <a:path w="2390140" h="55244" extrusionOk="0">
                  <a:moveTo>
                    <a:pt x="1592579" y="0"/>
                  </a:moveTo>
                  <a:lnTo>
                    <a:pt x="1592579" y="54864"/>
                  </a:lnTo>
                </a:path>
                <a:path w="2390140" h="55244" extrusionOk="0">
                  <a:moveTo>
                    <a:pt x="2389631" y="0"/>
                  </a:moveTo>
                  <a:lnTo>
                    <a:pt x="2389631" y="54864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28" name="Google Shape;517;p8">
              <a:extLst>
                <a:ext uri="{FF2B5EF4-FFF2-40B4-BE49-F238E27FC236}">
                  <a16:creationId xmlns:a16="http://schemas.microsoft.com/office/drawing/2014/main" id="{C43EDA40-280D-8F65-07AA-EE45DE131E60}"/>
                </a:ext>
              </a:extLst>
            </p:cNvPr>
            <p:cNvSpPr/>
            <p:nvPr/>
          </p:nvSpPr>
          <p:spPr>
            <a:xfrm>
              <a:off x="4087367" y="2156460"/>
              <a:ext cx="3286125" cy="55244"/>
            </a:xfrm>
            <a:custGeom>
              <a:avLst/>
              <a:gdLst/>
              <a:ahLst/>
              <a:cxnLst/>
              <a:rect l="l" t="t" r="r" b="b"/>
              <a:pathLst>
                <a:path w="3286125" h="55244" extrusionOk="0">
                  <a:moveTo>
                    <a:pt x="3285743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3285743" y="54863"/>
                  </a:lnTo>
                  <a:lnTo>
                    <a:pt x="3285743" y="0"/>
                  </a:lnTo>
                  <a:close/>
                </a:path>
              </a:pathLst>
            </a:custGeom>
            <a:solidFill>
              <a:srgbClr val="00AF5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29" name="Google Shape;518;p8">
              <a:extLst>
                <a:ext uri="{FF2B5EF4-FFF2-40B4-BE49-F238E27FC236}">
                  <a16:creationId xmlns:a16="http://schemas.microsoft.com/office/drawing/2014/main" id="{A8D22BB5-444F-3ADF-59E7-2379FB940F3C}"/>
                </a:ext>
              </a:extLst>
            </p:cNvPr>
            <p:cNvSpPr/>
            <p:nvPr/>
          </p:nvSpPr>
          <p:spPr>
            <a:xfrm>
              <a:off x="4884419" y="1990344"/>
              <a:ext cx="2390140" cy="55244"/>
            </a:xfrm>
            <a:custGeom>
              <a:avLst/>
              <a:gdLst/>
              <a:ahLst/>
              <a:cxnLst/>
              <a:rect l="l" t="t" r="r" b="b"/>
              <a:pathLst>
                <a:path w="2390140" h="55244" extrusionOk="0">
                  <a:moveTo>
                    <a:pt x="0" y="0"/>
                  </a:moveTo>
                  <a:lnTo>
                    <a:pt x="0" y="54863"/>
                  </a:lnTo>
                </a:path>
                <a:path w="2390140" h="55244" extrusionOk="0">
                  <a:moveTo>
                    <a:pt x="795527" y="0"/>
                  </a:moveTo>
                  <a:lnTo>
                    <a:pt x="795527" y="54863"/>
                  </a:lnTo>
                </a:path>
                <a:path w="2390140" h="55244" extrusionOk="0">
                  <a:moveTo>
                    <a:pt x="1592579" y="0"/>
                  </a:moveTo>
                  <a:lnTo>
                    <a:pt x="1592579" y="54863"/>
                  </a:lnTo>
                </a:path>
                <a:path w="2390140" h="55244" extrusionOk="0">
                  <a:moveTo>
                    <a:pt x="2389631" y="0"/>
                  </a:moveTo>
                  <a:lnTo>
                    <a:pt x="2389631" y="54863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30" name="Google Shape;519;p8">
              <a:extLst>
                <a:ext uri="{FF2B5EF4-FFF2-40B4-BE49-F238E27FC236}">
                  <a16:creationId xmlns:a16="http://schemas.microsoft.com/office/drawing/2014/main" id="{0A864C21-E8C8-8936-1D3C-827545470F9E}"/>
                </a:ext>
              </a:extLst>
            </p:cNvPr>
            <p:cNvSpPr/>
            <p:nvPr/>
          </p:nvSpPr>
          <p:spPr>
            <a:xfrm>
              <a:off x="4087367" y="2045207"/>
              <a:ext cx="3305810" cy="56515"/>
            </a:xfrm>
            <a:custGeom>
              <a:avLst/>
              <a:gdLst/>
              <a:ahLst/>
              <a:cxnLst/>
              <a:rect l="l" t="t" r="r" b="b"/>
              <a:pathLst>
                <a:path w="3305809" h="56514" extrusionOk="0">
                  <a:moveTo>
                    <a:pt x="3305556" y="0"/>
                  </a:moveTo>
                  <a:lnTo>
                    <a:pt x="0" y="0"/>
                  </a:lnTo>
                  <a:lnTo>
                    <a:pt x="0" y="56387"/>
                  </a:lnTo>
                  <a:lnTo>
                    <a:pt x="3305556" y="56387"/>
                  </a:lnTo>
                  <a:lnTo>
                    <a:pt x="3305556" y="0"/>
                  </a:lnTo>
                  <a:close/>
                </a:path>
              </a:pathLst>
            </a:custGeom>
            <a:solidFill>
              <a:srgbClr val="00AF5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31" name="Google Shape;520;p8">
              <a:extLst>
                <a:ext uri="{FF2B5EF4-FFF2-40B4-BE49-F238E27FC236}">
                  <a16:creationId xmlns:a16="http://schemas.microsoft.com/office/drawing/2014/main" id="{C299E786-1751-C09E-B6FC-ACB23EC4B955}"/>
                </a:ext>
              </a:extLst>
            </p:cNvPr>
            <p:cNvSpPr/>
            <p:nvPr/>
          </p:nvSpPr>
          <p:spPr>
            <a:xfrm>
              <a:off x="4884419" y="1880616"/>
              <a:ext cx="2390140" cy="55244"/>
            </a:xfrm>
            <a:custGeom>
              <a:avLst/>
              <a:gdLst/>
              <a:ahLst/>
              <a:cxnLst/>
              <a:rect l="l" t="t" r="r" b="b"/>
              <a:pathLst>
                <a:path w="2390140" h="55244" extrusionOk="0">
                  <a:moveTo>
                    <a:pt x="0" y="0"/>
                  </a:moveTo>
                  <a:lnTo>
                    <a:pt x="0" y="54864"/>
                  </a:lnTo>
                </a:path>
                <a:path w="2390140" h="55244" extrusionOk="0">
                  <a:moveTo>
                    <a:pt x="795527" y="0"/>
                  </a:moveTo>
                  <a:lnTo>
                    <a:pt x="795527" y="54864"/>
                  </a:lnTo>
                </a:path>
                <a:path w="2390140" h="55244" extrusionOk="0">
                  <a:moveTo>
                    <a:pt x="1592579" y="0"/>
                  </a:moveTo>
                  <a:lnTo>
                    <a:pt x="1592579" y="54864"/>
                  </a:lnTo>
                </a:path>
                <a:path w="2390140" h="55244" extrusionOk="0">
                  <a:moveTo>
                    <a:pt x="2389631" y="0"/>
                  </a:moveTo>
                  <a:lnTo>
                    <a:pt x="2389631" y="54864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32" name="Google Shape;521;p8">
              <a:extLst>
                <a:ext uri="{FF2B5EF4-FFF2-40B4-BE49-F238E27FC236}">
                  <a16:creationId xmlns:a16="http://schemas.microsoft.com/office/drawing/2014/main" id="{08D18B91-E02B-1981-596E-0D9E2D6D314B}"/>
                </a:ext>
              </a:extLst>
            </p:cNvPr>
            <p:cNvSpPr/>
            <p:nvPr/>
          </p:nvSpPr>
          <p:spPr>
            <a:xfrm>
              <a:off x="4087367" y="1935479"/>
              <a:ext cx="3394075" cy="55244"/>
            </a:xfrm>
            <a:custGeom>
              <a:avLst/>
              <a:gdLst/>
              <a:ahLst/>
              <a:cxnLst/>
              <a:rect l="l" t="t" r="r" b="b"/>
              <a:pathLst>
                <a:path w="3394075" h="55244" extrusionOk="0">
                  <a:moveTo>
                    <a:pt x="3393948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3393948" y="54863"/>
                  </a:lnTo>
                  <a:lnTo>
                    <a:pt x="3393948" y="0"/>
                  </a:lnTo>
                  <a:close/>
                </a:path>
              </a:pathLst>
            </a:custGeom>
            <a:solidFill>
              <a:srgbClr val="00AF5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33" name="Google Shape;522;p8">
              <a:extLst>
                <a:ext uri="{FF2B5EF4-FFF2-40B4-BE49-F238E27FC236}">
                  <a16:creationId xmlns:a16="http://schemas.microsoft.com/office/drawing/2014/main" id="{CFF35FC6-956E-E4A0-E37B-4676DF1C3E1D}"/>
                </a:ext>
              </a:extLst>
            </p:cNvPr>
            <p:cNvSpPr/>
            <p:nvPr/>
          </p:nvSpPr>
          <p:spPr>
            <a:xfrm>
              <a:off x="4884419" y="1769363"/>
              <a:ext cx="2390140" cy="55244"/>
            </a:xfrm>
            <a:custGeom>
              <a:avLst/>
              <a:gdLst/>
              <a:ahLst/>
              <a:cxnLst/>
              <a:rect l="l" t="t" r="r" b="b"/>
              <a:pathLst>
                <a:path w="2390140" h="55244" extrusionOk="0">
                  <a:moveTo>
                    <a:pt x="0" y="0"/>
                  </a:moveTo>
                  <a:lnTo>
                    <a:pt x="0" y="54863"/>
                  </a:lnTo>
                </a:path>
                <a:path w="2390140" h="55244" extrusionOk="0">
                  <a:moveTo>
                    <a:pt x="795527" y="0"/>
                  </a:moveTo>
                  <a:lnTo>
                    <a:pt x="795527" y="54863"/>
                  </a:lnTo>
                </a:path>
                <a:path w="2390140" h="55244" extrusionOk="0">
                  <a:moveTo>
                    <a:pt x="1592579" y="0"/>
                  </a:moveTo>
                  <a:lnTo>
                    <a:pt x="1592579" y="54863"/>
                  </a:lnTo>
                </a:path>
                <a:path w="2390140" h="55244" extrusionOk="0">
                  <a:moveTo>
                    <a:pt x="2389631" y="0"/>
                  </a:moveTo>
                  <a:lnTo>
                    <a:pt x="2389631" y="54863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34" name="Google Shape;523;p8">
              <a:extLst>
                <a:ext uri="{FF2B5EF4-FFF2-40B4-BE49-F238E27FC236}">
                  <a16:creationId xmlns:a16="http://schemas.microsoft.com/office/drawing/2014/main" id="{65D338A4-3F9B-C90B-A94C-3927B846C77A}"/>
                </a:ext>
              </a:extLst>
            </p:cNvPr>
            <p:cNvSpPr/>
            <p:nvPr/>
          </p:nvSpPr>
          <p:spPr>
            <a:xfrm>
              <a:off x="4087367" y="1824228"/>
              <a:ext cx="3400425" cy="56515"/>
            </a:xfrm>
            <a:custGeom>
              <a:avLst/>
              <a:gdLst/>
              <a:ahLst/>
              <a:cxnLst/>
              <a:rect l="l" t="t" r="r" b="b"/>
              <a:pathLst>
                <a:path w="3400425" h="56514" extrusionOk="0">
                  <a:moveTo>
                    <a:pt x="3400043" y="0"/>
                  </a:moveTo>
                  <a:lnTo>
                    <a:pt x="0" y="0"/>
                  </a:lnTo>
                  <a:lnTo>
                    <a:pt x="0" y="56387"/>
                  </a:lnTo>
                  <a:lnTo>
                    <a:pt x="3400043" y="56387"/>
                  </a:lnTo>
                  <a:lnTo>
                    <a:pt x="3400043" y="0"/>
                  </a:lnTo>
                  <a:close/>
                </a:path>
              </a:pathLst>
            </a:custGeom>
            <a:solidFill>
              <a:srgbClr val="00AF5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35" name="Google Shape;524;p8">
              <a:extLst>
                <a:ext uri="{FF2B5EF4-FFF2-40B4-BE49-F238E27FC236}">
                  <a16:creationId xmlns:a16="http://schemas.microsoft.com/office/drawing/2014/main" id="{690726ED-3C9A-B4CD-A059-8E0C9BCEE328}"/>
                </a:ext>
              </a:extLst>
            </p:cNvPr>
            <p:cNvSpPr/>
            <p:nvPr/>
          </p:nvSpPr>
          <p:spPr>
            <a:xfrm>
              <a:off x="4884419" y="1658111"/>
              <a:ext cx="2390140" cy="56515"/>
            </a:xfrm>
            <a:custGeom>
              <a:avLst/>
              <a:gdLst/>
              <a:ahLst/>
              <a:cxnLst/>
              <a:rect l="l" t="t" r="r" b="b"/>
              <a:pathLst>
                <a:path w="2390140" h="56514" extrusionOk="0">
                  <a:moveTo>
                    <a:pt x="0" y="0"/>
                  </a:moveTo>
                  <a:lnTo>
                    <a:pt x="0" y="56387"/>
                  </a:lnTo>
                </a:path>
                <a:path w="2390140" h="56514" extrusionOk="0">
                  <a:moveTo>
                    <a:pt x="795527" y="0"/>
                  </a:moveTo>
                  <a:lnTo>
                    <a:pt x="795527" y="56387"/>
                  </a:lnTo>
                </a:path>
                <a:path w="2390140" h="56514" extrusionOk="0">
                  <a:moveTo>
                    <a:pt x="1592579" y="0"/>
                  </a:moveTo>
                  <a:lnTo>
                    <a:pt x="1592579" y="56387"/>
                  </a:lnTo>
                </a:path>
                <a:path w="2390140" h="56514" extrusionOk="0">
                  <a:moveTo>
                    <a:pt x="2389631" y="0"/>
                  </a:moveTo>
                  <a:lnTo>
                    <a:pt x="2389631" y="56387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36" name="Google Shape;525;p8">
              <a:extLst>
                <a:ext uri="{FF2B5EF4-FFF2-40B4-BE49-F238E27FC236}">
                  <a16:creationId xmlns:a16="http://schemas.microsoft.com/office/drawing/2014/main" id="{F1989E6B-026B-6848-F21A-C3FE34249958}"/>
                </a:ext>
              </a:extLst>
            </p:cNvPr>
            <p:cNvSpPr/>
            <p:nvPr/>
          </p:nvSpPr>
          <p:spPr>
            <a:xfrm>
              <a:off x="4087367" y="1714500"/>
              <a:ext cx="3451860" cy="55244"/>
            </a:xfrm>
            <a:custGeom>
              <a:avLst/>
              <a:gdLst/>
              <a:ahLst/>
              <a:cxnLst/>
              <a:rect l="l" t="t" r="r" b="b"/>
              <a:pathLst>
                <a:path w="3451859" h="55244" extrusionOk="0">
                  <a:moveTo>
                    <a:pt x="3451860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3451860" y="54863"/>
                  </a:lnTo>
                  <a:lnTo>
                    <a:pt x="3451860" y="0"/>
                  </a:lnTo>
                  <a:close/>
                </a:path>
              </a:pathLst>
            </a:custGeom>
            <a:solidFill>
              <a:srgbClr val="00AF5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37" name="Google Shape;526;p8">
              <a:extLst>
                <a:ext uri="{FF2B5EF4-FFF2-40B4-BE49-F238E27FC236}">
                  <a16:creationId xmlns:a16="http://schemas.microsoft.com/office/drawing/2014/main" id="{3472D0D5-818A-E5D1-F607-4EC63293AB00}"/>
                </a:ext>
              </a:extLst>
            </p:cNvPr>
            <p:cNvSpPr/>
            <p:nvPr/>
          </p:nvSpPr>
          <p:spPr>
            <a:xfrm>
              <a:off x="4884419" y="1548384"/>
              <a:ext cx="2390140" cy="55244"/>
            </a:xfrm>
            <a:custGeom>
              <a:avLst/>
              <a:gdLst/>
              <a:ahLst/>
              <a:cxnLst/>
              <a:rect l="l" t="t" r="r" b="b"/>
              <a:pathLst>
                <a:path w="2390140" h="55244" extrusionOk="0">
                  <a:moveTo>
                    <a:pt x="0" y="0"/>
                  </a:moveTo>
                  <a:lnTo>
                    <a:pt x="0" y="54863"/>
                  </a:lnTo>
                </a:path>
                <a:path w="2390140" h="55244" extrusionOk="0">
                  <a:moveTo>
                    <a:pt x="795527" y="0"/>
                  </a:moveTo>
                  <a:lnTo>
                    <a:pt x="795527" y="54863"/>
                  </a:lnTo>
                </a:path>
                <a:path w="2390140" h="55244" extrusionOk="0">
                  <a:moveTo>
                    <a:pt x="1592579" y="0"/>
                  </a:moveTo>
                  <a:lnTo>
                    <a:pt x="1592579" y="54863"/>
                  </a:lnTo>
                </a:path>
                <a:path w="2390140" h="55244" extrusionOk="0">
                  <a:moveTo>
                    <a:pt x="2389631" y="0"/>
                  </a:moveTo>
                  <a:lnTo>
                    <a:pt x="2389631" y="54863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38" name="Google Shape;527;p8">
              <a:extLst>
                <a:ext uri="{FF2B5EF4-FFF2-40B4-BE49-F238E27FC236}">
                  <a16:creationId xmlns:a16="http://schemas.microsoft.com/office/drawing/2014/main" id="{EE7F7E97-3D81-762B-F392-D0AA28A8A0C1}"/>
                </a:ext>
              </a:extLst>
            </p:cNvPr>
            <p:cNvSpPr/>
            <p:nvPr/>
          </p:nvSpPr>
          <p:spPr>
            <a:xfrm>
              <a:off x="4087367" y="1603247"/>
              <a:ext cx="3491865" cy="55244"/>
            </a:xfrm>
            <a:custGeom>
              <a:avLst/>
              <a:gdLst/>
              <a:ahLst/>
              <a:cxnLst/>
              <a:rect l="l" t="t" r="r" b="b"/>
              <a:pathLst>
                <a:path w="3491865" h="55244" extrusionOk="0">
                  <a:moveTo>
                    <a:pt x="3491484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3491484" y="54863"/>
                  </a:lnTo>
                  <a:lnTo>
                    <a:pt x="3491484" y="0"/>
                  </a:lnTo>
                  <a:close/>
                </a:path>
              </a:pathLst>
            </a:custGeom>
            <a:solidFill>
              <a:srgbClr val="00AF5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39" name="Google Shape;528;p8">
              <a:extLst>
                <a:ext uri="{FF2B5EF4-FFF2-40B4-BE49-F238E27FC236}">
                  <a16:creationId xmlns:a16="http://schemas.microsoft.com/office/drawing/2014/main" id="{73E3F96A-104E-BAED-EB2F-1BC239FF06F2}"/>
                </a:ext>
              </a:extLst>
            </p:cNvPr>
            <p:cNvSpPr/>
            <p:nvPr/>
          </p:nvSpPr>
          <p:spPr>
            <a:xfrm>
              <a:off x="4884419" y="1437131"/>
              <a:ext cx="2390140" cy="56515"/>
            </a:xfrm>
            <a:custGeom>
              <a:avLst/>
              <a:gdLst/>
              <a:ahLst/>
              <a:cxnLst/>
              <a:rect l="l" t="t" r="r" b="b"/>
              <a:pathLst>
                <a:path w="2390140" h="56515" extrusionOk="0">
                  <a:moveTo>
                    <a:pt x="0" y="0"/>
                  </a:moveTo>
                  <a:lnTo>
                    <a:pt x="0" y="56387"/>
                  </a:lnTo>
                </a:path>
                <a:path w="2390140" h="56515" extrusionOk="0">
                  <a:moveTo>
                    <a:pt x="795527" y="0"/>
                  </a:moveTo>
                  <a:lnTo>
                    <a:pt x="795527" y="56387"/>
                  </a:lnTo>
                </a:path>
                <a:path w="2390140" h="56515" extrusionOk="0">
                  <a:moveTo>
                    <a:pt x="1592579" y="0"/>
                  </a:moveTo>
                  <a:lnTo>
                    <a:pt x="1592579" y="56387"/>
                  </a:lnTo>
                </a:path>
                <a:path w="2390140" h="56515" extrusionOk="0">
                  <a:moveTo>
                    <a:pt x="2389631" y="0"/>
                  </a:moveTo>
                  <a:lnTo>
                    <a:pt x="2389631" y="56387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40" name="Google Shape;529;p8">
              <a:extLst>
                <a:ext uri="{FF2B5EF4-FFF2-40B4-BE49-F238E27FC236}">
                  <a16:creationId xmlns:a16="http://schemas.microsoft.com/office/drawing/2014/main" id="{45359BED-8DBA-F208-D85B-A7C2A868C55C}"/>
                </a:ext>
              </a:extLst>
            </p:cNvPr>
            <p:cNvSpPr/>
            <p:nvPr/>
          </p:nvSpPr>
          <p:spPr>
            <a:xfrm>
              <a:off x="4087367" y="1493520"/>
              <a:ext cx="3548379" cy="55244"/>
            </a:xfrm>
            <a:custGeom>
              <a:avLst/>
              <a:gdLst/>
              <a:ahLst/>
              <a:cxnLst/>
              <a:rect l="l" t="t" r="r" b="b"/>
              <a:pathLst>
                <a:path w="3548379" h="55244" extrusionOk="0">
                  <a:moveTo>
                    <a:pt x="3547872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3547872" y="54863"/>
                  </a:lnTo>
                  <a:lnTo>
                    <a:pt x="3547872" y="0"/>
                  </a:lnTo>
                  <a:close/>
                </a:path>
              </a:pathLst>
            </a:custGeom>
            <a:solidFill>
              <a:srgbClr val="00AF5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41" name="Google Shape;530;p8">
              <a:extLst>
                <a:ext uri="{FF2B5EF4-FFF2-40B4-BE49-F238E27FC236}">
                  <a16:creationId xmlns:a16="http://schemas.microsoft.com/office/drawing/2014/main" id="{2AE0F0E0-4772-91B9-39DA-F9F4AF892850}"/>
                </a:ext>
              </a:extLst>
            </p:cNvPr>
            <p:cNvSpPr/>
            <p:nvPr/>
          </p:nvSpPr>
          <p:spPr>
            <a:xfrm>
              <a:off x="4884419" y="1327403"/>
              <a:ext cx="2390140" cy="55244"/>
            </a:xfrm>
            <a:custGeom>
              <a:avLst/>
              <a:gdLst/>
              <a:ahLst/>
              <a:cxnLst/>
              <a:rect l="l" t="t" r="r" b="b"/>
              <a:pathLst>
                <a:path w="2390140" h="55244" extrusionOk="0">
                  <a:moveTo>
                    <a:pt x="0" y="0"/>
                  </a:moveTo>
                  <a:lnTo>
                    <a:pt x="0" y="54863"/>
                  </a:lnTo>
                </a:path>
                <a:path w="2390140" h="55244" extrusionOk="0">
                  <a:moveTo>
                    <a:pt x="795527" y="0"/>
                  </a:moveTo>
                  <a:lnTo>
                    <a:pt x="795527" y="54863"/>
                  </a:lnTo>
                </a:path>
                <a:path w="2390140" h="55244" extrusionOk="0">
                  <a:moveTo>
                    <a:pt x="1592579" y="0"/>
                  </a:moveTo>
                  <a:lnTo>
                    <a:pt x="1592579" y="54863"/>
                  </a:lnTo>
                </a:path>
                <a:path w="2390140" h="55244" extrusionOk="0">
                  <a:moveTo>
                    <a:pt x="2389631" y="0"/>
                  </a:moveTo>
                  <a:lnTo>
                    <a:pt x="2389631" y="54863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42" name="Google Shape;531;p8">
              <a:extLst>
                <a:ext uri="{FF2B5EF4-FFF2-40B4-BE49-F238E27FC236}">
                  <a16:creationId xmlns:a16="http://schemas.microsoft.com/office/drawing/2014/main" id="{DB64CD9D-F9BC-4F5F-05F9-AC83D6869BC2}"/>
                </a:ext>
              </a:extLst>
            </p:cNvPr>
            <p:cNvSpPr/>
            <p:nvPr/>
          </p:nvSpPr>
          <p:spPr>
            <a:xfrm>
              <a:off x="4087367" y="1382267"/>
              <a:ext cx="3561715" cy="55244"/>
            </a:xfrm>
            <a:custGeom>
              <a:avLst/>
              <a:gdLst/>
              <a:ahLst/>
              <a:cxnLst/>
              <a:rect l="l" t="t" r="r" b="b"/>
              <a:pathLst>
                <a:path w="3561715" h="55244" extrusionOk="0">
                  <a:moveTo>
                    <a:pt x="3561588" y="0"/>
                  </a:moveTo>
                  <a:lnTo>
                    <a:pt x="0" y="0"/>
                  </a:lnTo>
                  <a:lnTo>
                    <a:pt x="0" y="54864"/>
                  </a:lnTo>
                  <a:lnTo>
                    <a:pt x="3561588" y="54864"/>
                  </a:lnTo>
                  <a:lnTo>
                    <a:pt x="3561588" y="0"/>
                  </a:lnTo>
                  <a:close/>
                </a:path>
              </a:pathLst>
            </a:custGeom>
            <a:solidFill>
              <a:srgbClr val="00AF5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43" name="Google Shape;532;p8">
              <a:extLst>
                <a:ext uri="{FF2B5EF4-FFF2-40B4-BE49-F238E27FC236}">
                  <a16:creationId xmlns:a16="http://schemas.microsoft.com/office/drawing/2014/main" id="{867094CE-7DAE-A86C-09D4-FA943FA2BD0D}"/>
                </a:ext>
              </a:extLst>
            </p:cNvPr>
            <p:cNvSpPr/>
            <p:nvPr/>
          </p:nvSpPr>
          <p:spPr>
            <a:xfrm>
              <a:off x="4884419" y="1216151"/>
              <a:ext cx="2390140" cy="56515"/>
            </a:xfrm>
            <a:custGeom>
              <a:avLst/>
              <a:gdLst/>
              <a:ahLst/>
              <a:cxnLst/>
              <a:rect l="l" t="t" r="r" b="b"/>
              <a:pathLst>
                <a:path w="2390140" h="56515" extrusionOk="0">
                  <a:moveTo>
                    <a:pt x="0" y="0"/>
                  </a:moveTo>
                  <a:lnTo>
                    <a:pt x="0" y="56387"/>
                  </a:lnTo>
                </a:path>
                <a:path w="2390140" h="56515" extrusionOk="0">
                  <a:moveTo>
                    <a:pt x="795527" y="0"/>
                  </a:moveTo>
                  <a:lnTo>
                    <a:pt x="795527" y="56387"/>
                  </a:lnTo>
                </a:path>
                <a:path w="2390140" h="56515" extrusionOk="0">
                  <a:moveTo>
                    <a:pt x="1592579" y="0"/>
                  </a:moveTo>
                  <a:lnTo>
                    <a:pt x="1592579" y="56387"/>
                  </a:lnTo>
                </a:path>
                <a:path w="2390140" h="56515" extrusionOk="0">
                  <a:moveTo>
                    <a:pt x="2389631" y="0"/>
                  </a:moveTo>
                  <a:lnTo>
                    <a:pt x="2389631" y="56387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44" name="Google Shape;533;p8">
              <a:extLst>
                <a:ext uri="{FF2B5EF4-FFF2-40B4-BE49-F238E27FC236}">
                  <a16:creationId xmlns:a16="http://schemas.microsoft.com/office/drawing/2014/main" id="{3FB5DDB5-152C-D396-6578-0CAD20FA0551}"/>
                </a:ext>
              </a:extLst>
            </p:cNvPr>
            <p:cNvSpPr/>
            <p:nvPr/>
          </p:nvSpPr>
          <p:spPr>
            <a:xfrm>
              <a:off x="4087367" y="1272539"/>
              <a:ext cx="3633470" cy="55244"/>
            </a:xfrm>
            <a:custGeom>
              <a:avLst/>
              <a:gdLst/>
              <a:ahLst/>
              <a:cxnLst/>
              <a:rect l="l" t="t" r="r" b="b"/>
              <a:pathLst>
                <a:path w="3633470" h="55244" extrusionOk="0">
                  <a:moveTo>
                    <a:pt x="3633216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3633216" y="54863"/>
                  </a:lnTo>
                  <a:lnTo>
                    <a:pt x="3633216" y="0"/>
                  </a:lnTo>
                  <a:close/>
                </a:path>
              </a:pathLst>
            </a:custGeom>
            <a:solidFill>
              <a:srgbClr val="00AF5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45" name="Google Shape;534;p8">
              <a:extLst>
                <a:ext uri="{FF2B5EF4-FFF2-40B4-BE49-F238E27FC236}">
                  <a16:creationId xmlns:a16="http://schemas.microsoft.com/office/drawing/2014/main" id="{5C3D2BC0-4E6E-DDE3-8A0C-0A2AB0157137}"/>
                </a:ext>
              </a:extLst>
            </p:cNvPr>
            <p:cNvSpPr/>
            <p:nvPr/>
          </p:nvSpPr>
          <p:spPr>
            <a:xfrm>
              <a:off x="4884419" y="1106423"/>
              <a:ext cx="2390140" cy="55244"/>
            </a:xfrm>
            <a:custGeom>
              <a:avLst/>
              <a:gdLst/>
              <a:ahLst/>
              <a:cxnLst/>
              <a:rect l="l" t="t" r="r" b="b"/>
              <a:pathLst>
                <a:path w="2390140" h="55244" extrusionOk="0">
                  <a:moveTo>
                    <a:pt x="0" y="0"/>
                  </a:moveTo>
                  <a:lnTo>
                    <a:pt x="0" y="54863"/>
                  </a:lnTo>
                </a:path>
                <a:path w="2390140" h="55244" extrusionOk="0">
                  <a:moveTo>
                    <a:pt x="795527" y="0"/>
                  </a:moveTo>
                  <a:lnTo>
                    <a:pt x="795527" y="54863"/>
                  </a:lnTo>
                </a:path>
                <a:path w="2390140" h="55244" extrusionOk="0">
                  <a:moveTo>
                    <a:pt x="1592579" y="0"/>
                  </a:moveTo>
                  <a:lnTo>
                    <a:pt x="1592579" y="54863"/>
                  </a:lnTo>
                </a:path>
                <a:path w="2390140" h="55244" extrusionOk="0">
                  <a:moveTo>
                    <a:pt x="2389631" y="0"/>
                  </a:moveTo>
                  <a:lnTo>
                    <a:pt x="2389631" y="54863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46" name="Google Shape;535;p8">
              <a:extLst>
                <a:ext uri="{FF2B5EF4-FFF2-40B4-BE49-F238E27FC236}">
                  <a16:creationId xmlns:a16="http://schemas.microsoft.com/office/drawing/2014/main" id="{4E475C6C-0D38-989F-F049-E2ABB2F915AE}"/>
                </a:ext>
              </a:extLst>
            </p:cNvPr>
            <p:cNvSpPr/>
            <p:nvPr/>
          </p:nvSpPr>
          <p:spPr>
            <a:xfrm>
              <a:off x="4087367" y="1161287"/>
              <a:ext cx="3747770" cy="55244"/>
            </a:xfrm>
            <a:custGeom>
              <a:avLst/>
              <a:gdLst/>
              <a:ahLst/>
              <a:cxnLst/>
              <a:rect l="l" t="t" r="r" b="b"/>
              <a:pathLst>
                <a:path w="3747770" h="55244" extrusionOk="0">
                  <a:moveTo>
                    <a:pt x="3747516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3747516" y="54863"/>
                  </a:lnTo>
                  <a:lnTo>
                    <a:pt x="3747516" y="0"/>
                  </a:lnTo>
                  <a:close/>
                </a:path>
              </a:pathLst>
            </a:custGeom>
            <a:solidFill>
              <a:srgbClr val="00AF5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47" name="Google Shape;536;p8">
              <a:extLst>
                <a:ext uri="{FF2B5EF4-FFF2-40B4-BE49-F238E27FC236}">
                  <a16:creationId xmlns:a16="http://schemas.microsoft.com/office/drawing/2014/main" id="{0DFA77DA-43A7-F0CE-B5A3-B2DEDC384F6D}"/>
                </a:ext>
              </a:extLst>
            </p:cNvPr>
            <p:cNvSpPr/>
            <p:nvPr/>
          </p:nvSpPr>
          <p:spPr>
            <a:xfrm>
              <a:off x="4884419" y="995172"/>
              <a:ext cx="2390140" cy="55244"/>
            </a:xfrm>
            <a:custGeom>
              <a:avLst/>
              <a:gdLst/>
              <a:ahLst/>
              <a:cxnLst/>
              <a:rect l="l" t="t" r="r" b="b"/>
              <a:pathLst>
                <a:path w="2390140" h="55244" extrusionOk="0">
                  <a:moveTo>
                    <a:pt x="0" y="0"/>
                  </a:moveTo>
                  <a:lnTo>
                    <a:pt x="0" y="54863"/>
                  </a:lnTo>
                </a:path>
                <a:path w="2390140" h="55244" extrusionOk="0">
                  <a:moveTo>
                    <a:pt x="795527" y="0"/>
                  </a:moveTo>
                  <a:lnTo>
                    <a:pt x="795527" y="54863"/>
                  </a:lnTo>
                </a:path>
                <a:path w="2390140" h="55244" extrusionOk="0">
                  <a:moveTo>
                    <a:pt x="1592579" y="0"/>
                  </a:moveTo>
                  <a:lnTo>
                    <a:pt x="1592579" y="54863"/>
                  </a:lnTo>
                </a:path>
                <a:path w="2390140" h="55244" extrusionOk="0">
                  <a:moveTo>
                    <a:pt x="2389631" y="0"/>
                  </a:moveTo>
                  <a:lnTo>
                    <a:pt x="2389631" y="54863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48" name="Google Shape;537;p8">
              <a:extLst>
                <a:ext uri="{FF2B5EF4-FFF2-40B4-BE49-F238E27FC236}">
                  <a16:creationId xmlns:a16="http://schemas.microsoft.com/office/drawing/2014/main" id="{50AABC73-517C-E65F-12FE-0EAEA005FDEF}"/>
                </a:ext>
              </a:extLst>
            </p:cNvPr>
            <p:cNvSpPr/>
            <p:nvPr/>
          </p:nvSpPr>
          <p:spPr>
            <a:xfrm>
              <a:off x="4087367" y="1050036"/>
              <a:ext cx="3784600" cy="56515"/>
            </a:xfrm>
            <a:custGeom>
              <a:avLst/>
              <a:gdLst/>
              <a:ahLst/>
              <a:cxnLst/>
              <a:rect l="l" t="t" r="r" b="b"/>
              <a:pathLst>
                <a:path w="3784600" h="56515" extrusionOk="0">
                  <a:moveTo>
                    <a:pt x="3784091" y="0"/>
                  </a:moveTo>
                  <a:lnTo>
                    <a:pt x="0" y="0"/>
                  </a:lnTo>
                  <a:lnTo>
                    <a:pt x="0" y="56387"/>
                  </a:lnTo>
                  <a:lnTo>
                    <a:pt x="3784091" y="56387"/>
                  </a:lnTo>
                  <a:lnTo>
                    <a:pt x="3784091" y="0"/>
                  </a:lnTo>
                  <a:close/>
                </a:path>
              </a:pathLst>
            </a:custGeom>
            <a:solidFill>
              <a:srgbClr val="00AF5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49" name="Google Shape;538;p8">
              <a:extLst>
                <a:ext uri="{FF2B5EF4-FFF2-40B4-BE49-F238E27FC236}">
                  <a16:creationId xmlns:a16="http://schemas.microsoft.com/office/drawing/2014/main" id="{CB012D1D-7D72-636D-ACD6-01B86317AA51}"/>
                </a:ext>
              </a:extLst>
            </p:cNvPr>
            <p:cNvSpPr/>
            <p:nvPr/>
          </p:nvSpPr>
          <p:spPr>
            <a:xfrm>
              <a:off x="4884419" y="885443"/>
              <a:ext cx="2390140" cy="55244"/>
            </a:xfrm>
            <a:custGeom>
              <a:avLst/>
              <a:gdLst/>
              <a:ahLst/>
              <a:cxnLst/>
              <a:rect l="l" t="t" r="r" b="b"/>
              <a:pathLst>
                <a:path w="2390140" h="55244" extrusionOk="0">
                  <a:moveTo>
                    <a:pt x="0" y="0"/>
                  </a:moveTo>
                  <a:lnTo>
                    <a:pt x="0" y="54863"/>
                  </a:lnTo>
                </a:path>
                <a:path w="2390140" h="55244" extrusionOk="0">
                  <a:moveTo>
                    <a:pt x="795527" y="0"/>
                  </a:moveTo>
                  <a:lnTo>
                    <a:pt x="795527" y="54863"/>
                  </a:lnTo>
                </a:path>
                <a:path w="2390140" h="55244" extrusionOk="0">
                  <a:moveTo>
                    <a:pt x="1592579" y="0"/>
                  </a:moveTo>
                  <a:lnTo>
                    <a:pt x="1592579" y="54863"/>
                  </a:lnTo>
                </a:path>
                <a:path w="2390140" h="55244" extrusionOk="0">
                  <a:moveTo>
                    <a:pt x="2389631" y="0"/>
                  </a:moveTo>
                  <a:lnTo>
                    <a:pt x="2389631" y="54863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50" name="Google Shape;539;p8">
              <a:extLst>
                <a:ext uri="{FF2B5EF4-FFF2-40B4-BE49-F238E27FC236}">
                  <a16:creationId xmlns:a16="http://schemas.microsoft.com/office/drawing/2014/main" id="{0D891CF8-3DCC-6D00-CD48-6348C8D45199}"/>
                </a:ext>
              </a:extLst>
            </p:cNvPr>
            <p:cNvSpPr/>
            <p:nvPr/>
          </p:nvSpPr>
          <p:spPr>
            <a:xfrm>
              <a:off x="4087367" y="940307"/>
              <a:ext cx="3796665" cy="55244"/>
            </a:xfrm>
            <a:custGeom>
              <a:avLst/>
              <a:gdLst/>
              <a:ahLst/>
              <a:cxnLst/>
              <a:rect l="l" t="t" r="r" b="b"/>
              <a:pathLst>
                <a:path w="3796665" h="55244" extrusionOk="0">
                  <a:moveTo>
                    <a:pt x="3796284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3796284" y="54863"/>
                  </a:lnTo>
                  <a:lnTo>
                    <a:pt x="3796284" y="0"/>
                  </a:lnTo>
                  <a:close/>
                </a:path>
              </a:pathLst>
            </a:custGeom>
            <a:solidFill>
              <a:srgbClr val="00AF5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51" name="Google Shape;540;p8">
              <a:extLst>
                <a:ext uri="{FF2B5EF4-FFF2-40B4-BE49-F238E27FC236}">
                  <a16:creationId xmlns:a16="http://schemas.microsoft.com/office/drawing/2014/main" id="{20C3637C-016F-FDBD-CCF6-7CF34D1BC007}"/>
                </a:ext>
              </a:extLst>
            </p:cNvPr>
            <p:cNvSpPr/>
            <p:nvPr/>
          </p:nvSpPr>
          <p:spPr>
            <a:xfrm>
              <a:off x="4884419" y="774192"/>
              <a:ext cx="2390140" cy="55244"/>
            </a:xfrm>
            <a:custGeom>
              <a:avLst/>
              <a:gdLst/>
              <a:ahLst/>
              <a:cxnLst/>
              <a:rect l="l" t="t" r="r" b="b"/>
              <a:pathLst>
                <a:path w="2390140" h="55244" extrusionOk="0">
                  <a:moveTo>
                    <a:pt x="0" y="0"/>
                  </a:moveTo>
                  <a:lnTo>
                    <a:pt x="0" y="54863"/>
                  </a:lnTo>
                </a:path>
                <a:path w="2390140" h="55244" extrusionOk="0">
                  <a:moveTo>
                    <a:pt x="795527" y="0"/>
                  </a:moveTo>
                  <a:lnTo>
                    <a:pt x="795527" y="54863"/>
                  </a:lnTo>
                </a:path>
                <a:path w="2390140" h="55244" extrusionOk="0">
                  <a:moveTo>
                    <a:pt x="1592579" y="0"/>
                  </a:moveTo>
                  <a:lnTo>
                    <a:pt x="1592579" y="54863"/>
                  </a:lnTo>
                </a:path>
                <a:path w="2390140" h="55244" extrusionOk="0">
                  <a:moveTo>
                    <a:pt x="2389631" y="0"/>
                  </a:moveTo>
                  <a:lnTo>
                    <a:pt x="2389631" y="54863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52" name="Google Shape;541;p8">
              <a:extLst>
                <a:ext uri="{FF2B5EF4-FFF2-40B4-BE49-F238E27FC236}">
                  <a16:creationId xmlns:a16="http://schemas.microsoft.com/office/drawing/2014/main" id="{0B8B3C08-2C1F-159E-58BB-27AEF50BBB8D}"/>
                </a:ext>
              </a:extLst>
            </p:cNvPr>
            <p:cNvSpPr/>
            <p:nvPr/>
          </p:nvSpPr>
          <p:spPr>
            <a:xfrm>
              <a:off x="4087367" y="829056"/>
              <a:ext cx="3811904" cy="56515"/>
            </a:xfrm>
            <a:custGeom>
              <a:avLst/>
              <a:gdLst/>
              <a:ahLst/>
              <a:cxnLst/>
              <a:rect l="l" t="t" r="r" b="b"/>
              <a:pathLst>
                <a:path w="3811904" h="56515" extrusionOk="0">
                  <a:moveTo>
                    <a:pt x="3811524" y="0"/>
                  </a:moveTo>
                  <a:lnTo>
                    <a:pt x="0" y="0"/>
                  </a:lnTo>
                  <a:lnTo>
                    <a:pt x="0" y="56388"/>
                  </a:lnTo>
                  <a:lnTo>
                    <a:pt x="3811524" y="56388"/>
                  </a:lnTo>
                  <a:lnTo>
                    <a:pt x="3811524" y="0"/>
                  </a:lnTo>
                  <a:close/>
                </a:path>
              </a:pathLst>
            </a:custGeom>
            <a:solidFill>
              <a:srgbClr val="00AF5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53" name="Google Shape;542;p8">
              <a:extLst>
                <a:ext uri="{FF2B5EF4-FFF2-40B4-BE49-F238E27FC236}">
                  <a16:creationId xmlns:a16="http://schemas.microsoft.com/office/drawing/2014/main" id="{C32B1D5C-CED3-046F-7CAA-FE96A6068751}"/>
                </a:ext>
              </a:extLst>
            </p:cNvPr>
            <p:cNvSpPr/>
            <p:nvPr/>
          </p:nvSpPr>
          <p:spPr>
            <a:xfrm>
              <a:off x="4884419" y="662939"/>
              <a:ext cx="2390140" cy="56515"/>
            </a:xfrm>
            <a:custGeom>
              <a:avLst/>
              <a:gdLst/>
              <a:ahLst/>
              <a:cxnLst/>
              <a:rect l="l" t="t" r="r" b="b"/>
              <a:pathLst>
                <a:path w="2390140" h="56515" extrusionOk="0">
                  <a:moveTo>
                    <a:pt x="0" y="0"/>
                  </a:moveTo>
                  <a:lnTo>
                    <a:pt x="0" y="56387"/>
                  </a:lnTo>
                </a:path>
                <a:path w="2390140" h="56515" extrusionOk="0">
                  <a:moveTo>
                    <a:pt x="795527" y="0"/>
                  </a:moveTo>
                  <a:lnTo>
                    <a:pt x="795527" y="56387"/>
                  </a:lnTo>
                </a:path>
                <a:path w="2390140" h="56515" extrusionOk="0">
                  <a:moveTo>
                    <a:pt x="1592579" y="0"/>
                  </a:moveTo>
                  <a:lnTo>
                    <a:pt x="1592579" y="56387"/>
                  </a:lnTo>
                </a:path>
                <a:path w="2390140" h="56515" extrusionOk="0">
                  <a:moveTo>
                    <a:pt x="2389631" y="0"/>
                  </a:moveTo>
                  <a:lnTo>
                    <a:pt x="2389631" y="56387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54" name="Google Shape;543;p8">
              <a:extLst>
                <a:ext uri="{FF2B5EF4-FFF2-40B4-BE49-F238E27FC236}">
                  <a16:creationId xmlns:a16="http://schemas.microsoft.com/office/drawing/2014/main" id="{55C3C5AF-CB65-3A8A-B955-D23579FF2F4B}"/>
                </a:ext>
              </a:extLst>
            </p:cNvPr>
            <p:cNvSpPr/>
            <p:nvPr/>
          </p:nvSpPr>
          <p:spPr>
            <a:xfrm>
              <a:off x="4087367" y="719328"/>
              <a:ext cx="3819525" cy="55244"/>
            </a:xfrm>
            <a:custGeom>
              <a:avLst/>
              <a:gdLst/>
              <a:ahLst/>
              <a:cxnLst/>
              <a:rect l="l" t="t" r="r" b="b"/>
              <a:pathLst>
                <a:path w="3819525" h="55245" extrusionOk="0">
                  <a:moveTo>
                    <a:pt x="3819143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3819143" y="54863"/>
                  </a:lnTo>
                  <a:lnTo>
                    <a:pt x="3819143" y="0"/>
                  </a:lnTo>
                  <a:close/>
                </a:path>
              </a:pathLst>
            </a:custGeom>
            <a:solidFill>
              <a:srgbClr val="00AF5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55" name="Google Shape;544;p8">
              <a:extLst>
                <a:ext uri="{FF2B5EF4-FFF2-40B4-BE49-F238E27FC236}">
                  <a16:creationId xmlns:a16="http://schemas.microsoft.com/office/drawing/2014/main" id="{B37A4E35-2F3D-60DE-B26A-E29C24E5709E}"/>
                </a:ext>
              </a:extLst>
            </p:cNvPr>
            <p:cNvSpPr/>
            <p:nvPr/>
          </p:nvSpPr>
          <p:spPr>
            <a:xfrm>
              <a:off x="4884419" y="553211"/>
              <a:ext cx="2390140" cy="55244"/>
            </a:xfrm>
            <a:custGeom>
              <a:avLst/>
              <a:gdLst/>
              <a:ahLst/>
              <a:cxnLst/>
              <a:rect l="l" t="t" r="r" b="b"/>
              <a:pathLst>
                <a:path w="2390140" h="55245" extrusionOk="0">
                  <a:moveTo>
                    <a:pt x="0" y="0"/>
                  </a:moveTo>
                  <a:lnTo>
                    <a:pt x="0" y="54863"/>
                  </a:lnTo>
                </a:path>
                <a:path w="2390140" h="55245" extrusionOk="0">
                  <a:moveTo>
                    <a:pt x="795527" y="0"/>
                  </a:moveTo>
                  <a:lnTo>
                    <a:pt x="795527" y="54863"/>
                  </a:lnTo>
                </a:path>
                <a:path w="2390140" h="55245" extrusionOk="0">
                  <a:moveTo>
                    <a:pt x="1592579" y="0"/>
                  </a:moveTo>
                  <a:lnTo>
                    <a:pt x="1592579" y="54863"/>
                  </a:lnTo>
                </a:path>
                <a:path w="2390140" h="55245" extrusionOk="0">
                  <a:moveTo>
                    <a:pt x="2389631" y="0"/>
                  </a:moveTo>
                  <a:lnTo>
                    <a:pt x="2389631" y="54863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56" name="Google Shape;545;p8">
              <a:extLst>
                <a:ext uri="{FF2B5EF4-FFF2-40B4-BE49-F238E27FC236}">
                  <a16:creationId xmlns:a16="http://schemas.microsoft.com/office/drawing/2014/main" id="{12E72F8A-0870-3485-4B00-207CFE3FE030}"/>
                </a:ext>
              </a:extLst>
            </p:cNvPr>
            <p:cNvSpPr/>
            <p:nvPr/>
          </p:nvSpPr>
          <p:spPr>
            <a:xfrm>
              <a:off x="4087367" y="608075"/>
              <a:ext cx="3874135" cy="55244"/>
            </a:xfrm>
            <a:custGeom>
              <a:avLst/>
              <a:gdLst/>
              <a:ahLst/>
              <a:cxnLst/>
              <a:rect l="l" t="t" r="r" b="b"/>
              <a:pathLst>
                <a:path w="3874134" h="55245" extrusionOk="0">
                  <a:moveTo>
                    <a:pt x="3874008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3874008" y="54863"/>
                  </a:lnTo>
                  <a:lnTo>
                    <a:pt x="3874008" y="0"/>
                  </a:lnTo>
                  <a:close/>
                </a:path>
              </a:pathLst>
            </a:custGeom>
            <a:solidFill>
              <a:srgbClr val="00AF5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57" name="Google Shape;546;p8">
              <a:extLst>
                <a:ext uri="{FF2B5EF4-FFF2-40B4-BE49-F238E27FC236}">
                  <a16:creationId xmlns:a16="http://schemas.microsoft.com/office/drawing/2014/main" id="{3F55911E-546D-F72B-BD48-5A9632595B85}"/>
                </a:ext>
              </a:extLst>
            </p:cNvPr>
            <p:cNvSpPr/>
            <p:nvPr/>
          </p:nvSpPr>
          <p:spPr>
            <a:xfrm>
              <a:off x="4884419" y="441959"/>
              <a:ext cx="2390140" cy="56515"/>
            </a:xfrm>
            <a:custGeom>
              <a:avLst/>
              <a:gdLst/>
              <a:ahLst/>
              <a:cxnLst/>
              <a:rect l="l" t="t" r="r" b="b"/>
              <a:pathLst>
                <a:path w="2390140" h="56515" extrusionOk="0">
                  <a:moveTo>
                    <a:pt x="0" y="0"/>
                  </a:moveTo>
                  <a:lnTo>
                    <a:pt x="0" y="56387"/>
                  </a:lnTo>
                </a:path>
                <a:path w="2390140" h="56515" extrusionOk="0">
                  <a:moveTo>
                    <a:pt x="795527" y="0"/>
                  </a:moveTo>
                  <a:lnTo>
                    <a:pt x="795527" y="56387"/>
                  </a:lnTo>
                </a:path>
                <a:path w="2390140" h="56515" extrusionOk="0">
                  <a:moveTo>
                    <a:pt x="1592579" y="0"/>
                  </a:moveTo>
                  <a:lnTo>
                    <a:pt x="1592579" y="56387"/>
                  </a:lnTo>
                </a:path>
                <a:path w="2390140" h="56515" extrusionOk="0">
                  <a:moveTo>
                    <a:pt x="2389631" y="0"/>
                  </a:moveTo>
                  <a:lnTo>
                    <a:pt x="2389631" y="56387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58" name="Google Shape;547;p8">
              <a:extLst>
                <a:ext uri="{FF2B5EF4-FFF2-40B4-BE49-F238E27FC236}">
                  <a16:creationId xmlns:a16="http://schemas.microsoft.com/office/drawing/2014/main" id="{40B9FCD8-5630-BB82-B911-4FCBC0FA2A10}"/>
                </a:ext>
              </a:extLst>
            </p:cNvPr>
            <p:cNvSpPr/>
            <p:nvPr/>
          </p:nvSpPr>
          <p:spPr>
            <a:xfrm>
              <a:off x="4087367" y="498347"/>
              <a:ext cx="3883660" cy="55244"/>
            </a:xfrm>
            <a:custGeom>
              <a:avLst/>
              <a:gdLst/>
              <a:ahLst/>
              <a:cxnLst/>
              <a:rect l="l" t="t" r="r" b="b"/>
              <a:pathLst>
                <a:path w="3883659" h="55245" extrusionOk="0">
                  <a:moveTo>
                    <a:pt x="3883152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3883152" y="54863"/>
                  </a:lnTo>
                  <a:lnTo>
                    <a:pt x="3883152" y="0"/>
                  </a:lnTo>
                  <a:close/>
                </a:path>
              </a:pathLst>
            </a:custGeom>
            <a:solidFill>
              <a:srgbClr val="00AF5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59" name="Google Shape;548;p8">
              <a:extLst>
                <a:ext uri="{FF2B5EF4-FFF2-40B4-BE49-F238E27FC236}">
                  <a16:creationId xmlns:a16="http://schemas.microsoft.com/office/drawing/2014/main" id="{E0E587D1-EA58-11E3-69FB-09350416412F}"/>
                </a:ext>
              </a:extLst>
            </p:cNvPr>
            <p:cNvSpPr/>
            <p:nvPr/>
          </p:nvSpPr>
          <p:spPr>
            <a:xfrm>
              <a:off x="4884419" y="332231"/>
              <a:ext cx="2390140" cy="55244"/>
            </a:xfrm>
            <a:custGeom>
              <a:avLst/>
              <a:gdLst/>
              <a:ahLst/>
              <a:cxnLst/>
              <a:rect l="l" t="t" r="r" b="b"/>
              <a:pathLst>
                <a:path w="2390140" h="55245" extrusionOk="0">
                  <a:moveTo>
                    <a:pt x="0" y="0"/>
                  </a:moveTo>
                  <a:lnTo>
                    <a:pt x="0" y="54863"/>
                  </a:lnTo>
                </a:path>
                <a:path w="2390140" h="55245" extrusionOk="0">
                  <a:moveTo>
                    <a:pt x="795527" y="0"/>
                  </a:moveTo>
                  <a:lnTo>
                    <a:pt x="795527" y="54863"/>
                  </a:lnTo>
                </a:path>
                <a:path w="2390140" h="55245" extrusionOk="0">
                  <a:moveTo>
                    <a:pt x="1592579" y="0"/>
                  </a:moveTo>
                  <a:lnTo>
                    <a:pt x="1592579" y="54863"/>
                  </a:lnTo>
                </a:path>
                <a:path w="2390140" h="55245" extrusionOk="0">
                  <a:moveTo>
                    <a:pt x="2389631" y="0"/>
                  </a:moveTo>
                  <a:lnTo>
                    <a:pt x="2389631" y="54863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60" name="Google Shape;549;p8">
              <a:extLst>
                <a:ext uri="{FF2B5EF4-FFF2-40B4-BE49-F238E27FC236}">
                  <a16:creationId xmlns:a16="http://schemas.microsoft.com/office/drawing/2014/main" id="{8D55780C-266B-674F-EC41-15C0CC9F320B}"/>
                </a:ext>
              </a:extLst>
            </p:cNvPr>
            <p:cNvSpPr/>
            <p:nvPr/>
          </p:nvSpPr>
          <p:spPr>
            <a:xfrm>
              <a:off x="4087367" y="387095"/>
              <a:ext cx="3916679" cy="55244"/>
            </a:xfrm>
            <a:custGeom>
              <a:avLst/>
              <a:gdLst/>
              <a:ahLst/>
              <a:cxnLst/>
              <a:rect l="l" t="t" r="r" b="b"/>
              <a:pathLst>
                <a:path w="3916679" h="55245" extrusionOk="0">
                  <a:moveTo>
                    <a:pt x="3916680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3916680" y="54863"/>
                  </a:lnTo>
                  <a:lnTo>
                    <a:pt x="3916680" y="0"/>
                  </a:lnTo>
                  <a:close/>
                </a:path>
              </a:pathLst>
            </a:custGeom>
            <a:solidFill>
              <a:srgbClr val="00AF5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61" name="Google Shape;550;p8">
              <a:extLst>
                <a:ext uri="{FF2B5EF4-FFF2-40B4-BE49-F238E27FC236}">
                  <a16:creationId xmlns:a16="http://schemas.microsoft.com/office/drawing/2014/main" id="{B108D1F5-A2EF-BE12-5A6D-57874AF29036}"/>
                </a:ext>
              </a:extLst>
            </p:cNvPr>
            <p:cNvSpPr/>
            <p:nvPr/>
          </p:nvSpPr>
          <p:spPr>
            <a:xfrm>
              <a:off x="4884419" y="138684"/>
              <a:ext cx="3187065" cy="4864735"/>
            </a:xfrm>
            <a:custGeom>
              <a:avLst/>
              <a:gdLst/>
              <a:ahLst/>
              <a:cxnLst/>
              <a:rect l="l" t="t" r="r" b="b"/>
              <a:pathLst>
                <a:path w="3187065" h="4864735" extrusionOk="0">
                  <a:moveTo>
                    <a:pt x="0" y="82295"/>
                  </a:moveTo>
                  <a:lnTo>
                    <a:pt x="0" y="138683"/>
                  </a:lnTo>
                </a:path>
                <a:path w="3187065" h="4864735" extrusionOk="0">
                  <a:moveTo>
                    <a:pt x="795527" y="82295"/>
                  </a:moveTo>
                  <a:lnTo>
                    <a:pt x="795527" y="138683"/>
                  </a:lnTo>
                </a:path>
                <a:path w="3187065" h="4864735" extrusionOk="0">
                  <a:moveTo>
                    <a:pt x="1592579" y="82295"/>
                  </a:moveTo>
                  <a:lnTo>
                    <a:pt x="1592579" y="138683"/>
                  </a:lnTo>
                </a:path>
                <a:path w="3187065" h="4864735" extrusionOk="0">
                  <a:moveTo>
                    <a:pt x="2389631" y="82295"/>
                  </a:moveTo>
                  <a:lnTo>
                    <a:pt x="2389631" y="138683"/>
                  </a:lnTo>
                </a:path>
                <a:path w="3187065" h="4864735" extrusionOk="0">
                  <a:moveTo>
                    <a:pt x="3186683" y="0"/>
                  </a:moveTo>
                  <a:lnTo>
                    <a:pt x="3186683" y="4864608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62" name="Google Shape;551;p8">
              <a:extLst>
                <a:ext uri="{FF2B5EF4-FFF2-40B4-BE49-F238E27FC236}">
                  <a16:creationId xmlns:a16="http://schemas.microsoft.com/office/drawing/2014/main" id="{98DEF813-33C4-3FE1-2155-0E7831AC4213}"/>
                </a:ext>
              </a:extLst>
            </p:cNvPr>
            <p:cNvSpPr/>
            <p:nvPr/>
          </p:nvSpPr>
          <p:spPr>
            <a:xfrm>
              <a:off x="4087367" y="277368"/>
              <a:ext cx="3983990" cy="55244"/>
            </a:xfrm>
            <a:custGeom>
              <a:avLst/>
              <a:gdLst/>
              <a:ahLst/>
              <a:cxnLst/>
              <a:rect l="l" t="t" r="r" b="b"/>
              <a:pathLst>
                <a:path w="3983990" h="55245" extrusionOk="0">
                  <a:moveTo>
                    <a:pt x="3983736" y="0"/>
                  </a:moveTo>
                  <a:lnTo>
                    <a:pt x="0" y="0"/>
                  </a:lnTo>
                  <a:lnTo>
                    <a:pt x="0" y="54864"/>
                  </a:lnTo>
                  <a:lnTo>
                    <a:pt x="3983736" y="54864"/>
                  </a:lnTo>
                  <a:lnTo>
                    <a:pt x="3983736" y="0"/>
                  </a:lnTo>
                  <a:close/>
                </a:path>
              </a:pathLst>
            </a:custGeom>
            <a:solidFill>
              <a:srgbClr val="00AF5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63" name="Google Shape;552;p8">
              <a:extLst>
                <a:ext uri="{FF2B5EF4-FFF2-40B4-BE49-F238E27FC236}">
                  <a16:creationId xmlns:a16="http://schemas.microsoft.com/office/drawing/2014/main" id="{702791B7-413C-F4C0-D1FD-19E0684061F8}"/>
                </a:ext>
              </a:extLst>
            </p:cNvPr>
            <p:cNvSpPr/>
            <p:nvPr/>
          </p:nvSpPr>
          <p:spPr>
            <a:xfrm>
              <a:off x="4884419" y="138684"/>
              <a:ext cx="2390140" cy="27940"/>
            </a:xfrm>
            <a:custGeom>
              <a:avLst/>
              <a:gdLst/>
              <a:ahLst/>
              <a:cxnLst/>
              <a:rect l="l" t="t" r="r" b="b"/>
              <a:pathLst>
                <a:path w="2390140" h="27939" extrusionOk="0">
                  <a:moveTo>
                    <a:pt x="0" y="0"/>
                  </a:moveTo>
                  <a:lnTo>
                    <a:pt x="0" y="27431"/>
                  </a:lnTo>
                </a:path>
                <a:path w="2390140" h="27939" extrusionOk="0">
                  <a:moveTo>
                    <a:pt x="795527" y="0"/>
                  </a:moveTo>
                  <a:lnTo>
                    <a:pt x="795527" y="27431"/>
                  </a:lnTo>
                </a:path>
                <a:path w="2390140" h="27939" extrusionOk="0">
                  <a:moveTo>
                    <a:pt x="1592579" y="0"/>
                  </a:moveTo>
                  <a:lnTo>
                    <a:pt x="1592579" y="27431"/>
                  </a:lnTo>
                </a:path>
                <a:path w="2390140" h="27939" extrusionOk="0">
                  <a:moveTo>
                    <a:pt x="2389631" y="0"/>
                  </a:moveTo>
                  <a:lnTo>
                    <a:pt x="2389631" y="27431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64" name="Google Shape;553;p8">
              <a:extLst>
                <a:ext uri="{FF2B5EF4-FFF2-40B4-BE49-F238E27FC236}">
                  <a16:creationId xmlns:a16="http://schemas.microsoft.com/office/drawing/2014/main" id="{0AD2C0EF-3B25-F370-F7EE-D5A2B2336EFC}"/>
                </a:ext>
              </a:extLst>
            </p:cNvPr>
            <p:cNvSpPr/>
            <p:nvPr/>
          </p:nvSpPr>
          <p:spPr>
            <a:xfrm>
              <a:off x="4087367" y="166116"/>
              <a:ext cx="3983990" cy="55244"/>
            </a:xfrm>
            <a:custGeom>
              <a:avLst/>
              <a:gdLst/>
              <a:ahLst/>
              <a:cxnLst/>
              <a:rect l="l" t="t" r="r" b="b"/>
              <a:pathLst>
                <a:path w="3983990" h="55245" extrusionOk="0">
                  <a:moveTo>
                    <a:pt x="3983736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3983736" y="54863"/>
                  </a:lnTo>
                  <a:lnTo>
                    <a:pt x="3983736" y="0"/>
                  </a:lnTo>
                  <a:close/>
                </a:path>
              </a:pathLst>
            </a:custGeom>
            <a:solidFill>
              <a:srgbClr val="00AF5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65" name="Google Shape;554;p8">
              <a:extLst>
                <a:ext uri="{FF2B5EF4-FFF2-40B4-BE49-F238E27FC236}">
                  <a16:creationId xmlns:a16="http://schemas.microsoft.com/office/drawing/2014/main" id="{7D9E0E44-13AA-4C2A-0A4E-AA1BADFED993}"/>
                </a:ext>
              </a:extLst>
            </p:cNvPr>
            <p:cNvSpPr/>
            <p:nvPr/>
          </p:nvSpPr>
          <p:spPr>
            <a:xfrm>
              <a:off x="4087368" y="4809743"/>
              <a:ext cx="597535" cy="166370"/>
            </a:xfrm>
            <a:custGeom>
              <a:avLst/>
              <a:gdLst/>
              <a:ahLst/>
              <a:cxnLst/>
              <a:rect l="l" t="t" r="r" b="b"/>
              <a:pathLst>
                <a:path w="597535" h="166370" extrusionOk="0">
                  <a:moveTo>
                    <a:pt x="350520" y="111252"/>
                  </a:moveTo>
                  <a:lnTo>
                    <a:pt x="0" y="111252"/>
                  </a:lnTo>
                  <a:lnTo>
                    <a:pt x="0" y="166116"/>
                  </a:lnTo>
                  <a:lnTo>
                    <a:pt x="350520" y="166116"/>
                  </a:lnTo>
                  <a:lnTo>
                    <a:pt x="350520" y="111252"/>
                  </a:lnTo>
                  <a:close/>
                </a:path>
                <a:path w="597535" h="166370" extrusionOk="0">
                  <a:moveTo>
                    <a:pt x="597408" y="0"/>
                  </a:moveTo>
                  <a:lnTo>
                    <a:pt x="0" y="0"/>
                  </a:lnTo>
                  <a:lnTo>
                    <a:pt x="0" y="56388"/>
                  </a:lnTo>
                  <a:lnTo>
                    <a:pt x="597408" y="56388"/>
                  </a:lnTo>
                  <a:lnTo>
                    <a:pt x="597408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  <p:sp>
          <p:nvSpPr>
            <p:cNvPr id="166" name="Google Shape;555;p8">
              <a:extLst>
                <a:ext uri="{FF2B5EF4-FFF2-40B4-BE49-F238E27FC236}">
                  <a16:creationId xmlns:a16="http://schemas.microsoft.com/office/drawing/2014/main" id="{75D2DAD1-7826-F545-0DD3-F95DAAAA4314}"/>
                </a:ext>
              </a:extLst>
            </p:cNvPr>
            <p:cNvSpPr/>
            <p:nvPr/>
          </p:nvSpPr>
          <p:spPr>
            <a:xfrm>
              <a:off x="4087367" y="138684"/>
              <a:ext cx="0" cy="4864735"/>
            </a:xfrm>
            <a:custGeom>
              <a:avLst/>
              <a:gdLst/>
              <a:ahLst/>
              <a:cxnLst/>
              <a:rect l="l" t="t" r="r" b="b"/>
              <a:pathLst>
                <a:path w="120000" h="4864735" extrusionOk="0">
                  <a:moveTo>
                    <a:pt x="0" y="486460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E6E6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67" name="Google Shape;557;p8">
            <a:extLst>
              <a:ext uri="{FF2B5EF4-FFF2-40B4-BE49-F238E27FC236}">
                <a16:creationId xmlns:a16="http://schemas.microsoft.com/office/drawing/2014/main" id="{5642B3E8-0966-C159-5397-2E1DF5F50F92}"/>
              </a:ext>
            </a:extLst>
          </p:cNvPr>
          <p:cNvSpPr txBox="1"/>
          <p:nvPr/>
        </p:nvSpPr>
        <p:spPr>
          <a:xfrm>
            <a:off x="5002435" y="4384959"/>
            <a:ext cx="1438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9%</a:t>
            </a:r>
            <a:endParaRPr sz="675"/>
          </a:p>
        </p:txBody>
      </p:sp>
      <p:sp>
        <p:nvSpPr>
          <p:cNvPr id="168" name="Google Shape;558;p8">
            <a:extLst>
              <a:ext uri="{FF2B5EF4-FFF2-40B4-BE49-F238E27FC236}">
                <a16:creationId xmlns:a16="http://schemas.microsoft.com/office/drawing/2014/main" id="{1E5CAD9D-BC28-FFEB-B040-3E7472D0E886}"/>
              </a:ext>
            </a:extLst>
          </p:cNvPr>
          <p:cNvSpPr txBox="1"/>
          <p:nvPr/>
        </p:nvSpPr>
        <p:spPr>
          <a:xfrm>
            <a:off x="5187412" y="4301977"/>
            <a:ext cx="192405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15%</a:t>
            </a:r>
            <a:endParaRPr sz="675"/>
          </a:p>
        </p:txBody>
      </p:sp>
      <p:sp>
        <p:nvSpPr>
          <p:cNvPr id="169" name="Google Shape;559;p8">
            <a:extLst>
              <a:ext uri="{FF2B5EF4-FFF2-40B4-BE49-F238E27FC236}">
                <a16:creationId xmlns:a16="http://schemas.microsoft.com/office/drawing/2014/main" id="{F0CB0D04-F3C2-8AB5-34A2-2D8CCD9984B0}"/>
              </a:ext>
            </a:extLst>
          </p:cNvPr>
          <p:cNvSpPr txBox="1"/>
          <p:nvPr/>
        </p:nvSpPr>
        <p:spPr>
          <a:xfrm>
            <a:off x="5889881" y="3887067"/>
            <a:ext cx="236220" cy="53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53816">
              <a:lnSpc>
                <a:spcPct val="108333"/>
              </a:lnSpc>
            </a:pPr>
            <a:r>
              <a:rPr lang="en-US" sz="675" b="1">
                <a:solidFill>
                  <a:srgbClr val="848387"/>
                </a:solidFill>
              </a:rPr>
              <a:t>40%</a:t>
            </a:r>
            <a:endParaRPr sz="675"/>
          </a:p>
          <a:p>
            <a:pPr marL="30004">
              <a:lnSpc>
                <a:spcPct val="96555"/>
              </a:lnSpc>
            </a:pPr>
            <a:r>
              <a:rPr lang="en-US" sz="675" b="1">
                <a:solidFill>
                  <a:srgbClr val="848387"/>
                </a:solidFill>
              </a:rPr>
              <a:t>39%</a:t>
            </a:r>
            <a:endParaRPr sz="675"/>
          </a:p>
          <a:p>
            <a:pPr marL="24288">
              <a:lnSpc>
                <a:spcPct val="96555"/>
              </a:lnSpc>
            </a:pPr>
            <a:r>
              <a:rPr lang="en-US" sz="675" b="1">
                <a:solidFill>
                  <a:srgbClr val="848387"/>
                </a:solidFill>
              </a:rPr>
              <a:t>39%</a:t>
            </a:r>
            <a:endParaRPr sz="675"/>
          </a:p>
          <a:p>
            <a:pPr marL="18098">
              <a:lnSpc>
                <a:spcPct val="96555"/>
              </a:lnSpc>
            </a:pPr>
            <a:r>
              <a:rPr lang="en-US" sz="675" b="1">
                <a:solidFill>
                  <a:srgbClr val="848387"/>
                </a:solidFill>
              </a:rPr>
              <a:t>39%</a:t>
            </a:r>
            <a:endParaRPr sz="675"/>
          </a:p>
          <a:p>
            <a:pPr marL="9525">
              <a:lnSpc>
                <a:spcPct val="108333"/>
              </a:lnSpc>
            </a:pPr>
            <a:r>
              <a:rPr lang="en-US" sz="675" b="1">
                <a:solidFill>
                  <a:srgbClr val="848387"/>
                </a:solidFill>
              </a:rPr>
              <a:t>39%</a:t>
            </a:r>
            <a:endParaRPr sz="675"/>
          </a:p>
        </p:txBody>
      </p:sp>
      <p:sp>
        <p:nvSpPr>
          <p:cNvPr id="171" name="Google Shape;560;p8">
            <a:extLst>
              <a:ext uri="{FF2B5EF4-FFF2-40B4-BE49-F238E27FC236}">
                <a16:creationId xmlns:a16="http://schemas.microsoft.com/office/drawing/2014/main" id="{11823DA9-45C1-1F42-A4FE-CAFDBC4D4C97}"/>
              </a:ext>
            </a:extLst>
          </p:cNvPr>
          <p:cNvSpPr txBox="1"/>
          <p:nvPr/>
        </p:nvSpPr>
        <p:spPr>
          <a:xfrm>
            <a:off x="6077999" y="3804086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45%</a:t>
            </a:r>
            <a:endParaRPr sz="675"/>
          </a:p>
        </p:txBody>
      </p:sp>
      <p:sp>
        <p:nvSpPr>
          <p:cNvPr id="172" name="Google Shape;561;p8">
            <a:extLst>
              <a:ext uri="{FF2B5EF4-FFF2-40B4-BE49-F238E27FC236}">
                <a16:creationId xmlns:a16="http://schemas.microsoft.com/office/drawing/2014/main" id="{89901F3F-EC1D-D385-A465-493CDDDC6B05}"/>
              </a:ext>
            </a:extLst>
          </p:cNvPr>
          <p:cNvSpPr txBox="1"/>
          <p:nvPr/>
        </p:nvSpPr>
        <p:spPr>
          <a:xfrm>
            <a:off x="6263165" y="3720875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51%</a:t>
            </a:r>
            <a:endParaRPr sz="675"/>
          </a:p>
        </p:txBody>
      </p:sp>
      <p:sp>
        <p:nvSpPr>
          <p:cNvPr id="173" name="Google Shape;562;p8">
            <a:extLst>
              <a:ext uri="{FF2B5EF4-FFF2-40B4-BE49-F238E27FC236}">
                <a16:creationId xmlns:a16="http://schemas.microsoft.com/office/drawing/2014/main" id="{CFC65BFA-8FA9-ED50-AFDA-1C0B1525B894}"/>
              </a:ext>
            </a:extLst>
          </p:cNvPr>
          <p:cNvSpPr txBox="1"/>
          <p:nvPr/>
        </p:nvSpPr>
        <p:spPr>
          <a:xfrm>
            <a:off x="6487195" y="3389404"/>
            <a:ext cx="257651" cy="435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75248">
              <a:lnSpc>
                <a:spcPct val="108333"/>
              </a:lnSpc>
            </a:pPr>
            <a:r>
              <a:rPr lang="en-US" sz="675" b="1">
                <a:solidFill>
                  <a:srgbClr val="848387"/>
                </a:solidFill>
              </a:rPr>
              <a:t>61%</a:t>
            </a:r>
            <a:endParaRPr sz="675"/>
          </a:p>
          <a:p>
            <a:pPr marL="66199">
              <a:lnSpc>
                <a:spcPct val="96555"/>
              </a:lnSpc>
            </a:pPr>
            <a:r>
              <a:rPr lang="en-US" sz="675" b="1">
                <a:solidFill>
                  <a:srgbClr val="848387"/>
                </a:solidFill>
              </a:rPr>
              <a:t>60%</a:t>
            </a:r>
            <a:endParaRPr sz="675"/>
          </a:p>
          <a:p>
            <a:pPr marL="66199">
              <a:lnSpc>
                <a:spcPct val="96555"/>
              </a:lnSpc>
            </a:pPr>
            <a:r>
              <a:rPr lang="en-US" sz="675" b="1">
                <a:solidFill>
                  <a:srgbClr val="848387"/>
                </a:solidFill>
              </a:rPr>
              <a:t>60%</a:t>
            </a:r>
            <a:endParaRPr sz="675"/>
          </a:p>
          <a:p>
            <a:pPr marL="9525">
              <a:lnSpc>
                <a:spcPct val="108333"/>
              </a:lnSpc>
            </a:pPr>
            <a:r>
              <a:rPr lang="en-US" sz="675" b="1">
                <a:solidFill>
                  <a:srgbClr val="848387"/>
                </a:solidFill>
              </a:rPr>
              <a:t>59%</a:t>
            </a:r>
            <a:endParaRPr sz="675"/>
          </a:p>
        </p:txBody>
      </p:sp>
      <p:sp>
        <p:nvSpPr>
          <p:cNvPr id="174" name="Google Shape;563;p8">
            <a:extLst>
              <a:ext uri="{FF2B5EF4-FFF2-40B4-BE49-F238E27FC236}">
                <a16:creationId xmlns:a16="http://schemas.microsoft.com/office/drawing/2014/main" id="{83397588-C6B3-64DF-E3FF-68B9D6E4DDBE}"/>
              </a:ext>
            </a:extLst>
          </p:cNvPr>
          <p:cNvSpPr txBox="1"/>
          <p:nvPr/>
        </p:nvSpPr>
        <p:spPr>
          <a:xfrm>
            <a:off x="6714459" y="3223478"/>
            <a:ext cx="206693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24288">
              <a:lnSpc>
                <a:spcPct val="108333"/>
              </a:lnSpc>
            </a:pPr>
            <a:r>
              <a:rPr lang="en-US" sz="675" b="1">
                <a:solidFill>
                  <a:srgbClr val="848387"/>
                </a:solidFill>
              </a:rPr>
              <a:t>67%</a:t>
            </a:r>
            <a:endParaRPr sz="675"/>
          </a:p>
          <a:p>
            <a:pPr marL="9525">
              <a:lnSpc>
                <a:spcPct val="108333"/>
              </a:lnSpc>
            </a:pPr>
            <a:r>
              <a:rPr lang="en-US" sz="675" b="1">
                <a:solidFill>
                  <a:srgbClr val="848387"/>
                </a:solidFill>
              </a:rPr>
              <a:t>66%</a:t>
            </a:r>
            <a:endParaRPr sz="675"/>
          </a:p>
        </p:txBody>
      </p:sp>
      <p:sp>
        <p:nvSpPr>
          <p:cNvPr id="175" name="Google Shape;564;p8">
            <a:extLst>
              <a:ext uri="{FF2B5EF4-FFF2-40B4-BE49-F238E27FC236}">
                <a16:creationId xmlns:a16="http://schemas.microsoft.com/office/drawing/2014/main" id="{C22B17B2-A58C-D5CE-54F9-4AD8FC6B23D3}"/>
              </a:ext>
            </a:extLst>
          </p:cNvPr>
          <p:cNvSpPr txBox="1"/>
          <p:nvPr/>
        </p:nvSpPr>
        <p:spPr>
          <a:xfrm>
            <a:off x="6842857" y="3140422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70%</a:t>
            </a:r>
            <a:endParaRPr sz="675"/>
          </a:p>
        </p:txBody>
      </p:sp>
      <p:sp>
        <p:nvSpPr>
          <p:cNvPr id="176" name="Google Shape;565;p8">
            <a:extLst>
              <a:ext uri="{FF2B5EF4-FFF2-40B4-BE49-F238E27FC236}">
                <a16:creationId xmlns:a16="http://schemas.microsoft.com/office/drawing/2014/main" id="{76F5F95F-CBC4-9D6B-7841-F9304AAB96CC}"/>
              </a:ext>
            </a:extLst>
          </p:cNvPr>
          <p:cNvSpPr txBox="1"/>
          <p:nvPr/>
        </p:nvSpPr>
        <p:spPr>
          <a:xfrm>
            <a:off x="6866669" y="3057460"/>
            <a:ext cx="192405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71%</a:t>
            </a:r>
            <a:endParaRPr sz="675"/>
          </a:p>
        </p:txBody>
      </p:sp>
      <p:sp>
        <p:nvSpPr>
          <p:cNvPr id="177" name="Google Shape;566;p8">
            <a:extLst>
              <a:ext uri="{FF2B5EF4-FFF2-40B4-BE49-F238E27FC236}">
                <a16:creationId xmlns:a16="http://schemas.microsoft.com/office/drawing/2014/main" id="{F40B46BB-C83D-90E6-CCE0-00FBFDF060E1}"/>
              </a:ext>
            </a:extLst>
          </p:cNvPr>
          <p:cNvSpPr txBox="1"/>
          <p:nvPr/>
        </p:nvSpPr>
        <p:spPr>
          <a:xfrm>
            <a:off x="6950298" y="2974268"/>
            <a:ext cx="192405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74%</a:t>
            </a:r>
            <a:endParaRPr sz="675"/>
          </a:p>
        </p:txBody>
      </p:sp>
      <p:sp>
        <p:nvSpPr>
          <p:cNvPr id="178" name="Google Shape;567;p8">
            <a:extLst>
              <a:ext uri="{FF2B5EF4-FFF2-40B4-BE49-F238E27FC236}">
                <a16:creationId xmlns:a16="http://schemas.microsoft.com/office/drawing/2014/main" id="{88C44125-CE80-02FF-C236-4B88359E2535}"/>
              </a:ext>
            </a:extLst>
          </p:cNvPr>
          <p:cNvSpPr txBox="1"/>
          <p:nvPr/>
        </p:nvSpPr>
        <p:spPr>
          <a:xfrm>
            <a:off x="6956490" y="2808761"/>
            <a:ext cx="191928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>
              <a:lnSpc>
                <a:spcPct val="108333"/>
              </a:lnSpc>
            </a:pPr>
            <a:r>
              <a:rPr lang="en-US" sz="675" b="1">
                <a:solidFill>
                  <a:srgbClr val="848387"/>
                </a:solidFill>
              </a:rPr>
              <a:t>74%</a:t>
            </a:r>
            <a:endParaRPr sz="675"/>
          </a:p>
          <a:p>
            <a:pPr marL="9525">
              <a:lnSpc>
                <a:spcPct val="108333"/>
              </a:lnSpc>
            </a:pPr>
            <a:r>
              <a:rPr lang="en-US" sz="675" b="1">
                <a:solidFill>
                  <a:srgbClr val="848387"/>
                </a:solidFill>
              </a:rPr>
              <a:t>74%</a:t>
            </a:r>
            <a:endParaRPr sz="675"/>
          </a:p>
        </p:txBody>
      </p:sp>
      <p:sp>
        <p:nvSpPr>
          <p:cNvPr id="179" name="Google Shape;568;p8">
            <a:extLst>
              <a:ext uri="{FF2B5EF4-FFF2-40B4-BE49-F238E27FC236}">
                <a16:creationId xmlns:a16="http://schemas.microsoft.com/office/drawing/2014/main" id="{B98301FC-938E-366D-00EE-506607963772}"/>
              </a:ext>
            </a:extLst>
          </p:cNvPr>
          <p:cNvSpPr txBox="1"/>
          <p:nvPr/>
        </p:nvSpPr>
        <p:spPr>
          <a:xfrm>
            <a:off x="7099841" y="2725798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79%</a:t>
            </a:r>
            <a:endParaRPr sz="675"/>
          </a:p>
        </p:txBody>
      </p:sp>
      <p:sp>
        <p:nvSpPr>
          <p:cNvPr id="180" name="Google Shape;569;p8">
            <a:extLst>
              <a:ext uri="{FF2B5EF4-FFF2-40B4-BE49-F238E27FC236}">
                <a16:creationId xmlns:a16="http://schemas.microsoft.com/office/drawing/2014/main" id="{13ADD9B3-A7BB-8E33-639A-5285F8EB3CF1}"/>
              </a:ext>
            </a:extLst>
          </p:cNvPr>
          <p:cNvSpPr txBox="1"/>
          <p:nvPr/>
        </p:nvSpPr>
        <p:spPr>
          <a:xfrm>
            <a:off x="7152609" y="2642836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81%</a:t>
            </a:r>
            <a:endParaRPr sz="675"/>
          </a:p>
        </p:txBody>
      </p:sp>
      <p:sp>
        <p:nvSpPr>
          <p:cNvPr id="181" name="Google Shape;570;p8">
            <a:extLst>
              <a:ext uri="{FF2B5EF4-FFF2-40B4-BE49-F238E27FC236}">
                <a16:creationId xmlns:a16="http://schemas.microsoft.com/office/drawing/2014/main" id="{1F542FDF-9584-9629-83C0-6563F8A651AB}"/>
              </a:ext>
            </a:extLst>
          </p:cNvPr>
          <p:cNvSpPr txBox="1"/>
          <p:nvPr/>
        </p:nvSpPr>
        <p:spPr>
          <a:xfrm>
            <a:off x="7174612" y="2559778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82%</a:t>
            </a:r>
            <a:endParaRPr sz="675"/>
          </a:p>
        </p:txBody>
      </p:sp>
      <p:sp>
        <p:nvSpPr>
          <p:cNvPr id="183" name="Google Shape;571;p8">
            <a:extLst>
              <a:ext uri="{FF2B5EF4-FFF2-40B4-BE49-F238E27FC236}">
                <a16:creationId xmlns:a16="http://schemas.microsoft.com/office/drawing/2014/main" id="{7AB95BCB-CDF6-4B9E-6B83-520948D5D502}"/>
              </a:ext>
            </a:extLst>
          </p:cNvPr>
          <p:cNvSpPr txBox="1"/>
          <p:nvPr/>
        </p:nvSpPr>
        <p:spPr>
          <a:xfrm>
            <a:off x="7204331" y="2227697"/>
            <a:ext cx="207169" cy="435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24288">
              <a:lnSpc>
                <a:spcPct val="108333"/>
              </a:lnSpc>
            </a:pPr>
            <a:r>
              <a:rPr lang="en-US" sz="675" b="1">
                <a:solidFill>
                  <a:srgbClr val="848387"/>
                </a:solidFill>
              </a:rPr>
              <a:t>83%</a:t>
            </a:r>
            <a:endParaRPr sz="675"/>
          </a:p>
          <a:p>
            <a:pPr marL="9525">
              <a:lnSpc>
                <a:spcPct val="96555"/>
              </a:lnSpc>
            </a:pPr>
            <a:r>
              <a:rPr lang="en-US" sz="675" b="1">
                <a:solidFill>
                  <a:srgbClr val="848387"/>
                </a:solidFill>
              </a:rPr>
              <a:t>83%</a:t>
            </a:r>
            <a:endParaRPr sz="675"/>
          </a:p>
          <a:p>
            <a:pPr marL="9525">
              <a:lnSpc>
                <a:spcPct val="96555"/>
              </a:lnSpc>
            </a:pPr>
            <a:r>
              <a:rPr lang="en-US" sz="675" b="1">
                <a:solidFill>
                  <a:srgbClr val="848387"/>
                </a:solidFill>
              </a:rPr>
              <a:t>83%</a:t>
            </a:r>
            <a:endParaRPr sz="675"/>
          </a:p>
          <a:p>
            <a:pPr marL="9525">
              <a:lnSpc>
                <a:spcPct val="108333"/>
              </a:lnSpc>
            </a:pPr>
            <a:r>
              <a:rPr lang="en-US" sz="675" b="1">
                <a:solidFill>
                  <a:srgbClr val="848387"/>
                </a:solidFill>
              </a:rPr>
              <a:t>83%</a:t>
            </a:r>
            <a:endParaRPr sz="675"/>
          </a:p>
        </p:txBody>
      </p:sp>
      <p:sp>
        <p:nvSpPr>
          <p:cNvPr id="184" name="Google Shape;572;p8">
            <a:extLst>
              <a:ext uri="{FF2B5EF4-FFF2-40B4-BE49-F238E27FC236}">
                <a16:creationId xmlns:a16="http://schemas.microsoft.com/office/drawing/2014/main" id="{BE27F512-AE00-8B94-93E9-487A0EC57721}"/>
              </a:ext>
            </a:extLst>
          </p:cNvPr>
          <p:cNvSpPr txBox="1"/>
          <p:nvPr/>
        </p:nvSpPr>
        <p:spPr>
          <a:xfrm>
            <a:off x="7285007" y="2145155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85%</a:t>
            </a:r>
            <a:endParaRPr sz="675"/>
          </a:p>
        </p:txBody>
      </p:sp>
      <p:sp>
        <p:nvSpPr>
          <p:cNvPr id="185" name="Google Shape;573;p8">
            <a:extLst>
              <a:ext uri="{FF2B5EF4-FFF2-40B4-BE49-F238E27FC236}">
                <a16:creationId xmlns:a16="http://schemas.microsoft.com/office/drawing/2014/main" id="{E929E40E-8D2F-59ED-5792-B9155A5F1D3E}"/>
              </a:ext>
            </a:extLst>
          </p:cNvPr>
          <p:cNvSpPr txBox="1"/>
          <p:nvPr/>
        </p:nvSpPr>
        <p:spPr>
          <a:xfrm>
            <a:off x="7290055" y="2062192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85%</a:t>
            </a:r>
            <a:endParaRPr sz="675"/>
          </a:p>
        </p:txBody>
      </p:sp>
      <p:sp>
        <p:nvSpPr>
          <p:cNvPr id="186" name="Google Shape;574;p8">
            <a:extLst>
              <a:ext uri="{FF2B5EF4-FFF2-40B4-BE49-F238E27FC236}">
                <a16:creationId xmlns:a16="http://schemas.microsoft.com/office/drawing/2014/main" id="{3CA6F608-4120-6AA6-3775-BE3EB5744BEA}"/>
              </a:ext>
            </a:extLst>
          </p:cNvPr>
          <p:cNvSpPr txBox="1"/>
          <p:nvPr/>
        </p:nvSpPr>
        <p:spPr>
          <a:xfrm>
            <a:off x="7328917" y="1979134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87%</a:t>
            </a:r>
            <a:endParaRPr sz="675"/>
          </a:p>
        </p:txBody>
      </p:sp>
      <p:sp>
        <p:nvSpPr>
          <p:cNvPr id="187" name="Google Shape;575;p8">
            <a:extLst>
              <a:ext uri="{FF2B5EF4-FFF2-40B4-BE49-F238E27FC236}">
                <a16:creationId xmlns:a16="http://schemas.microsoft.com/office/drawing/2014/main" id="{70475A19-CCD3-93A4-BB60-2D2D0C22D570}"/>
              </a:ext>
            </a:extLst>
          </p:cNvPr>
          <p:cNvSpPr txBox="1"/>
          <p:nvPr/>
        </p:nvSpPr>
        <p:spPr>
          <a:xfrm>
            <a:off x="7358159" y="1896171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88%</a:t>
            </a:r>
            <a:endParaRPr sz="675"/>
          </a:p>
        </p:txBody>
      </p:sp>
      <p:sp>
        <p:nvSpPr>
          <p:cNvPr id="188" name="Google Shape;576;p8">
            <a:extLst>
              <a:ext uri="{FF2B5EF4-FFF2-40B4-BE49-F238E27FC236}">
                <a16:creationId xmlns:a16="http://schemas.microsoft.com/office/drawing/2014/main" id="{446050EB-DBE0-A984-6D07-4185B617307E}"/>
              </a:ext>
            </a:extLst>
          </p:cNvPr>
          <p:cNvSpPr txBox="1"/>
          <p:nvPr/>
        </p:nvSpPr>
        <p:spPr>
          <a:xfrm>
            <a:off x="7401402" y="1730245"/>
            <a:ext cx="200978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8574">
              <a:lnSpc>
                <a:spcPct val="108333"/>
              </a:lnSpc>
            </a:pPr>
            <a:r>
              <a:rPr lang="en-US" sz="675" b="1">
                <a:solidFill>
                  <a:srgbClr val="848387"/>
                </a:solidFill>
              </a:rPr>
              <a:t>89%</a:t>
            </a:r>
            <a:endParaRPr sz="675"/>
          </a:p>
          <a:p>
            <a:pPr marL="9525">
              <a:lnSpc>
                <a:spcPct val="108333"/>
              </a:lnSpc>
            </a:pPr>
            <a:r>
              <a:rPr lang="en-US" sz="675" b="1">
                <a:solidFill>
                  <a:srgbClr val="848387"/>
                </a:solidFill>
              </a:rPr>
              <a:t>89%</a:t>
            </a:r>
            <a:endParaRPr sz="675"/>
          </a:p>
        </p:txBody>
      </p:sp>
      <p:sp>
        <p:nvSpPr>
          <p:cNvPr id="189" name="Google Shape;577;p8">
            <a:extLst>
              <a:ext uri="{FF2B5EF4-FFF2-40B4-BE49-F238E27FC236}">
                <a16:creationId xmlns:a16="http://schemas.microsoft.com/office/drawing/2014/main" id="{F8E80937-6022-D0EC-2D57-2377E0D5E273}"/>
              </a:ext>
            </a:extLst>
          </p:cNvPr>
          <p:cNvSpPr txBox="1"/>
          <p:nvPr/>
        </p:nvSpPr>
        <p:spPr>
          <a:xfrm>
            <a:off x="7464458" y="1647283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91%</a:t>
            </a:r>
            <a:endParaRPr sz="675"/>
          </a:p>
        </p:txBody>
      </p:sp>
      <p:sp>
        <p:nvSpPr>
          <p:cNvPr id="190" name="Google Shape;578;p8">
            <a:extLst>
              <a:ext uri="{FF2B5EF4-FFF2-40B4-BE49-F238E27FC236}">
                <a16:creationId xmlns:a16="http://schemas.microsoft.com/office/drawing/2014/main" id="{15456910-2218-5AA2-F560-4D8323DB796F}"/>
              </a:ext>
            </a:extLst>
          </p:cNvPr>
          <p:cNvSpPr txBox="1"/>
          <p:nvPr/>
        </p:nvSpPr>
        <p:spPr>
          <a:xfrm>
            <a:off x="7551136" y="1564225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94%</a:t>
            </a:r>
            <a:endParaRPr sz="675"/>
          </a:p>
        </p:txBody>
      </p:sp>
      <p:sp>
        <p:nvSpPr>
          <p:cNvPr id="191" name="Google Shape;579;p8">
            <a:extLst>
              <a:ext uri="{FF2B5EF4-FFF2-40B4-BE49-F238E27FC236}">
                <a16:creationId xmlns:a16="http://schemas.microsoft.com/office/drawing/2014/main" id="{3E6A9CA5-FEC0-FAC1-28E1-3E1B857D0014}"/>
              </a:ext>
            </a:extLst>
          </p:cNvPr>
          <p:cNvSpPr txBox="1"/>
          <p:nvPr/>
        </p:nvSpPr>
        <p:spPr>
          <a:xfrm>
            <a:off x="7577806" y="1481034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95%</a:t>
            </a:r>
            <a:endParaRPr sz="675"/>
          </a:p>
        </p:txBody>
      </p:sp>
      <p:sp>
        <p:nvSpPr>
          <p:cNvPr id="192" name="Google Shape;580;p8">
            <a:extLst>
              <a:ext uri="{FF2B5EF4-FFF2-40B4-BE49-F238E27FC236}">
                <a16:creationId xmlns:a16="http://schemas.microsoft.com/office/drawing/2014/main" id="{DBA49AEE-BEA3-E704-AE28-A33C9C19BCC4}"/>
              </a:ext>
            </a:extLst>
          </p:cNvPr>
          <p:cNvSpPr txBox="1"/>
          <p:nvPr/>
        </p:nvSpPr>
        <p:spPr>
          <a:xfrm>
            <a:off x="7586950" y="1232564"/>
            <a:ext cx="209550" cy="334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27146">
              <a:lnSpc>
                <a:spcPct val="108333"/>
              </a:lnSpc>
            </a:pPr>
            <a:r>
              <a:rPr lang="en-US" sz="675" b="1">
                <a:solidFill>
                  <a:srgbClr val="848387"/>
                </a:solidFill>
              </a:rPr>
              <a:t>96%</a:t>
            </a:r>
            <a:endParaRPr sz="675"/>
          </a:p>
          <a:p>
            <a:pPr marL="21431">
              <a:lnSpc>
                <a:spcPct val="96555"/>
              </a:lnSpc>
            </a:pPr>
            <a:r>
              <a:rPr lang="en-US" sz="675" b="1">
                <a:solidFill>
                  <a:srgbClr val="848387"/>
                </a:solidFill>
              </a:rPr>
              <a:t>96%</a:t>
            </a:r>
            <a:endParaRPr sz="675"/>
          </a:p>
          <a:p>
            <a:pPr marL="9525">
              <a:lnSpc>
                <a:spcPct val="108333"/>
              </a:lnSpc>
            </a:pPr>
            <a:r>
              <a:rPr lang="en-US" sz="675" b="1">
                <a:solidFill>
                  <a:srgbClr val="848387"/>
                </a:solidFill>
              </a:rPr>
              <a:t>95%</a:t>
            </a:r>
            <a:endParaRPr sz="675"/>
          </a:p>
        </p:txBody>
      </p:sp>
      <p:sp>
        <p:nvSpPr>
          <p:cNvPr id="193" name="Google Shape;581;p8">
            <a:extLst>
              <a:ext uri="{FF2B5EF4-FFF2-40B4-BE49-F238E27FC236}">
                <a16:creationId xmlns:a16="http://schemas.microsoft.com/office/drawing/2014/main" id="{5A29391D-71CE-E4B2-2E42-4C2B1F067A71}"/>
              </a:ext>
            </a:extLst>
          </p:cNvPr>
          <p:cNvSpPr txBox="1"/>
          <p:nvPr/>
        </p:nvSpPr>
        <p:spPr>
          <a:xfrm>
            <a:off x="7645243" y="1149601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97%</a:t>
            </a:r>
            <a:endParaRPr sz="675"/>
          </a:p>
        </p:txBody>
      </p:sp>
      <p:sp>
        <p:nvSpPr>
          <p:cNvPr id="194" name="Google Shape;582;p8">
            <a:extLst>
              <a:ext uri="{FF2B5EF4-FFF2-40B4-BE49-F238E27FC236}">
                <a16:creationId xmlns:a16="http://schemas.microsoft.com/office/drawing/2014/main" id="{9237DACE-A4A5-3B72-B965-D751F246A9B7}"/>
              </a:ext>
            </a:extLst>
          </p:cNvPr>
          <p:cNvSpPr txBox="1"/>
          <p:nvPr/>
        </p:nvSpPr>
        <p:spPr>
          <a:xfrm>
            <a:off x="7652576" y="1066639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98%</a:t>
            </a:r>
            <a:endParaRPr sz="675"/>
          </a:p>
        </p:txBody>
      </p:sp>
      <p:sp>
        <p:nvSpPr>
          <p:cNvPr id="195" name="Google Shape;583;p8">
            <a:extLst>
              <a:ext uri="{FF2B5EF4-FFF2-40B4-BE49-F238E27FC236}">
                <a16:creationId xmlns:a16="http://schemas.microsoft.com/office/drawing/2014/main" id="{F49B7F3D-5D7A-645F-6830-6CF74DCBE1B1}"/>
              </a:ext>
            </a:extLst>
          </p:cNvPr>
          <p:cNvSpPr txBox="1"/>
          <p:nvPr/>
        </p:nvSpPr>
        <p:spPr>
          <a:xfrm>
            <a:off x="7677532" y="983581"/>
            <a:ext cx="191928" cy="1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675" b="1">
                <a:solidFill>
                  <a:srgbClr val="848387"/>
                </a:solidFill>
              </a:rPr>
              <a:t>98%</a:t>
            </a:r>
            <a:endParaRPr sz="675"/>
          </a:p>
        </p:txBody>
      </p:sp>
      <p:sp>
        <p:nvSpPr>
          <p:cNvPr id="196" name="Google Shape;584;p8">
            <a:extLst>
              <a:ext uri="{FF2B5EF4-FFF2-40B4-BE49-F238E27FC236}">
                <a16:creationId xmlns:a16="http://schemas.microsoft.com/office/drawing/2014/main" id="{860649EE-56D0-84D1-1AC8-F0DA54B9D785}"/>
              </a:ext>
            </a:extLst>
          </p:cNvPr>
          <p:cNvSpPr txBox="1"/>
          <p:nvPr/>
        </p:nvSpPr>
        <p:spPr>
          <a:xfrm>
            <a:off x="7727157" y="817655"/>
            <a:ext cx="240075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>
              <a:lnSpc>
                <a:spcPct val="108333"/>
              </a:lnSpc>
            </a:pPr>
            <a:r>
              <a:rPr lang="en-US" sz="675" b="1">
                <a:solidFill>
                  <a:srgbClr val="848387"/>
                </a:solidFill>
              </a:rPr>
              <a:t>100%</a:t>
            </a:r>
            <a:endParaRPr sz="675"/>
          </a:p>
          <a:p>
            <a:pPr marL="9525">
              <a:lnSpc>
                <a:spcPct val="108333"/>
              </a:lnSpc>
            </a:pPr>
            <a:r>
              <a:rPr lang="en-US" sz="675" b="1">
                <a:solidFill>
                  <a:srgbClr val="848387"/>
                </a:solidFill>
              </a:rPr>
              <a:t>100%</a:t>
            </a:r>
            <a:endParaRPr sz="675"/>
          </a:p>
        </p:txBody>
      </p:sp>
      <p:sp>
        <p:nvSpPr>
          <p:cNvPr id="197" name="Google Shape;585;p8">
            <a:extLst>
              <a:ext uri="{FF2B5EF4-FFF2-40B4-BE49-F238E27FC236}">
                <a16:creationId xmlns:a16="http://schemas.microsoft.com/office/drawing/2014/main" id="{900AE731-D23A-BACC-98D9-9E1014DB22E1}"/>
              </a:ext>
            </a:extLst>
          </p:cNvPr>
          <p:cNvSpPr txBox="1"/>
          <p:nvPr/>
        </p:nvSpPr>
        <p:spPr>
          <a:xfrm>
            <a:off x="4278537" y="871468"/>
            <a:ext cx="365189" cy="356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38" rIns="0" bIns="0" anchor="t" anchorCtr="0">
            <a:spAutoFit/>
          </a:bodyPr>
          <a:lstStyle/>
          <a:p>
            <a:pPr marL="12859"/>
            <a:r>
              <a:rPr lang="en-US" sz="525" dirty="0">
                <a:solidFill>
                  <a:srgbClr val="00172C"/>
                </a:solidFill>
              </a:rPr>
              <a:t>Meta 19 C</a:t>
            </a:r>
            <a:endParaRPr sz="525" dirty="0"/>
          </a:p>
          <a:p>
            <a:pPr marL="16669">
              <a:spcBef>
                <a:spcPts val="23"/>
              </a:spcBef>
            </a:pPr>
            <a:r>
              <a:rPr lang="en-US" sz="525" dirty="0">
                <a:solidFill>
                  <a:srgbClr val="00172C"/>
                </a:solidFill>
              </a:rPr>
              <a:t>Meta 18 A</a:t>
            </a:r>
            <a:endParaRPr sz="525" dirty="0"/>
          </a:p>
          <a:p>
            <a:pPr marL="53816">
              <a:spcBef>
                <a:spcPts val="23"/>
              </a:spcBef>
            </a:pPr>
            <a:r>
              <a:rPr lang="en-US" sz="525" dirty="0">
                <a:solidFill>
                  <a:srgbClr val="00172C"/>
                </a:solidFill>
              </a:rPr>
              <a:t>Meta 7 A</a:t>
            </a:r>
            <a:endParaRPr sz="525" dirty="0"/>
          </a:p>
          <a:p>
            <a:pPr marL="53816">
              <a:spcBef>
                <a:spcPts val="26"/>
              </a:spcBef>
            </a:pPr>
            <a:r>
              <a:rPr lang="en-US" sz="525" dirty="0">
                <a:solidFill>
                  <a:srgbClr val="00172C"/>
                </a:solidFill>
              </a:rPr>
              <a:t>Meta 8 A</a:t>
            </a:r>
            <a:endParaRPr sz="525" dirty="0"/>
          </a:p>
          <a:p>
            <a:pPr marL="53816">
              <a:spcBef>
                <a:spcPts val="23"/>
              </a:spcBef>
            </a:pPr>
            <a:r>
              <a:rPr lang="en-US" sz="525" dirty="0">
                <a:solidFill>
                  <a:srgbClr val="00172C"/>
                </a:solidFill>
              </a:rPr>
              <a:t>Meta 9 B</a:t>
            </a:r>
            <a:endParaRPr sz="525" dirty="0"/>
          </a:p>
          <a:p>
            <a:pPr marL="53816">
              <a:spcBef>
                <a:spcPts val="23"/>
              </a:spcBef>
            </a:pPr>
            <a:r>
              <a:rPr lang="en-US" sz="525" dirty="0">
                <a:solidFill>
                  <a:srgbClr val="00172C"/>
                </a:solidFill>
              </a:rPr>
              <a:t>Meta 2 A</a:t>
            </a:r>
            <a:endParaRPr sz="525" dirty="0"/>
          </a:p>
          <a:p>
            <a:pPr marL="16669">
              <a:spcBef>
                <a:spcPts val="23"/>
              </a:spcBef>
            </a:pPr>
            <a:r>
              <a:rPr lang="en-US" sz="525" dirty="0">
                <a:solidFill>
                  <a:srgbClr val="00172C"/>
                </a:solidFill>
              </a:rPr>
              <a:t>Meta 18 E</a:t>
            </a:r>
            <a:endParaRPr sz="525" dirty="0"/>
          </a:p>
          <a:p>
            <a:pPr marL="53816">
              <a:spcBef>
                <a:spcPts val="26"/>
              </a:spcBef>
            </a:pPr>
            <a:r>
              <a:rPr lang="en-US" sz="525" dirty="0">
                <a:solidFill>
                  <a:srgbClr val="00172C"/>
                </a:solidFill>
              </a:rPr>
              <a:t>Meta 3 A</a:t>
            </a:r>
            <a:endParaRPr sz="525" dirty="0"/>
          </a:p>
          <a:p>
            <a:pPr marL="53816">
              <a:spcBef>
                <a:spcPts val="19"/>
              </a:spcBef>
            </a:pPr>
            <a:r>
              <a:rPr lang="en-US" sz="525" dirty="0">
                <a:solidFill>
                  <a:srgbClr val="00172C"/>
                </a:solidFill>
              </a:rPr>
              <a:t>Meta 9 A</a:t>
            </a:r>
            <a:endParaRPr sz="525" dirty="0"/>
          </a:p>
          <a:p>
            <a:pPr marL="53816">
              <a:spcBef>
                <a:spcPts val="26"/>
              </a:spcBef>
            </a:pPr>
            <a:r>
              <a:rPr lang="en-US" sz="525" dirty="0">
                <a:solidFill>
                  <a:srgbClr val="00172C"/>
                </a:solidFill>
              </a:rPr>
              <a:t>Meta 1 A</a:t>
            </a:r>
            <a:endParaRPr sz="525" dirty="0"/>
          </a:p>
          <a:p>
            <a:pPr marL="50006">
              <a:spcBef>
                <a:spcPts val="23"/>
              </a:spcBef>
            </a:pPr>
            <a:r>
              <a:rPr lang="en-US" sz="525" dirty="0">
                <a:solidFill>
                  <a:srgbClr val="00172C"/>
                </a:solidFill>
              </a:rPr>
              <a:t>Meta 8 D</a:t>
            </a:r>
            <a:endParaRPr sz="525" dirty="0"/>
          </a:p>
          <a:p>
            <a:pPr marL="16669">
              <a:spcBef>
                <a:spcPts val="23"/>
              </a:spcBef>
            </a:pPr>
            <a:r>
              <a:rPr lang="en-US" sz="525" dirty="0">
                <a:solidFill>
                  <a:srgbClr val="00172C"/>
                </a:solidFill>
              </a:rPr>
              <a:t>Meta 16 A</a:t>
            </a:r>
            <a:endParaRPr sz="525" dirty="0"/>
          </a:p>
          <a:p>
            <a:pPr marL="53816">
              <a:spcBef>
                <a:spcPts val="23"/>
              </a:spcBef>
            </a:pPr>
            <a:r>
              <a:rPr lang="en-US" sz="525" dirty="0">
                <a:solidFill>
                  <a:srgbClr val="00172C"/>
                </a:solidFill>
              </a:rPr>
              <a:t>Meta 7 B</a:t>
            </a:r>
            <a:endParaRPr sz="525" dirty="0"/>
          </a:p>
          <a:p>
            <a:pPr marL="53816">
              <a:spcBef>
                <a:spcPts val="26"/>
              </a:spcBef>
            </a:pPr>
            <a:r>
              <a:rPr lang="en-US" sz="525" dirty="0">
                <a:solidFill>
                  <a:srgbClr val="00172C"/>
                </a:solidFill>
              </a:rPr>
              <a:t>Meta 3 B</a:t>
            </a:r>
            <a:endParaRPr sz="525" dirty="0"/>
          </a:p>
          <a:p>
            <a:pPr marL="53816">
              <a:spcBef>
                <a:spcPts val="23"/>
              </a:spcBef>
            </a:pPr>
            <a:r>
              <a:rPr lang="en-US" sz="525" dirty="0">
                <a:solidFill>
                  <a:srgbClr val="00172C"/>
                </a:solidFill>
              </a:rPr>
              <a:t>Meta 8 B</a:t>
            </a:r>
            <a:endParaRPr sz="525" dirty="0"/>
          </a:p>
          <a:p>
            <a:pPr marL="53816">
              <a:spcBef>
                <a:spcPts val="23"/>
              </a:spcBef>
            </a:pPr>
            <a:r>
              <a:rPr lang="en-US" sz="525" dirty="0">
                <a:solidFill>
                  <a:srgbClr val="00172C"/>
                </a:solidFill>
              </a:rPr>
              <a:t>Meta 2 B</a:t>
            </a:r>
            <a:endParaRPr sz="525" dirty="0"/>
          </a:p>
          <a:p>
            <a:pPr marL="16669">
              <a:spcBef>
                <a:spcPts val="23"/>
              </a:spcBef>
            </a:pPr>
            <a:r>
              <a:rPr lang="en-US" sz="525" dirty="0">
                <a:solidFill>
                  <a:srgbClr val="00172C"/>
                </a:solidFill>
              </a:rPr>
              <a:t>Meta 18 B</a:t>
            </a:r>
            <a:endParaRPr sz="525" dirty="0"/>
          </a:p>
          <a:p>
            <a:pPr marL="16669">
              <a:spcBef>
                <a:spcPts val="23"/>
              </a:spcBef>
            </a:pPr>
            <a:r>
              <a:rPr lang="en-US" sz="525" dirty="0">
                <a:solidFill>
                  <a:srgbClr val="00172C"/>
                </a:solidFill>
              </a:rPr>
              <a:t>Meta 19 E</a:t>
            </a:r>
            <a:endParaRPr sz="525" dirty="0"/>
          </a:p>
          <a:p>
            <a:pPr marL="50006">
              <a:spcBef>
                <a:spcPts val="23"/>
              </a:spcBef>
            </a:pPr>
            <a:r>
              <a:rPr lang="en-US" sz="525" dirty="0">
                <a:solidFill>
                  <a:srgbClr val="00172C"/>
                </a:solidFill>
              </a:rPr>
              <a:t>Meta 8 C</a:t>
            </a:r>
            <a:endParaRPr sz="525" dirty="0"/>
          </a:p>
          <a:p>
            <a:pPr marL="16669">
              <a:spcBef>
                <a:spcPts val="23"/>
              </a:spcBef>
            </a:pPr>
            <a:r>
              <a:rPr lang="en-US" sz="525" dirty="0">
                <a:solidFill>
                  <a:srgbClr val="00172C"/>
                </a:solidFill>
              </a:rPr>
              <a:t>Meta 17 A</a:t>
            </a:r>
            <a:endParaRPr sz="525" dirty="0"/>
          </a:p>
          <a:p>
            <a:pPr marL="53816">
              <a:spcBef>
                <a:spcPts val="26"/>
              </a:spcBef>
            </a:pPr>
            <a:r>
              <a:rPr lang="en-US" sz="525" dirty="0">
                <a:solidFill>
                  <a:srgbClr val="00172C"/>
                </a:solidFill>
              </a:rPr>
              <a:t>Meta 4 A</a:t>
            </a:r>
            <a:endParaRPr sz="525" dirty="0"/>
          </a:p>
          <a:p>
            <a:pPr marL="12859">
              <a:spcBef>
                <a:spcPts val="23"/>
              </a:spcBef>
            </a:pPr>
            <a:r>
              <a:rPr lang="en-US" sz="525" dirty="0">
                <a:solidFill>
                  <a:srgbClr val="00172C"/>
                </a:solidFill>
              </a:rPr>
              <a:t>Meta 18 D</a:t>
            </a:r>
            <a:endParaRPr sz="525" dirty="0"/>
          </a:p>
          <a:p>
            <a:pPr marL="50006">
              <a:spcBef>
                <a:spcPts val="23"/>
              </a:spcBef>
            </a:pPr>
            <a:r>
              <a:rPr lang="en-US" sz="525" dirty="0">
                <a:solidFill>
                  <a:srgbClr val="00172C"/>
                </a:solidFill>
              </a:rPr>
              <a:t>Meta 7 C</a:t>
            </a:r>
            <a:endParaRPr sz="525" dirty="0"/>
          </a:p>
          <a:p>
            <a:pPr marL="12859">
              <a:spcBef>
                <a:spcPts val="23"/>
              </a:spcBef>
            </a:pPr>
            <a:r>
              <a:rPr lang="en-US" sz="525" dirty="0">
                <a:solidFill>
                  <a:srgbClr val="00172C"/>
                </a:solidFill>
              </a:rPr>
              <a:t>Meta 19 D</a:t>
            </a:r>
            <a:endParaRPr sz="525" dirty="0"/>
          </a:p>
          <a:p>
            <a:pPr marL="9525">
              <a:spcBef>
                <a:spcPts val="26"/>
              </a:spcBef>
            </a:pPr>
            <a:r>
              <a:rPr lang="en-US" sz="525" dirty="0">
                <a:solidFill>
                  <a:srgbClr val="00172C"/>
                </a:solidFill>
              </a:rPr>
              <a:t>Meta 18 G</a:t>
            </a:r>
            <a:endParaRPr sz="525" dirty="0"/>
          </a:p>
          <a:p>
            <a:pPr marL="20479">
              <a:spcBef>
                <a:spcPts val="23"/>
              </a:spcBef>
            </a:pPr>
            <a:r>
              <a:rPr lang="en-US" sz="525" dirty="0">
                <a:solidFill>
                  <a:srgbClr val="00172C"/>
                </a:solidFill>
              </a:rPr>
              <a:t>Meta 18 F</a:t>
            </a:r>
            <a:endParaRPr sz="525" dirty="0"/>
          </a:p>
          <a:p>
            <a:pPr marL="53816">
              <a:spcBef>
                <a:spcPts val="23"/>
              </a:spcBef>
            </a:pPr>
            <a:r>
              <a:rPr lang="en-US" sz="525" dirty="0">
                <a:solidFill>
                  <a:srgbClr val="00172C"/>
                </a:solidFill>
              </a:rPr>
              <a:t>Meta 1 B</a:t>
            </a:r>
            <a:endParaRPr sz="525" dirty="0"/>
          </a:p>
          <a:p>
            <a:pPr marL="16669">
              <a:spcBef>
                <a:spcPts val="23"/>
              </a:spcBef>
            </a:pPr>
            <a:r>
              <a:rPr lang="en-US" sz="525" dirty="0">
                <a:solidFill>
                  <a:srgbClr val="00172C"/>
                </a:solidFill>
              </a:rPr>
              <a:t>Meta 15 B</a:t>
            </a:r>
            <a:endParaRPr sz="525" dirty="0"/>
          </a:p>
          <a:p>
            <a:pPr marL="12859">
              <a:spcBef>
                <a:spcPts val="23"/>
              </a:spcBef>
            </a:pPr>
            <a:r>
              <a:rPr lang="en-US" sz="525" dirty="0">
                <a:solidFill>
                  <a:srgbClr val="00172C"/>
                </a:solidFill>
              </a:rPr>
              <a:t>Meta 18 C</a:t>
            </a:r>
            <a:endParaRPr sz="525" dirty="0"/>
          </a:p>
          <a:p>
            <a:pPr marL="12859">
              <a:spcBef>
                <a:spcPts val="23"/>
              </a:spcBef>
            </a:pPr>
            <a:r>
              <a:rPr lang="en-US" sz="525" dirty="0">
                <a:solidFill>
                  <a:srgbClr val="00172C"/>
                </a:solidFill>
              </a:rPr>
              <a:t>Meta 15 D</a:t>
            </a:r>
            <a:endParaRPr sz="525" dirty="0"/>
          </a:p>
          <a:p>
            <a:pPr marL="53816">
              <a:spcBef>
                <a:spcPts val="23"/>
              </a:spcBef>
            </a:pPr>
            <a:r>
              <a:rPr lang="en-US" sz="525" dirty="0">
                <a:solidFill>
                  <a:srgbClr val="00172C"/>
                </a:solidFill>
              </a:rPr>
              <a:t>Meta 5 A</a:t>
            </a:r>
            <a:endParaRPr sz="525" dirty="0"/>
          </a:p>
          <a:p>
            <a:pPr marL="16669">
              <a:spcBef>
                <a:spcPts val="26"/>
              </a:spcBef>
            </a:pPr>
            <a:r>
              <a:rPr lang="en-US" sz="525" dirty="0">
                <a:solidFill>
                  <a:srgbClr val="00172C"/>
                </a:solidFill>
              </a:rPr>
              <a:t>Meta 15 A</a:t>
            </a:r>
            <a:endParaRPr sz="525" dirty="0"/>
          </a:p>
          <a:p>
            <a:pPr marL="20479">
              <a:spcBef>
                <a:spcPts val="23"/>
              </a:spcBef>
            </a:pPr>
            <a:r>
              <a:rPr lang="en-US" sz="525" dirty="0">
                <a:solidFill>
                  <a:srgbClr val="00172C"/>
                </a:solidFill>
              </a:rPr>
              <a:t>Meta 19 F</a:t>
            </a:r>
            <a:endParaRPr sz="525" dirty="0"/>
          </a:p>
          <a:p>
            <a:pPr marL="53816">
              <a:spcBef>
                <a:spcPts val="23"/>
              </a:spcBef>
            </a:pPr>
            <a:r>
              <a:rPr lang="en-US" sz="525" dirty="0">
                <a:solidFill>
                  <a:srgbClr val="00172C"/>
                </a:solidFill>
              </a:rPr>
              <a:t>Meta 6 A</a:t>
            </a:r>
            <a:endParaRPr sz="525" dirty="0"/>
          </a:p>
          <a:p>
            <a:pPr marL="12859">
              <a:spcBef>
                <a:spcPts val="26"/>
              </a:spcBef>
            </a:pPr>
            <a:r>
              <a:rPr lang="en-US" sz="525" dirty="0">
                <a:solidFill>
                  <a:srgbClr val="00172C"/>
                </a:solidFill>
              </a:rPr>
              <a:t>Meta 15 C</a:t>
            </a:r>
            <a:endParaRPr sz="525" dirty="0"/>
          </a:p>
          <a:p>
            <a:pPr marL="16669">
              <a:spcBef>
                <a:spcPts val="23"/>
              </a:spcBef>
            </a:pPr>
            <a:r>
              <a:rPr lang="en-US" sz="525" dirty="0">
                <a:solidFill>
                  <a:srgbClr val="00172C"/>
                </a:solidFill>
              </a:rPr>
              <a:t>Meta 20 A</a:t>
            </a:r>
            <a:endParaRPr sz="525" dirty="0"/>
          </a:p>
          <a:p>
            <a:pPr marL="53816">
              <a:spcBef>
                <a:spcPts val="23"/>
              </a:spcBef>
            </a:pPr>
            <a:r>
              <a:rPr lang="en-US" sz="525" dirty="0">
                <a:solidFill>
                  <a:srgbClr val="00172C"/>
                </a:solidFill>
              </a:rPr>
              <a:t>Meta 6 B</a:t>
            </a:r>
            <a:endParaRPr sz="525" dirty="0"/>
          </a:p>
          <a:p>
            <a:pPr marL="16669">
              <a:spcBef>
                <a:spcPts val="23"/>
              </a:spcBef>
            </a:pPr>
            <a:r>
              <a:rPr lang="en-US" sz="525" dirty="0">
                <a:solidFill>
                  <a:srgbClr val="00172C"/>
                </a:solidFill>
              </a:rPr>
              <a:t>Meta 16 B</a:t>
            </a:r>
            <a:endParaRPr sz="525" dirty="0"/>
          </a:p>
          <a:p>
            <a:pPr marL="16669">
              <a:spcBef>
                <a:spcPts val="23"/>
              </a:spcBef>
            </a:pPr>
            <a:r>
              <a:rPr lang="en-US" sz="525" dirty="0">
                <a:solidFill>
                  <a:srgbClr val="00172C"/>
                </a:solidFill>
              </a:rPr>
              <a:t>Meta 11 B</a:t>
            </a:r>
            <a:endParaRPr sz="525" dirty="0"/>
          </a:p>
          <a:p>
            <a:pPr marL="16669">
              <a:spcBef>
                <a:spcPts val="23"/>
              </a:spcBef>
            </a:pPr>
            <a:r>
              <a:rPr lang="en-US" sz="525" dirty="0">
                <a:solidFill>
                  <a:srgbClr val="00172C"/>
                </a:solidFill>
              </a:rPr>
              <a:t>Meta 19 B</a:t>
            </a:r>
            <a:endParaRPr sz="525" dirty="0"/>
          </a:p>
          <a:p>
            <a:pPr marL="12859">
              <a:spcBef>
                <a:spcPts val="26"/>
              </a:spcBef>
            </a:pPr>
            <a:r>
              <a:rPr lang="en-US" sz="525" dirty="0">
                <a:solidFill>
                  <a:srgbClr val="00172C"/>
                </a:solidFill>
              </a:rPr>
              <a:t>Meta 18 H</a:t>
            </a:r>
            <a:endParaRPr sz="525" dirty="0"/>
          </a:p>
          <a:p>
            <a:pPr marL="16669">
              <a:spcBef>
                <a:spcPts val="23"/>
              </a:spcBef>
            </a:pPr>
            <a:r>
              <a:rPr lang="en-US" sz="525" dirty="0">
                <a:solidFill>
                  <a:srgbClr val="00172C"/>
                </a:solidFill>
              </a:rPr>
              <a:t>Meta 11 A</a:t>
            </a:r>
            <a:endParaRPr sz="525" dirty="0"/>
          </a:p>
          <a:p>
            <a:pPr marL="16669">
              <a:spcBef>
                <a:spcPts val="23"/>
              </a:spcBef>
            </a:pPr>
            <a:r>
              <a:rPr lang="en-US" sz="525" dirty="0">
                <a:solidFill>
                  <a:srgbClr val="00172C"/>
                </a:solidFill>
              </a:rPr>
              <a:t>Meta 19 A</a:t>
            </a:r>
            <a:endParaRPr sz="525" dirty="0"/>
          </a:p>
          <a:p>
            <a:pPr marL="16669">
              <a:spcBef>
                <a:spcPts val="23"/>
              </a:spcBef>
            </a:pPr>
            <a:r>
              <a:rPr lang="en-US" sz="525" dirty="0">
                <a:solidFill>
                  <a:srgbClr val="00172C"/>
                </a:solidFill>
              </a:rPr>
              <a:t>Meta 10 A</a:t>
            </a:r>
            <a:endParaRPr sz="525" dirty="0"/>
          </a:p>
        </p:txBody>
      </p:sp>
      <p:sp>
        <p:nvSpPr>
          <p:cNvPr id="198" name="Google Shape;586;p8">
            <a:extLst>
              <a:ext uri="{FF2B5EF4-FFF2-40B4-BE49-F238E27FC236}">
                <a16:creationId xmlns:a16="http://schemas.microsoft.com/office/drawing/2014/main" id="{FB2FE555-76E5-09E8-B8F2-94F2A481679C}"/>
              </a:ext>
            </a:extLst>
          </p:cNvPr>
          <p:cNvSpPr/>
          <p:nvPr/>
        </p:nvSpPr>
        <p:spPr>
          <a:xfrm>
            <a:off x="4042697" y="3986433"/>
            <a:ext cx="217170" cy="516731"/>
          </a:xfrm>
          <a:custGeom>
            <a:avLst/>
            <a:gdLst/>
            <a:ahLst/>
            <a:cxnLst/>
            <a:rect l="l" t="t" r="r" b="b"/>
            <a:pathLst>
              <a:path w="289560" h="688975" extrusionOk="0">
                <a:moveTo>
                  <a:pt x="289560" y="688848"/>
                </a:moveTo>
                <a:lnTo>
                  <a:pt x="233183" y="686951"/>
                </a:lnTo>
                <a:lnTo>
                  <a:pt x="187166" y="681778"/>
                </a:lnTo>
                <a:lnTo>
                  <a:pt x="156150" y="674108"/>
                </a:lnTo>
                <a:lnTo>
                  <a:pt x="144779" y="664718"/>
                </a:lnTo>
                <a:lnTo>
                  <a:pt x="144779" y="368554"/>
                </a:lnTo>
                <a:lnTo>
                  <a:pt x="133409" y="359163"/>
                </a:lnTo>
                <a:lnTo>
                  <a:pt x="102393" y="351493"/>
                </a:lnTo>
                <a:lnTo>
                  <a:pt x="56376" y="346320"/>
                </a:lnTo>
                <a:lnTo>
                  <a:pt x="0" y="344424"/>
                </a:lnTo>
                <a:lnTo>
                  <a:pt x="56376" y="342527"/>
                </a:lnTo>
                <a:lnTo>
                  <a:pt x="102393" y="337354"/>
                </a:lnTo>
                <a:lnTo>
                  <a:pt x="133409" y="329684"/>
                </a:lnTo>
                <a:lnTo>
                  <a:pt x="144779" y="320294"/>
                </a:lnTo>
                <a:lnTo>
                  <a:pt x="144779" y="24130"/>
                </a:lnTo>
                <a:lnTo>
                  <a:pt x="156150" y="14739"/>
                </a:lnTo>
                <a:lnTo>
                  <a:pt x="187166" y="7069"/>
                </a:lnTo>
                <a:lnTo>
                  <a:pt x="233183" y="1896"/>
                </a:lnTo>
                <a:lnTo>
                  <a:pt x="289560" y="0"/>
                </a:lnTo>
              </a:path>
            </a:pathLst>
          </a:custGeom>
          <a:noFill/>
          <a:ln w="9525" cap="flat" cmpd="sng">
            <a:solidFill>
              <a:srgbClr val="CC31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50"/>
          </a:p>
        </p:txBody>
      </p:sp>
      <p:sp>
        <p:nvSpPr>
          <p:cNvPr id="199" name="Google Shape;587;p8">
            <a:extLst>
              <a:ext uri="{FF2B5EF4-FFF2-40B4-BE49-F238E27FC236}">
                <a16:creationId xmlns:a16="http://schemas.microsoft.com/office/drawing/2014/main" id="{B0BCD02F-7262-025A-6FF3-F196C10F32D0}"/>
              </a:ext>
            </a:extLst>
          </p:cNvPr>
          <p:cNvSpPr txBox="1"/>
          <p:nvPr/>
        </p:nvSpPr>
        <p:spPr>
          <a:xfrm>
            <a:off x="3848959" y="4019197"/>
            <a:ext cx="133350" cy="4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2700" b="1">
                <a:solidFill>
                  <a:srgbClr val="C00000"/>
                </a:solidFill>
              </a:rPr>
              <a:t>!</a:t>
            </a:r>
            <a:endParaRPr sz="2700"/>
          </a:p>
        </p:txBody>
      </p:sp>
    </p:spTree>
    <p:extLst>
      <p:ext uri="{BB962C8B-B14F-4D97-AF65-F5344CB8AC3E}">
        <p14:creationId xmlns:p14="http://schemas.microsoft.com/office/powerpoint/2010/main" val="1485085332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70;p56">
            <a:extLst>
              <a:ext uri="{FF2B5EF4-FFF2-40B4-BE49-F238E27FC236}">
                <a16:creationId xmlns:a16="http://schemas.microsoft.com/office/drawing/2014/main" id="{7549BAAB-2F0E-AD42-BB3D-B0AB070EB8C5}"/>
              </a:ext>
            </a:extLst>
          </p:cNvPr>
          <p:cNvSpPr/>
          <p:nvPr/>
        </p:nvSpPr>
        <p:spPr>
          <a:xfrm>
            <a:off x="4301836" y="1691950"/>
            <a:ext cx="4220158" cy="3241922"/>
          </a:xfrm>
          <a:prstGeom prst="rect">
            <a:avLst/>
          </a:prstGeom>
          <a:solidFill>
            <a:srgbClr val="EDF7F5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400"/>
            </a:pPr>
            <a:endParaRPr sz="1200" dirty="0">
              <a:solidFill>
                <a:srgbClr val="525252"/>
              </a:solidFill>
            </a:endParaRPr>
          </a:p>
        </p:txBody>
      </p:sp>
      <p:sp>
        <p:nvSpPr>
          <p:cNvPr id="170" name="Google Shape;170;p8"/>
          <p:cNvSpPr/>
          <p:nvPr/>
        </p:nvSpPr>
        <p:spPr>
          <a:xfrm>
            <a:off x="-51620" y="425698"/>
            <a:ext cx="412955" cy="484748"/>
          </a:xfrm>
          <a:prstGeom prst="rect">
            <a:avLst/>
          </a:prstGeom>
          <a:solidFill>
            <a:srgbClr val="16BA9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endParaRPr sz="1350">
              <a:solidFill>
                <a:schemeClr val="lt1"/>
              </a:solidFill>
            </a:endParaRPr>
          </a:p>
        </p:txBody>
      </p:sp>
      <p:sp>
        <p:nvSpPr>
          <p:cNvPr id="171" name="Google Shape;171;p8"/>
          <p:cNvSpPr txBox="1"/>
          <p:nvPr/>
        </p:nvSpPr>
        <p:spPr>
          <a:xfrm>
            <a:off x="400697" y="484881"/>
            <a:ext cx="8192925" cy="34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lvl="0">
              <a:lnSpc>
                <a:spcPct val="90000"/>
              </a:lnSpc>
            </a:pPr>
            <a:r>
              <a:rPr lang="pt-BR" sz="1200" b="1" dirty="0">
                <a:solidFill>
                  <a:srgbClr val="0084AA"/>
                </a:solidFill>
              </a:rPr>
              <a:t>OS PLANOS DECENAIS DE EDUCAÇÃO E O PNE </a:t>
            </a:r>
          </a:p>
          <a:p>
            <a:pPr lvl="0">
              <a:lnSpc>
                <a:spcPct val="90000"/>
              </a:lnSpc>
              <a:buSzPts val="2800"/>
            </a:pPr>
            <a:r>
              <a:rPr lang="pt-BR" sz="825" i="1" dirty="0">
                <a:solidFill>
                  <a:srgbClr val="5E7494"/>
                </a:solidFill>
              </a:rPr>
              <a:t>REGIME DE COLABORAÇÃO: VISANDO O ALCANCE DAS METAS DO PNE</a:t>
            </a:r>
            <a:endParaRPr lang="pt-BR" sz="900" dirty="0"/>
          </a:p>
        </p:txBody>
      </p:sp>
      <p:sp>
        <p:nvSpPr>
          <p:cNvPr id="182" name="Google Shape;182;p8"/>
          <p:cNvSpPr/>
          <p:nvPr/>
        </p:nvSpPr>
        <p:spPr>
          <a:xfrm>
            <a:off x="4327627" y="1716223"/>
            <a:ext cx="4122422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SzPts val="1400"/>
            </a:pPr>
            <a:r>
              <a:rPr lang="pt-BR" altLang="pt-BR" sz="1050" b="1" dirty="0">
                <a:solidFill>
                  <a:srgbClr val="0084AA"/>
                </a:solidFill>
                <a:latin typeface="Calibri"/>
                <a:ea typeface="Calibri"/>
                <a:cs typeface="Calibri"/>
                <a:sym typeface="Arial" panose="020B0604020202020204" pitchFamily="34" charset="0"/>
              </a:rPr>
              <a:t>NOSSAS COMPETÊNCIAS  </a:t>
            </a:r>
          </a:p>
          <a:p>
            <a:pPr algn="ctr">
              <a:buSzPts val="1400"/>
            </a:pPr>
            <a:endParaRPr lang="pt-BR" altLang="pt-BR" sz="1050" kern="1200" dirty="0">
              <a:solidFill>
                <a:srgbClr val="525252"/>
              </a:solidFill>
              <a:latin typeface="+mn-lt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>
              <a:buSzPts val="1400"/>
            </a:pPr>
            <a:r>
              <a:rPr lang="pt-BR" altLang="pt-BR" sz="1050" kern="1200" dirty="0">
                <a:solidFill>
                  <a:srgbClr val="525252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[1] Estabelecer estratégias e instrumentos para o monitoramento e a avaliação dos planos de educação municipais, estaduais e distrital por meio da Plataforma +PNE.</a:t>
            </a:r>
          </a:p>
          <a:p>
            <a:pPr algn="ctr">
              <a:buSzPts val="1400"/>
            </a:pPr>
            <a:endParaRPr lang="pt-BR" altLang="pt-BR" sz="1050" kern="1200" dirty="0">
              <a:solidFill>
                <a:srgbClr val="525252"/>
              </a:solidFill>
              <a:latin typeface="+mn-lt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>
              <a:buSzPts val="1400"/>
            </a:pPr>
            <a:r>
              <a:rPr lang="pt-BR" altLang="pt-BR" sz="1050" kern="1200" dirty="0">
                <a:solidFill>
                  <a:srgbClr val="525252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[2] Induzir políticas públicas para a efetivação do regime de colaboração e mapear, acompanhar e fortalecer mecanismos e redes colaborativas existentes.</a:t>
            </a:r>
          </a:p>
          <a:p>
            <a:pPr algn="ctr">
              <a:buSzPts val="1400"/>
            </a:pPr>
            <a:endParaRPr lang="pt-BR" altLang="pt-BR" sz="1050" kern="1200" dirty="0">
              <a:solidFill>
                <a:srgbClr val="525252"/>
              </a:solidFill>
              <a:latin typeface="+mn-lt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>
              <a:buSzPts val="1400"/>
            </a:pPr>
            <a:r>
              <a:rPr lang="pt-BR" altLang="pt-BR" sz="1050" kern="1200" dirty="0">
                <a:solidFill>
                  <a:srgbClr val="525252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[3] Implementar e aprimorar o Diagnóstico e Plano do Plano de Ações Articuladas  (PAR) - por meio do </a:t>
            </a:r>
            <a:r>
              <a:rPr lang="pt-BR" altLang="pt-BR" sz="1050" kern="1200" dirty="0" err="1">
                <a:solidFill>
                  <a:srgbClr val="525252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Simec</a:t>
            </a:r>
            <a:r>
              <a:rPr lang="pt-BR" altLang="pt-BR" sz="1050" kern="1200" dirty="0">
                <a:solidFill>
                  <a:srgbClr val="525252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- instrumento de planejamento que orienta o atendimento do MEC e do FNDE aos entes federados a título de cooperação, auxílio, apoio técnico e assistência financeira.</a:t>
            </a:r>
          </a:p>
          <a:p>
            <a:pPr algn="ctr">
              <a:buSzPts val="1400"/>
            </a:pPr>
            <a:endParaRPr lang="pt-BR" altLang="pt-BR" sz="1050" kern="1200" dirty="0">
              <a:solidFill>
                <a:srgbClr val="525252"/>
              </a:solidFill>
              <a:latin typeface="+mn-lt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>
              <a:buSzPts val="1400"/>
            </a:pPr>
            <a:r>
              <a:rPr lang="pt-BR" altLang="pt-BR" sz="1050" kern="1200" dirty="0">
                <a:solidFill>
                  <a:srgbClr val="525252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[4] Acompanhar as discussões para a institucionalização do SNE e a discussão de diretrizes nacionais centrais, tais como parâmetros de qualidade e CAQ.</a:t>
            </a:r>
          </a:p>
        </p:txBody>
      </p:sp>
      <p:sp>
        <p:nvSpPr>
          <p:cNvPr id="17" name="Google Shape;53;p7">
            <a:extLst>
              <a:ext uri="{FF2B5EF4-FFF2-40B4-BE49-F238E27FC236}">
                <a16:creationId xmlns:a16="http://schemas.microsoft.com/office/drawing/2014/main" id="{792E39CB-16F9-47D4-B7B1-66C899CF2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841" y="2968472"/>
            <a:ext cx="2380059" cy="62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>
            <a:sp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r>
              <a:rPr lang="pt-BR" altLang="pt-BR" sz="1200" i="1" dirty="0">
                <a:solidFill>
                  <a:srgbClr val="5E7494"/>
                </a:solidFill>
              </a:rPr>
              <a:t>monitoramento e avalição dos Planos Decenais de Educação e o apoio técnico e financeiro.</a:t>
            </a:r>
            <a:endParaRPr lang="pt-BR" altLang="pt-BR" sz="1200" dirty="0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Google Shape;54;p7">
            <a:extLst>
              <a:ext uri="{FF2B5EF4-FFF2-40B4-BE49-F238E27FC236}">
                <a16:creationId xmlns:a16="http://schemas.microsoft.com/office/drawing/2014/main" id="{95485F7F-E142-4018-A1DB-414062CCD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432" y="4058835"/>
            <a:ext cx="597694" cy="620162"/>
          </a:xfrm>
          <a:prstGeom prst="ellipse">
            <a:avLst/>
          </a:prstGeom>
          <a:solidFill>
            <a:srgbClr val="B7D7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34275" rIns="68569" bIns="34275" anchor="ctr"/>
          <a:lstStyle/>
          <a:p>
            <a:pPr algn="ctr">
              <a:buClr>
                <a:srgbClr val="000000"/>
              </a:buClr>
              <a:buSzPts val="1800"/>
              <a:buFont typeface="Arial" panose="020B0604020202020204" pitchFamily="34" charset="0"/>
              <a:buNone/>
            </a:pPr>
            <a:endParaRPr lang="pt-BR" altLang="pt-BR" sz="105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Google Shape;55;p7">
            <a:extLst>
              <a:ext uri="{FF2B5EF4-FFF2-40B4-BE49-F238E27FC236}">
                <a16:creationId xmlns:a16="http://schemas.microsoft.com/office/drawing/2014/main" id="{0646EB69-9CB0-41EB-AD05-06997EF11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841" y="4162343"/>
            <a:ext cx="2380059" cy="43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pt-BR" altLang="pt-BR" sz="1200" i="1" dirty="0">
                <a:solidFill>
                  <a:srgbClr val="5E7494"/>
                </a:solidFill>
              </a:rPr>
              <a:t>SNE e os parâmetros de qualidade da educação básica.</a:t>
            </a:r>
          </a:p>
        </p:txBody>
      </p:sp>
      <p:sp>
        <p:nvSpPr>
          <p:cNvPr id="20" name="Google Shape;56;p7">
            <a:extLst>
              <a:ext uri="{FF2B5EF4-FFF2-40B4-BE49-F238E27FC236}">
                <a16:creationId xmlns:a16="http://schemas.microsoft.com/office/drawing/2014/main" id="{88919919-B71C-48E5-BF5C-43A8FA14F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860" y="2968472"/>
            <a:ext cx="596504" cy="596504"/>
          </a:xfrm>
          <a:prstGeom prst="ellipse">
            <a:avLst/>
          </a:prstGeom>
          <a:solidFill>
            <a:srgbClr val="B7D7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34275" rIns="68569" bIns="34275" anchor="ctr"/>
          <a:lstStyle/>
          <a:p>
            <a:pPr algn="ctr">
              <a:buClr>
                <a:srgbClr val="000000"/>
              </a:buClr>
              <a:buSzPts val="1800"/>
              <a:buFont typeface="Arial" panose="020B0604020202020204" pitchFamily="34" charset="0"/>
              <a:buNone/>
            </a:pPr>
            <a:endParaRPr lang="pt-BR" altLang="pt-BR" sz="105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1" name="Google Shape;58;p7">
            <a:extLst>
              <a:ext uri="{FF2B5EF4-FFF2-40B4-BE49-F238E27FC236}">
                <a16:creationId xmlns:a16="http://schemas.microsoft.com/office/drawing/2014/main" id="{4122E574-1F81-4926-9EB8-B1AC6674A3E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59" y="3092854"/>
            <a:ext cx="545306" cy="36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Google Shape;59;p7">
            <a:extLst>
              <a:ext uri="{FF2B5EF4-FFF2-40B4-BE49-F238E27FC236}">
                <a16:creationId xmlns:a16="http://schemas.microsoft.com/office/drawing/2014/main" id="{6C8955AB-985C-4DFD-900E-5FF65970B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840" y="2104386"/>
            <a:ext cx="2300288" cy="25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>
            <a:sp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r>
              <a:rPr lang="pt-BR" altLang="pt-BR" sz="1200" i="1" dirty="0">
                <a:solidFill>
                  <a:srgbClr val="5E7494"/>
                </a:solidFill>
                <a:cs typeface="Arial" panose="020B0604020202020204" pitchFamily="34" charset="0"/>
                <a:sym typeface="Arial" panose="020B0604020202020204" pitchFamily="34" charset="0"/>
              </a:rPr>
              <a:t>Regime de Colaboração.</a:t>
            </a:r>
            <a:endParaRPr lang="pt-BR" altLang="pt-BR" sz="1200" i="1" dirty="0">
              <a:solidFill>
                <a:srgbClr val="7B7B7B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Google Shape;60;p7">
            <a:extLst>
              <a:ext uri="{FF2B5EF4-FFF2-40B4-BE49-F238E27FC236}">
                <a16:creationId xmlns:a16="http://schemas.microsoft.com/office/drawing/2014/main" id="{D1188CCE-9FBA-4D2D-A7E0-5ACA45E51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832" y="1949385"/>
            <a:ext cx="596504" cy="597694"/>
          </a:xfrm>
          <a:prstGeom prst="ellipse">
            <a:avLst/>
          </a:prstGeom>
          <a:solidFill>
            <a:srgbClr val="B7D7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34275" rIns="68569" bIns="34275" anchor="ctr"/>
          <a:lstStyle/>
          <a:p>
            <a:pPr algn="ctr">
              <a:buClr>
                <a:srgbClr val="000000"/>
              </a:buClr>
              <a:buSzPts val="1800"/>
              <a:buFont typeface="Arial" panose="020B0604020202020204" pitchFamily="34" charset="0"/>
              <a:buNone/>
            </a:pPr>
            <a:endParaRPr lang="pt-BR" altLang="pt-BR" sz="105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4" name="Google Shape;234;p19">
            <a:extLst>
              <a:ext uri="{FF2B5EF4-FFF2-40B4-BE49-F238E27FC236}">
                <a16:creationId xmlns:a16="http://schemas.microsoft.com/office/drawing/2014/main" id="{DA8D1BC5-4D72-4F7E-82C6-FFD9C9FFA90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3" y="2067218"/>
            <a:ext cx="47982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Google Shape;242;p19">
            <a:extLst>
              <a:ext uri="{FF2B5EF4-FFF2-40B4-BE49-F238E27FC236}">
                <a16:creationId xmlns:a16="http://schemas.microsoft.com/office/drawing/2014/main" id="{9CD357CF-8A6D-4160-BF4E-B6198DC679C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29" y="4162343"/>
            <a:ext cx="571500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Google Shape;86;p56">
            <a:extLst>
              <a:ext uri="{FF2B5EF4-FFF2-40B4-BE49-F238E27FC236}">
                <a16:creationId xmlns:a16="http://schemas.microsoft.com/office/drawing/2014/main" id="{E8961EE4-3941-492D-A203-FFA20C5FD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979" y="1055647"/>
            <a:ext cx="34529" cy="484584"/>
          </a:xfrm>
          <a:prstGeom prst="rect">
            <a:avLst/>
          </a:prstGeom>
          <a:solidFill>
            <a:srgbClr val="16BA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 anchor="ctr"/>
          <a:lstStyle/>
          <a:p>
            <a:pPr algn="ctr">
              <a:buClr>
                <a:srgbClr val="000000"/>
              </a:buClr>
              <a:buSzPts val="1800"/>
              <a:buFont typeface="Arial" panose="020B0604020202020204" pitchFamily="34" charset="0"/>
              <a:buNone/>
            </a:pPr>
            <a:endParaRPr lang="pt-BR" altLang="pt-BR" sz="105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Google Shape;94;p56">
            <a:extLst>
              <a:ext uri="{FF2B5EF4-FFF2-40B4-BE49-F238E27FC236}">
                <a16:creationId xmlns:a16="http://schemas.microsoft.com/office/drawing/2014/main" id="{673BBE84-A00E-45A1-AFB1-1A4E18591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508" y="1063643"/>
            <a:ext cx="8265319" cy="43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>
            <a:spAutoFit/>
          </a:bodyPr>
          <a:lstStyle/>
          <a:p>
            <a:pPr lvl="0">
              <a:buSzPts val="1600"/>
            </a:pPr>
            <a:r>
              <a:rPr lang="pt-BR" sz="1200" dirty="0">
                <a:solidFill>
                  <a:srgbClr val="5E7494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O Plano Nacional de Educação (PNE) foi instituído pela Lei n.º 13.005/2014, determinando para o primeiro ano de vigência a elaboração ou adequação dos planos estaduais, distrital e municipais de educação, em consonância com o texto nacional.</a:t>
            </a: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70;p56">
            <a:extLst>
              <a:ext uri="{FF2B5EF4-FFF2-40B4-BE49-F238E27FC236}">
                <a16:creationId xmlns:a16="http://schemas.microsoft.com/office/drawing/2014/main" id="{7549BAAB-2F0E-AD42-BB3D-B0AB070EB8C5}"/>
              </a:ext>
            </a:extLst>
          </p:cNvPr>
          <p:cNvSpPr/>
          <p:nvPr/>
        </p:nvSpPr>
        <p:spPr>
          <a:xfrm>
            <a:off x="4572000" y="1540231"/>
            <a:ext cx="4203188" cy="3365408"/>
          </a:xfrm>
          <a:prstGeom prst="rect">
            <a:avLst/>
          </a:prstGeom>
          <a:solidFill>
            <a:srgbClr val="EDF7F5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400"/>
            </a:pPr>
            <a:endParaRPr sz="1200">
              <a:solidFill>
                <a:srgbClr val="525252"/>
              </a:solidFill>
            </a:endParaRPr>
          </a:p>
        </p:txBody>
      </p:sp>
      <p:sp>
        <p:nvSpPr>
          <p:cNvPr id="170" name="Google Shape;170;p8"/>
          <p:cNvSpPr/>
          <p:nvPr/>
        </p:nvSpPr>
        <p:spPr>
          <a:xfrm>
            <a:off x="-51620" y="425698"/>
            <a:ext cx="412955" cy="484748"/>
          </a:xfrm>
          <a:prstGeom prst="rect">
            <a:avLst/>
          </a:prstGeom>
          <a:solidFill>
            <a:srgbClr val="16BA9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endParaRPr sz="1350">
              <a:solidFill>
                <a:schemeClr val="lt1"/>
              </a:solidFill>
            </a:endParaRPr>
          </a:p>
        </p:txBody>
      </p:sp>
      <p:sp>
        <p:nvSpPr>
          <p:cNvPr id="182" name="Google Shape;182;p8"/>
          <p:cNvSpPr/>
          <p:nvPr/>
        </p:nvSpPr>
        <p:spPr>
          <a:xfrm>
            <a:off x="4657902" y="1616091"/>
            <a:ext cx="4024609" cy="332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SzPts val="1400"/>
            </a:pPr>
            <a:r>
              <a:rPr lang="pt-BR" altLang="pt-BR" sz="1200" b="1" dirty="0">
                <a:solidFill>
                  <a:srgbClr val="0084AA"/>
                </a:solidFill>
                <a:latin typeface="Calibri"/>
                <a:ea typeface="Calibri"/>
                <a:cs typeface="Calibri"/>
                <a:sym typeface="Arial" panose="020B0604020202020204" pitchFamily="34" charset="0"/>
              </a:rPr>
              <a:t>AÇÕES</a:t>
            </a:r>
          </a:p>
          <a:p>
            <a:pPr algn="ctr">
              <a:buSzPts val="1400"/>
            </a:pPr>
            <a:endParaRPr lang="pt-BR" altLang="pt-BR" sz="1050" kern="1200" dirty="0">
              <a:solidFill>
                <a:srgbClr val="525252"/>
              </a:solidFill>
              <a:latin typeface="+mn-lt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>
              <a:buSzPts val="1400"/>
            </a:pPr>
            <a:r>
              <a:rPr lang="pt-BR" altLang="pt-BR" sz="1050" kern="1200" dirty="0">
                <a:solidFill>
                  <a:srgbClr val="525252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Apoiar o Monitoramento e Avaliação dos Planos de Educação Subnacionais (Plataforma +PNE)</a:t>
            </a:r>
          </a:p>
          <a:p>
            <a:pPr algn="ctr">
              <a:buSzPts val="1400"/>
            </a:pPr>
            <a:endParaRPr lang="pt-BR" altLang="pt-BR" sz="1050" kern="1200" dirty="0">
              <a:solidFill>
                <a:srgbClr val="525252"/>
              </a:solidFill>
              <a:latin typeface="+mn-lt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>
              <a:buSzPts val="1400"/>
            </a:pPr>
            <a:r>
              <a:rPr lang="pt-BR" altLang="pt-BR" sz="1050" kern="1200" dirty="0">
                <a:solidFill>
                  <a:srgbClr val="525252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Realizar Chamada Pública para escolha de Avaliadores Educacionais +PNE</a:t>
            </a:r>
          </a:p>
          <a:p>
            <a:pPr algn="ctr">
              <a:buSzPts val="1400"/>
            </a:pPr>
            <a:endParaRPr lang="pt-BR" altLang="pt-BR" sz="1050" kern="1200" dirty="0">
              <a:solidFill>
                <a:srgbClr val="525252"/>
              </a:solidFill>
              <a:latin typeface="+mn-lt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>
              <a:buSzPts val="1400"/>
            </a:pPr>
            <a:r>
              <a:rPr lang="pt-BR" altLang="pt-BR" sz="1050" kern="1200" dirty="0">
                <a:solidFill>
                  <a:srgbClr val="525252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Avaliar dos dados encaminhados ao MEC por meio da Plataforma +PNE e encaminhar devolutiva aos entes federados (Auxílio Avaliação Educacional — AAE)</a:t>
            </a:r>
          </a:p>
          <a:p>
            <a:pPr algn="ctr">
              <a:buSzPts val="1400"/>
            </a:pPr>
            <a:endParaRPr lang="pt-BR" altLang="pt-BR" sz="1050" kern="1200" dirty="0">
              <a:solidFill>
                <a:srgbClr val="525252"/>
              </a:solidFill>
              <a:latin typeface="+mn-lt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>
              <a:buSzPts val="1400"/>
            </a:pPr>
            <a:r>
              <a:rPr lang="pt-BR" altLang="pt-BR" sz="1050" kern="1200" dirty="0">
                <a:solidFill>
                  <a:srgbClr val="525252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Apoiar  tecnicamente os estados, os municípios e o Distrito Federal a partir da avaliação da situação nacional mapeada na avaliação dos dados +PNE (Auxílio Avaliação Educacional — AAE)</a:t>
            </a:r>
          </a:p>
          <a:p>
            <a:pPr algn="ctr">
              <a:buSzPts val="1400"/>
            </a:pPr>
            <a:endParaRPr lang="pt-BR" altLang="pt-BR" sz="1050" kern="1200" dirty="0">
              <a:solidFill>
                <a:srgbClr val="525252"/>
              </a:solidFill>
              <a:latin typeface="+mn-lt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>
              <a:buSzPts val="1400"/>
            </a:pPr>
            <a:r>
              <a:rPr lang="pt-BR" altLang="pt-BR" sz="1050" kern="1200" dirty="0">
                <a:solidFill>
                  <a:srgbClr val="525252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Firmar Acordo de Cooperação Técnica Associação dos Membros dos Tribunais de Contas do Brasil e Conselho Nacional do Ministério Público.</a:t>
            </a:r>
          </a:p>
        </p:txBody>
      </p:sp>
      <p:sp>
        <p:nvSpPr>
          <p:cNvPr id="26" name="Google Shape;86;p56">
            <a:extLst>
              <a:ext uri="{FF2B5EF4-FFF2-40B4-BE49-F238E27FC236}">
                <a16:creationId xmlns:a16="http://schemas.microsoft.com/office/drawing/2014/main" id="{E8961EE4-3941-492D-A203-FFA20C5FD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979" y="1055647"/>
            <a:ext cx="34529" cy="484584"/>
          </a:xfrm>
          <a:prstGeom prst="rect">
            <a:avLst/>
          </a:prstGeom>
          <a:solidFill>
            <a:srgbClr val="16BA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 anchor="ctr"/>
          <a:lstStyle/>
          <a:p>
            <a:pPr algn="ctr">
              <a:buClr>
                <a:srgbClr val="000000"/>
              </a:buClr>
              <a:buSzPts val="1800"/>
              <a:buFont typeface="Arial" panose="020B0604020202020204" pitchFamily="34" charset="0"/>
              <a:buNone/>
            </a:pPr>
            <a:endParaRPr lang="pt-BR" altLang="pt-BR" sz="105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Google Shape;94;p56">
            <a:extLst>
              <a:ext uri="{FF2B5EF4-FFF2-40B4-BE49-F238E27FC236}">
                <a16:creationId xmlns:a16="http://schemas.microsoft.com/office/drawing/2014/main" id="{673BBE84-A00E-45A1-AFB1-1A4E18591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508" y="1029799"/>
            <a:ext cx="8265319" cy="25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>
            <a:spAutoFit/>
          </a:bodyPr>
          <a:lstStyle/>
          <a:p>
            <a:pPr>
              <a:buSzPts val="1600"/>
            </a:pPr>
            <a:r>
              <a:rPr lang="pt-BR" altLang="pt-BR" sz="1200" dirty="0">
                <a:solidFill>
                  <a:srgbClr val="5E7494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Propor e implementar estratégias e instrumentos para o monitoramento e a avaliação dos planos de educação.</a:t>
            </a:r>
          </a:p>
        </p:txBody>
      </p:sp>
      <p:sp>
        <p:nvSpPr>
          <p:cNvPr id="28" name="Google Shape;62;p56"/>
          <p:cNvSpPr/>
          <p:nvPr/>
        </p:nvSpPr>
        <p:spPr>
          <a:xfrm>
            <a:off x="248874" y="2186328"/>
            <a:ext cx="596822" cy="596822"/>
          </a:xfrm>
          <a:prstGeom prst="ellipse">
            <a:avLst/>
          </a:prstGeom>
          <a:solidFill>
            <a:srgbClr val="B7D7D8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endParaRPr sz="1350">
              <a:solidFill>
                <a:schemeClr val="lt1"/>
              </a:solidFill>
            </a:endParaRPr>
          </a:p>
        </p:txBody>
      </p:sp>
      <p:sp>
        <p:nvSpPr>
          <p:cNvPr id="29" name="Google Shape;67;p56"/>
          <p:cNvSpPr/>
          <p:nvPr/>
        </p:nvSpPr>
        <p:spPr>
          <a:xfrm>
            <a:off x="247660" y="3815290"/>
            <a:ext cx="596822" cy="596822"/>
          </a:xfrm>
          <a:prstGeom prst="ellipse">
            <a:avLst/>
          </a:prstGeom>
          <a:solidFill>
            <a:srgbClr val="B7D7D8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endParaRPr sz="1350">
              <a:solidFill>
                <a:schemeClr val="lt1"/>
              </a:solidFill>
            </a:endParaRPr>
          </a:p>
        </p:txBody>
      </p:sp>
      <p:pic>
        <p:nvPicPr>
          <p:cNvPr id="30" name="Google Shape;68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841" y="3918026"/>
            <a:ext cx="400224" cy="334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69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9117" y="2293028"/>
            <a:ext cx="366182" cy="35605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72;p56"/>
          <p:cNvSpPr/>
          <p:nvPr/>
        </p:nvSpPr>
        <p:spPr>
          <a:xfrm>
            <a:off x="940990" y="3685793"/>
            <a:ext cx="3259533" cy="117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90000"/>
              </a:lnSpc>
              <a:buSzPts val="1600"/>
            </a:pPr>
            <a:r>
              <a:rPr lang="pt-BR" sz="1200" i="1" dirty="0">
                <a:solidFill>
                  <a:srgbClr val="525252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pt-BR" sz="1200" i="1" dirty="0">
                <a:solidFill>
                  <a:srgbClr val="5E7494"/>
                </a:solidFill>
                <a:latin typeface="Calibri"/>
                <a:ea typeface="Calibri"/>
                <a:cs typeface="Calibri"/>
                <a:sym typeface="Calibri"/>
              </a:rPr>
              <a:t>Art. 14. À </a:t>
            </a:r>
            <a:r>
              <a:rPr lang="pt-BR" sz="1200" b="1" i="1" dirty="0">
                <a:solidFill>
                  <a:srgbClr val="5E7494"/>
                </a:solidFill>
                <a:latin typeface="Calibri"/>
                <a:ea typeface="Calibri"/>
                <a:cs typeface="Calibri"/>
                <a:sym typeface="Calibri"/>
              </a:rPr>
              <a:t>Diretoria de Articulação e Apoio às Redes de Educação Básica </a:t>
            </a:r>
            <a:r>
              <a:rPr lang="pt-BR" sz="1200" i="1" dirty="0">
                <a:solidFill>
                  <a:srgbClr val="5E7494"/>
                </a:solidFill>
                <a:latin typeface="Calibri"/>
                <a:ea typeface="Calibri"/>
                <a:cs typeface="Calibri"/>
                <a:sym typeface="Calibri"/>
              </a:rPr>
              <a:t>compete: […]</a:t>
            </a:r>
            <a:endParaRPr sz="1200" i="1" dirty="0">
              <a:solidFill>
                <a:srgbClr val="5E74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buSzPts val="1400"/>
            </a:pPr>
            <a:r>
              <a:rPr lang="pt-BR" sz="1200" i="1" dirty="0">
                <a:solidFill>
                  <a:srgbClr val="5E7494"/>
                </a:solidFill>
                <a:latin typeface="Calibri"/>
                <a:ea typeface="Calibri"/>
                <a:cs typeface="Calibri"/>
                <a:sym typeface="Calibri"/>
              </a:rPr>
              <a:t>IX — </a:t>
            </a:r>
            <a:r>
              <a:rPr lang="pt-BR" sz="1200" b="1" i="1" dirty="0">
                <a:solidFill>
                  <a:srgbClr val="5E7494"/>
                </a:solidFill>
                <a:latin typeface="Calibri"/>
                <a:ea typeface="Calibri"/>
                <a:cs typeface="Calibri"/>
                <a:sym typeface="Calibri"/>
              </a:rPr>
              <a:t>propor e implementar estratégias e instrumentos para o monitoramento e a avaliação dos planos de educação</a:t>
            </a:r>
            <a:r>
              <a:rPr lang="pt-BR" sz="1200" i="1" dirty="0">
                <a:solidFill>
                  <a:srgbClr val="5E7494"/>
                </a:solidFill>
                <a:latin typeface="Calibri"/>
                <a:ea typeface="Calibri"/>
                <a:cs typeface="Calibri"/>
                <a:sym typeface="Calibri"/>
              </a:rPr>
              <a:t> dos Estados, do Distrito Federal e dos Municípios.”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lvl="1" algn="r">
              <a:lnSpc>
                <a:spcPct val="90000"/>
              </a:lnSpc>
              <a:buSzPts val="1000"/>
            </a:pPr>
            <a:r>
              <a:rPr lang="pt-BR" sz="750" i="1" dirty="0">
                <a:solidFill>
                  <a:srgbClr val="7B7B7B"/>
                </a:solidFill>
                <a:latin typeface="Calibri"/>
                <a:ea typeface="Calibri"/>
                <a:cs typeface="Calibri"/>
                <a:sym typeface="Calibri"/>
              </a:rPr>
              <a:t>Decreto n.º10.195 de 31 de dezembro de 2019.</a:t>
            </a:r>
            <a:endParaRPr sz="105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73;p56"/>
          <p:cNvSpPr/>
          <p:nvPr/>
        </p:nvSpPr>
        <p:spPr>
          <a:xfrm>
            <a:off x="940990" y="1644457"/>
            <a:ext cx="3259533" cy="166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90000"/>
              </a:lnSpc>
              <a:buSzPts val="1400"/>
            </a:pPr>
            <a:r>
              <a:rPr lang="pt-BR" sz="1200" i="1" dirty="0">
                <a:solidFill>
                  <a:srgbClr val="525252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pt-BR" sz="1200" i="1" dirty="0">
                <a:solidFill>
                  <a:srgbClr val="5E7494"/>
                </a:solidFill>
                <a:latin typeface="Calibri"/>
                <a:ea typeface="Calibri"/>
                <a:cs typeface="Calibri"/>
                <a:sym typeface="Calibri"/>
              </a:rPr>
              <a:t>Art. 11. À </a:t>
            </a:r>
            <a:r>
              <a:rPr lang="pt-BR" sz="1200" b="1" i="1" dirty="0">
                <a:solidFill>
                  <a:srgbClr val="5E7494"/>
                </a:solidFill>
                <a:latin typeface="Calibri"/>
                <a:ea typeface="Calibri"/>
                <a:cs typeface="Calibri"/>
                <a:sym typeface="Calibri"/>
              </a:rPr>
              <a:t>Secretaria de Educação Básica </a:t>
            </a:r>
            <a:r>
              <a:rPr lang="pt-BR" sz="1200" i="1" dirty="0">
                <a:solidFill>
                  <a:srgbClr val="5E7494"/>
                </a:solidFill>
                <a:latin typeface="Calibri"/>
                <a:ea typeface="Calibri"/>
                <a:cs typeface="Calibri"/>
                <a:sym typeface="Calibri"/>
              </a:rPr>
              <a:t>compete:</a:t>
            </a:r>
            <a:r>
              <a:rPr lang="pt-BR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200" i="1" dirty="0">
                <a:solidFill>
                  <a:srgbClr val="5E7494"/>
                </a:solidFill>
                <a:latin typeface="Calibri"/>
                <a:ea typeface="Calibri"/>
                <a:cs typeface="Calibri"/>
                <a:sym typeface="Calibri"/>
              </a:rPr>
              <a:t>[…] </a:t>
            </a:r>
            <a:endParaRPr sz="1200" i="1" dirty="0">
              <a:solidFill>
                <a:srgbClr val="5E74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buSzPts val="1400"/>
            </a:pPr>
            <a:r>
              <a:rPr lang="pt-BR" sz="1200" i="1" dirty="0">
                <a:solidFill>
                  <a:srgbClr val="5E7494"/>
                </a:solidFill>
                <a:latin typeface="Calibri"/>
                <a:ea typeface="Calibri"/>
                <a:cs typeface="Calibri"/>
                <a:sym typeface="Calibri"/>
              </a:rPr>
              <a:t>XI — </a:t>
            </a:r>
            <a:r>
              <a:rPr lang="pt-BR" sz="1200" b="1" i="1" dirty="0">
                <a:solidFill>
                  <a:srgbClr val="5E7494"/>
                </a:solidFill>
                <a:latin typeface="Calibri"/>
                <a:ea typeface="Calibri"/>
                <a:cs typeface="Calibri"/>
                <a:sym typeface="Calibri"/>
              </a:rPr>
              <a:t>assistir </a:t>
            </a:r>
            <a:r>
              <a:rPr lang="pt-BR" sz="1200" i="1" dirty="0">
                <a:solidFill>
                  <a:srgbClr val="5E7494"/>
                </a:solidFill>
                <a:latin typeface="Calibri"/>
                <a:ea typeface="Calibri"/>
                <a:cs typeface="Calibri"/>
                <a:sym typeface="Calibri"/>
              </a:rPr>
              <a:t>os Estados, o Distrito Federal e os Municípios </a:t>
            </a:r>
            <a:r>
              <a:rPr lang="pt-BR" sz="1200" b="1" i="1" dirty="0">
                <a:solidFill>
                  <a:srgbClr val="5E7494"/>
                </a:solidFill>
                <a:latin typeface="Calibri"/>
                <a:ea typeface="Calibri"/>
                <a:cs typeface="Calibri"/>
                <a:sym typeface="Calibri"/>
              </a:rPr>
              <a:t>na elaboração, adequação, monitoramento e avaliação técnica de seus planos de educação</a:t>
            </a:r>
            <a:r>
              <a:rPr lang="pt-BR" sz="1200" i="1" dirty="0">
                <a:solidFill>
                  <a:srgbClr val="5E7494"/>
                </a:solidFill>
                <a:latin typeface="Calibri"/>
                <a:ea typeface="Calibri"/>
                <a:cs typeface="Calibri"/>
                <a:sym typeface="Calibri"/>
              </a:rPr>
              <a:t>, de acordo com as diretrizes, metas e estratégias previstas no Plano Nacional de Educação — PNE, e promover a articulação e a </a:t>
            </a:r>
            <a:r>
              <a:rPr lang="pt-BR" sz="1200" i="1" dirty="0" err="1">
                <a:solidFill>
                  <a:srgbClr val="5E7494"/>
                </a:solidFill>
                <a:latin typeface="Calibri"/>
                <a:ea typeface="Calibri"/>
                <a:cs typeface="Calibri"/>
                <a:sym typeface="Calibri"/>
              </a:rPr>
              <a:t>pactuação</a:t>
            </a:r>
            <a:r>
              <a:rPr lang="pt-BR" sz="1200" i="1" dirty="0">
                <a:solidFill>
                  <a:srgbClr val="5E7494"/>
                </a:solidFill>
                <a:latin typeface="Calibri"/>
                <a:ea typeface="Calibri"/>
                <a:cs typeface="Calibri"/>
                <a:sym typeface="Calibri"/>
              </a:rPr>
              <a:t> entre os sistemas de ensino.”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lvl="1" algn="r">
              <a:lnSpc>
                <a:spcPct val="90000"/>
              </a:lnSpc>
              <a:buSzPts val="1000"/>
            </a:pPr>
            <a:r>
              <a:rPr lang="pt-BR" sz="750" i="1" dirty="0">
                <a:solidFill>
                  <a:srgbClr val="7B7B7B"/>
                </a:solidFill>
                <a:latin typeface="Calibri"/>
                <a:ea typeface="Calibri"/>
                <a:cs typeface="Calibri"/>
                <a:sym typeface="Calibri"/>
              </a:rPr>
              <a:t>Decreto n.º10.195 de 31 de dezembro de 2019.</a:t>
            </a:r>
            <a:endParaRPr sz="75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71;p8"/>
          <p:cNvSpPr txBox="1"/>
          <p:nvPr/>
        </p:nvSpPr>
        <p:spPr>
          <a:xfrm>
            <a:off x="400697" y="484881"/>
            <a:ext cx="8192925" cy="34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lvl="0">
              <a:lnSpc>
                <a:spcPct val="90000"/>
              </a:lnSpc>
              <a:buSzPts val="2800"/>
            </a:pPr>
            <a:r>
              <a:rPr lang="pt-BR" sz="1200" b="1" dirty="0">
                <a:solidFill>
                  <a:srgbClr val="0084AA"/>
                </a:solidFill>
              </a:rPr>
              <a:t>PLATAFORMA +PNE</a:t>
            </a:r>
          </a:p>
          <a:p>
            <a:pPr lvl="0">
              <a:lnSpc>
                <a:spcPct val="90000"/>
              </a:lnSpc>
              <a:buSzPts val="2800"/>
            </a:pPr>
            <a:r>
              <a:rPr lang="pt-BR" sz="825" i="1" dirty="0">
                <a:solidFill>
                  <a:srgbClr val="5E7494"/>
                </a:solidFill>
              </a:rPr>
              <a:t>REGIME DE COLABORAÇÃO: VISANDO O ALCANCE DAS METAS DO PNE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2501845627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riança.jpg">
            <a:extLst>
              <a:ext uri="{FF2B5EF4-FFF2-40B4-BE49-F238E27FC236}">
                <a16:creationId xmlns:a16="http://schemas.microsoft.com/office/drawing/2014/main" id="{3C451583-61A4-51ED-7390-BFE0411FF0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3" t="2244" r="1815" b="23203"/>
          <a:stretch/>
        </p:blipFill>
        <p:spPr>
          <a:xfrm>
            <a:off x="1" y="-3947"/>
            <a:ext cx="9144000" cy="5166436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321" y="19206"/>
            <a:ext cx="4774704" cy="5143283"/>
            <a:chOff x="0" y="0"/>
            <a:chExt cx="10498455" cy="11308873"/>
          </a:xfrm>
        </p:grpSpPr>
        <p:sp>
          <p:nvSpPr>
            <p:cNvPr id="5" name="object 5"/>
            <p:cNvSpPr/>
            <p:nvPr/>
          </p:nvSpPr>
          <p:spPr>
            <a:xfrm>
              <a:off x="0" y="7545228"/>
              <a:ext cx="7578725" cy="3763645"/>
            </a:xfrm>
            <a:custGeom>
              <a:avLst/>
              <a:gdLst/>
              <a:ahLst/>
              <a:cxnLst/>
              <a:rect l="l" t="t" r="r" b="b"/>
              <a:pathLst>
                <a:path w="7578725" h="3763645">
                  <a:moveTo>
                    <a:pt x="5131019" y="0"/>
                  </a:moveTo>
                  <a:lnTo>
                    <a:pt x="0" y="0"/>
                  </a:lnTo>
                </a:path>
                <a:path w="7578725" h="3763645">
                  <a:moveTo>
                    <a:pt x="7578607" y="3763327"/>
                  </a:moveTo>
                  <a:lnTo>
                    <a:pt x="5131019" y="0"/>
                  </a:lnTo>
                </a:path>
              </a:pathLst>
            </a:custGeom>
            <a:ln w="418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637"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498455" cy="7545705"/>
            </a:xfrm>
            <a:custGeom>
              <a:avLst/>
              <a:gdLst/>
              <a:ahLst/>
              <a:cxnLst/>
              <a:rect l="l" t="t" r="r" b="b"/>
              <a:pathLst>
                <a:path w="10498455" h="7545705">
                  <a:moveTo>
                    <a:pt x="3271374" y="7545228"/>
                  </a:moveTo>
                  <a:lnTo>
                    <a:pt x="5131056" y="7545228"/>
                  </a:lnTo>
                  <a:lnTo>
                    <a:pt x="5179333" y="7545016"/>
                  </a:lnTo>
                  <a:lnTo>
                    <a:pt x="5227508" y="7544379"/>
                  </a:lnTo>
                  <a:lnTo>
                    <a:pt x="5275581" y="7543320"/>
                  </a:lnTo>
                  <a:lnTo>
                    <a:pt x="5323549" y="7541841"/>
                  </a:lnTo>
                  <a:lnTo>
                    <a:pt x="5371410" y="7539942"/>
                  </a:lnTo>
                  <a:lnTo>
                    <a:pt x="5419163" y="7537627"/>
                  </a:lnTo>
                  <a:lnTo>
                    <a:pt x="5466806" y="7534897"/>
                  </a:lnTo>
                  <a:lnTo>
                    <a:pt x="5514337" y="7531753"/>
                  </a:lnTo>
                  <a:lnTo>
                    <a:pt x="5561755" y="7528197"/>
                  </a:lnTo>
                  <a:lnTo>
                    <a:pt x="5609057" y="7524232"/>
                  </a:lnTo>
                  <a:lnTo>
                    <a:pt x="5656241" y="7519859"/>
                  </a:lnTo>
                  <a:lnTo>
                    <a:pt x="5703307" y="7515079"/>
                  </a:lnTo>
                  <a:lnTo>
                    <a:pt x="5750253" y="7509895"/>
                  </a:lnTo>
                  <a:lnTo>
                    <a:pt x="5797075" y="7504307"/>
                  </a:lnTo>
                  <a:lnTo>
                    <a:pt x="5843774" y="7498319"/>
                  </a:lnTo>
                  <a:lnTo>
                    <a:pt x="5890346" y="7491932"/>
                  </a:lnTo>
                  <a:lnTo>
                    <a:pt x="5936791" y="7485147"/>
                  </a:lnTo>
                  <a:lnTo>
                    <a:pt x="5983105" y="7477967"/>
                  </a:lnTo>
                  <a:lnTo>
                    <a:pt x="6029289" y="7470392"/>
                  </a:lnTo>
                  <a:lnTo>
                    <a:pt x="6075339" y="7462426"/>
                  </a:lnTo>
                  <a:lnTo>
                    <a:pt x="6121255" y="7454069"/>
                  </a:lnTo>
                  <a:lnTo>
                    <a:pt x="6167034" y="7445323"/>
                  </a:lnTo>
                  <a:lnTo>
                    <a:pt x="6212674" y="7436191"/>
                  </a:lnTo>
                  <a:lnTo>
                    <a:pt x="6258174" y="7426673"/>
                  </a:lnTo>
                  <a:lnTo>
                    <a:pt x="6303532" y="7416773"/>
                  </a:lnTo>
                  <a:lnTo>
                    <a:pt x="6348747" y="7406491"/>
                  </a:lnTo>
                  <a:lnTo>
                    <a:pt x="6393815" y="7395829"/>
                  </a:lnTo>
                  <a:lnTo>
                    <a:pt x="6438737" y="7384789"/>
                  </a:lnTo>
                  <a:lnTo>
                    <a:pt x="6483509" y="7373373"/>
                  </a:lnTo>
                  <a:lnTo>
                    <a:pt x="6528130" y="7361583"/>
                  </a:lnTo>
                  <a:lnTo>
                    <a:pt x="6572599" y="7349420"/>
                  </a:lnTo>
                  <a:lnTo>
                    <a:pt x="6616913" y="7336886"/>
                  </a:lnTo>
                  <a:lnTo>
                    <a:pt x="6661071" y="7323983"/>
                  </a:lnTo>
                  <a:lnTo>
                    <a:pt x="6705072" y="7310713"/>
                  </a:lnTo>
                  <a:lnTo>
                    <a:pt x="6748912" y="7297077"/>
                  </a:lnTo>
                  <a:lnTo>
                    <a:pt x="6792591" y="7283077"/>
                  </a:lnTo>
                  <a:lnTo>
                    <a:pt x="6836106" y="7268716"/>
                  </a:lnTo>
                  <a:lnTo>
                    <a:pt x="6879457" y="7253994"/>
                  </a:lnTo>
                  <a:lnTo>
                    <a:pt x="6922640" y="7238914"/>
                  </a:lnTo>
                  <a:lnTo>
                    <a:pt x="6965655" y="7223477"/>
                  </a:lnTo>
                  <a:lnTo>
                    <a:pt x="7008500" y="7207685"/>
                  </a:lnTo>
                  <a:lnTo>
                    <a:pt x="7051172" y="7191541"/>
                  </a:lnTo>
                  <a:lnTo>
                    <a:pt x="7093671" y="7175044"/>
                  </a:lnTo>
                  <a:lnTo>
                    <a:pt x="7135993" y="7158199"/>
                  </a:lnTo>
                  <a:lnTo>
                    <a:pt x="7178139" y="7141005"/>
                  </a:lnTo>
                  <a:lnTo>
                    <a:pt x="7220105" y="7123466"/>
                  </a:lnTo>
                  <a:lnTo>
                    <a:pt x="7261890" y="7105582"/>
                  </a:lnTo>
                  <a:lnTo>
                    <a:pt x="7303492" y="7087356"/>
                  </a:lnTo>
                  <a:lnTo>
                    <a:pt x="7344909" y="7068789"/>
                  </a:lnTo>
                  <a:lnTo>
                    <a:pt x="7386140" y="7049883"/>
                  </a:lnTo>
                  <a:lnTo>
                    <a:pt x="7427183" y="7030640"/>
                  </a:lnTo>
                  <a:lnTo>
                    <a:pt x="7468037" y="7011061"/>
                  </a:lnTo>
                  <a:lnTo>
                    <a:pt x="7508698" y="6991149"/>
                  </a:lnTo>
                  <a:lnTo>
                    <a:pt x="7549166" y="6970905"/>
                  </a:lnTo>
                  <a:lnTo>
                    <a:pt x="7589439" y="6950331"/>
                  </a:lnTo>
                  <a:lnTo>
                    <a:pt x="7629514" y="6929429"/>
                  </a:lnTo>
                  <a:lnTo>
                    <a:pt x="7669391" y="6908201"/>
                  </a:lnTo>
                  <a:lnTo>
                    <a:pt x="7709068" y="6886647"/>
                  </a:lnTo>
                  <a:lnTo>
                    <a:pt x="7748542" y="6864771"/>
                  </a:lnTo>
                  <a:lnTo>
                    <a:pt x="7787812" y="6842573"/>
                  </a:lnTo>
                  <a:lnTo>
                    <a:pt x="7826876" y="6820056"/>
                  </a:lnTo>
                  <a:lnTo>
                    <a:pt x="7865732" y="6797221"/>
                  </a:lnTo>
                  <a:lnTo>
                    <a:pt x="7904379" y="6774071"/>
                  </a:lnTo>
                  <a:lnTo>
                    <a:pt x="7942815" y="6750606"/>
                  </a:lnTo>
                  <a:lnTo>
                    <a:pt x="7981038" y="6726829"/>
                  </a:lnTo>
                  <a:lnTo>
                    <a:pt x="8019046" y="6702742"/>
                  </a:lnTo>
                  <a:lnTo>
                    <a:pt x="8056837" y="6678346"/>
                  </a:lnTo>
                  <a:lnTo>
                    <a:pt x="8094411" y="6653643"/>
                  </a:lnTo>
                  <a:lnTo>
                    <a:pt x="8131764" y="6628634"/>
                  </a:lnTo>
                  <a:lnTo>
                    <a:pt x="8168895" y="6603322"/>
                  </a:lnTo>
                  <a:lnTo>
                    <a:pt x="8205803" y="6577709"/>
                  </a:lnTo>
                  <a:lnTo>
                    <a:pt x="8242485" y="6551795"/>
                  </a:lnTo>
                  <a:lnTo>
                    <a:pt x="8278940" y="6525584"/>
                  </a:lnTo>
                  <a:lnTo>
                    <a:pt x="8315167" y="6499076"/>
                  </a:lnTo>
                  <a:lnTo>
                    <a:pt x="8351162" y="6472273"/>
                  </a:lnTo>
                  <a:lnTo>
                    <a:pt x="8386925" y="6445178"/>
                  </a:lnTo>
                  <a:lnTo>
                    <a:pt x="8422454" y="6417791"/>
                  </a:lnTo>
                  <a:lnTo>
                    <a:pt x="8457747" y="6390116"/>
                  </a:lnTo>
                  <a:lnTo>
                    <a:pt x="8492801" y="6362153"/>
                  </a:lnTo>
                  <a:lnTo>
                    <a:pt x="8527617" y="6333904"/>
                  </a:lnTo>
                  <a:lnTo>
                    <a:pt x="8562191" y="6305371"/>
                  </a:lnTo>
                  <a:lnTo>
                    <a:pt x="8596522" y="6276556"/>
                  </a:lnTo>
                  <a:lnTo>
                    <a:pt x="8630607" y="6247461"/>
                  </a:lnTo>
                  <a:lnTo>
                    <a:pt x="8664447" y="6218087"/>
                  </a:lnTo>
                  <a:lnTo>
                    <a:pt x="8698038" y="6188436"/>
                  </a:lnTo>
                  <a:lnTo>
                    <a:pt x="8731378" y="6158510"/>
                  </a:lnTo>
                  <a:lnTo>
                    <a:pt x="8764467" y="6128311"/>
                  </a:lnTo>
                  <a:lnTo>
                    <a:pt x="8797301" y="6097840"/>
                  </a:lnTo>
                  <a:lnTo>
                    <a:pt x="8829881" y="6067100"/>
                  </a:lnTo>
                  <a:lnTo>
                    <a:pt x="8862203" y="6036091"/>
                  </a:lnTo>
                  <a:lnTo>
                    <a:pt x="8894265" y="6004817"/>
                  </a:lnTo>
                  <a:lnTo>
                    <a:pt x="8926067" y="5973278"/>
                  </a:lnTo>
                  <a:lnTo>
                    <a:pt x="8957607" y="5941476"/>
                  </a:lnTo>
                  <a:lnTo>
                    <a:pt x="8988881" y="5909413"/>
                  </a:lnTo>
                  <a:lnTo>
                    <a:pt x="9019890" y="5877092"/>
                  </a:lnTo>
                  <a:lnTo>
                    <a:pt x="9050631" y="5844513"/>
                  </a:lnTo>
                  <a:lnTo>
                    <a:pt x="9081102" y="5811678"/>
                  </a:lnTo>
                  <a:lnTo>
                    <a:pt x="9111301" y="5778590"/>
                  </a:lnTo>
                  <a:lnTo>
                    <a:pt x="9141227" y="5745249"/>
                  </a:lnTo>
                  <a:lnTo>
                    <a:pt x="9170879" y="5711659"/>
                  </a:lnTo>
                  <a:lnTo>
                    <a:pt x="9200253" y="5677820"/>
                  </a:lnTo>
                  <a:lnTo>
                    <a:pt x="9229349" y="5643734"/>
                  </a:lnTo>
                  <a:lnTo>
                    <a:pt x="9258164" y="5609403"/>
                  </a:lnTo>
                  <a:lnTo>
                    <a:pt x="9286697" y="5574830"/>
                  </a:lnTo>
                  <a:lnTo>
                    <a:pt x="9314946" y="5540014"/>
                  </a:lnTo>
                  <a:lnTo>
                    <a:pt x="9342910" y="5504960"/>
                  </a:lnTo>
                  <a:lnTo>
                    <a:pt x="9370586" y="5469667"/>
                  </a:lnTo>
                  <a:lnTo>
                    <a:pt x="9397972" y="5434138"/>
                  </a:lnTo>
                  <a:lnTo>
                    <a:pt x="9425068" y="5398375"/>
                  </a:lnTo>
                  <a:lnTo>
                    <a:pt x="9451871" y="5362380"/>
                  </a:lnTo>
                  <a:lnTo>
                    <a:pt x="9478379" y="5326154"/>
                  </a:lnTo>
                  <a:lnTo>
                    <a:pt x="9504591" y="5289699"/>
                  </a:lnTo>
                  <a:lnTo>
                    <a:pt x="9530505" y="5253017"/>
                  </a:lnTo>
                  <a:lnTo>
                    <a:pt x="9556119" y="5216109"/>
                  </a:lnTo>
                  <a:lnTo>
                    <a:pt x="9581431" y="5178978"/>
                  </a:lnTo>
                  <a:lnTo>
                    <a:pt x="9606440" y="5141624"/>
                  </a:lnTo>
                  <a:lnTo>
                    <a:pt x="9631144" y="5104051"/>
                  </a:lnTo>
                  <a:lnTo>
                    <a:pt x="9655540" y="5066260"/>
                  </a:lnTo>
                  <a:lnTo>
                    <a:pt x="9679628" y="5028252"/>
                  </a:lnTo>
                  <a:lnTo>
                    <a:pt x="9703405" y="4990029"/>
                  </a:lnTo>
                  <a:lnTo>
                    <a:pt x="9726870" y="4951593"/>
                  </a:lnTo>
                  <a:lnTo>
                    <a:pt x="9750021" y="4912946"/>
                  </a:lnTo>
                  <a:lnTo>
                    <a:pt x="9772856" y="4874089"/>
                  </a:lnTo>
                  <a:lnTo>
                    <a:pt x="9795374" y="4835025"/>
                  </a:lnTo>
                  <a:lnTo>
                    <a:pt x="9817572" y="4795755"/>
                  </a:lnTo>
                  <a:lnTo>
                    <a:pt x="9839448" y="4756281"/>
                  </a:lnTo>
                  <a:lnTo>
                    <a:pt x="9861002" y="4716604"/>
                  </a:lnTo>
                  <a:lnTo>
                    <a:pt x="9882231" y="4676727"/>
                  </a:lnTo>
                  <a:lnTo>
                    <a:pt x="9903134" y="4636652"/>
                  </a:lnTo>
                  <a:lnTo>
                    <a:pt x="9923708" y="4596379"/>
                  </a:lnTo>
                  <a:lnTo>
                    <a:pt x="9943952" y="4555910"/>
                  </a:lnTo>
                  <a:lnTo>
                    <a:pt x="9963865" y="4515249"/>
                  </a:lnTo>
                  <a:lnTo>
                    <a:pt x="9983444" y="4474395"/>
                  </a:lnTo>
                  <a:lnTo>
                    <a:pt x="10002687" y="4433352"/>
                  </a:lnTo>
                  <a:lnTo>
                    <a:pt x="10021593" y="4392121"/>
                  </a:lnTo>
                  <a:lnTo>
                    <a:pt x="10040161" y="4350703"/>
                  </a:lnTo>
                  <a:lnTo>
                    <a:pt x="10058387" y="4309101"/>
                  </a:lnTo>
                  <a:lnTo>
                    <a:pt x="10076271" y="4267315"/>
                  </a:lnTo>
                  <a:lnTo>
                    <a:pt x="10093811" y="4225349"/>
                  </a:lnTo>
                  <a:lnTo>
                    <a:pt x="10111005" y="4183203"/>
                  </a:lnTo>
                  <a:lnTo>
                    <a:pt x="10127851" y="4140880"/>
                  </a:lnTo>
                  <a:lnTo>
                    <a:pt x="10144348" y="4098382"/>
                  </a:lnTo>
                  <a:lnTo>
                    <a:pt x="10160493" y="4055709"/>
                  </a:lnTo>
                  <a:lnTo>
                    <a:pt x="10176285" y="4012864"/>
                  </a:lnTo>
                  <a:lnTo>
                    <a:pt x="10191722" y="3969848"/>
                  </a:lnTo>
                  <a:lnTo>
                    <a:pt x="10206803" y="3926664"/>
                  </a:lnTo>
                  <a:lnTo>
                    <a:pt x="10221525" y="3883313"/>
                  </a:lnTo>
                  <a:lnTo>
                    <a:pt x="10235887" y="3839797"/>
                  </a:lnTo>
                  <a:lnTo>
                    <a:pt x="10249886" y="3796118"/>
                  </a:lnTo>
                  <a:lnTo>
                    <a:pt x="10263522" y="3752277"/>
                  </a:lnTo>
                  <a:lnTo>
                    <a:pt x="10276793" y="3708276"/>
                  </a:lnTo>
                  <a:lnTo>
                    <a:pt x="10289696" y="3664118"/>
                  </a:lnTo>
                  <a:lnTo>
                    <a:pt x="10302230" y="3619803"/>
                  </a:lnTo>
                  <a:lnTo>
                    <a:pt x="10314394" y="3575333"/>
                  </a:lnTo>
                  <a:lnTo>
                    <a:pt x="10326184" y="3530711"/>
                  </a:lnTo>
                  <a:lnTo>
                    <a:pt x="10337601" y="3485938"/>
                  </a:lnTo>
                  <a:lnTo>
                    <a:pt x="10348641" y="3441016"/>
                  </a:lnTo>
                  <a:lnTo>
                    <a:pt x="10359303" y="3395947"/>
                  </a:lnTo>
                  <a:lnTo>
                    <a:pt x="10369585" y="3350732"/>
                  </a:lnTo>
                  <a:lnTo>
                    <a:pt x="10379486" y="3305373"/>
                  </a:lnTo>
                  <a:lnTo>
                    <a:pt x="10389004" y="3259872"/>
                  </a:lnTo>
                  <a:lnTo>
                    <a:pt x="10398136" y="3214231"/>
                  </a:lnTo>
                  <a:lnTo>
                    <a:pt x="10406882" y="3168451"/>
                  </a:lnTo>
                  <a:lnTo>
                    <a:pt x="10415239" y="3122535"/>
                  </a:lnTo>
                  <a:lnTo>
                    <a:pt x="10423206" y="3076484"/>
                  </a:lnTo>
                  <a:lnTo>
                    <a:pt x="10430781" y="3030299"/>
                  </a:lnTo>
                  <a:lnTo>
                    <a:pt x="10437961" y="2983984"/>
                  </a:lnTo>
                  <a:lnTo>
                    <a:pt x="10444746" y="2937538"/>
                  </a:lnTo>
                  <a:lnTo>
                    <a:pt x="10451134" y="2890965"/>
                  </a:lnTo>
                  <a:lnTo>
                    <a:pt x="10457122" y="2844265"/>
                  </a:lnTo>
                  <a:lnTo>
                    <a:pt x="10462709" y="2797442"/>
                  </a:lnTo>
                  <a:lnTo>
                    <a:pt x="10467894" y="2750496"/>
                  </a:lnTo>
                  <a:lnTo>
                    <a:pt x="10472674" y="2703429"/>
                  </a:lnTo>
                  <a:lnTo>
                    <a:pt x="10477047" y="2656243"/>
                  </a:lnTo>
                  <a:lnTo>
                    <a:pt x="10481013" y="2608939"/>
                  </a:lnTo>
                  <a:lnTo>
                    <a:pt x="10484568" y="2561521"/>
                  </a:lnTo>
                  <a:lnTo>
                    <a:pt x="10487712" y="2513989"/>
                  </a:lnTo>
                  <a:lnTo>
                    <a:pt x="10490443" y="2466345"/>
                  </a:lnTo>
                  <a:lnTo>
                    <a:pt x="10492758" y="2418590"/>
                  </a:lnTo>
                  <a:lnTo>
                    <a:pt x="10494656" y="2370728"/>
                  </a:lnTo>
                  <a:lnTo>
                    <a:pt x="10496136" y="2322759"/>
                  </a:lnTo>
                  <a:lnTo>
                    <a:pt x="10497195" y="2274685"/>
                  </a:lnTo>
                  <a:lnTo>
                    <a:pt x="10497832" y="2226508"/>
                  </a:lnTo>
                  <a:lnTo>
                    <a:pt x="10498044" y="2178230"/>
                  </a:lnTo>
                  <a:lnTo>
                    <a:pt x="10497832" y="2129951"/>
                  </a:lnTo>
                  <a:lnTo>
                    <a:pt x="10497195" y="2081774"/>
                  </a:lnTo>
                  <a:lnTo>
                    <a:pt x="10496136" y="2033701"/>
                  </a:lnTo>
                  <a:lnTo>
                    <a:pt x="10494656" y="1985731"/>
                  </a:lnTo>
                  <a:lnTo>
                    <a:pt x="10492758" y="1937869"/>
                  </a:lnTo>
                  <a:lnTo>
                    <a:pt x="10490443" y="1890115"/>
                  </a:lnTo>
                  <a:lnTo>
                    <a:pt x="10487712" y="1842471"/>
                  </a:lnTo>
                  <a:lnTo>
                    <a:pt x="10484568" y="1794938"/>
                  </a:lnTo>
                  <a:lnTo>
                    <a:pt x="10481013" y="1747520"/>
                  </a:lnTo>
                  <a:lnTo>
                    <a:pt x="10477047" y="1700217"/>
                  </a:lnTo>
                  <a:lnTo>
                    <a:pt x="10472674" y="1653031"/>
                  </a:lnTo>
                  <a:lnTo>
                    <a:pt x="10467894" y="1605964"/>
                  </a:lnTo>
                  <a:lnTo>
                    <a:pt x="10462709" y="1559017"/>
                  </a:lnTo>
                  <a:lnTo>
                    <a:pt x="10457122" y="1512194"/>
                  </a:lnTo>
                  <a:lnTo>
                    <a:pt x="10451134" y="1465494"/>
                  </a:lnTo>
                  <a:lnTo>
                    <a:pt x="10444746" y="1418921"/>
                  </a:lnTo>
                  <a:lnTo>
                    <a:pt x="10437961" y="1372476"/>
                  </a:lnTo>
                  <a:lnTo>
                    <a:pt x="10430781" y="1326160"/>
                  </a:lnTo>
                  <a:lnTo>
                    <a:pt x="10423206" y="1279975"/>
                  </a:lnTo>
                  <a:lnTo>
                    <a:pt x="10415239" y="1233924"/>
                  </a:lnTo>
                  <a:lnTo>
                    <a:pt x="10406882" y="1188008"/>
                  </a:lnTo>
                  <a:lnTo>
                    <a:pt x="10398136" y="1142228"/>
                  </a:lnTo>
                  <a:lnTo>
                    <a:pt x="10389004" y="1096587"/>
                  </a:lnTo>
                  <a:lnTo>
                    <a:pt x="10379486" y="1051086"/>
                  </a:lnTo>
                  <a:lnTo>
                    <a:pt x="10369585" y="1005727"/>
                  </a:lnTo>
                  <a:lnTo>
                    <a:pt x="10359303" y="960512"/>
                  </a:lnTo>
                  <a:lnTo>
                    <a:pt x="10348641" y="915443"/>
                  </a:lnTo>
                  <a:lnTo>
                    <a:pt x="10337601" y="870521"/>
                  </a:lnTo>
                  <a:lnTo>
                    <a:pt x="10326184" y="825748"/>
                  </a:lnTo>
                  <a:lnTo>
                    <a:pt x="10314394" y="781126"/>
                  </a:lnTo>
                  <a:lnTo>
                    <a:pt x="10302230" y="736656"/>
                  </a:lnTo>
                  <a:lnTo>
                    <a:pt x="10289696" y="692341"/>
                  </a:lnTo>
                  <a:lnTo>
                    <a:pt x="10276793" y="648183"/>
                  </a:lnTo>
                  <a:lnTo>
                    <a:pt x="10263522" y="604182"/>
                  </a:lnTo>
                  <a:lnTo>
                    <a:pt x="10249886" y="560341"/>
                  </a:lnTo>
                  <a:lnTo>
                    <a:pt x="10235887" y="516662"/>
                  </a:lnTo>
                  <a:lnTo>
                    <a:pt x="10221525" y="473146"/>
                  </a:lnTo>
                  <a:lnTo>
                    <a:pt x="10206803" y="429795"/>
                  </a:lnTo>
                  <a:lnTo>
                    <a:pt x="10191722" y="386611"/>
                  </a:lnTo>
                  <a:lnTo>
                    <a:pt x="10176285" y="343595"/>
                  </a:lnTo>
                  <a:lnTo>
                    <a:pt x="10160493" y="300750"/>
                  </a:lnTo>
                  <a:lnTo>
                    <a:pt x="10144348" y="258078"/>
                  </a:lnTo>
                  <a:lnTo>
                    <a:pt x="10127851" y="215579"/>
                  </a:lnTo>
                  <a:lnTo>
                    <a:pt x="10111005" y="173256"/>
                  </a:lnTo>
                  <a:lnTo>
                    <a:pt x="10093811" y="131110"/>
                  </a:lnTo>
                  <a:lnTo>
                    <a:pt x="10076271" y="89144"/>
                  </a:lnTo>
                  <a:lnTo>
                    <a:pt x="10058387" y="47359"/>
                  </a:lnTo>
                  <a:lnTo>
                    <a:pt x="10040161" y="5756"/>
                  </a:lnTo>
                  <a:lnTo>
                    <a:pt x="10037580" y="0"/>
                  </a:lnTo>
                </a:path>
                <a:path w="10498455" h="7545705">
                  <a:moveTo>
                    <a:pt x="0" y="7545228"/>
                  </a:moveTo>
                  <a:lnTo>
                    <a:pt x="3271374" y="7545228"/>
                  </a:lnTo>
                </a:path>
              </a:pathLst>
            </a:custGeom>
            <a:ln w="418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637"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5131435" cy="7545705"/>
            </a:xfrm>
            <a:custGeom>
              <a:avLst/>
              <a:gdLst/>
              <a:ahLst/>
              <a:cxnLst/>
              <a:rect l="l" t="t" r="r" b="b"/>
              <a:pathLst>
                <a:path w="5131435" h="7545705">
                  <a:moveTo>
                    <a:pt x="5131019" y="7545228"/>
                  </a:moveTo>
                  <a:lnTo>
                    <a:pt x="228815" y="0"/>
                  </a:lnTo>
                </a:path>
                <a:path w="5131435" h="7545705">
                  <a:moveTo>
                    <a:pt x="0" y="7545228"/>
                  </a:moveTo>
                  <a:lnTo>
                    <a:pt x="5131019" y="7545228"/>
                  </a:lnTo>
                </a:path>
              </a:pathLst>
            </a:custGeom>
            <a:ln w="418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637"/>
            </a:p>
          </p:txBody>
        </p:sp>
      </p:grpSp>
      <p:sp>
        <p:nvSpPr>
          <p:cNvPr id="11" name="Google Shape;24;p8">
            <a:extLst>
              <a:ext uri="{FF2B5EF4-FFF2-40B4-BE49-F238E27FC236}">
                <a16:creationId xmlns:a16="http://schemas.microsoft.com/office/drawing/2014/main" id="{9F55BCCA-C890-1A06-9503-BC0AD5605168}"/>
              </a:ext>
            </a:extLst>
          </p:cNvPr>
          <p:cNvSpPr txBox="1"/>
          <p:nvPr/>
        </p:nvSpPr>
        <p:spPr>
          <a:xfrm>
            <a:off x="81023" y="4085446"/>
            <a:ext cx="3624782" cy="90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lvl="0">
              <a:buSzPts val="5400"/>
            </a:pPr>
            <a:r>
              <a:rPr lang="pt-BR" sz="1800" b="1" dirty="0">
                <a:solidFill>
                  <a:schemeClr val="lt1"/>
                </a:solidFill>
              </a:rPr>
              <a:t>FALE CONOSCO</a:t>
            </a:r>
          </a:p>
          <a:p>
            <a:pPr lvl="0">
              <a:buSzPts val="3200"/>
            </a:pPr>
            <a:r>
              <a:rPr lang="pt-BR" sz="1800" b="1" dirty="0">
                <a:solidFill>
                  <a:schemeClr val="lt1"/>
                </a:solidFill>
              </a:rPr>
              <a:t>https://</a:t>
            </a:r>
            <a:r>
              <a:rPr lang="pt-BR" sz="1800" b="1" dirty="0" err="1">
                <a:solidFill>
                  <a:schemeClr val="lt1"/>
                </a:solidFill>
              </a:rPr>
              <a:t>www.gov.br</a:t>
            </a:r>
            <a:r>
              <a:rPr lang="pt-BR" sz="1800" b="1" dirty="0">
                <a:solidFill>
                  <a:schemeClr val="lt1"/>
                </a:solidFill>
              </a:rPr>
              <a:t>/</a:t>
            </a:r>
            <a:r>
              <a:rPr lang="pt-BR" sz="1800" b="1" dirty="0" err="1">
                <a:solidFill>
                  <a:schemeClr val="lt1"/>
                </a:solidFill>
              </a:rPr>
              <a:t>mec</a:t>
            </a:r>
            <a:endParaRPr lang="pt-BR" sz="1800" b="1" i="1" dirty="0">
              <a:solidFill>
                <a:schemeClr val="lt1"/>
              </a:solidFill>
            </a:endParaRPr>
          </a:p>
          <a:p>
            <a:pPr lvl="0">
              <a:buSzPts val="4400"/>
            </a:pPr>
            <a:r>
              <a:rPr lang="pt-BR" sz="1800" b="1" i="1" dirty="0">
                <a:solidFill>
                  <a:schemeClr val="lt1"/>
                </a:solidFill>
              </a:rPr>
              <a:t>0800 616161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712944949"/>
      </p:ext>
    </p:extLst>
  </p:cSld>
  <p:clrMapOvr>
    <a:masterClrMapping/>
  </p:clrMapOvr>
</p:sld>
</file>

<file path=ppt/theme/theme1.xml><?xml version="1.0" encoding="utf-8"?>
<a:theme xmlns:a="http://schemas.openxmlformats.org/drawingml/2006/main" name="Gruv">
  <a:themeElements>
    <a:clrScheme name="Simple Light">
      <a:dk1>
        <a:srgbClr val="0096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17205</TotalTime>
  <Words>3195</Words>
  <Application>Microsoft Macintosh PowerPoint</Application>
  <PresentationFormat>Apresentação na tela (16:9)</PresentationFormat>
  <Paragraphs>343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Raleway Black</vt:lpstr>
      <vt:lpstr>Verdana</vt:lpstr>
      <vt:lpstr>Arial</vt:lpstr>
      <vt:lpstr>Calibri</vt:lpstr>
      <vt:lpstr>Playfair Display</vt:lpstr>
      <vt:lpstr>Helvetica Neue</vt:lpstr>
      <vt:lpstr>Gruv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Microsoft Office User</cp:lastModifiedBy>
  <cp:revision>62</cp:revision>
  <dcterms:modified xsi:type="dcterms:W3CDTF">2023-05-29T12:34:08Z</dcterms:modified>
</cp:coreProperties>
</file>