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147476724" r:id="rId3"/>
    <p:sldId id="2147476725" r:id="rId4"/>
    <p:sldId id="2147476726" r:id="rId5"/>
    <p:sldId id="2147476707" r:id="rId6"/>
    <p:sldId id="285" r:id="rId7"/>
    <p:sldId id="2147476727" r:id="rId8"/>
    <p:sldId id="301" r:id="rId9"/>
    <p:sldId id="271" r:id="rId10"/>
    <p:sldId id="272" r:id="rId11"/>
    <p:sldId id="274" r:id="rId12"/>
    <p:sldId id="275" r:id="rId13"/>
    <p:sldId id="302" r:id="rId14"/>
    <p:sldId id="347" r:id="rId15"/>
    <p:sldId id="2147476694" r:id="rId16"/>
    <p:sldId id="2147476746" r:id="rId17"/>
    <p:sldId id="284" r:id="rId18"/>
    <p:sldId id="288" r:id="rId19"/>
    <p:sldId id="290" r:id="rId20"/>
    <p:sldId id="291" r:id="rId21"/>
    <p:sldId id="2147476747" r:id="rId22"/>
    <p:sldId id="2147476748" r:id="rId23"/>
    <p:sldId id="292" r:id="rId24"/>
    <p:sldId id="2147476749" r:id="rId25"/>
    <p:sldId id="2147476750" r:id="rId26"/>
    <p:sldId id="2147476751" r:id="rId27"/>
    <p:sldId id="2147476752" r:id="rId28"/>
    <p:sldId id="2147476754" r:id="rId29"/>
    <p:sldId id="2147476755" r:id="rId30"/>
    <p:sldId id="2147476677" r:id="rId31"/>
    <p:sldId id="2147476716" r:id="rId32"/>
  </p:sldIdLst>
  <p:sldSz cx="18288000" cy="10287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C8CE52-0EB2-4E21-AC1C-10C0E75C5565}" v="26" dt="2025-05-27T16:38:21.5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87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68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ardo Luiz Oliveira de Souza" userId="f1ab7b61-e5c0-48ba-a046-292bddc985c9" providerId="ADAL" clId="{9CC8CE52-0EB2-4E21-AC1C-10C0E75C5565}"/>
    <pc:docChg chg="undo custSel addSld delSld modSld sldOrd">
      <pc:chgData name="Ricardo Luiz Oliveira de Souza" userId="f1ab7b61-e5c0-48ba-a046-292bddc985c9" providerId="ADAL" clId="{9CC8CE52-0EB2-4E21-AC1C-10C0E75C5565}" dt="2025-05-27T17:23:56.425" v="504" actId="6549"/>
      <pc:docMkLst>
        <pc:docMk/>
      </pc:docMkLst>
      <pc:sldChg chg="addSp modSp mod">
        <pc:chgData name="Ricardo Luiz Oliveira de Souza" userId="f1ab7b61-e5c0-48ba-a046-292bddc985c9" providerId="ADAL" clId="{9CC8CE52-0EB2-4E21-AC1C-10C0E75C5565}" dt="2025-05-27T17:17:33.759" v="500" actId="12"/>
        <pc:sldMkLst>
          <pc:docMk/>
          <pc:sldMk cId="703201517" sldId="256"/>
        </pc:sldMkLst>
        <pc:spChg chg="mod">
          <ac:chgData name="Ricardo Luiz Oliveira de Souza" userId="f1ab7b61-e5c0-48ba-a046-292bddc985c9" providerId="ADAL" clId="{9CC8CE52-0EB2-4E21-AC1C-10C0E75C5565}" dt="2025-05-27T16:28:14.082" v="117" actId="20577"/>
          <ac:spMkLst>
            <pc:docMk/>
            <pc:sldMk cId="703201517" sldId="256"/>
            <ac:spMk id="2" creationId="{65F8E5FF-93BF-9F22-A8E7-16BB0585E4CC}"/>
          </ac:spMkLst>
        </pc:spChg>
        <pc:spChg chg="mod">
          <ac:chgData name="Ricardo Luiz Oliveira de Souza" userId="f1ab7b61-e5c0-48ba-a046-292bddc985c9" providerId="ADAL" clId="{9CC8CE52-0EB2-4E21-AC1C-10C0E75C5565}" dt="2025-05-27T16:28:57.990" v="120" actId="20577"/>
          <ac:spMkLst>
            <pc:docMk/>
            <pc:sldMk cId="703201517" sldId="256"/>
            <ac:spMk id="4" creationId="{9BAA4BD9-EFBC-2CC8-19B1-F8C4706A8917}"/>
          </ac:spMkLst>
        </pc:spChg>
        <pc:spChg chg="add mod">
          <ac:chgData name="Ricardo Luiz Oliveira de Souza" userId="f1ab7b61-e5c0-48ba-a046-292bddc985c9" providerId="ADAL" clId="{9CC8CE52-0EB2-4E21-AC1C-10C0E75C5565}" dt="2025-05-27T17:17:33.759" v="500" actId="12"/>
          <ac:spMkLst>
            <pc:docMk/>
            <pc:sldMk cId="703201517" sldId="256"/>
            <ac:spMk id="5" creationId="{86FE5327-B525-D21C-61B0-8D09BD0FC9B6}"/>
          </ac:spMkLst>
        </pc:spChg>
        <pc:spChg chg="mod">
          <ac:chgData name="Ricardo Luiz Oliveira de Souza" userId="f1ab7b61-e5c0-48ba-a046-292bddc985c9" providerId="ADAL" clId="{9CC8CE52-0EB2-4E21-AC1C-10C0E75C5565}" dt="2025-05-27T16:27:32.477" v="94" actId="1076"/>
          <ac:spMkLst>
            <pc:docMk/>
            <pc:sldMk cId="703201517" sldId="256"/>
            <ac:spMk id="7" creationId="{C86D9FEC-BECF-CA9A-7A3D-9A70947512AE}"/>
          </ac:spMkLst>
        </pc:spChg>
        <pc:picChg chg="mod">
          <ac:chgData name="Ricardo Luiz Oliveira de Souza" userId="f1ab7b61-e5c0-48ba-a046-292bddc985c9" providerId="ADAL" clId="{9CC8CE52-0EB2-4E21-AC1C-10C0E75C5565}" dt="2025-05-27T16:25:04.885" v="20" actId="1076"/>
          <ac:picMkLst>
            <pc:docMk/>
            <pc:sldMk cId="703201517" sldId="256"/>
            <ac:picMk id="33" creationId="{938DF383-1D26-0999-E238-21622A78C9C0}"/>
          </ac:picMkLst>
        </pc:picChg>
      </pc:sldChg>
      <pc:sldChg chg="del">
        <pc:chgData name="Ricardo Luiz Oliveira de Souza" userId="f1ab7b61-e5c0-48ba-a046-292bddc985c9" providerId="ADAL" clId="{9CC8CE52-0EB2-4E21-AC1C-10C0E75C5565}" dt="2025-05-27T16:29:26.875" v="133" actId="47"/>
        <pc:sldMkLst>
          <pc:docMk/>
          <pc:sldMk cId="0" sldId="259"/>
        </pc:sldMkLst>
      </pc:sldChg>
      <pc:sldChg chg="del">
        <pc:chgData name="Ricardo Luiz Oliveira de Souza" userId="f1ab7b61-e5c0-48ba-a046-292bddc985c9" providerId="ADAL" clId="{9CC8CE52-0EB2-4E21-AC1C-10C0E75C5565}" dt="2025-05-27T16:36:17.483" v="196" actId="47"/>
        <pc:sldMkLst>
          <pc:docMk/>
          <pc:sldMk cId="3012006135" sldId="262"/>
        </pc:sldMkLst>
      </pc:sldChg>
      <pc:sldChg chg="addSp delSp modSp mod">
        <pc:chgData name="Ricardo Luiz Oliveira de Souza" userId="f1ab7b61-e5c0-48ba-a046-292bddc985c9" providerId="ADAL" clId="{9CC8CE52-0EB2-4E21-AC1C-10C0E75C5565}" dt="2025-05-27T16:32:15.945" v="156"/>
        <pc:sldMkLst>
          <pc:docMk/>
          <pc:sldMk cId="4163085195" sldId="271"/>
        </pc:sldMkLst>
        <pc:spChg chg="add mod">
          <ac:chgData name="Ricardo Luiz Oliveira de Souza" userId="f1ab7b61-e5c0-48ba-a046-292bddc985c9" providerId="ADAL" clId="{9CC8CE52-0EB2-4E21-AC1C-10C0E75C5565}" dt="2025-05-27T16:32:15.945" v="156"/>
          <ac:spMkLst>
            <pc:docMk/>
            <pc:sldMk cId="4163085195" sldId="271"/>
            <ac:spMk id="2" creationId="{BEE5E365-15D0-E7FA-02CF-EC81B711BA9D}"/>
          </ac:spMkLst>
        </pc:spChg>
        <pc:spChg chg="del">
          <ac:chgData name="Ricardo Luiz Oliveira de Souza" userId="f1ab7b61-e5c0-48ba-a046-292bddc985c9" providerId="ADAL" clId="{9CC8CE52-0EB2-4E21-AC1C-10C0E75C5565}" dt="2025-05-27T16:31:48.235" v="155" actId="478"/>
          <ac:spMkLst>
            <pc:docMk/>
            <pc:sldMk cId="4163085195" sldId="271"/>
            <ac:spMk id="3" creationId="{46A39CCC-6AA9-55CA-90A2-ADABD72205CB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2:24.129" v="158"/>
        <pc:sldMkLst>
          <pc:docMk/>
          <pc:sldMk cId="1318436098" sldId="272"/>
        </pc:sldMkLst>
        <pc:spChg chg="del">
          <ac:chgData name="Ricardo Luiz Oliveira de Souza" userId="f1ab7b61-e5c0-48ba-a046-292bddc985c9" providerId="ADAL" clId="{9CC8CE52-0EB2-4E21-AC1C-10C0E75C5565}" dt="2025-05-27T16:32:23.030" v="157" actId="478"/>
          <ac:spMkLst>
            <pc:docMk/>
            <pc:sldMk cId="1318436098" sldId="272"/>
            <ac:spMk id="2" creationId="{D585B86D-BD54-FB63-53EB-6B9A206661DC}"/>
          </ac:spMkLst>
        </pc:spChg>
        <pc:spChg chg="add mod">
          <ac:chgData name="Ricardo Luiz Oliveira de Souza" userId="f1ab7b61-e5c0-48ba-a046-292bddc985c9" providerId="ADAL" clId="{9CC8CE52-0EB2-4E21-AC1C-10C0E75C5565}" dt="2025-05-27T16:32:24.129" v="158"/>
          <ac:spMkLst>
            <pc:docMk/>
            <pc:sldMk cId="1318436098" sldId="272"/>
            <ac:spMk id="3" creationId="{CEDD2656-911C-4406-0CDB-E3550066E0FF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29:22.860" v="127" actId="47"/>
        <pc:sldMkLst>
          <pc:docMk/>
          <pc:sldMk cId="1570444685" sldId="273"/>
        </pc:sldMkLst>
      </pc:sldChg>
      <pc:sldChg chg="addSp delSp modSp mod">
        <pc:chgData name="Ricardo Luiz Oliveira de Souza" userId="f1ab7b61-e5c0-48ba-a046-292bddc985c9" providerId="ADAL" clId="{9CC8CE52-0EB2-4E21-AC1C-10C0E75C5565}" dt="2025-05-27T16:33:17.278" v="160"/>
        <pc:sldMkLst>
          <pc:docMk/>
          <pc:sldMk cId="2291686431" sldId="274"/>
        </pc:sldMkLst>
        <pc:spChg chg="add mod">
          <ac:chgData name="Ricardo Luiz Oliveira de Souza" userId="f1ab7b61-e5c0-48ba-a046-292bddc985c9" providerId="ADAL" clId="{9CC8CE52-0EB2-4E21-AC1C-10C0E75C5565}" dt="2025-05-27T16:33:17.278" v="160"/>
          <ac:spMkLst>
            <pc:docMk/>
            <pc:sldMk cId="2291686431" sldId="274"/>
            <ac:spMk id="2" creationId="{4897659D-D570-3EA6-F516-BAA0CB4BDE4A}"/>
          </ac:spMkLst>
        </pc:spChg>
        <pc:spChg chg="del">
          <ac:chgData name="Ricardo Luiz Oliveira de Souza" userId="f1ab7b61-e5c0-48ba-a046-292bddc985c9" providerId="ADAL" clId="{9CC8CE52-0EB2-4E21-AC1C-10C0E75C5565}" dt="2025-05-27T16:33:14.991" v="159" actId="478"/>
          <ac:spMkLst>
            <pc:docMk/>
            <pc:sldMk cId="2291686431" sldId="274"/>
            <ac:spMk id="3" creationId="{783E6422-F758-B3EC-DA24-6532E23B246F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3:47.549" v="162"/>
        <pc:sldMkLst>
          <pc:docMk/>
          <pc:sldMk cId="1117993696" sldId="275"/>
        </pc:sldMkLst>
        <pc:spChg chg="add mod">
          <ac:chgData name="Ricardo Luiz Oliveira de Souza" userId="f1ab7b61-e5c0-48ba-a046-292bddc985c9" providerId="ADAL" clId="{9CC8CE52-0EB2-4E21-AC1C-10C0E75C5565}" dt="2025-05-27T16:33:47.549" v="162"/>
          <ac:spMkLst>
            <pc:docMk/>
            <pc:sldMk cId="1117993696" sldId="275"/>
            <ac:spMk id="2" creationId="{45AEAB76-7E34-CF3C-4781-AE6808AC4901}"/>
          </ac:spMkLst>
        </pc:spChg>
        <pc:spChg chg="del">
          <ac:chgData name="Ricardo Luiz Oliveira de Souza" userId="f1ab7b61-e5c0-48ba-a046-292bddc985c9" providerId="ADAL" clId="{9CC8CE52-0EB2-4E21-AC1C-10C0E75C5565}" dt="2025-05-27T16:33:45.469" v="161" actId="478"/>
          <ac:spMkLst>
            <pc:docMk/>
            <pc:sldMk cId="1117993696" sldId="275"/>
            <ac:spMk id="3" creationId="{8D4E70F9-F4A2-F3D6-D3D8-1E0BEC1BFB37}"/>
          </ac:spMkLst>
        </pc:spChg>
      </pc:sldChg>
      <pc:sldChg chg="addSp modSp mod">
        <pc:chgData name="Ricardo Luiz Oliveira de Souza" userId="f1ab7b61-e5c0-48ba-a046-292bddc985c9" providerId="ADAL" clId="{9CC8CE52-0EB2-4E21-AC1C-10C0E75C5565}" dt="2025-05-27T17:21:59.146" v="501" actId="1076"/>
        <pc:sldMkLst>
          <pc:docMk/>
          <pc:sldMk cId="2384163834" sldId="284"/>
        </pc:sldMkLst>
        <pc:spChg chg="add mod">
          <ac:chgData name="Ricardo Luiz Oliveira de Souza" userId="f1ab7b61-e5c0-48ba-a046-292bddc985c9" providerId="ADAL" clId="{9CC8CE52-0EB2-4E21-AC1C-10C0E75C5565}" dt="2025-05-27T16:34:26.999" v="171"/>
          <ac:spMkLst>
            <pc:docMk/>
            <pc:sldMk cId="2384163834" sldId="284"/>
            <ac:spMk id="2" creationId="{D5233D4D-F082-9628-1534-356CFE6A1BCA}"/>
          </ac:spMkLst>
        </pc:spChg>
        <pc:spChg chg="mod">
          <ac:chgData name="Ricardo Luiz Oliveira de Souza" userId="f1ab7b61-e5c0-48ba-a046-292bddc985c9" providerId="ADAL" clId="{9CC8CE52-0EB2-4E21-AC1C-10C0E75C5565}" dt="2025-05-27T17:21:59.146" v="501" actId="1076"/>
          <ac:spMkLst>
            <pc:docMk/>
            <pc:sldMk cId="2384163834" sldId="284"/>
            <ac:spMk id="8" creationId="{1FF18A38-8675-3A41-10D4-85BA1460B48A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1:09.528" v="149"/>
        <pc:sldMkLst>
          <pc:docMk/>
          <pc:sldMk cId="2174502038" sldId="285"/>
        </pc:sldMkLst>
        <pc:spChg chg="add mod">
          <ac:chgData name="Ricardo Luiz Oliveira de Souza" userId="f1ab7b61-e5c0-48ba-a046-292bddc985c9" providerId="ADAL" clId="{9CC8CE52-0EB2-4E21-AC1C-10C0E75C5565}" dt="2025-05-27T16:31:09.528" v="149"/>
          <ac:spMkLst>
            <pc:docMk/>
            <pc:sldMk cId="2174502038" sldId="285"/>
            <ac:spMk id="2" creationId="{8F089B95-07C7-A63B-45B6-E9D489CAE950}"/>
          </ac:spMkLst>
        </pc:spChg>
        <pc:spChg chg="del">
          <ac:chgData name="Ricardo Luiz Oliveira de Souza" userId="f1ab7b61-e5c0-48ba-a046-292bddc985c9" providerId="ADAL" clId="{9CC8CE52-0EB2-4E21-AC1C-10C0E75C5565}" dt="2025-05-27T16:31:01.732" v="148" actId="478"/>
          <ac:spMkLst>
            <pc:docMk/>
            <pc:sldMk cId="2174502038" sldId="285"/>
            <ac:spMk id="3" creationId="{EF13DECF-E984-812A-1AAD-D0BA41D2F813}"/>
          </ac:spMkLst>
        </pc:spChg>
      </pc:sldChg>
      <pc:sldChg chg="addSp modSp">
        <pc:chgData name="Ricardo Luiz Oliveira de Souza" userId="f1ab7b61-e5c0-48ba-a046-292bddc985c9" providerId="ADAL" clId="{9CC8CE52-0EB2-4E21-AC1C-10C0E75C5565}" dt="2025-05-27T16:34:32.795" v="172"/>
        <pc:sldMkLst>
          <pc:docMk/>
          <pc:sldMk cId="1527846837" sldId="288"/>
        </pc:sldMkLst>
        <pc:spChg chg="add mod">
          <ac:chgData name="Ricardo Luiz Oliveira de Souza" userId="f1ab7b61-e5c0-48ba-a046-292bddc985c9" providerId="ADAL" clId="{9CC8CE52-0EB2-4E21-AC1C-10C0E75C5565}" dt="2025-05-27T16:34:32.795" v="172"/>
          <ac:spMkLst>
            <pc:docMk/>
            <pc:sldMk cId="1527846837" sldId="288"/>
            <ac:spMk id="2" creationId="{C6EFDB05-CF06-09AF-B59F-0B530B27EB79}"/>
          </ac:spMkLst>
        </pc:spChg>
      </pc:sldChg>
      <pc:sldChg chg="addSp modSp mod">
        <pc:chgData name="Ricardo Luiz Oliveira de Souza" userId="f1ab7b61-e5c0-48ba-a046-292bddc985c9" providerId="ADAL" clId="{9CC8CE52-0EB2-4E21-AC1C-10C0E75C5565}" dt="2025-05-27T17:23:56.425" v="504" actId="6549"/>
        <pc:sldMkLst>
          <pc:docMk/>
          <pc:sldMk cId="230068879" sldId="290"/>
        </pc:sldMkLst>
        <pc:spChg chg="add mod">
          <ac:chgData name="Ricardo Luiz Oliveira de Souza" userId="f1ab7b61-e5c0-48ba-a046-292bddc985c9" providerId="ADAL" clId="{9CC8CE52-0EB2-4E21-AC1C-10C0E75C5565}" dt="2025-05-27T16:34:36.998" v="173"/>
          <ac:spMkLst>
            <pc:docMk/>
            <pc:sldMk cId="230068879" sldId="290"/>
            <ac:spMk id="2" creationId="{35807EBB-DFCC-86AF-0FC2-55932C6DB6AE}"/>
          </ac:spMkLst>
        </pc:spChg>
        <pc:spChg chg="mod">
          <ac:chgData name="Ricardo Luiz Oliveira de Souza" userId="f1ab7b61-e5c0-48ba-a046-292bddc985c9" providerId="ADAL" clId="{9CC8CE52-0EB2-4E21-AC1C-10C0E75C5565}" dt="2025-05-27T17:23:56.425" v="504" actId="6549"/>
          <ac:spMkLst>
            <pc:docMk/>
            <pc:sldMk cId="230068879" sldId="290"/>
            <ac:spMk id="19" creationId="{00000000-0000-0000-0000-000000000000}"/>
          </ac:spMkLst>
        </pc:spChg>
      </pc:sldChg>
      <pc:sldChg chg="addSp modSp">
        <pc:chgData name="Ricardo Luiz Oliveira de Souza" userId="f1ab7b61-e5c0-48ba-a046-292bddc985c9" providerId="ADAL" clId="{9CC8CE52-0EB2-4E21-AC1C-10C0E75C5565}" dt="2025-05-27T16:34:46.934" v="174"/>
        <pc:sldMkLst>
          <pc:docMk/>
          <pc:sldMk cId="1190231331" sldId="291"/>
        </pc:sldMkLst>
        <pc:spChg chg="add mod">
          <ac:chgData name="Ricardo Luiz Oliveira de Souza" userId="f1ab7b61-e5c0-48ba-a046-292bddc985c9" providerId="ADAL" clId="{9CC8CE52-0EB2-4E21-AC1C-10C0E75C5565}" dt="2025-05-27T16:34:46.934" v="174"/>
          <ac:spMkLst>
            <pc:docMk/>
            <pc:sldMk cId="1190231331" sldId="291"/>
            <ac:spMk id="2" creationId="{B8EB575B-434C-C3E6-F87D-0B9D9A17320C}"/>
          </ac:spMkLst>
        </pc:spChg>
      </pc:sldChg>
      <pc:sldChg chg="addSp modSp">
        <pc:chgData name="Ricardo Luiz Oliveira de Souza" userId="f1ab7b61-e5c0-48ba-a046-292bddc985c9" providerId="ADAL" clId="{9CC8CE52-0EB2-4E21-AC1C-10C0E75C5565}" dt="2025-05-27T16:35:13.017" v="178"/>
        <pc:sldMkLst>
          <pc:docMk/>
          <pc:sldMk cId="3887311012" sldId="292"/>
        </pc:sldMkLst>
        <pc:spChg chg="add mod">
          <ac:chgData name="Ricardo Luiz Oliveira de Souza" userId="f1ab7b61-e5c0-48ba-a046-292bddc985c9" providerId="ADAL" clId="{9CC8CE52-0EB2-4E21-AC1C-10C0E75C5565}" dt="2025-05-27T16:35:13.017" v="178"/>
          <ac:spMkLst>
            <pc:docMk/>
            <pc:sldMk cId="3887311012" sldId="292"/>
            <ac:spMk id="2" creationId="{B4977E98-B1B2-4A3A-A424-F8DF1BC4B600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29:23.291" v="128" actId="47"/>
        <pc:sldMkLst>
          <pc:docMk/>
          <pc:sldMk cId="3773626374" sldId="294"/>
        </pc:sldMkLst>
      </pc:sldChg>
      <pc:sldChg chg="del">
        <pc:chgData name="Ricardo Luiz Oliveira de Souza" userId="f1ab7b61-e5c0-48ba-a046-292bddc985c9" providerId="ADAL" clId="{9CC8CE52-0EB2-4E21-AC1C-10C0E75C5565}" dt="2025-05-27T16:29:23.718" v="129" actId="47"/>
        <pc:sldMkLst>
          <pc:docMk/>
          <pc:sldMk cId="1041779869" sldId="295"/>
        </pc:sldMkLst>
      </pc:sldChg>
      <pc:sldChg chg="del">
        <pc:chgData name="Ricardo Luiz Oliveira de Souza" userId="f1ab7b61-e5c0-48ba-a046-292bddc985c9" providerId="ADAL" clId="{9CC8CE52-0EB2-4E21-AC1C-10C0E75C5565}" dt="2025-05-27T16:35:51.654" v="189" actId="47"/>
        <pc:sldMkLst>
          <pc:docMk/>
          <pc:sldMk cId="56300883" sldId="299"/>
        </pc:sldMkLst>
      </pc:sldChg>
      <pc:sldChg chg="addSp delSp modSp mod">
        <pc:chgData name="Ricardo Luiz Oliveira de Souza" userId="f1ab7b61-e5c0-48ba-a046-292bddc985c9" providerId="ADAL" clId="{9CC8CE52-0EB2-4E21-AC1C-10C0E75C5565}" dt="2025-05-27T16:31:34.828" v="154" actId="1076"/>
        <pc:sldMkLst>
          <pc:docMk/>
          <pc:sldMk cId="3743486858" sldId="301"/>
        </pc:sldMkLst>
        <pc:spChg chg="del">
          <ac:chgData name="Ricardo Luiz Oliveira de Souza" userId="f1ab7b61-e5c0-48ba-a046-292bddc985c9" providerId="ADAL" clId="{9CC8CE52-0EB2-4E21-AC1C-10C0E75C5565}" dt="2025-05-27T16:31:24.321" v="152" actId="478"/>
          <ac:spMkLst>
            <pc:docMk/>
            <pc:sldMk cId="3743486858" sldId="301"/>
            <ac:spMk id="2" creationId="{5D734ABA-F36B-55A5-7D91-2CAF5FCA8683}"/>
          </ac:spMkLst>
        </pc:spChg>
        <pc:spChg chg="add mod">
          <ac:chgData name="Ricardo Luiz Oliveira de Souza" userId="f1ab7b61-e5c0-48ba-a046-292bddc985c9" providerId="ADAL" clId="{9CC8CE52-0EB2-4E21-AC1C-10C0E75C5565}" dt="2025-05-27T16:31:34.828" v="154" actId="1076"/>
          <ac:spMkLst>
            <pc:docMk/>
            <pc:sldMk cId="3743486858" sldId="301"/>
            <ac:spMk id="3" creationId="{59B140F9-32FC-3984-4101-BA73412A07B2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3:56.581" v="164"/>
        <pc:sldMkLst>
          <pc:docMk/>
          <pc:sldMk cId="316957264" sldId="302"/>
        </pc:sldMkLst>
        <pc:spChg chg="add mod">
          <ac:chgData name="Ricardo Luiz Oliveira de Souza" userId="f1ab7b61-e5c0-48ba-a046-292bddc985c9" providerId="ADAL" clId="{9CC8CE52-0EB2-4E21-AC1C-10C0E75C5565}" dt="2025-05-27T16:33:56.581" v="164"/>
          <ac:spMkLst>
            <pc:docMk/>
            <pc:sldMk cId="316957264" sldId="302"/>
            <ac:spMk id="2" creationId="{E3092CAE-1364-DC40-07AD-8432E1F83E08}"/>
          </ac:spMkLst>
        </pc:spChg>
        <pc:spChg chg="del">
          <ac:chgData name="Ricardo Luiz Oliveira de Souza" userId="f1ab7b61-e5c0-48ba-a046-292bddc985c9" providerId="ADAL" clId="{9CC8CE52-0EB2-4E21-AC1C-10C0E75C5565}" dt="2025-05-27T16:33:54.498" v="163" actId="478"/>
          <ac:spMkLst>
            <pc:docMk/>
            <pc:sldMk cId="316957264" sldId="302"/>
            <ac:spMk id="4" creationId="{2553A72B-01D0-327F-071E-5D4D7921637D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35:35.560" v="183" actId="47"/>
        <pc:sldMkLst>
          <pc:docMk/>
          <pc:sldMk cId="2194667860" sldId="312"/>
        </pc:sldMkLst>
      </pc:sldChg>
      <pc:sldChg chg="del">
        <pc:chgData name="Ricardo Luiz Oliveira de Souza" userId="f1ab7b61-e5c0-48ba-a046-292bddc985c9" providerId="ADAL" clId="{9CC8CE52-0EB2-4E21-AC1C-10C0E75C5565}" dt="2025-05-27T16:29:24.968" v="131" actId="47"/>
        <pc:sldMkLst>
          <pc:docMk/>
          <pc:sldMk cId="4242144243" sldId="341"/>
        </pc:sldMkLst>
      </pc:sldChg>
      <pc:sldChg chg="addSp delSp modSp mod">
        <pc:chgData name="Ricardo Luiz Oliveira de Souza" userId="f1ab7b61-e5c0-48ba-a046-292bddc985c9" providerId="ADAL" clId="{9CC8CE52-0EB2-4E21-AC1C-10C0E75C5565}" dt="2025-05-27T16:34:07.510" v="166"/>
        <pc:sldMkLst>
          <pc:docMk/>
          <pc:sldMk cId="3914489674" sldId="347"/>
        </pc:sldMkLst>
        <pc:spChg chg="del">
          <ac:chgData name="Ricardo Luiz Oliveira de Souza" userId="f1ab7b61-e5c0-48ba-a046-292bddc985c9" providerId="ADAL" clId="{9CC8CE52-0EB2-4E21-AC1C-10C0E75C5565}" dt="2025-05-27T16:34:05.913" v="165" actId="478"/>
          <ac:spMkLst>
            <pc:docMk/>
            <pc:sldMk cId="3914489674" sldId="347"/>
            <ac:spMk id="3" creationId="{5EBB7907-AFDE-2E1B-1918-7BE6B10AEA46}"/>
          </ac:spMkLst>
        </pc:spChg>
        <pc:spChg chg="add mod">
          <ac:chgData name="Ricardo Luiz Oliveira de Souza" userId="f1ab7b61-e5c0-48ba-a046-292bddc985c9" providerId="ADAL" clId="{9CC8CE52-0EB2-4E21-AC1C-10C0E75C5565}" dt="2025-05-27T16:34:07.510" v="166"/>
          <ac:spMkLst>
            <pc:docMk/>
            <pc:sldMk cId="3914489674" sldId="347"/>
            <ac:spMk id="4" creationId="{FE8100C2-E49C-ADEB-706F-0AF8D37298E1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35:58.316" v="194" actId="47"/>
        <pc:sldMkLst>
          <pc:docMk/>
          <pc:sldMk cId="1854225141" sldId="2147476664"/>
        </pc:sldMkLst>
      </pc:sldChg>
      <pc:sldChg chg="del">
        <pc:chgData name="Ricardo Luiz Oliveira de Souza" userId="f1ab7b61-e5c0-48ba-a046-292bddc985c9" providerId="ADAL" clId="{9CC8CE52-0EB2-4E21-AC1C-10C0E75C5565}" dt="2025-05-27T16:35:37.154" v="185" actId="47"/>
        <pc:sldMkLst>
          <pc:docMk/>
          <pc:sldMk cId="3081774498" sldId="2147476666"/>
        </pc:sldMkLst>
      </pc:sldChg>
      <pc:sldChg chg="del">
        <pc:chgData name="Ricardo Luiz Oliveira de Souza" userId="f1ab7b61-e5c0-48ba-a046-292bddc985c9" providerId="ADAL" clId="{9CC8CE52-0EB2-4E21-AC1C-10C0E75C5565}" dt="2025-05-27T16:35:47.636" v="186" actId="47"/>
        <pc:sldMkLst>
          <pc:docMk/>
          <pc:sldMk cId="1613737685" sldId="2147476667"/>
        </pc:sldMkLst>
      </pc:sldChg>
      <pc:sldChg chg="modSp mod">
        <pc:chgData name="Ricardo Luiz Oliveira de Souza" userId="f1ab7b61-e5c0-48ba-a046-292bddc985c9" providerId="ADAL" clId="{9CC8CE52-0EB2-4E21-AC1C-10C0E75C5565}" dt="2025-05-27T16:37:42.452" v="233" actId="14100"/>
        <pc:sldMkLst>
          <pc:docMk/>
          <pc:sldMk cId="3024358627" sldId="2147476677"/>
        </pc:sldMkLst>
        <pc:spChg chg="mod">
          <ac:chgData name="Ricardo Luiz Oliveira de Souza" userId="f1ab7b61-e5c0-48ba-a046-292bddc985c9" providerId="ADAL" clId="{9CC8CE52-0EB2-4E21-AC1C-10C0E75C5565}" dt="2025-05-27T16:37:27.250" v="232" actId="404"/>
          <ac:spMkLst>
            <pc:docMk/>
            <pc:sldMk cId="3024358627" sldId="2147476677"/>
            <ac:spMk id="3" creationId="{40E2F8A9-846D-073E-45A6-24B1BC322D65}"/>
          </ac:spMkLst>
        </pc:spChg>
        <pc:spChg chg="mod">
          <ac:chgData name="Ricardo Luiz Oliveira de Souza" userId="f1ab7b61-e5c0-48ba-a046-292bddc985c9" providerId="ADAL" clId="{9CC8CE52-0EB2-4E21-AC1C-10C0E75C5565}" dt="2025-05-27T16:37:12.310" v="231" actId="14100"/>
          <ac:spMkLst>
            <pc:docMk/>
            <pc:sldMk cId="3024358627" sldId="2147476677"/>
            <ac:spMk id="8" creationId="{06B55A2E-4871-9C0C-1B5B-FE8B176B7457}"/>
          </ac:spMkLst>
        </pc:spChg>
        <pc:picChg chg="mod">
          <ac:chgData name="Ricardo Luiz Oliveira de Souza" userId="f1ab7b61-e5c0-48ba-a046-292bddc985c9" providerId="ADAL" clId="{9CC8CE52-0EB2-4E21-AC1C-10C0E75C5565}" dt="2025-05-27T16:37:42.452" v="233" actId="14100"/>
          <ac:picMkLst>
            <pc:docMk/>
            <pc:sldMk cId="3024358627" sldId="2147476677"/>
            <ac:picMk id="2" creationId="{BB39917F-2A9E-6A3B-D0C2-B832CD3AE072}"/>
          </ac:picMkLst>
        </pc:picChg>
      </pc:sldChg>
      <pc:sldChg chg="del">
        <pc:chgData name="Ricardo Luiz Oliveira de Souza" userId="f1ab7b61-e5c0-48ba-a046-292bddc985c9" providerId="ADAL" clId="{9CC8CE52-0EB2-4E21-AC1C-10C0E75C5565}" dt="2025-05-27T16:35:33.522" v="181" actId="47"/>
        <pc:sldMkLst>
          <pc:docMk/>
          <pc:sldMk cId="1078572148" sldId="2147476682"/>
        </pc:sldMkLst>
      </pc:sldChg>
      <pc:sldChg chg="del">
        <pc:chgData name="Ricardo Luiz Oliveira de Souza" userId="f1ab7b61-e5c0-48ba-a046-292bddc985c9" providerId="ADAL" clId="{9CC8CE52-0EB2-4E21-AC1C-10C0E75C5565}" dt="2025-05-27T16:35:34.254" v="182" actId="47"/>
        <pc:sldMkLst>
          <pc:docMk/>
          <pc:sldMk cId="2884957397" sldId="2147476683"/>
        </pc:sldMkLst>
      </pc:sldChg>
      <pc:sldChg chg="addSp delSp modSp mod">
        <pc:chgData name="Ricardo Luiz Oliveira de Souza" userId="f1ab7b61-e5c0-48ba-a046-292bddc985c9" providerId="ADAL" clId="{9CC8CE52-0EB2-4E21-AC1C-10C0E75C5565}" dt="2025-05-27T16:34:13.851" v="168"/>
        <pc:sldMkLst>
          <pc:docMk/>
          <pc:sldMk cId="688208376" sldId="2147476694"/>
        </pc:sldMkLst>
        <pc:spChg chg="del">
          <ac:chgData name="Ricardo Luiz Oliveira de Souza" userId="f1ab7b61-e5c0-48ba-a046-292bddc985c9" providerId="ADAL" clId="{9CC8CE52-0EB2-4E21-AC1C-10C0E75C5565}" dt="2025-05-27T16:34:12.240" v="167" actId="478"/>
          <ac:spMkLst>
            <pc:docMk/>
            <pc:sldMk cId="688208376" sldId="2147476694"/>
            <ac:spMk id="2" creationId="{B70A4614-3D8A-5D26-DB37-E9F98B8AA9EC}"/>
          </ac:spMkLst>
        </pc:spChg>
        <pc:spChg chg="add mod">
          <ac:chgData name="Ricardo Luiz Oliveira de Souza" userId="f1ab7b61-e5c0-48ba-a046-292bddc985c9" providerId="ADAL" clId="{9CC8CE52-0EB2-4E21-AC1C-10C0E75C5565}" dt="2025-05-27T16:34:13.851" v="168"/>
          <ac:spMkLst>
            <pc:docMk/>
            <pc:sldMk cId="688208376" sldId="2147476694"/>
            <ac:spMk id="4" creationId="{25A6A34B-DFA6-0A5E-5CB8-FAC64D92204B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35:52.276" v="190" actId="47"/>
        <pc:sldMkLst>
          <pc:docMk/>
          <pc:sldMk cId="3334010631" sldId="2147476697"/>
        </pc:sldMkLst>
      </pc:sldChg>
      <pc:sldChg chg="del">
        <pc:chgData name="Ricardo Luiz Oliveira de Souza" userId="f1ab7b61-e5c0-48ba-a046-292bddc985c9" providerId="ADAL" clId="{9CC8CE52-0EB2-4E21-AC1C-10C0E75C5565}" dt="2025-05-27T16:35:53.174" v="191" actId="47"/>
        <pc:sldMkLst>
          <pc:docMk/>
          <pc:sldMk cId="1323443290" sldId="2147476698"/>
        </pc:sldMkLst>
      </pc:sldChg>
      <pc:sldChg chg="del">
        <pc:chgData name="Ricardo Luiz Oliveira de Souza" userId="f1ab7b61-e5c0-48ba-a046-292bddc985c9" providerId="ADAL" clId="{9CC8CE52-0EB2-4E21-AC1C-10C0E75C5565}" dt="2025-05-27T16:35:53.640" v="192" actId="47"/>
        <pc:sldMkLst>
          <pc:docMk/>
          <pc:sldMk cId="172842562" sldId="2147476700"/>
        </pc:sldMkLst>
      </pc:sldChg>
      <pc:sldChg chg="del">
        <pc:chgData name="Ricardo Luiz Oliveira de Souza" userId="f1ab7b61-e5c0-48ba-a046-292bddc985c9" providerId="ADAL" clId="{9CC8CE52-0EB2-4E21-AC1C-10C0E75C5565}" dt="2025-05-27T16:35:48.723" v="187" actId="47"/>
        <pc:sldMkLst>
          <pc:docMk/>
          <pc:sldMk cId="1152467061" sldId="2147476701"/>
        </pc:sldMkLst>
      </pc:sldChg>
      <pc:sldChg chg="del">
        <pc:chgData name="Ricardo Luiz Oliveira de Souza" userId="f1ab7b61-e5c0-48ba-a046-292bddc985c9" providerId="ADAL" clId="{9CC8CE52-0EB2-4E21-AC1C-10C0E75C5565}" dt="2025-05-27T16:36:00.162" v="195" actId="47"/>
        <pc:sldMkLst>
          <pc:docMk/>
          <pc:sldMk cId="0" sldId="2147476704"/>
        </pc:sldMkLst>
      </pc:sldChg>
      <pc:sldChg chg="del">
        <pc:chgData name="Ricardo Luiz Oliveira de Souza" userId="f1ab7b61-e5c0-48ba-a046-292bddc985c9" providerId="ADAL" clId="{9CC8CE52-0EB2-4E21-AC1C-10C0E75C5565}" dt="2025-05-27T16:29:17.148" v="121" actId="47"/>
        <pc:sldMkLst>
          <pc:docMk/>
          <pc:sldMk cId="1639391570" sldId="2147476705"/>
        </pc:sldMkLst>
      </pc:sldChg>
      <pc:sldChg chg="del">
        <pc:chgData name="Ricardo Luiz Oliveira de Souza" userId="f1ab7b61-e5c0-48ba-a046-292bddc985c9" providerId="ADAL" clId="{9CC8CE52-0EB2-4E21-AC1C-10C0E75C5565}" dt="2025-05-27T16:35:50.473" v="188" actId="47"/>
        <pc:sldMkLst>
          <pc:docMk/>
          <pc:sldMk cId="3680525935" sldId="2147476706"/>
        </pc:sldMkLst>
      </pc:sldChg>
      <pc:sldChg chg="addSp delSp modSp mod">
        <pc:chgData name="Ricardo Luiz Oliveira de Souza" userId="f1ab7b61-e5c0-48ba-a046-292bddc985c9" providerId="ADAL" clId="{9CC8CE52-0EB2-4E21-AC1C-10C0E75C5565}" dt="2025-05-27T16:30:55.469" v="147"/>
        <pc:sldMkLst>
          <pc:docMk/>
          <pc:sldMk cId="3170248328" sldId="2147476707"/>
        </pc:sldMkLst>
        <pc:spChg chg="del">
          <ac:chgData name="Ricardo Luiz Oliveira de Souza" userId="f1ab7b61-e5c0-48ba-a046-292bddc985c9" providerId="ADAL" clId="{9CC8CE52-0EB2-4E21-AC1C-10C0E75C5565}" dt="2025-05-27T16:30:53.588" v="146" actId="478"/>
          <ac:spMkLst>
            <pc:docMk/>
            <pc:sldMk cId="3170248328" sldId="2147476707"/>
            <ac:spMk id="3" creationId="{B1FF8164-3EE6-8742-7EB9-51B3A281A1A6}"/>
          </ac:spMkLst>
        </pc:spChg>
        <pc:spChg chg="add mod">
          <ac:chgData name="Ricardo Luiz Oliveira de Souza" userId="f1ab7b61-e5c0-48ba-a046-292bddc985c9" providerId="ADAL" clId="{9CC8CE52-0EB2-4E21-AC1C-10C0E75C5565}" dt="2025-05-27T16:30:55.469" v="147"/>
          <ac:spMkLst>
            <pc:docMk/>
            <pc:sldMk cId="3170248328" sldId="2147476707"/>
            <ac:spMk id="5" creationId="{9907EF6D-C96E-5491-83D2-78E2F624730E}"/>
          </ac:spMkLst>
        </pc:spChg>
      </pc:sldChg>
      <pc:sldChg chg="addSp delSp modSp mod setBg">
        <pc:chgData name="Ricardo Luiz Oliveira de Souza" userId="f1ab7b61-e5c0-48ba-a046-292bddc985c9" providerId="ADAL" clId="{9CC8CE52-0EB2-4E21-AC1C-10C0E75C5565}" dt="2025-05-27T16:42:43.570" v="265" actId="403"/>
        <pc:sldMkLst>
          <pc:docMk/>
          <pc:sldMk cId="599654332" sldId="2147476716"/>
        </pc:sldMkLst>
        <pc:spChg chg="mod">
          <ac:chgData name="Ricardo Luiz Oliveira de Souza" userId="f1ab7b61-e5c0-48ba-a046-292bddc985c9" providerId="ADAL" clId="{9CC8CE52-0EB2-4E21-AC1C-10C0E75C5565}" dt="2025-05-27T16:39:41.129" v="243" actId="1076"/>
          <ac:spMkLst>
            <pc:docMk/>
            <pc:sldMk cId="599654332" sldId="2147476716"/>
            <ac:spMk id="3" creationId="{D2B03A96-4D3C-08EF-71B9-666D854766D1}"/>
          </ac:spMkLst>
        </pc:spChg>
        <pc:spChg chg="mod">
          <ac:chgData name="Ricardo Luiz Oliveira de Souza" userId="f1ab7b61-e5c0-48ba-a046-292bddc985c9" providerId="ADAL" clId="{9CC8CE52-0EB2-4E21-AC1C-10C0E75C5565}" dt="2025-05-27T16:39:51.001" v="244" actId="14100"/>
          <ac:spMkLst>
            <pc:docMk/>
            <pc:sldMk cId="599654332" sldId="2147476716"/>
            <ac:spMk id="6" creationId="{65925F51-9CBE-AE77-CE9F-A522713EA7BC}"/>
          </ac:spMkLst>
        </pc:spChg>
        <pc:spChg chg="add mod">
          <ac:chgData name="Ricardo Luiz Oliveira de Souza" userId="f1ab7b61-e5c0-48ba-a046-292bddc985c9" providerId="ADAL" clId="{9CC8CE52-0EB2-4E21-AC1C-10C0E75C5565}" dt="2025-05-27T16:41:40.935" v="258" actId="404"/>
          <ac:spMkLst>
            <pc:docMk/>
            <pc:sldMk cId="599654332" sldId="2147476716"/>
            <ac:spMk id="8" creationId="{2E6406B4-96E8-7197-44A3-3F4C7AEAE0D4}"/>
          </ac:spMkLst>
        </pc:spChg>
        <pc:spChg chg="mod ord">
          <ac:chgData name="Ricardo Luiz Oliveira de Souza" userId="f1ab7b61-e5c0-48ba-a046-292bddc985c9" providerId="ADAL" clId="{9CC8CE52-0EB2-4E21-AC1C-10C0E75C5565}" dt="2025-05-27T16:42:43.570" v="265" actId="403"/>
          <ac:spMkLst>
            <pc:docMk/>
            <pc:sldMk cId="599654332" sldId="2147476716"/>
            <ac:spMk id="13" creationId="{2130E6A8-C5E9-8119-0504-2910B176B6F0}"/>
          </ac:spMkLst>
        </pc:spChg>
        <pc:spChg chg="add">
          <ac:chgData name="Ricardo Luiz Oliveira de Souza" userId="f1ab7b61-e5c0-48ba-a046-292bddc985c9" providerId="ADAL" clId="{9CC8CE52-0EB2-4E21-AC1C-10C0E75C5565}" dt="2025-05-27T16:38:32.729" v="236" actId="26606"/>
          <ac:spMkLst>
            <pc:docMk/>
            <pc:sldMk cId="599654332" sldId="2147476716"/>
            <ac:spMk id="18" creationId="{2151139A-886F-4B97-8815-729AD3831BBD}"/>
          </ac:spMkLst>
        </pc:spChg>
        <pc:spChg chg="add">
          <ac:chgData name="Ricardo Luiz Oliveira de Souza" userId="f1ab7b61-e5c0-48ba-a046-292bddc985c9" providerId="ADAL" clId="{9CC8CE52-0EB2-4E21-AC1C-10C0E75C5565}" dt="2025-05-27T16:38:32.729" v="236" actId="26606"/>
          <ac:spMkLst>
            <pc:docMk/>
            <pc:sldMk cId="599654332" sldId="2147476716"/>
            <ac:spMk id="20" creationId="{AB5E08C4-8CDD-4623-A5B8-E998C6DEE3B7}"/>
          </ac:spMkLst>
        </pc:spChg>
        <pc:spChg chg="add">
          <ac:chgData name="Ricardo Luiz Oliveira de Souza" userId="f1ab7b61-e5c0-48ba-a046-292bddc985c9" providerId="ADAL" clId="{9CC8CE52-0EB2-4E21-AC1C-10C0E75C5565}" dt="2025-05-27T16:38:32.729" v="236" actId="26606"/>
          <ac:spMkLst>
            <pc:docMk/>
            <pc:sldMk cId="599654332" sldId="2147476716"/>
            <ac:spMk id="22" creationId="{15F33878-D502-4FFA-8ACE-F2AECDB2A23F}"/>
          </ac:spMkLst>
        </pc:spChg>
        <pc:spChg chg="add">
          <ac:chgData name="Ricardo Luiz Oliveira de Souza" userId="f1ab7b61-e5c0-48ba-a046-292bddc985c9" providerId="ADAL" clId="{9CC8CE52-0EB2-4E21-AC1C-10C0E75C5565}" dt="2025-05-27T16:38:32.729" v="236" actId="26606"/>
          <ac:spMkLst>
            <pc:docMk/>
            <pc:sldMk cId="599654332" sldId="2147476716"/>
            <ac:spMk id="24" creationId="{D3539FEE-81D3-4406-802E-60B20B16F4F6}"/>
          </ac:spMkLst>
        </pc:spChg>
        <pc:spChg chg="add">
          <ac:chgData name="Ricardo Luiz Oliveira de Souza" userId="f1ab7b61-e5c0-48ba-a046-292bddc985c9" providerId="ADAL" clId="{9CC8CE52-0EB2-4E21-AC1C-10C0E75C5565}" dt="2025-05-27T16:38:32.729" v="236" actId="26606"/>
          <ac:spMkLst>
            <pc:docMk/>
            <pc:sldMk cId="599654332" sldId="2147476716"/>
            <ac:spMk id="26" creationId="{DC701763-729E-462F-A5A8-E0DEFEB1E2E4}"/>
          </ac:spMkLst>
        </pc:spChg>
        <pc:picChg chg="del mod ord">
          <ac:chgData name="Ricardo Luiz Oliveira de Souza" userId="f1ab7b61-e5c0-48ba-a046-292bddc985c9" providerId="ADAL" clId="{9CC8CE52-0EB2-4E21-AC1C-10C0E75C5565}" dt="2025-05-27T16:41:59.404" v="260" actId="478"/>
          <ac:picMkLst>
            <pc:docMk/>
            <pc:sldMk cId="599654332" sldId="2147476716"/>
            <ac:picMk id="2" creationId="{314A44E1-492F-4B39-662F-66B1384A0C13}"/>
          </ac:picMkLst>
        </pc:picChg>
        <pc:picChg chg="add mod">
          <ac:chgData name="Ricardo Luiz Oliveira de Souza" userId="f1ab7b61-e5c0-48ba-a046-292bddc985c9" providerId="ADAL" clId="{9CC8CE52-0EB2-4E21-AC1C-10C0E75C5565}" dt="2025-05-27T16:41:51.979" v="259" actId="1076"/>
          <ac:picMkLst>
            <pc:docMk/>
            <pc:sldMk cId="599654332" sldId="2147476716"/>
            <ac:picMk id="4" creationId="{FC28D705-1947-4A94-E0FB-5EA786390E9B}"/>
          </ac:picMkLst>
        </pc:picChg>
        <pc:picChg chg="del">
          <ac:chgData name="Ricardo Luiz Oliveira de Souza" userId="f1ab7b61-e5c0-48ba-a046-292bddc985c9" providerId="ADAL" clId="{9CC8CE52-0EB2-4E21-AC1C-10C0E75C5565}" dt="2025-05-27T16:38:18.473" v="234" actId="478"/>
          <ac:picMkLst>
            <pc:docMk/>
            <pc:sldMk cId="599654332" sldId="2147476716"/>
            <ac:picMk id="7" creationId="{0933DC07-B0DD-96C8-8A52-CF6E6C12A1F4}"/>
          </ac:picMkLst>
        </pc:picChg>
      </pc:sldChg>
      <pc:sldChg chg="addSp delSp modSp del mod">
        <pc:chgData name="Ricardo Luiz Oliveira de Souza" userId="f1ab7b61-e5c0-48ba-a046-292bddc985c9" providerId="ADAL" clId="{9CC8CE52-0EB2-4E21-AC1C-10C0E75C5565}" dt="2025-05-27T16:30:31.467" v="143" actId="47"/>
        <pc:sldMkLst>
          <pc:docMk/>
          <pc:sldMk cId="2377454869" sldId="2147476717"/>
        </pc:sldMkLst>
        <pc:spChg chg="add mod">
          <ac:chgData name="Ricardo Luiz Oliveira de Souza" userId="f1ab7b61-e5c0-48ba-a046-292bddc985c9" providerId="ADAL" clId="{9CC8CE52-0EB2-4E21-AC1C-10C0E75C5565}" dt="2025-05-27T16:30:07.019" v="140"/>
          <ac:spMkLst>
            <pc:docMk/>
            <pc:sldMk cId="2377454869" sldId="2147476717"/>
            <ac:spMk id="4" creationId="{BF29A448-423B-FE0E-D20F-1510F0CECCF4}"/>
          </ac:spMkLst>
        </pc:spChg>
        <pc:spChg chg="del">
          <ac:chgData name="Ricardo Luiz Oliveira de Souza" userId="f1ab7b61-e5c0-48ba-a046-292bddc985c9" providerId="ADAL" clId="{9CC8CE52-0EB2-4E21-AC1C-10C0E75C5565}" dt="2025-05-27T16:30:02.598" v="139" actId="478"/>
          <ac:spMkLst>
            <pc:docMk/>
            <pc:sldMk cId="2377454869" sldId="2147476717"/>
            <ac:spMk id="5" creationId="{E2BDA194-4FE2-D4CB-9C3C-02C6370EB8EE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35:36.404" v="184" actId="47"/>
        <pc:sldMkLst>
          <pc:docMk/>
          <pc:sldMk cId="2568937272" sldId="2147476721"/>
        </pc:sldMkLst>
      </pc:sldChg>
      <pc:sldChg chg="addSp delSp modSp mod">
        <pc:chgData name="Ricardo Luiz Oliveira de Souza" userId="f1ab7b61-e5c0-48ba-a046-292bddc985c9" providerId="ADAL" clId="{9CC8CE52-0EB2-4E21-AC1C-10C0E75C5565}" dt="2025-05-27T16:29:55.876" v="138"/>
        <pc:sldMkLst>
          <pc:docMk/>
          <pc:sldMk cId="2911402825" sldId="2147476724"/>
        </pc:sldMkLst>
        <pc:spChg chg="del">
          <ac:chgData name="Ricardo Luiz Oliveira de Souza" userId="f1ab7b61-e5c0-48ba-a046-292bddc985c9" providerId="ADAL" clId="{9CC8CE52-0EB2-4E21-AC1C-10C0E75C5565}" dt="2025-05-27T16:29:41.805" v="137" actId="478"/>
          <ac:spMkLst>
            <pc:docMk/>
            <pc:sldMk cId="2911402825" sldId="2147476724"/>
            <ac:spMk id="2" creationId="{9EEA695D-E9B0-4618-FAE2-CCF592D04EAB}"/>
          </ac:spMkLst>
        </pc:spChg>
        <pc:spChg chg="add mod">
          <ac:chgData name="Ricardo Luiz Oliveira de Souza" userId="f1ab7b61-e5c0-48ba-a046-292bddc985c9" providerId="ADAL" clId="{9CC8CE52-0EB2-4E21-AC1C-10C0E75C5565}" dt="2025-05-27T16:29:55.876" v="138"/>
          <ac:spMkLst>
            <pc:docMk/>
            <pc:sldMk cId="2911402825" sldId="2147476724"/>
            <ac:spMk id="3" creationId="{BED323E5-DDF3-3964-C43B-4E5E3304262C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0:22.224" v="142"/>
        <pc:sldMkLst>
          <pc:docMk/>
          <pc:sldMk cId="1134639001" sldId="2147476725"/>
        </pc:sldMkLst>
        <pc:spChg chg="del">
          <ac:chgData name="Ricardo Luiz Oliveira de Souza" userId="f1ab7b61-e5c0-48ba-a046-292bddc985c9" providerId="ADAL" clId="{9CC8CE52-0EB2-4E21-AC1C-10C0E75C5565}" dt="2025-05-27T16:30:17.470" v="141" actId="478"/>
          <ac:spMkLst>
            <pc:docMk/>
            <pc:sldMk cId="1134639001" sldId="2147476725"/>
            <ac:spMk id="9" creationId="{9AE0EB80-0184-BFDD-C506-638AA37495A9}"/>
          </ac:spMkLst>
        </pc:spChg>
        <pc:spChg chg="add mod">
          <ac:chgData name="Ricardo Luiz Oliveira de Souza" userId="f1ab7b61-e5c0-48ba-a046-292bddc985c9" providerId="ADAL" clId="{9CC8CE52-0EB2-4E21-AC1C-10C0E75C5565}" dt="2025-05-27T16:30:22.224" v="142"/>
          <ac:spMkLst>
            <pc:docMk/>
            <pc:sldMk cId="1134639001" sldId="2147476725"/>
            <ac:spMk id="11" creationId="{12B3F041-DDA3-D11E-BC01-0BAA2CA58EA0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0:49.864" v="145"/>
        <pc:sldMkLst>
          <pc:docMk/>
          <pc:sldMk cId="749145798" sldId="2147476726"/>
        </pc:sldMkLst>
        <pc:spChg chg="add mod">
          <ac:chgData name="Ricardo Luiz Oliveira de Souza" userId="f1ab7b61-e5c0-48ba-a046-292bddc985c9" providerId="ADAL" clId="{9CC8CE52-0EB2-4E21-AC1C-10C0E75C5565}" dt="2025-05-27T16:30:49.864" v="145"/>
          <ac:spMkLst>
            <pc:docMk/>
            <pc:sldMk cId="749145798" sldId="2147476726"/>
            <ac:spMk id="3" creationId="{79A141FA-3E9F-26B4-0D7C-63B5A6770336}"/>
          </ac:spMkLst>
        </pc:spChg>
        <pc:spChg chg="del">
          <ac:chgData name="Ricardo Luiz Oliveira de Souza" userId="f1ab7b61-e5c0-48ba-a046-292bddc985c9" providerId="ADAL" clId="{9CC8CE52-0EB2-4E21-AC1C-10C0E75C5565}" dt="2025-05-27T16:30:47.223" v="144" actId="478"/>
          <ac:spMkLst>
            <pc:docMk/>
            <pc:sldMk cId="749145798" sldId="2147476726"/>
            <ac:spMk id="4" creationId="{4C7E1182-C916-2F22-A38E-ED599A29D4F2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1:15.218" v="151"/>
        <pc:sldMkLst>
          <pc:docMk/>
          <pc:sldMk cId="0" sldId="2147476727"/>
        </pc:sldMkLst>
        <pc:spChg chg="add mod">
          <ac:chgData name="Ricardo Luiz Oliveira de Souza" userId="f1ab7b61-e5c0-48ba-a046-292bddc985c9" providerId="ADAL" clId="{9CC8CE52-0EB2-4E21-AC1C-10C0E75C5565}" dt="2025-05-27T16:31:15.218" v="151"/>
          <ac:spMkLst>
            <pc:docMk/>
            <pc:sldMk cId="0" sldId="2147476727"/>
            <ac:spMk id="2" creationId="{6F11394F-94AA-D3B6-3C9A-41FEDF8A9701}"/>
          </ac:spMkLst>
        </pc:spChg>
        <pc:spChg chg="del">
          <ac:chgData name="Ricardo Luiz Oliveira de Souza" userId="f1ab7b61-e5c0-48ba-a046-292bddc985c9" providerId="ADAL" clId="{9CC8CE52-0EB2-4E21-AC1C-10C0E75C5565}" dt="2025-05-27T16:31:13.866" v="150" actId="478"/>
          <ac:spMkLst>
            <pc:docMk/>
            <pc:sldMk cId="0" sldId="2147476727"/>
            <ac:spMk id="3" creationId="{37824793-FAEA-F871-4985-AD2170289ECE}"/>
          </ac:spMkLst>
        </pc:spChg>
      </pc:sldChg>
      <pc:sldChg chg="del">
        <pc:chgData name="Ricardo Luiz Oliveira de Souza" userId="f1ab7b61-e5c0-48ba-a046-292bddc985c9" providerId="ADAL" clId="{9CC8CE52-0EB2-4E21-AC1C-10C0E75C5565}" dt="2025-05-27T16:35:32.373" v="180" actId="47"/>
        <pc:sldMkLst>
          <pc:docMk/>
          <pc:sldMk cId="3679801788" sldId="2147476728"/>
        </pc:sldMkLst>
      </pc:sldChg>
      <pc:sldChg chg="del">
        <pc:chgData name="Ricardo Luiz Oliveira de Souza" userId="f1ab7b61-e5c0-48ba-a046-292bddc985c9" providerId="ADAL" clId="{9CC8CE52-0EB2-4E21-AC1C-10C0E75C5565}" dt="2025-05-27T16:35:54.195" v="193" actId="47"/>
        <pc:sldMkLst>
          <pc:docMk/>
          <pc:sldMk cId="672838312" sldId="2147476729"/>
        </pc:sldMkLst>
      </pc:sldChg>
      <pc:sldChg chg="del">
        <pc:chgData name="Ricardo Luiz Oliveira de Souza" userId="f1ab7b61-e5c0-48ba-a046-292bddc985c9" providerId="ADAL" clId="{9CC8CE52-0EB2-4E21-AC1C-10C0E75C5565}" dt="2025-05-27T16:29:26.041" v="132" actId="47"/>
        <pc:sldMkLst>
          <pc:docMk/>
          <pc:sldMk cId="1396927518" sldId="2147476730"/>
        </pc:sldMkLst>
      </pc:sldChg>
      <pc:sldChg chg="del">
        <pc:chgData name="Ricardo Luiz Oliveira de Souza" userId="f1ab7b61-e5c0-48ba-a046-292bddc985c9" providerId="ADAL" clId="{9CC8CE52-0EB2-4E21-AC1C-10C0E75C5565}" dt="2025-05-27T16:29:27.503" v="134" actId="47"/>
        <pc:sldMkLst>
          <pc:docMk/>
          <pc:sldMk cId="3637915744" sldId="2147476731"/>
        </pc:sldMkLst>
      </pc:sldChg>
      <pc:sldChg chg="del">
        <pc:chgData name="Ricardo Luiz Oliveira de Souza" userId="f1ab7b61-e5c0-48ba-a046-292bddc985c9" providerId="ADAL" clId="{9CC8CE52-0EB2-4E21-AC1C-10C0E75C5565}" dt="2025-05-27T16:29:28.154" v="135" actId="47"/>
        <pc:sldMkLst>
          <pc:docMk/>
          <pc:sldMk cId="2297192324" sldId="2147476732"/>
        </pc:sldMkLst>
      </pc:sldChg>
      <pc:sldChg chg="del">
        <pc:chgData name="Ricardo Luiz Oliveira de Souza" userId="f1ab7b61-e5c0-48ba-a046-292bddc985c9" providerId="ADAL" clId="{9CC8CE52-0EB2-4E21-AC1C-10C0E75C5565}" dt="2025-05-27T16:29:28.848" v="136" actId="47"/>
        <pc:sldMkLst>
          <pc:docMk/>
          <pc:sldMk cId="3606704165" sldId="2147476733"/>
        </pc:sldMkLst>
      </pc:sldChg>
      <pc:sldChg chg="del">
        <pc:chgData name="Ricardo Luiz Oliveira de Souza" userId="f1ab7b61-e5c0-48ba-a046-292bddc985c9" providerId="ADAL" clId="{9CC8CE52-0EB2-4E21-AC1C-10C0E75C5565}" dt="2025-05-27T16:29:18.588" v="123" actId="47"/>
        <pc:sldMkLst>
          <pc:docMk/>
          <pc:sldMk cId="1239107471" sldId="2147476734"/>
        </pc:sldMkLst>
      </pc:sldChg>
      <pc:sldChg chg="del">
        <pc:chgData name="Ricardo Luiz Oliveira de Souza" userId="f1ab7b61-e5c0-48ba-a046-292bddc985c9" providerId="ADAL" clId="{9CC8CE52-0EB2-4E21-AC1C-10C0E75C5565}" dt="2025-05-27T16:29:24.576" v="130" actId="47"/>
        <pc:sldMkLst>
          <pc:docMk/>
          <pc:sldMk cId="97229264" sldId="2147476735"/>
        </pc:sldMkLst>
      </pc:sldChg>
      <pc:sldChg chg="del">
        <pc:chgData name="Ricardo Luiz Oliveira de Souza" userId="f1ab7b61-e5c0-48ba-a046-292bddc985c9" providerId="ADAL" clId="{9CC8CE52-0EB2-4E21-AC1C-10C0E75C5565}" dt="2025-05-27T16:29:19.082" v="124" actId="47"/>
        <pc:sldMkLst>
          <pc:docMk/>
          <pc:sldMk cId="1842022609" sldId="2147476736"/>
        </pc:sldMkLst>
      </pc:sldChg>
      <pc:sldChg chg="del">
        <pc:chgData name="Ricardo Luiz Oliveira de Souza" userId="f1ab7b61-e5c0-48ba-a046-292bddc985c9" providerId="ADAL" clId="{9CC8CE52-0EB2-4E21-AC1C-10C0E75C5565}" dt="2025-05-27T16:29:19.845" v="125" actId="47"/>
        <pc:sldMkLst>
          <pc:docMk/>
          <pc:sldMk cId="3615780242" sldId="2147476737"/>
        </pc:sldMkLst>
      </pc:sldChg>
      <pc:sldChg chg="del">
        <pc:chgData name="Ricardo Luiz Oliveira de Souza" userId="f1ab7b61-e5c0-48ba-a046-292bddc985c9" providerId="ADAL" clId="{9CC8CE52-0EB2-4E21-AC1C-10C0E75C5565}" dt="2025-05-27T16:29:18.027" v="122" actId="47"/>
        <pc:sldMkLst>
          <pc:docMk/>
          <pc:sldMk cId="273908747" sldId="2147476743"/>
        </pc:sldMkLst>
      </pc:sldChg>
      <pc:sldChg chg="del">
        <pc:chgData name="Ricardo Luiz Oliveira de Souza" userId="f1ab7b61-e5c0-48ba-a046-292bddc985c9" providerId="ADAL" clId="{9CC8CE52-0EB2-4E21-AC1C-10C0E75C5565}" dt="2025-05-27T16:29:21.651" v="126" actId="47"/>
        <pc:sldMkLst>
          <pc:docMk/>
          <pc:sldMk cId="3384025974" sldId="2147476744"/>
        </pc:sldMkLst>
      </pc:sldChg>
      <pc:sldChg chg="addSp delSp modSp mod">
        <pc:chgData name="Ricardo Luiz Oliveira de Souza" userId="f1ab7b61-e5c0-48ba-a046-292bddc985c9" providerId="ADAL" clId="{9CC8CE52-0EB2-4E21-AC1C-10C0E75C5565}" dt="2025-05-27T16:34:20.264" v="170"/>
        <pc:sldMkLst>
          <pc:docMk/>
          <pc:sldMk cId="2901606190" sldId="2147476746"/>
        </pc:sldMkLst>
        <pc:spChg chg="del">
          <ac:chgData name="Ricardo Luiz Oliveira de Souza" userId="f1ab7b61-e5c0-48ba-a046-292bddc985c9" providerId="ADAL" clId="{9CC8CE52-0EB2-4E21-AC1C-10C0E75C5565}" dt="2025-05-27T16:34:18.652" v="169" actId="478"/>
          <ac:spMkLst>
            <pc:docMk/>
            <pc:sldMk cId="2901606190" sldId="2147476746"/>
            <ac:spMk id="2" creationId="{DB6ECC08-F504-C03B-4A1E-D85A65B6985A}"/>
          </ac:spMkLst>
        </pc:spChg>
        <pc:spChg chg="add mod">
          <ac:chgData name="Ricardo Luiz Oliveira de Souza" userId="f1ab7b61-e5c0-48ba-a046-292bddc985c9" providerId="ADAL" clId="{9CC8CE52-0EB2-4E21-AC1C-10C0E75C5565}" dt="2025-05-27T16:34:20.264" v="170"/>
          <ac:spMkLst>
            <pc:docMk/>
            <pc:sldMk cId="2901606190" sldId="2147476746"/>
            <ac:spMk id="3" creationId="{55718E4C-1D7F-11ED-3E0E-6BB68D515546}"/>
          </ac:spMkLst>
        </pc:spChg>
      </pc:sldChg>
      <pc:sldChg chg="addSp modSp">
        <pc:chgData name="Ricardo Luiz Oliveira de Souza" userId="f1ab7b61-e5c0-48ba-a046-292bddc985c9" providerId="ADAL" clId="{9CC8CE52-0EB2-4E21-AC1C-10C0E75C5565}" dt="2025-05-27T16:34:58.614" v="175"/>
        <pc:sldMkLst>
          <pc:docMk/>
          <pc:sldMk cId="3411448114" sldId="2147476747"/>
        </pc:sldMkLst>
        <pc:spChg chg="add mod">
          <ac:chgData name="Ricardo Luiz Oliveira de Souza" userId="f1ab7b61-e5c0-48ba-a046-292bddc985c9" providerId="ADAL" clId="{9CC8CE52-0EB2-4E21-AC1C-10C0E75C5565}" dt="2025-05-27T16:34:58.614" v="175"/>
          <ac:spMkLst>
            <pc:docMk/>
            <pc:sldMk cId="3411448114" sldId="2147476747"/>
            <ac:spMk id="2" creationId="{8707D3D9-2656-B642-E409-8E6654E5ED3C}"/>
          </ac:spMkLst>
        </pc:spChg>
      </pc:sldChg>
      <pc:sldChg chg="addSp delSp modSp mod">
        <pc:chgData name="Ricardo Luiz Oliveira de Souza" userId="f1ab7b61-e5c0-48ba-a046-292bddc985c9" providerId="ADAL" clId="{9CC8CE52-0EB2-4E21-AC1C-10C0E75C5565}" dt="2025-05-27T16:35:04.932" v="177"/>
        <pc:sldMkLst>
          <pc:docMk/>
          <pc:sldMk cId="300371842" sldId="2147476748"/>
        </pc:sldMkLst>
        <pc:spChg chg="del">
          <ac:chgData name="Ricardo Luiz Oliveira de Souza" userId="f1ab7b61-e5c0-48ba-a046-292bddc985c9" providerId="ADAL" clId="{9CC8CE52-0EB2-4E21-AC1C-10C0E75C5565}" dt="2025-05-27T16:35:03.890" v="176" actId="478"/>
          <ac:spMkLst>
            <pc:docMk/>
            <pc:sldMk cId="300371842" sldId="2147476748"/>
            <ac:spMk id="2" creationId="{E40A5BCB-6093-B5CD-446C-3D00D118DA89}"/>
          </ac:spMkLst>
        </pc:spChg>
        <pc:spChg chg="add mod">
          <ac:chgData name="Ricardo Luiz Oliveira de Souza" userId="f1ab7b61-e5c0-48ba-a046-292bddc985c9" providerId="ADAL" clId="{9CC8CE52-0EB2-4E21-AC1C-10C0E75C5565}" dt="2025-05-27T16:35:04.932" v="177"/>
          <ac:spMkLst>
            <pc:docMk/>
            <pc:sldMk cId="300371842" sldId="2147476748"/>
            <ac:spMk id="3" creationId="{F66F16F9-40FE-F50D-FD22-0E4D8592345D}"/>
          </ac:spMkLst>
        </pc:spChg>
      </pc:sldChg>
      <pc:sldChg chg="addSp modSp">
        <pc:chgData name="Ricardo Luiz Oliveira de Souza" userId="f1ab7b61-e5c0-48ba-a046-292bddc985c9" providerId="ADAL" clId="{9CC8CE52-0EB2-4E21-AC1C-10C0E75C5565}" dt="2025-05-27T16:35:18.455" v="179"/>
        <pc:sldMkLst>
          <pc:docMk/>
          <pc:sldMk cId="2534711852" sldId="2147476749"/>
        </pc:sldMkLst>
        <pc:spChg chg="add mod">
          <ac:chgData name="Ricardo Luiz Oliveira de Souza" userId="f1ab7b61-e5c0-48ba-a046-292bddc985c9" providerId="ADAL" clId="{9CC8CE52-0EB2-4E21-AC1C-10C0E75C5565}" dt="2025-05-27T16:35:18.455" v="179"/>
          <ac:spMkLst>
            <pc:docMk/>
            <pc:sldMk cId="2534711852" sldId="2147476749"/>
            <ac:spMk id="2" creationId="{58DC4C1C-2E3C-B384-F022-097365EB8AD6}"/>
          </ac:spMkLst>
        </pc:spChg>
      </pc:sldChg>
      <pc:sldChg chg="modSp add mod ord">
        <pc:chgData name="Ricardo Luiz Oliveira de Souza" userId="f1ab7b61-e5c0-48ba-a046-292bddc985c9" providerId="ADAL" clId="{9CC8CE52-0EB2-4E21-AC1C-10C0E75C5565}" dt="2025-05-27T16:43:40.206" v="273" actId="20577"/>
        <pc:sldMkLst>
          <pc:docMk/>
          <pc:sldMk cId="653321231" sldId="2147476750"/>
        </pc:sldMkLst>
        <pc:spChg chg="mod">
          <ac:chgData name="Ricardo Luiz Oliveira de Souza" userId="f1ab7b61-e5c0-48ba-a046-292bddc985c9" providerId="ADAL" clId="{9CC8CE52-0EB2-4E21-AC1C-10C0E75C5565}" dt="2025-05-27T16:43:40.206" v="273" actId="20577"/>
          <ac:spMkLst>
            <pc:docMk/>
            <pc:sldMk cId="653321231" sldId="2147476750"/>
            <ac:spMk id="95" creationId="{9DA2A931-0991-8FBB-A10C-F7CAC639A905}"/>
          </ac:spMkLst>
        </pc:spChg>
      </pc:sldChg>
      <pc:sldChg chg="modSp add mod ord">
        <pc:chgData name="Ricardo Luiz Oliveira de Souza" userId="f1ab7b61-e5c0-48ba-a046-292bddc985c9" providerId="ADAL" clId="{9CC8CE52-0EB2-4E21-AC1C-10C0E75C5565}" dt="2025-05-27T17:09:56.242" v="433" actId="6549"/>
        <pc:sldMkLst>
          <pc:docMk/>
          <pc:sldMk cId="1126362982" sldId="2147476751"/>
        </pc:sldMkLst>
        <pc:spChg chg="mod">
          <ac:chgData name="Ricardo Luiz Oliveira de Souza" userId="f1ab7b61-e5c0-48ba-a046-292bddc985c9" providerId="ADAL" clId="{9CC8CE52-0EB2-4E21-AC1C-10C0E75C5565}" dt="2025-05-27T17:02:32.047" v="409" actId="1076"/>
          <ac:spMkLst>
            <pc:docMk/>
            <pc:sldMk cId="1126362982" sldId="2147476751"/>
            <ac:spMk id="7" creationId="{711A6FA1-B55D-0C0C-3520-6414672FD6B9}"/>
          </ac:spMkLst>
        </pc:spChg>
        <pc:spChg chg="mod">
          <ac:chgData name="Ricardo Luiz Oliveira de Souza" userId="f1ab7b61-e5c0-48ba-a046-292bddc985c9" providerId="ADAL" clId="{9CC8CE52-0EB2-4E21-AC1C-10C0E75C5565}" dt="2025-05-27T17:09:56.242" v="433" actId="6549"/>
          <ac:spMkLst>
            <pc:docMk/>
            <pc:sldMk cId="1126362982" sldId="2147476751"/>
            <ac:spMk id="13" creationId="{7E38D927-608B-EEC7-4227-EEC23DF813DB}"/>
          </ac:spMkLst>
        </pc:spChg>
        <pc:spChg chg="mod">
          <ac:chgData name="Ricardo Luiz Oliveira de Souza" userId="f1ab7b61-e5c0-48ba-a046-292bddc985c9" providerId="ADAL" clId="{9CC8CE52-0EB2-4E21-AC1C-10C0E75C5565}" dt="2025-05-27T17:02:36.141" v="410" actId="1076"/>
          <ac:spMkLst>
            <pc:docMk/>
            <pc:sldMk cId="1126362982" sldId="2147476751"/>
            <ac:spMk id="46" creationId="{8EC0032C-8FBB-2F17-F9A2-272F668423A3}"/>
          </ac:spMkLst>
        </pc:spChg>
      </pc:sldChg>
      <pc:sldChg chg="modSp add mod">
        <pc:chgData name="Ricardo Luiz Oliveira de Souza" userId="f1ab7b61-e5c0-48ba-a046-292bddc985c9" providerId="ADAL" clId="{9CC8CE52-0EB2-4E21-AC1C-10C0E75C5565}" dt="2025-05-27T17:05:25.447" v="422" actId="20577"/>
        <pc:sldMkLst>
          <pc:docMk/>
          <pc:sldMk cId="743414769" sldId="2147476752"/>
        </pc:sldMkLst>
        <pc:spChg chg="mod">
          <ac:chgData name="Ricardo Luiz Oliveira de Souza" userId="f1ab7b61-e5c0-48ba-a046-292bddc985c9" providerId="ADAL" clId="{9CC8CE52-0EB2-4E21-AC1C-10C0E75C5565}" dt="2025-05-27T17:04:03.357" v="415" actId="1076"/>
          <ac:spMkLst>
            <pc:docMk/>
            <pc:sldMk cId="743414769" sldId="2147476752"/>
            <ac:spMk id="7" creationId="{F603A27F-6DB9-D15C-C4AB-D819492D3507}"/>
          </ac:spMkLst>
        </pc:spChg>
        <pc:spChg chg="mod">
          <ac:chgData name="Ricardo Luiz Oliveira de Souza" userId="f1ab7b61-e5c0-48ba-a046-292bddc985c9" providerId="ADAL" clId="{9CC8CE52-0EB2-4E21-AC1C-10C0E75C5565}" dt="2025-05-27T17:05:25.447" v="422" actId="20577"/>
          <ac:spMkLst>
            <pc:docMk/>
            <pc:sldMk cId="743414769" sldId="2147476752"/>
            <ac:spMk id="13" creationId="{BBEEC79B-386F-C55E-15B1-E6F9910187B8}"/>
          </ac:spMkLst>
        </pc:spChg>
        <pc:spChg chg="mod">
          <ac:chgData name="Ricardo Luiz Oliveira de Souza" userId="f1ab7b61-e5c0-48ba-a046-292bddc985c9" providerId="ADAL" clId="{9CC8CE52-0EB2-4E21-AC1C-10C0E75C5565}" dt="2025-05-27T17:04:20.915" v="417" actId="1076"/>
          <ac:spMkLst>
            <pc:docMk/>
            <pc:sldMk cId="743414769" sldId="2147476752"/>
            <ac:spMk id="46" creationId="{C7B8DF85-1B1B-B955-6A44-54A8914AC7AF}"/>
          </ac:spMkLst>
        </pc:spChg>
      </pc:sldChg>
      <pc:sldChg chg="add del">
        <pc:chgData name="Ricardo Luiz Oliveira de Souza" userId="f1ab7b61-e5c0-48ba-a046-292bddc985c9" providerId="ADAL" clId="{9CC8CE52-0EB2-4E21-AC1C-10C0E75C5565}" dt="2025-05-27T17:10:38.078" v="434" actId="47"/>
        <pc:sldMkLst>
          <pc:docMk/>
          <pc:sldMk cId="3224013241" sldId="2147476753"/>
        </pc:sldMkLst>
      </pc:sldChg>
      <pc:sldChg chg="modSp add mod">
        <pc:chgData name="Ricardo Luiz Oliveira de Souza" userId="f1ab7b61-e5c0-48ba-a046-292bddc985c9" providerId="ADAL" clId="{9CC8CE52-0EB2-4E21-AC1C-10C0E75C5565}" dt="2025-05-27T17:08:38.182" v="429" actId="1076"/>
        <pc:sldMkLst>
          <pc:docMk/>
          <pc:sldMk cId="3004498526" sldId="2147476754"/>
        </pc:sldMkLst>
        <pc:spChg chg="mod">
          <ac:chgData name="Ricardo Luiz Oliveira de Souza" userId="f1ab7b61-e5c0-48ba-a046-292bddc985c9" providerId="ADAL" clId="{9CC8CE52-0EB2-4E21-AC1C-10C0E75C5565}" dt="2025-05-27T17:07:26.516" v="424" actId="1076"/>
          <ac:spMkLst>
            <pc:docMk/>
            <pc:sldMk cId="3004498526" sldId="2147476754"/>
            <ac:spMk id="7" creationId="{6950BD37-9B17-CDAA-C1BB-C8F9B6FA165A}"/>
          </ac:spMkLst>
        </pc:spChg>
        <pc:spChg chg="mod">
          <ac:chgData name="Ricardo Luiz Oliveira de Souza" userId="f1ab7b61-e5c0-48ba-a046-292bddc985c9" providerId="ADAL" clId="{9CC8CE52-0EB2-4E21-AC1C-10C0E75C5565}" dt="2025-05-27T17:08:38.182" v="429" actId="1076"/>
          <ac:spMkLst>
            <pc:docMk/>
            <pc:sldMk cId="3004498526" sldId="2147476754"/>
            <ac:spMk id="13" creationId="{9F1EE00F-D3ED-E3B3-D40D-57385FD3C974}"/>
          </ac:spMkLst>
        </pc:spChg>
        <pc:spChg chg="mod">
          <ac:chgData name="Ricardo Luiz Oliveira de Souza" userId="f1ab7b61-e5c0-48ba-a046-292bddc985c9" providerId="ADAL" clId="{9CC8CE52-0EB2-4E21-AC1C-10C0E75C5565}" dt="2025-05-27T17:04:36.815" v="419" actId="1076"/>
          <ac:spMkLst>
            <pc:docMk/>
            <pc:sldMk cId="3004498526" sldId="2147476754"/>
            <ac:spMk id="46" creationId="{E01C60A5-85C7-CC69-A90A-F746A61E25BF}"/>
          </ac:spMkLst>
        </pc:spChg>
      </pc:sldChg>
      <pc:sldChg chg="modSp add mod">
        <pc:chgData name="Ricardo Luiz Oliveira de Souza" userId="f1ab7b61-e5c0-48ba-a046-292bddc985c9" providerId="ADAL" clId="{9CC8CE52-0EB2-4E21-AC1C-10C0E75C5565}" dt="2025-05-27T17:15:43.282" v="449" actId="113"/>
        <pc:sldMkLst>
          <pc:docMk/>
          <pc:sldMk cId="308645307" sldId="2147476755"/>
        </pc:sldMkLst>
        <pc:spChg chg="mod">
          <ac:chgData name="Ricardo Luiz Oliveira de Souza" userId="f1ab7b61-e5c0-48ba-a046-292bddc985c9" providerId="ADAL" clId="{9CC8CE52-0EB2-4E21-AC1C-10C0E75C5565}" dt="2025-05-27T17:14:18.401" v="439" actId="207"/>
          <ac:spMkLst>
            <pc:docMk/>
            <pc:sldMk cId="308645307" sldId="2147476755"/>
            <ac:spMk id="7" creationId="{0D84350C-8157-5EB5-3861-1AA29F06E633}"/>
          </ac:spMkLst>
        </pc:spChg>
        <pc:spChg chg="mod">
          <ac:chgData name="Ricardo Luiz Oliveira de Souza" userId="f1ab7b61-e5c0-48ba-a046-292bddc985c9" providerId="ADAL" clId="{9CC8CE52-0EB2-4E21-AC1C-10C0E75C5565}" dt="2025-05-27T17:15:43.282" v="449" actId="113"/>
          <ac:spMkLst>
            <pc:docMk/>
            <pc:sldMk cId="308645307" sldId="2147476755"/>
            <ac:spMk id="13" creationId="{00911058-AED8-4D48-FEC0-BA843B5A511A}"/>
          </ac:spMkLst>
        </pc:spChg>
      </pc:sldChg>
      <pc:sldMasterChg chg="delSldLayout">
        <pc:chgData name="Ricardo Luiz Oliveira de Souza" userId="f1ab7b61-e5c0-48ba-a046-292bddc985c9" providerId="ADAL" clId="{9CC8CE52-0EB2-4E21-AC1C-10C0E75C5565}" dt="2025-05-27T16:36:00.162" v="195" actId="47"/>
        <pc:sldMasterMkLst>
          <pc:docMk/>
          <pc:sldMasterMk cId="0" sldId="2147483648"/>
        </pc:sldMasterMkLst>
        <pc:sldLayoutChg chg="del">
          <pc:chgData name="Ricardo Luiz Oliveira de Souza" userId="f1ab7b61-e5c0-48ba-a046-292bddc985c9" providerId="ADAL" clId="{9CC8CE52-0EB2-4E21-AC1C-10C0E75C5565}" dt="2025-05-27T16:36:00.162" v="195" actId="47"/>
          <pc:sldLayoutMkLst>
            <pc:docMk/>
            <pc:sldMasterMk cId="0" sldId="2147483648"/>
            <pc:sldLayoutMk cId="2966450099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CB92-A8AB-4D62-B635-A4902A9D5BD0}" type="datetimeFigureOut">
              <a:rPr lang="pt-BR" smtClean="0"/>
              <a:t>27/05/2025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09560-88E2-4DF9-A594-DF9D9E7C8C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5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114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7232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3128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169C1A09-7DB2-C822-85D5-F60E2B219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>
            <a:extLst>
              <a:ext uri="{FF2B5EF4-FFF2-40B4-BE49-F238E27FC236}">
                <a16:creationId xmlns:a16="http://schemas.microsoft.com/office/drawing/2014/main" id="{AFF07DE3-281B-F51D-19DE-829B2430CB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p1:notes">
            <a:extLst>
              <a:ext uri="{FF2B5EF4-FFF2-40B4-BE49-F238E27FC236}">
                <a16:creationId xmlns:a16="http://schemas.microsoft.com/office/drawing/2014/main" id="{1EEC69DC-EF23-7B1A-1396-19E3A48D8C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7561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7061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98988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7278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46248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15487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479FC8A3-CE26-C1D4-8094-DFFD3CEAC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>
            <a:extLst>
              <a:ext uri="{FF2B5EF4-FFF2-40B4-BE49-F238E27FC236}">
                <a16:creationId xmlns:a16="http://schemas.microsoft.com/office/drawing/2014/main" id="{DD09934E-2158-A213-2740-CF75DEDFC6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p1:notes">
            <a:extLst>
              <a:ext uri="{FF2B5EF4-FFF2-40B4-BE49-F238E27FC236}">
                <a16:creationId xmlns:a16="http://schemas.microsoft.com/office/drawing/2014/main" id="{3264AE03-DA7F-CDA5-4FDD-F3CA6D7B31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5956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712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0A675118-3654-F2AF-7DFA-AB1D628CA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>
            <a:extLst>
              <a:ext uri="{FF2B5EF4-FFF2-40B4-BE49-F238E27FC236}">
                <a16:creationId xmlns:a16="http://schemas.microsoft.com/office/drawing/2014/main" id="{5F42512B-7CF8-5A57-A974-0714B17CCA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p1:notes">
            <a:extLst>
              <a:ext uri="{FF2B5EF4-FFF2-40B4-BE49-F238E27FC236}">
                <a16:creationId xmlns:a16="http://schemas.microsoft.com/office/drawing/2014/main" id="{7DFDCD0D-53F0-ECFA-37A2-60B496576D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34021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08083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6FD361F4-7ABB-5E3F-9A70-431055715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>
            <a:extLst>
              <a:ext uri="{FF2B5EF4-FFF2-40B4-BE49-F238E27FC236}">
                <a16:creationId xmlns:a16="http://schemas.microsoft.com/office/drawing/2014/main" id="{3AF09176-3930-1098-094A-887BEA9939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p1:notes">
            <a:extLst>
              <a:ext uri="{FF2B5EF4-FFF2-40B4-BE49-F238E27FC236}">
                <a16:creationId xmlns:a16="http://schemas.microsoft.com/office/drawing/2014/main" id="{81AEAA0A-8279-7B57-0DFE-444B3730A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25506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4448344A-C3C6-B67B-9969-FB63266EA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65DA7B28-5A43-308B-92A9-351118F7C7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>
            <a:extLst>
              <a:ext uri="{FF2B5EF4-FFF2-40B4-BE49-F238E27FC236}">
                <a16:creationId xmlns:a16="http://schemas.microsoft.com/office/drawing/2014/main" id="{5541F7A8-3956-83AA-936C-CC154F9F1D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91619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38366B8D-0CEB-5A12-73AB-FA941560C3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318846A1-6DF8-C436-08B1-A475EB846FE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>
            <a:extLst>
              <a:ext uri="{FF2B5EF4-FFF2-40B4-BE49-F238E27FC236}">
                <a16:creationId xmlns:a16="http://schemas.microsoft.com/office/drawing/2014/main" id="{F0B838DB-D695-E9A5-F2B2-78FEE4F551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27740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1F9C01EE-7C58-033A-E4A1-4B81B9E3B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7B736188-8D94-9600-B64B-38972A0B4C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>
            <a:extLst>
              <a:ext uri="{FF2B5EF4-FFF2-40B4-BE49-F238E27FC236}">
                <a16:creationId xmlns:a16="http://schemas.microsoft.com/office/drawing/2014/main" id="{D6D7A935-84BE-3804-5888-1BAC092FEB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795813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>
          <a:extLst>
            <a:ext uri="{FF2B5EF4-FFF2-40B4-BE49-F238E27FC236}">
              <a16:creationId xmlns:a16="http://schemas.microsoft.com/office/drawing/2014/main" id="{5A452478-6365-4195-9748-6D371117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>
            <a:extLst>
              <a:ext uri="{FF2B5EF4-FFF2-40B4-BE49-F238E27FC236}">
                <a16:creationId xmlns:a16="http://schemas.microsoft.com/office/drawing/2014/main" id="{9A1B3A95-338F-25BE-1A2C-7A2A2631D8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2164" y="5217429"/>
            <a:ext cx="5537318" cy="4942827"/>
          </a:xfrm>
          <a:prstGeom prst="rect">
            <a:avLst/>
          </a:prstGeom>
        </p:spPr>
        <p:txBody>
          <a:bodyPr spcFirstLastPara="1" wrap="square" lIns="102106" tIns="102106" rIns="102106" bIns="102106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>
            <a:extLst>
              <a:ext uri="{FF2B5EF4-FFF2-40B4-BE49-F238E27FC236}">
                <a16:creationId xmlns:a16="http://schemas.microsoft.com/office/drawing/2014/main" id="{4CAD6A43-91F9-535C-0A80-466D927FD8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-201613" y="822325"/>
            <a:ext cx="7324726" cy="4121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8564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5498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8631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187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09134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39432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65284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1002030" y="3271878"/>
            <a:ext cx="8016240" cy="3099673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13038" y="515938"/>
            <a:ext cx="4594225" cy="2584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3663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id="{938DF383-1D26-0999-E238-21622A78C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537"/>
            <a:ext cx="18287999" cy="10287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20196C7-366F-C62D-4830-8ECF8B2704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4" y="7496012"/>
            <a:ext cx="4227921" cy="125707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5F8E5FF-93BF-9F22-A8E7-16BB0585E4CC}"/>
              </a:ext>
            </a:extLst>
          </p:cNvPr>
          <p:cNvSpPr txBox="1">
            <a:spLocks/>
          </p:cNvSpPr>
          <p:nvPr/>
        </p:nvSpPr>
        <p:spPr>
          <a:xfrm>
            <a:off x="609600" y="913129"/>
            <a:ext cx="14732848" cy="1943426"/>
          </a:xfrm>
          <a:prstGeom prst="rect">
            <a:avLst/>
          </a:prstGeom>
        </p:spPr>
        <p:txBody>
          <a:bodyPr vert="horz" lIns="137160" tIns="68580" rIns="137160" bIns="6858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b="1" dirty="0">
                <a:solidFill>
                  <a:srgbClr val="0C2A6B"/>
                </a:solidFill>
                <a:latin typeface="+mn-lt"/>
              </a:rPr>
              <a:t>PLP 108/24 – Audiência Pública</a:t>
            </a:r>
            <a:br>
              <a:rPr lang="pt-BR" b="1" dirty="0">
                <a:solidFill>
                  <a:srgbClr val="0C2A6B"/>
                </a:solidFill>
                <a:latin typeface="+mn-lt"/>
              </a:rPr>
            </a:br>
            <a:r>
              <a:rPr lang="pt-BR" b="1" dirty="0">
                <a:solidFill>
                  <a:srgbClr val="0C2A6B"/>
                </a:solidFill>
                <a:latin typeface="+mn-lt"/>
              </a:rPr>
              <a:t>Tributos Estaduais</a:t>
            </a:r>
            <a:endParaRPr lang="pt-BR" sz="6600" dirty="0">
              <a:solidFill>
                <a:srgbClr val="0000B7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AA4BD9-EFBC-2CC8-19B1-F8C4706A8917}"/>
              </a:ext>
            </a:extLst>
          </p:cNvPr>
          <p:cNvSpPr txBox="1"/>
          <p:nvPr/>
        </p:nvSpPr>
        <p:spPr>
          <a:xfrm>
            <a:off x="3300304" y="8727540"/>
            <a:ext cx="8053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00B7"/>
                </a:solidFill>
                <a:ea typeface="+mj-ea"/>
                <a:cs typeface="+mj-cs"/>
              </a:rPr>
              <a:t>Senado Federal, 27 de maio de 2025</a:t>
            </a:r>
            <a:endParaRPr lang="pt-BR" sz="3600" dirty="0">
              <a:solidFill>
                <a:srgbClr val="0000B7"/>
              </a:solidFill>
              <a:ea typeface="+mj-ea"/>
              <a:cs typeface="+mj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86D9FEC-BECF-CA9A-7A3D-9A70947512AE}"/>
              </a:ext>
            </a:extLst>
          </p:cNvPr>
          <p:cNvSpPr txBox="1"/>
          <p:nvPr/>
        </p:nvSpPr>
        <p:spPr>
          <a:xfrm>
            <a:off x="609600" y="6449213"/>
            <a:ext cx="805349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Ricardo</a:t>
            </a:r>
            <a:r>
              <a: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Luiz </a:t>
            </a:r>
            <a:r>
              <a: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Oliveira</a:t>
            </a:r>
            <a:r>
              <a:rPr lang="pt-BR" sz="4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de Souza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6FE5327-B525-D21C-61B0-8D09BD0FC9B6}"/>
              </a:ext>
            </a:extLst>
          </p:cNvPr>
          <p:cNvSpPr txBox="1"/>
          <p:nvPr/>
        </p:nvSpPr>
        <p:spPr>
          <a:xfrm>
            <a:off x="939800" y="3001336"/>
            <a:ext cx="10749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5400" b="1" dirty="0">
                <a:solidFill>
                  <a:schemeClr val="accent1"/>
                </a:solidFill>
                <a:ea typeface="+mj-ea"/>
                <a:cs typeface="+mj-cs"/>
              </a:rPr>
              <a:t>Transição Federativa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5400" b="1" dirty="0">
                <a:solidFill>
                  <a:schemeClr val="accent1"/>
                </a:solidFill>
                <a:ea typeface="+mj-ea"/>
                <a:cs typeface="+mj-cs"/>
              </a:rPr>
              <a:t>Transição dos Tributos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5400" b="1" dirty="0">
                <a:solidFill>
                  <a:schemeClr val="accent1"/>
                </a:solidFill>
                <a:ea typeface="+mj-ea"/>
                <a:cs typeface="+mj-cs"/>
              </a:rPr>
              <a:t>Saldos credores de ICMS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pt-BR" sz="5400" b="1" dirty="0">
                <a:solidFill>
                  <a:schemeClr val="accent1"/>
                </a:solidFill>
                <a:ea typeface="+mj-ea"/>
                <a:cs typeface="+mj-cs"/>
              </a:rPr>
              <a:t>ITCMD</a:t>
            </a:r>
          </a:p>
        </p:txBody>
      </p:sp>
    </p:spTree>
    <p:extLst>
      <p:ext uri="{BB962C8B-B14F-4D97-AF65-F5344CB8AC3E}">
        <p14:creationId xmlns:p14="http://schemas.microsoft.com/office/powerpoint/2010/main" val="70320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771002" y="8860910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909519" y="515196"/>
            <a:ext cx="2825496" cy="127859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</a:t>
            </a:r>
            <a:endParaRPr lang="pt-BR" sz="4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7013139" y="2276296"/>
            <a:ext cx="146334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União</a:t>
            </a:r>
            <a:endParaRPr lang="pt-BR" sz="27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27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5138928" y="3675368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PIS</a:t>
            </a:r>
          </a:p>
        </p:txBody>
      </p:sp>
      <p:sp>
        <p:nvSpPr>
          <p:cNvPr id="33" name="Retângulo de cantos arredondados 32"/>
          <p:cNvSpPr/>
          <p:nvPr/>
        </p:nvSpPr>
        <p:spPr>
          <a:xfrm>
            <a:off x="5138928" y="4658348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5138928" y="5550318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IOF-Seg.</a:t>
            </a:r>
            <a:endParaRPr lang="pt-B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5138928" y="2936288"/>
            <a:ext cx="1453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</a:t>
            </a:r>
            <a:endParaRPr lang="pt-BR" sz="27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7882437" y="3506764"/>
            <a:ext cx="266090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 integral</a:t>
            </a:r>
          </a:p>
          <a:p>
            <a:endParaRPr lang="pt-BR" sz="27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tângulo de cantos arredondados 40"/>
          <p:cNvSpPr/>
          <p:nvPr/>
        </p:nvSpPr>
        <p:spPr>
          <a:xfrm>
            <a:off x="8161329" y="4429748"/>
            <a:ext cx="2103120" cy="1226169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</a:t>
            </a:r>
            <a:r>
              <a:rPr lang="pt-B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Federal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(alíquota de referência)</a:t>
            </a:r>
            <a:endParaRPr lang="pt-B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angulado 5"/>
          <p:cNvCxnSpPr>
            <a:stCxn id="31" idx="3"/>
            <a:endCxn id="41" idx="1"/>
          </p:cNvCxnSpPr>
          <p:nvPr/>
        </p:nvCxnSpPr>
        <p:spPr>
          <a:xfrm>
            <a:off x="6565392" y="4052558"/>
            <a:ext cx="1595937" cy="99027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angulado 10"/>
          <p:cNvCxnSpPr>
            <a:stCxn id="33" idx="3"/>
            <a:endCxn id="41" idx="1"/>
          </p:cNvCxnSpPr>
          <p:nvPr/>
        </p:nvCxnSpPr>
        <p:spPr>
          <a:xfrm>
            <a:off x="6565392" y="5035538"/>
            <a:ext cx="1595937" cy="729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13"/>
          <p:cNvCxnSpPr>
            <a:stCxn id="35" idx="3"/>
            <a:endCxn id="41" idx="1"/>
          </p:cNvCxnSpPr>
          <p:nvPr/>
        </p:nvCxnSpPr>
        <p:spPr>
          <a:xfrm flipV="1">
            <a:off x="6565392" y="5042832"/>
            <a:ext cx="1595937" cy="88467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ângulo de cantos arredondados 44"/>
          <p:cNvSpPr/>
          <p:nvPr/>
        </p:nvSpPr>
        <p:spPr>
          <a:xfrm>
            <a:off x="7882437" y="6511436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IPI*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4361379" y="923249"/>
            <a:ext cx="8239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dos Tributos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5148072" y="7684233"/>
            <a:ext cx="7772400" cy="923330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27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*Exceto aos produtos que sejam industrializados na ZFM (5% dos produtos hoje alcançados).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4896612" y="6596175"/>
            <a:ext cx="2720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 de alíquotas a zero</a:t>
            </a:r>
            <a:endParaRPr lang="pt-BR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11310974" y="6275541"/>
            <a:ext cx="2103120" cy="1226169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Imposto Seletivo</a:t>
            </a:r>
          </a:p>
        </p:txBody>
      </p:sp>
      <p:cxnSp>
        <p:nvCxnSpPr>
          <p:cNvPr id="23" name="Conector de seta reta 22"/>
          <p:cNvCxnSpPr>
            <a:stCxn id="58" idx="1"/>
            <a:endCxn id="45" idx="3"/>
          </p:cNvCxnSpPr>
          <p:nvPr/>
        </p:nvCxnSpPr>
        <p:spPr>
          <a:xfrm flipH="1">
            <a:off x="9308902" y="6888626"/>
            <a:ext cx="200207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9315683" y="5922119"/>
            <a:ext cx="1888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cumulativo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EDD2656-911C-4406-0CDB-E3550066E0FF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436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909519" y="515196"/>
            <a:ext cx="4686609" cy="127859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 e 2028</a:t>
            </a:r>
            <a:endParaRPr lang="pt-BR" sz="4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897571" y="855197"/>
            <a:ext cx="8239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dos Tributos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4631436" y="2431909"/>
            <a:ext cx="41285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Estados e Municípios</a:t>
            </a: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3862413" y="3672256"/>
            <a:ext cx="2504097" cy="935627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Estadual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(0,05%)</a:t>
            </a: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6886538" y="3654905"/>
            <a:ext cx="2504097" cy="935627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Municipal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(0,05%)</a:t>
            </a:r>
          </a:p>
        </p:txBody>
      </p:sp>
      <p:sp>
        <p:nvSpPr>
          <p:cNvPr id="32" name="CaixaDeTexto 31"/>
          <p:cNvSpPr txBox="1"/>
          <p:nvPr/>
        </p:nvSpPr>
        <p:spPr>
          <a:xfrm>
            <a:off x="11163391" y="1854828"/>
            <a:ext cx="3945644" cy="3416320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7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evitar o aumento da carga tributária, tendo em vista o ICMS continuar 100% vigente, a União compensará a cobrança do IBS através da redução de 0,1% da alíquota da CBS neste período.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369160" y="5464537"/>
            <a:ext cx="13085064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Serão aplicadas com a respectiva redução no caso das operações sujeitas a alíquota reduzida, no âmbito de regimes diferenciados de tributação;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Serão aplicadas, em relação aos regimes específicos, observada as respectivas bases de cálculos, exceto para os combustíveis.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Aplica-se às operações do SIMPLES NACIONAL, repartindo-se a arrecadação 50% p/ Estados e 50% p/ Municípios.</a:t>
            </a:r>
            <a:b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27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5705547" y="3032074"/>
            <a:ext cx="305440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2060057" y="4833161"/>
            <a:ext cx="30544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alíquotas: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897659D-D570-3EA6-F516-BAA0CB4BDE4A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86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909519" y="515196"/>
            <a:ext cx="4686609" cy="127859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2029 e 2032</a:t>
            </a:r>
            <a:endParaRPr lang="pt-BR" sz="4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897571" y="855197"/>
            <a:ext cx="8239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dos Tributos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371600" y="2148924"/>
            <a:ext cx="13222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gradual das alíquotas de ICMS e ISS e aumento gradual da alíquota de IBS (ADCT, </a:t>
            </a:r>
            <a:r>
              <a:rPr lang="pt-BR" sz="3000" b="1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arts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128 e 129)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728216" y="3602510"/>
            <a:ext cx="625449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10% em 2029;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20% em 2030;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30% em 2031;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40% em 2032;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do ICMS e ISS a partir de 2033</a:t>
            </a:r>
            <a:r>
              <a:rPr lang="pt-BR" sz="24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10277142" y="3719651"/>
            <a:ext cx="5235654" cy="2169825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7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benefícios e incentivos fiscais não alcançados pela redução da alíquota também serão reduzidos proporcionalmente. </a:t>
            </a:r>
            <a:r>
              <a:rPr lang="pt-BR" sz="2700" dirty="0" err="1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27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Crédito presumido*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10323576" y="3124688"/>
            <a:ext cx="515721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dos Benefícios fiscais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10945369" y="6338009"/>
            <a:ext cx="3916190" cy="1370682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Fundo de Compensação de Benefícios Fiscais (art. 12, EC 132/23)</a:t>
            </a:r>
          </a:p>
        </p:txBody>
      </p:sp>
      <p:cxnSp>
        <p:nvCxnSpPr>
          <p:cNvPr id="6" name="Conector de seta reta 5"/>
          <p:cNvCxnSpPr>
            <a:stCxn id="34" idx="2"/>
            <a:endCxn id="14" idx="0"/>
          </p:cNvCxnSpPr>
          <p:nvPr/>
        </p:nvCxnSpPr>
        <p:spPr>
          <a:xfrm>
            <a:off x="12894969" y="5889476"/>
            <a:ext cx="8495" cy="4485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10479025" y="7802556"/>
            <a:ext cx="46300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Benefícios onerosos (prazo certo e sob condição)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4861558" y="6846192"/>
            <a:ext cx="305440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R$ 160 bilhões*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3670833" y="5867015"/>
            <a:ext cx="2246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Compensação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2020117" y="8689049"/>
            <a:ext cx="305440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31/05/23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5AEAB76-7E34-CF3C-4781-AE6808AC4901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993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57300" y="8334526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1" y="605370"/>
            <a:ext cx="148827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kern="1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Obrigações Acessórias durante a transição dos tributos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1257300" y="2230769"/>
            <a:ext cx="2542032" cy="64163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Futuramente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257300" y="3163880"/>
            <a:ext cx="1396746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objetivo, com a Reforma Tributária, é que haja apenas um 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único documento fiscal eletrônico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BR" sz="3000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DF-e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nacional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para todos as operações com bens e serviços tributados pelo IBS e CBS.</a:t>
            </a:r>
          </a:p>
          <a:p>
            <a:pPr marL="428625" indent="-428625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Comitê Gestor e a RFB 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poderão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apresentar ao sujeito passivo a 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apuração assistida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saldo do IBS e CBS, mediante 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declaração </a:t>
            </a:r>
            <a:r>
              <a:rPr lang="pt-BR" sz="3000" b="1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</a:t>
            </a: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-preenchida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tendo por base os documentos fiscais eletrônicos, pagamentos realizados e outras fontes. </a:t>
            </a: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3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das inscrições estaduais e municipais, </a:t>
            </a:r>
            <a: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serão substituídas por um cadastro único centralizado para os contribuintes do IBS e CBS.</a:t>
            </a:r>
            <a:br>
              <a:rPr lang="pt-BR" sz="3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3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3092CAE-1364-DC40-07AD-8432E1F83E08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7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"/>
          <p:cNvSpPr txBox="1"/>
          <p:nvPr/>
        </p:nvSpPr>
        <p:spPr>
          <a:xfrm>
            <a:off x="873456" y="466871"/>
            <a:ext cx="17414544" cy="877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t" anchorCtr="0">
            <a:spAutoFit/>
          </a:bodyPr>
          <a:lstStyle/>
          <a:p>
            <a:pPr lvl="0"/>
            <a:r>
              <a:rPr lang="pt-BR" sz="4800" b="1" dirty="0">
                <a:solidFill>
                  <a:srgbClr val="0070C0"/>
                </a:solidFill>
              </a:rPr>
              <a:t>Modelo operacional do IBS - Documentos Fiscais Eletrônicos – </a:t>
            </a:r>
            <a:r>
              <a:rPr lang="pt-BR" sz="4800" b="1" dirty="0" err="1">
                <a:solidFill>
                  <a:srgbClr val="0070C0"/>
                </a:solidFill>
              </a:rPr>
              <a:t>DF-e</a:t>
            </a:r>
            <a:endParaRPr lang="pt-BR" sz="4800" b="1" dirty="0">
              <a:solidFill>
                <a:srgbClr val="0070C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591" y="2248774"/>
            <a:ext cx="16575813" cy="6901826"/>
          </a:xfrm>
          <a:prstGeom prst="rect">
            <a:avLst/>
          </a:prstGeom>
        </p:spPr>
      </p:pic>
      <p:sp>
        <p:nvSpPr>
          <p:cNvPr id="2" name="Espaço Reservado para Rodapé 2">
            <a:extLst>
              <a:ext uri="{FF2B5EF4-FFF2-40B4-BE49-F238E27FC236}">
                <a16:creationId xmlns:a16="http://schemas.microsoft.com/office/drawing/2014/main" id="{489BAE6F-CC5A-401C-CC44-9C219920D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E8100C2-E49C-ADEB-706F-0AF8D37298E1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89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1661324" y="409577"/>
            <a:ext cx="90710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Modelo operacional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083595"/>
            <a:ext cx="15773400" cy="53680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Emissão do documento fiscal caracteriza </a:t>
            </a:r>
            <a:r>
              <a:rPr lang="pt-BR" sz="3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confissão de dívida </a:t>
            </a: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constitui o crédito tributário; </a:t>
            </a:r>
          </a:p>
          <a:p>
            <a:pPr lvl="1">
              <a:lnSpc>
                <a:spcPct val="150000"/>
              </a:lnSpc>
            </a:pPr>
            <a:r>
              <a:rPr lang="pt-BR" sz="3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vinculação do creditamento ao prévio pagamento do imposto </a:t>
            </a: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 a principal fraude em matéria de tributo não-cumulativo, que são as “empresas </a:t>
            </a:r>
            <a:r>
              <a:rPr lang="pt-BR" sz="3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noteiras</a:t>
            </a: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”; </a:t>
            </a:r>
          </a:p>
          <a:p>
            <a:pPr lvl="1">
              <a:lnSpc>
                <a:spcPct val="150000"/>
              </a:lnSpc>
            </a:pPr>
            <a:r>
              <a:rPr lang="pt-BR" sz="30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</a:t>
            </a:r>
            <a:r>
              <a:rPr lang="pt-BR" sz="30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pt-BR" sz="3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3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obrigatório ou facultativo por setores econômicos</a:t>
            </a:r>
          </a:p>
          <a:p>
            <a:pPr marL="685800" lvl="1" indent="0">
              <a:buNone/>
            </a:pPr>
            <a:endParaRPr lang="pt-BR" sz="21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pt-BR" sz="21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85800" lvl="1" indent="0">
              <a:buNone/>
            </a:pPr>
            <a:r>
              <a:rPr lang="pt-BR" sz="24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24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</a:t>
            </a:r>
            <a:r>
              <a:rPr lang="pt-BR" sz="2400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pt-BR" sz="2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pagamento do IBS no mesmo momento da liquidação financeira da operação comercial, em que a instituição financeira transfere imediatamente o valor do imposto para a conta do Comitê Gestor e o valor da operação com bens ou serviços ao estabelecimento fornecedor. </a:t>
            </a:r>
            <a:endParaRPr lang="pt-BR" sz="2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None/>
            </a:pPr>
            <a:endParaRPr lang="pt-BR" sz="2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15</a:t>
            </a:fld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5A6A34B-DFA6-0A5E-5CB8-FAC64D92204B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208376"/>
      </p:ext>
    </p:extLst>
  </p:cSld>
  <p:clrMapOvr>
    <a:masterClrMapping/>
  </p:clrMapOvr>
  <p:transition spd="slow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D038CFCE-E4FD-E91F-F2DF-09AB63991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253D9524-8A1C-EE61-F611-4422DD145362}"/>
              </a:ext>
            </a:extLst>
          </p:cNvPr>
          <p:cNvSpPr txBox="1"/>
          <p:nvPr/>
        </p:nvSpPr>
        <p:spPr>
          <a:xfrm>
            <a:off x="3854885" y="2417554"/>
            <a:ext cx="10578230" cy="5124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spAutoFit/>
          </a:bodyPr>
          <a:lstStyle/>
          <a:p>
            <a:pPr algn="ctr"/>
            <a:r>
              <a:rPr lang="pt-BR" sz="10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Saldos Credores de ICMS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5718E4C-1D7F-11ED-3E0E-6BB68D515546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6061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17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855197"/>
            <a:ext cx="1055217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PARA OS SALDOS CREDORES DE ICMS (PLP 108/24)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384127" y="1935350"/>
            <a:ext cx="13002434" cy="6851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buClr>
                <a:srgbClr val="1F9F2D"/>
              </a:buClr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Wingdings" pitchFamily="2" charset="2"/>
              <a:buChar char="Ø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Saldos credores de ICMS, existentes em 31/12/2032, apropriados como crédito e não compensados ou utilizados, serão reconhecidos desde que: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Esteja regularmente apurado na escrituração fiscal do estabelecimento;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Seja admitido pela legislação vigente e decorra de operações realizadas até 31/12/2032;</a:t>
            </a:r>
          </a:p>
          <a:p>
            <a:pPr marL="685800"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4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Wingdings" pitchFamily="2" charset="2"/>
              <a:buChar char="Ø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Atualização monetária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 partir de 1º de fevereiro de 2033, pelo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IPCA</a:t>
            </a: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1FF18A38-8675-3A41-10D4-85BA1460B48A}"/>
              </a:ext>
            </a:extLst>
          </p:cNvPr>
          <p:cNvSpPr/>
          <p:nvPr/>
        </p:nvSpPr>
        <p:spPr>
          <a:xfrm>
            <a:off x="1781721" y="6544296"/>
            <a:ext cx="4832439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Garantia ao contribuinte 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D197B65D-31DC-B0E3-1E70-BEC9EDF226BC}"/>
              </a:ext>
            </a:extLst>
          </p:cNvPr>
          <p:cNvSpPr/>
          <p:nvPr/>
        </p:nvSpPr>
        <p:spPr>
          <a:xfrm>
            <a:off x="1781721" y="1971837"/>
            <a:ext cx="5364315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Condições para reconhecimento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5233D4D-F082-9628-1534-356CFE6A1BCA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163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18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855197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PARA OS SALDOS CREDORES DE ICMS 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257300" y="1781501"/>
            <a:ext cx="14881860" cy="6811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28625" lvl="1" indent="-428625" algn="just">
              <a:lnSpc>
                <a:spcPct val="115000"/>
              </a:lnSpc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Créditos decorrentes da entrada de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mercadorias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geral:</a:t>
            </a: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14425" lvl="1" indent="-428625" algn="just"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interessado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deverá protocolar o pedido 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prazo máximo de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 (cinco) anos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contados a partir do dia 1° de janeiro de 2033;</a:t>
            </a:r>
            <a:endParaRPr lang="pt-BR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14425" lvl="1" indent="-428625" algn="just"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Estado ou Distrito Federal deverá se pronunciar no prazo máximo de </a:t>
            </a:r>
            <a:r>
              <a:rPr lang="pt-PT" sz="2700" b="1" u="sng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 meses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contados da data do protocolo (havendo fiscalização, este prazo poderá ser prorrogado por igual período)</a:t>
            </a:r>
          </a:p>
          <a:p>
            <a:pPr marL="514350" indent="-514350" algn="just">
              <a:lnSpc>
                <a:spcPct val="115000"/>
              </a:lnSpc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Wingdings" pitchFamily="2" charset="2"/>
              <a:buChar char="Ø"/>
            </a:pP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Créditos decorrentes da entrada de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bens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destinados ao ativo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permanente:</a:t>
            </a:r>
            <a:endParaRPr lang="pt-BR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 algn="just"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pedido previsto deverá ser protocolado no mesmo período de apuração em que tiver início o aproveitamento do crédito,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relativamente ao bem cuja entrada no estabelecimento ocorra a partir de janeiro de 2029</a:t>
            </a:r>
          </a:p>
          <a:p>
            <a:pPr marL="1200150" lvl="1" indent="-514350" algn="just">
              <a:spcBef>
                <a:spcPts val="1500"/>
              </a:spcBef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Estado ou Distrito Federal deverá se pronunciar no </a:t>
            </a:r>
            <a:r>
              <a:rPr lang="pt-PT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prazo máximo de 60 dias</a:t>
            </a:r>
            <a:r>
              <a:rPr lang="pt-PT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contados da data do protocolo</a:t>
            </a:r>
            <a:endParaRPr lang="pt-BR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76FAEB09-460B-CE19-C355-81811C4E154F}"/>
              </a:ext>
            </a:extLst>
          </p:cNvPr>
          <p:cNvSpPr/>
          <p:nvPr/>
        </p:nvSpPr>
        <p:spPr>
          <a:xfrm>
            <a:off x="1388699" y="1447553"/>
            <a:ext cx="4216574" cy="37731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Pedido de homologação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440AE6B-6669-1B59-4D6C-CE478DAA6E69}"/>
              </a:ext>
            </a:extLst>
          </p:cNvPr>
          <p:cNvSpPr txBox="1"/>
          <p:nvPr/>
        </p:nvSpPr>
        <p:spPr>
          <a:xfrm>
            <a:off x="1841327" y="8154014"/>
            <a:ext cx="1300243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27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ausência de resposta dos Estados  e do DF nos prazos legais, os respectivos saldos credores serão considerados </a:t>
            </a:r>
            <a:r>
              <a:rPr lang="pt-BR" sz="27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tacitamente</a:t>
            </a:r>
            <a:r>
              <a:rPr lang="pt-BR" sz="27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homologados!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6EFDB05-CF06-09AF-B59F-0B530B27EB79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846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19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855197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PARA OS SALDOS CREDORES DE ICMS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257300" y="2511841"/>
            <a:ext cx="14240430" cy="5826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+mj-lt"/>
              <a:buAutoNum type="arabicPeriod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Compensação com crédito tributário de </a:t>
            </a:r>
            <a:r>
              <a:rPr lang="pt-PT" sz="3000" b="1" u="sng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ICMS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definitivamente constituído ou não, desde que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haja concordância entre o Estado ou Distrito Federal e o sujeito passivo,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respeitas as respectivas legislações.</a:t>
            </a:r>
            <a:endParaRPr lang="pt-PT" sz="30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+mj-lt"/>
              <a:buAutoNum type="arabicPeriod"/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+mj-lt"/>
              <a:buAutoNum type="arabicPeriod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Compensação com o </a:t>
            </a:r>
            <a:r>
              <a:rPr lang="pt-PT" sz="3000" b="1" u="sng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devido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 contribuinte:</a:t>
            </a:r>
          </a:p>
          <a:p>
            <a:pPr marL="1200150" lvl="1" indent="-51435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bem do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ativo permanente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 prazo remanescente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relação ao previsto no § 5° do </a:t>
            </a:r>
            <a:r>
              <a:rPr lang="pt-PT" sz="3000" kern="1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20 da Lei Complementar n° 87, de 1996; (1/48, respeitada proporção)</a:t>
            </a:r>
            <a:endParaRPr lang="pt-BR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demais créditos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em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240 parcelas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mensais, iguais e sucessivas</a:t>
            </a:r>
            <a:r>
              <a:rPr lang="pt-BR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475567" y="1495112"/>
            <a:ext cx="4806362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Possibilidades de Utilização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5807EBB-DFCC-86AF-0FC2-55932C6DB6AE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6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E0691658-D29C-2DF7-C408-06F15D176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FA4F958F-1F93-1911-320C-F5A47F4EE88E}"/>
              </a:ext>
            </a:extLst>
          </p:cNvPr>
          <p:cNvSpPr txBox="1"/>
          <p:nvPr/>
        </p:nvSpPr>
        <p:spPr>
          <a:xfrm>
            <a:off x="4990138" y="3262687"/>
            <a:ext cx="9748328" cy="3462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spAutoFit/>
          </a:bodyPr>
          <a:lstStyle/>
          <a:p>
            <a:pPr algn="ctr"/>
            <a:r>
              <a:rPr lang="pt-BR" sz="10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Transição Federativa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ED323E5-DDF3-3964-C43B-4E5E3304262C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402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20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855197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PARA OS SALDOS CREDORES DE ICMS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257300" y="2489066"/>
            <a:ext cx="14755953" cy="8083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AutoNum type="arabicPeriod" startAt="3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Transferência a terceiros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que o utilizará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exclusivamente para compensação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945357" indent="53340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âmbito do respectivo Estado ou DF,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créditos tributários relativos ao </a:t>
            </a:r>
            <a:r>
              <a:rPr lang="pt-BR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ICMS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definitivamente constituídos ou não;</a:t>
            </a:r>
            <a:endParaRPr lang="pt-BR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45357" indent="53340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âmbito do Comitê Gestor,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o IBS devido .</a:t>
            </a:r>
          </a:p>
          <a:p>
            <a:pPr marL="945357" indent="53340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lvl="1" indent="-51435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AutoNum type="arabicPeriod" startAt="4"/>
            </a:pP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impossibilidade de compensação e alternativamente à transferência, o 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titular do direito ao saldo credor homologado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poderá ser ressarcido, em espécie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pelo CG-IBS, </a:t>
            </a:r>
            <a:r>
              <a:rPr lang="pt-PT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240 parcelas mensais</a:t>
            </a:r>
            <a:r>
              <a:rPr lang="pt-PT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iguais e sucessivas, ou, em relação às compensações em curso, pelo prazo remanescente. </a:t>
            </a: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475567" y="1576709"/>
            <a:ext cx="4792646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Possibilidades de Utilização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E7C6E13-0AE0-526D-C487-E402D4C4219A}"/>
              </a:ext>
            </a:extLst>
          </p:cNvPr>
          <p:cNvSpPr txBox="1"/>
          <p:nvPr/>
        </p:nvSpPr>
        <p:spPr>
          <a:xfrm>
            <a:off x="1475567" y="8703111"/>
            <a:ext cx="13002434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3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regra de utilização é a compensação!  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E7C6E13-0AE0-526D-C487-E402D4C4219A}"/>
              </a:ext>
            </a:extLst>
          </p:cNvPr>
          <p:cNvSpPr txBox="1"/>
          <p:nvPr/>
        </p:nvSpPr>
        <p:spPr>
          <a:xfrm>
            <a:off x="1475567" y="5218336"/>
            <a:ext cx="13002434" cy="55399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pt-BR" sz="3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Transferência de créditos tacitamente homologados apenas após 01/01/2038.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8EB575B-434C-C3E6-F87D-0B9D9A17320C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2313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21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855197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SALDOS CREDORES DE ICMS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257300" y="2743089"/>
            <a:ext cx="14755953" cy="213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475567" y="1766997"/>
            <a:ext cx="4957238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Possibilidade de Antecipação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1257300" y="2743090"/>
            <a:ext cx="14755953" cy="5082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r>
              <a:rPr lang="pt-BR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 A partir de 2034, </a:t>
            </a:r>
            <a:r>
              <a:rPr lang="pt-BR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 hipótese de aumento da arrecadação do IBS em montante superior ao registrado nos anos anteriores, atualizado pelo IPCA, os Estados e o DF </a:t>
            </a:r>
            <a:r>
              <a:rPr lang="pt-BR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poderão</a:t>
            </a:r>
            <a:r>
              <a:rPr lang="pt-BR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antecipar o pagamento das parcelas de </a:t>
            </a:r>
            <a:r>
              <a:rPr lang="pt-BR" sz="30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ressarcimento dos saldos</a:t>
            </a:r>
            <a:r>
              <a:rPr lang="pt-BR" sz="30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pt-PT" sz="30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45357" indent="533400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  <a:buFont typeface="Arial" panose="020B0604020202020204" pitchFamily="34" charset="0"/>
              <a:buChar char="•"/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707D3D9-2656-B642-E409-8E6654E5ED3C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48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E505D706-3818-58D6-EA2E-4B7C7E9C65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3C2D12AE-2970-FAD1-3A6D-843CED1497AD}"/>
              </a:ext>
            </a:extLst>
          </p:cNvPr>
          <p:cNvSpPr txBox="1"/>
          <p:nvPr/>
        </p:nvSpPr>
        <p:spPr>
          <a:xfrm>
            <a:off x="3854885" y="2417554"/>
            <a:ext cx="10578230" cy="5124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spAutoFit/>
          </a:bodyPr>
          <a:lstStyle/>
          <a:p>
            <a:pPr algn="ctr"/>
            <a:r>
              <a:rPr lang="pt-BR" sz="10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Ressarcimento ICMS-ST do estoque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66F16F9-40FE-F50D-FD22-0E4D8592345D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71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23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797501"/>
            <a:ext cx="101269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DO ICMS-ST DO ESTOQUE EM 31/12/2032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384125" y="4269837"/>
            <a:ext cx="14622447" cy="58169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contribuinte que possuir em estoque, ao final do dia 31/12/2032, mercadoria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sujeita ao regime de substituição tributária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relativamente ao ICMS,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poderá creditar-se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valor do imposto retido. Para tanto, deverá: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inventariar as mercadorias existentes em estoque ao final do dia 31/12/2032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em cada um dos seus estabelecimentos 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Apurar o valor do ICMS incidente, por substituição tributária, sobre o estoque inventariado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(com base na média das entradas dos últimos 3 meses)</a:t>
            </a: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encaminhar o inventário e o demonstrativo da apuração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acima ao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Estado ou DF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 que esteja situado o respectivo estabelecimento e ao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CG-IBS</a:t>
            </a: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384127" y="3524994"/>
            <a:ext cx="4437554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Inventário e apuração pelo contribuinte</a:t>
            </a:r>
          </a:p>
        </p:txBody>
      </p:sp>
      <p:sp>
        <p:nvSpPr>
          <p:cNvPr id="12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393270" y="1885111"/>
            <a:ext cx="4437554" cy="41120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  <a:endParaRPr lang="pt-BR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1384127" y="2377623"/>
            <a:ext cx="14755953" cy="1019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Evitar </a:t>
            </a:r>
            <a:r>
              <a:rPr lang="pt-BR" sz="2700" b="1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 in idem</a:t>
            </a:r>
            <a:r>
              <a:rPr lang="pt-BR" sz="2700" i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tendo em vista que a partir de 01/01/2033 as mercadorias já oneradas pelo ICMS estarão sujeitas à tributação exclusiva pelo IBS.</a:t>
            </a:r>
            <a:endParaRPr lang="pt-BR" sz="27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4977E98-B1B2-4A3A-A424-F8DF1BC4B600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110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24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1257300" y="797501"/>
            <a:ext cx="101406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APROVEITAMENTO DO ICMS-ST DO ESTOQUE EM 31/12/2032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1257300" y="2743090"/>
            <a:ext cx="14755953" cy="2816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Estados e o Distrito Federal informarão, em até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60 (sessenta dias),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contados do recebimento do demonstrativo, o valor que será utilizado para compensação em </a:t>
            </a:r>
            <a:r>
              <a:rPr lang="pt-BR" sz="2700" b="1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 (doze) parcelas mensais, iguais e sucessivas </a:t>
            </a:r>
            <a:r>
              <a:rPr lang="pt-BR" sz="2700" kern="1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o montante do IBS devido pelo contribuinte nos meses subsequentes.</a:t>
            </a:r>
          </a:p>
          <a:p>
            <a:pPr marL="514350" indent="-514350" algn="just"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endParaRPr lang="pt-BR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 algn="just"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Caso os Estados e o Distrito Federal </a:t>
            </a:r>
            <a:r>
              <a:rPr lang="pt-BR" sz="27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apresentem a informação</a:t>
            </a:r>
            <a: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 prazo de 60 (sessenta dias), serão utilizados os valores evidenciados no demonstrativo pelo contribuinte.</a:t>
            </a:r>
          </a:p>
        </p:txBody>
      </p:sp>
      <p:sp>
        <p:nvSpPr>
          <p:cNvPr id="11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257301" y="1852508"/>
            <a:ext cx="4437554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Prazo para compensação</a:t>
            </a:r>
          </a:p>
        </p:txBody>
      </p:sp>
      <p:sp>
        <p:nvSpPr>
          <p:cNvPr id="13" name="Retângulo: Cantos Arredondados 6">
            <a:extLst>
              <a:ext uri="{FF2B5EF4-FFF2-40B4-BE49-F238E27FC236}">
                <a16:creationId xmlns:a16="http://schemas.microsoft.com/office/drawing/2014/main" id="{0E440128-820B-0A8F-736F-0FD8EEF40322}"/>
              </a:ext>
            </a:extLst>
          </p:cNvPr>
          <p:cNvSpPr/>
          <p:nvPr/>
        </p:nvSpPr>
        <p:spPr>
          <a:xfrm>
            <a:off x="1257301" y="6020757"/>
            <a:ext cx="4437554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Contribuintes do SIMPLES 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257300" y="6856615"/>
            <a:ext cx="14755953" cy="1728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Wingdings" pitchFamily="2" charset="2"/>
              <a:buChar char="Ø"/>
            </a:pPr>
            <a: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regra de compensação não se aplica ao contribuinte do SIMPLES NACIONAL, que deverá</a:t>
            </a:r>
          </a:p>
          <a:p>
            <a:pPr marL="945357" indent="-273845" algn="just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encaminhar o inventário ao Estado ou Distrito Federal de localização do estabelecimento e;</a:t>
            </a:r>
          </a:p>
          <a:p>
            <a:pPr marL="945357" indent="-273845" algn="just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r>
              <a:rPr lang="pt-BR" sz="27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solicitar a repetição do indébito</a:t>
            </a:r>
            <a:r>
              <a:rPr lang="pt-BR" sz="27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nos termos da legislação interna.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8DC4C1C-2E3C-B384-F022-097365EB8AD6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711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589AB973-2381-5AF7-CC69-25B5D6CB3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9DA2A931-0991-8FBB-A10C-F7CAC639A905}"/>
              </a:ext>
            </a:extLst>
          </p:cNvPr>
          <p:cNvSpPr txBox="1"/>
          <p:nvPr/>
        </p:nvSpPr>
        <p:spPr>
          <a:xfrm>
            <a:off x="4990138" y="4093684"/>
            <a:ext cx="9748328" cy="1800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spAutoFit/>
          </a:bodyPr>
          <a:lstStyle/>
          <a:p>
            <a:pPr algn="ctr"/>
            <a:r>
              <a:rPr lang="pt-BR" sz="10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ITCMD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CCB04AD-9118-96AA-D39E-5B51E8284DB5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321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CE07A870-B3D8-16BB-CC72-E03A23D5B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5F9127C8-B401-6C84-1672-811038E166FF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26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8529F318-9E59-BA81-3738-C85A8472EE04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8EC0032C-8FBB-2F17-F9A2-272F668423A3}"/>
              </a:ext>
            </a:extLst>
          </p:cNvPr>
          <p:cNvSpPr txBox="1"/>
          <p:nvPr/>
        </p:nvSpPr>
        <p:spPr>
          <a:xfrm>
            <a:off x="1257300" y="463390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ITCMD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C9A0595F-236F-9C85-9EFC-2D78F01F1ED2}"/>
              </a:ext>
            </a:extLst>
          </p:cNvPr>
          <p:cNvSpPr/>
          <p:nvPr/>
        </p:nvSpPr>
        <p:spPr>
          <a:xfrm>
            <a:off x="1257300" y="2743089"/>
            <a:ext cx="14755953" cy="213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711A6FA1-B55D-0C0C-3520-6414672FD6B9}"/>
              </a:ext>
            </a:extLst>
          </p:cNvPr>
          <p:cNvSpPr/>
          <p:nvPr/>
        </p:nvSpPr>
        <p:spPr>
          <a:xfrm>
            <a:off x="1257300" y="1148677"/>
            <a:ext cx="4957238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Constituição Federal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7E38D927-608B-EEC7-4227-EEC23DF813DB}"/>
              </a:ext>
            </a:extLst>
          </p:cNvPr>
          <p:cNvSpPr/>
          <p:nvPr/>
        </p:nvSpPr>
        <p:spPr>
          <a:xfrm>
            <a:off x="1157289" y="2197865"/>
            <a:ext cx="16063911" cy="9838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 algn="just">
              <a:buNone/>
            </a:pP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Compete aos Estados e ao Distrito Federal instituir impostos sobre:      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transmissão causa mortis e doação, de quaisquer bens ou direitos;     (...)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1º O imposto previsto no inciso I:         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relativamente a bens imóveis e respectivos direitos, compete ao Estado da situação do bem, ou ao Distrito Federal;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endParaRPr lang="pt-BR" sz="2800" strike="sngStrike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 - relativamente a bens móveis, títulos e créditos, compete ao Estado </a:t>
            </a:r>
            <a:r>
              <a:rPr lang="pt-BR" sz="2800" strike="sngStrike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onde se processar o inventário ou arrolamento</a:t>
            </a:r>
            <a:r>
              <a:rPr lang="pt-BR" sz="2800" strike="sngStrike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ou tiver domicílio o doador, ou ao Distrito Federal;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61950" algn="just"/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/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 - relativamente a bens móveis, títulos e créditos, compete ao Estado </a:t>
            </a:r>
            <a:r>
              <a:rPr lang="pt-B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onde era domiciliado o </a:t>
            </a:r>
            <a:r>
              <a:rPr lang="pt-BR" sz="2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de cujus</a:t>
            </a:r>
            <a:r>
              <a:rPr lang="pt-B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ou tiver domicílio o doador, ou ao Distrito Federal;     </a:t>
            </a:r>
            <a:r>
              <a:rPr lang="pt-BR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indent="361950" algn="just"/>
            <a:r>
              <a:rPr lang="pt-BR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(Incluído pela Emenda Constitucional nº 132, de 2023)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45357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3F1F8CD-BFCD-D0A7-B932-C09070BAFFEC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3629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1C5BD036-0AC3-99EE-CFD6-8698BA551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B43F4E28-A4E6-3646-2E15-0A07643937B2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27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2FFC0B72-3826-F12B-27B2-537DA2C04D9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C7B8DF85-1B1B-B955-6A44-54A8914AC7AF}"/>
              </a:ext>
            </a:extLst>
          </p:cNvPr>
          <p:cNvSpPr txBox="1"/>
          <p:nvPr/>
        </p:nvSpPr>
        <p:spPr>
          <a:xfrm>
            <a:off x="1215056" y="536121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ITCMD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60BC08B1-A16B-512D-7E2B-D73A1B0BAE51}"/>
              </a:ext>
            </a:extLst>
          </p:cNvPr>
          <p:cNvSpPr/>
          <p:nvPr/>
        </p:nvSpPr>
        <p:spPr>
          <a:xfrm>
            <a:off x="1257300" y="2743089"/>
            <a:ext cx="14755953" cy="213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F603A27F-6DB9-D15C-C4AB-D819492D3507}"/>
              </a:ext>
            </a:extLst>
          </p:cNvPr>
          <p:cNvSpPr/>
          <p:nvPr/>
        </p:nvSpPr>
        <p:spPr>
          <a:xfrm>
            <a:off x="1257300" y="1245449"/>
            <a:ext cx="4957238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Constituição Federal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BBEEC79B-386F-C55E-15B1-E6F9910187B8}"/>
              </a:ext>
            </a:extLst>
          </p:cNvPr>
          <p:cNvSpPr/>
          <p:nvPr/>
        </p:nvSpPr>
        <p:spPr>
          <a:xfrm>
            <a:off x="1257300" y="2743090"/>
            <a:ext cx="15773399" cy="76836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 algn="just">
              <a:buNone/>
            </a:pP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(...) 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1º O imposto previsto no inciso I:  (...)       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III - terá competência para sua instituição regulada por lei complementar: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se o doador tiver domicílio ou residência no exterior;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se o de cujus possuía bens, era residente ou domiciliado ou teve o seu inventário processado no exterior;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IV - terá suas alíquotas máximas fixadas pelo Senado Federal;</a:t>
            </a:r>
          </a:p>
          <a:p>
            <a:pPr marL="945357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3F10B1E-0599-F854-33A0-B2598A2541A0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4147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A2FD6828-E1F8-F0F8-00FB-DF5F65CDC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170F639F-4768-0B44-1A55-AC2438AAB3BD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28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4355C627-0FE8-ECA7-BAF0-E46DD44BAD1C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E01C60A5-85C7-CC69-A90A-F746A61E25BF}"/>
              </a:ext>
            </a:extLst>
          </p:cNvPr>
          <p:cNvSpPr txBox="1"/>
          <p:nvPr/>
        </p:nvSpPr>
        <p:spPr>
          <a:xfrm>
            <a:off x="1257300" y="434794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ITCMD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716CC2AA-B890-A80C-CD71-B90A55F94FCB}"/>
              </a:ext>
            </a:extLst>
          </p:cNvPr>
          <p:cNvSpPr/>
          <p:nvPr/>
        </p:nvSpPr>
        <p:spPr>
          <a:xfrm>
            <a:off x="1257300" y="2743089"/>
            <a:ext cx="14755953" cy="213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6950BD37-9B17-CDAA-C1BB-C8F9B6FA165A}"/>
              </a:ext>
            </a:extLst>
          </p:cNvPr>
          <p:cNvSpPr/>
          <p:nvPr/>
        </p:nvSpPr>
        <p:spPr>
          <a:xfrm>
            <a:off x="1257300" y="1098013"/>
            <a:ext cx="4957238" cy="744843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Constituição Federal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9F1EE00F-D3ED-E3B3-D40D-57385FD3C974}"/>
              </a:ext>
            </a:extLst>
          </p:cNvPr>
          <p:cNvSpPr/>
          <p:nvPr/>
        </p:nvSpPr>
        <p:spPr>
          <a:xfrm>
            <a:off x="1257300" y="2048933"/>
            <a:ext cx="15773399" cy="102689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155. (...) 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§ 1º O imposto previsto no inciso I:  (...)       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 - não incidirá sobre as doações destinadas, no âmbito do Poder Executivo da União, a projetos socioambientais ou destinados a mitigar os efeitos das mudanças climáticas e às instituições federais de ensino.   </a:t>
            </a:r>
            <a:r>
              <a:rPr lang="pt-BR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(Incluído pela Emenda Constitucional nº 126, de 2022)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 - será </a:t>
            </a:r>
            <a:r>
              <a:rPr lang="pt-BR" sz="28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progressivo</a:t>
            </a: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em razão do valor do quinhão, do legado ou da doação</a:t>
            </a:r>
            <a:r>
              <a:rPr lang="pt-BR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       (Incluído pela Emenda Constitucional nº 132, de 2023)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VII - não incidirá sobre as transmissões e as doações para as instituições sem fins lucrativos com finalidade de relevância pública e social, inclusive as organizações assistenciais e beneficentes de entidades religiosas e institutos científicos e tecnológicos, e por elas realizadas na consecução dos seus objetivos sociais, observadas as condições estabelecidas em lei complementar.      </a:t>
            </a:r>
            <a:r>
              <a:rPr lang="pt-BR" sz="28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(Incluído pela Emenda Constitucional nº 132, de 2023)</a:t>
            </a:r>
          </a:p>
          <a:p>
            <a:pPr marL="945357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F4256FD4-10D8-541C-6CA2-1FE7899332FC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98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>
          <a:extLst>
            <a:ext uri="{FF2B5EF4-FFF2-40B4-BE49-F238E27FC236}">
              <a16:creationId xmlns:a16="http://schemas.microsoft.com/office/drawing/2014/main" id="{7BBC1F25-BBB2-5A1B-D16C-E56F07A83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80E300DA-11A0-B955-CF3B-7F414B1DFB8C}"/>
              </a:ext>
            </a:extLst>
          </p:cNvPr>
          <p:cNvSpPr txBox="1">
            <a:spLocks/>
          </p:cNvSpPr>
          <p:nvPr/>
        </p:nvSpPr>
        <p:spPr>
          <a:xfrm>
            <a:off x="15109034" y="9474298"/>
            <a:ext cx="1031046" cy="600080"/>
          </a:xfrm>
          <a:prstGeom prst="rect">
            <a:avLst/>
          </a:prstGeom>
          <a:noFill/>
        </p:spPr>
        <p:txBody>
          <a:bodyPr vert="horz" lIns="137160" tIns="68580" rIns="137160" bIns="6858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270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29</a:t>
            </a:fld>
            <a:endParaRPr lang="pt-BR" sz="27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A36AD96C-20EA-142C-E726-7DDE99E569AB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3F1C58DF-C6D2-4717-5C53-8DCB3E7D99B1}"/>
              </a:ext>
            </a:extLst>
          </p:cNvPr>
          <p:cNvSpPr txBox="1"/>
          <p:nvPr/>
        </p:nvSpPr>
        <p:spPr>
          <a:xfrm>
            <a:off x="1257300" y="434794"/>
            <a:ext cx="99989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ITCMD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C32CDAE-8BEC-CB24-DF99-59CFAEC1692D}"/>
              </a:ext>
            </a:extLst>
          </p:cNvPr>
          <p:cNvSpPr/>
          <p:nvPr/>
        </p:nvSpPr>
        <p:spPr>
          <a:xfrm>
            <a:off x="1257300" y="2743089"/>
            <a:ext cx="14755953" cy="2135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D84350C-8157-5EB5-3861-1AA29F06E633}"/>
              </a:ext>
            </a:extLst>
          </p:cNvPr>
          <p:cNvSpPr/>
          <p:nvPr/>
        </p:nvSpPr>
        <p:spPr>
          <a:xfrm>
            <a:off x="1257300" y="1043953"/>
            <a:ext cx="14882780" cy="798904"/>
          </a:xfrm>
          <a:prstGeom prst="round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61950" algn="just">
              <a:buNone/>
            </a:pPr>
            <a:r>
              <a:rPr lang="pt-BR" sz="3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EMENDA CONSTITUCIONAL Nº 132, DE 20 DE DEZEMBRO DE 2023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00911058-AED8-4D48-FEC0-BA843B5A511A}"/>
              </a:ext>
            </a:extLst>
          </p:cNvPr>
          <p:cNvSpPr/>
          <p:nvPr/>
        </p:nvSpPr>
        <p:spPr>
          <a:xfrm>
            <a:off x="1257300" y="2048933"/>
            <a:ext cx="15773399" cy="9838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61950" algn="just">
              <a:buNone/>
            </a:pP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16. Até que lei complementar regule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 disposto no art. 155, § 1º, III, da Constituição Federal, o imposto incidente nas hipóteses de que trata o referido dispositivo competirá: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 - relativamente a bens imóveis e respectivos direitos, ao Estado da situação do bem, ou ao Distrito Federal;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 - se o doador tiver domicílio ou residência no exterior: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a) ao Estado onde tiver domicílio o donatário ou ao Distrito Federal;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b) se o donatário tiver domicílio ou residir no exterior, ao Estado em que se encontrar o bem ou ao Distrito Federal;</a:t>
            </a:r>
          </a:p>
          <a:p>
            <a:pPr indent="361950" algn="just">
              <a:buNone/>
            </a:pP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III - relativamente aos bens do de cujus, ainda que situados no exterior, ao Estado onde era domiciliado, ou, se domiciliado ou residente no exterior, onde tiver domicílio o sucessor ou legatário, ou ao Distrito Federal.</a:t>
            </a:r>
          </a:p>
          <a:p>
            <a:pPr indent="361950" algn="just">
              <a:buNone/>
            </a:pPr>
            <a:endParaRPr lang="pt-BR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61950" algn="just">
              <a:buNone/>
            </a:pP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17. 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alteração do </a:t>
            </a: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art. 155, § 1º, II, 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 Constituição Federal, promovida pelo art. 1º desta Emenda Constitucional, </a:t>
            </a:r>
            <a:r>
              <a:rPr lang="pt-BR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aplica-se às sucessões abertas a partir da data de publicação </a:t>
            </a:r>
            <a:r>
              <a:rPr lang="pt-BR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desta Emenda Constitucional.</a:t>
            </a:r>
          </a:p>
          <a:p>
            <a:pPr marL="945357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30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</a:pPr>
            <a:endParaRPr lang="pt-PT" sz="2700" b="1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>
              <a:lnSpc>
                <a:spcPct val="114999"/>
              </a:lnSpc>
              <a:spcAft>
                <a:spcPts val="900"/>
              </a:spcAft>
              <a:buClr>
                <a:srgbClr val="1F9F2D"/>
              </a:buClr>
            </a:pPr>
            <a:endParaRPr lang="pt-PT" sz="24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1" indent="-514350">
              <a:lnSpc>
                <a:spcPct val="114999"/>
              </a:lnSpc>
              <a:spcAft>
                <a:spcPts val="900"/>
              </a:spcAft>
              <a:buClr>
                <a:srgbClr val="183EFF"/>
              </a:buClr>
              <a:buFont typeface="Arial" panose="020B0604020202020204" pitchFamily="34" charset="0"/>
              <a:buChar char="•"/>
            </a:pPr>
            <a:endParaRPr lang="pt-PT" sz="2700" kern="1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28625" indent="-428625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4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FA85630-8B85-5B8D-D29B-FCC0BF4CD337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0A85B-AE0D-69BA-3F8C-602AC9B1F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117C6D52-724C-45A5-04A3-EFA559B4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455" y="547689"/>
            <a:ext cx="14602173" cy="971049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Transição Federativa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AFE79EC-86ED-336A-D49F-DD4F38256E1F}"/>
              </a:ext>
            </a:extLst>
          </p:cNvPr>
          <p:cNvSpPr/>
          <p:nvPr/>
        </p:nvSpPr>
        <p:spPr>
          <a:xfrm>
            <a:off x="663492" y="3904325"/>
            <a:ext cx="2225853" cy="327992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A3D52EAF-116A-75C6-6B50-69CC95B372A4}"/>
              </a:ext>
            </a:extLst>
          </p:cNvPr>
          <p:cNvSpPr/>
          <p:nvPr/>
        </p:nvSpPr>
        <p:spPr>
          <a:xfrm>
            <a:off x="3133709" y="3904324"/>
            <a:ext cx="3252666" cy="327992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1DCFA88-2999-ADE5-75FA-71BEE3FCD8E6}"/>
              </a:ext>
            </a:extLst>
          </p:cNvPr>
          <p:cNvSpPr/>
          <p:nvPr/>
        </p:nvSpPr>
        <p:spPr>
          <a:xfrm>
            <a:off x="3133709" y="4637422"/>
            <a:ext cx="3252666" cy="327992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FFA4EB1-0384-853C-ABC1-1D73EDCE887C}"/>
              </a:ext>
            </a:extLst>
          </p:cNvPr>
          <p:cNvSpPr/>
          <p:nvPr/>
        </p:nvSpPr>
        <p:spPr>
          <a:xfrm>
            <a:off x="6633942" y="4637421"/>
            <a:ext cx="7252137" cy="327993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6812790-EBA1-DB2E-A83A-2321DF2C18ED}"/>
              </a:ext>
            </a:extLst>
          </p:cNvPr>
          <p:cNvSpPr/>
          <p:nvPr/>
        </p:nvSpPr>
        <p:spPr>
          <a:xfrm>
            <a:off x="3150274" y="7853588"/>
            <a:ext cx="3506969" cy="312164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39E9E8B-882C-882B-C984-104670F51F1E}"/>
              </a:ext>
            </a:extLst>
          </p:cNvPr>
          <p:cNvSpPr/>
          <p:nvPr/>
        </p:nvSpPr>
        <p:spPr>
          <a:xfrm>
            <a:off x="6633942" y="7853588"/>
            <a:ext cx="7252137" cy="312162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8FDF0BD0-3AD3-440E-D4CC-342E5CD3731D}"/>
              </a:ext>
            </a:extLst>
          </p:cNvPr>
          <p:cNvSpPr/>
          <p:nvPr/>
        </p:nvSpPr>
        <p:spPr>
          <a:xfrm>
            <a:off x="14133647" y="7853588"/>
            <a:ext cx="3252666" cy="327992"/>
          </a:xfrm>
          <a:prstGeom prst="rect">
            <a:avLst/>
          </a:prstGeom>
          <a:solidFill>
            <a:srgbClr val="12365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CFA7D104-CA61-F7FF-D614-2ACBB95E0A4A}"/>
              </a:ext>
            </a:extLst>
          </p:cNvPr>
          <p:cNvCxnSpPr>
            <a:cxnSpLocks/>
          </p:cNvCxnSpPr>
          <p:nvPr/>
        </p:nvCxnSpPr>
        <p:spPr>
          <a:xfrm>
            <a:off x="547875" y="2692099"/>
            <a:ext cx="0" cy="32634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89C85C9E-8263-B968-5509-DA831EC3F729}"/>
              </a:ext>
            </a:extLst>
          </p:cNvPr>
          <p:cNvCxnSpPr>
            <a:cxnSpLocks/>
          </p:cNvCxnSpPr>
          <p:nvPr/>
        </p:nvCxnSpPr>
        <p:spPr>
          <a:xfrm>
            <a:off x="3004958" y="2692098"/>
            <a:ext cx="0" cy="329499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7758EBC1-4CC0-D043-5610-713E4181B11B}"/>
              </a:ext>
            </a:extLst>
          </p:cNvPr>
          <p:cNvCxnSpPr>
            <a:cxnSpLocks/>
          </p:cNvCxnSpPr>
          <p:nvPr/>
        </p:nvCxnSpPr>
        <p:spPr>
          <a:xfrm>
            <a:off x="6515124" y="2692099"/>
            <a:ext cx="0" cy="31846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2A69C2A6-7E16-3ED3-FD28-2A70462E09FC}"/>
              </a:ext>
            </a:extLst>
          </p:cNvPr>
          <p:cNvCxnSpPr>
            <a:cxnSpLocks/>
          </p:cNvCxnSpPr>
          <p:nvPr/>
        </p:nvCxnSpPr>
        <p:spPr>
          <a:xfrm>
            <a:off x="14004896" y="2692099"/>
            <a:ext cx="0" cy="64638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>
            <a:extLst>
              <a:ext uri="{FF2B5EF4-FFF2-40B4-BE49-F238E27FC236}">
                <a16:creationId xmlns:a16="http://schemas.microsoft.com/office/drawing/2014/main" id="{BEF33B01-1698-39E7-B00F-188E7EC2E8F5}"/>
              </a:ext>
            </a:extLst>
          </p:cNvPr>
          <p:cNvCxnSpPr>
            <a:cxnSpLocks/>
          </p:cNvCxnSpPr>
          <p:nvPr/>
        </p:nvCxnSpPr>
        <p:spPr>
          <a:xfrm>
            <a:off x="17527338" y="2613991"/>
            <a:ext cx="0" cy="64638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3F3C368-2222-A5FB-C8C1-8C46F1111327}"/>
              </a:ext>
            </a:extLst>
          </p:cNvPr>
          <p:cNvSpPr txBox="1"/>
          <p:nvPr/>
        </p:nvSpPr>
        <p:spPr>
          <a:xfrm>
            <a:off x="949996" y="2033357"/>
            <a:ext cx="1893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2026 / 2028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E70DE50-78A3-CEC4-7E70-C9A6955D37C4}"/>
              </a:ext>
            </a:extLst>
          </p:cNvPr>
          <p:cNvSpPr txBox="1"/>
          <p:nvPr/>
        </p:nvSpPr>
        <p:spPr>
          <a:xfrm>
            <a:off x="3904460" y="2033357"/>
            <a:ext cx="2011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FF0000"/>
                </a:solidFill>
              </a:rPr>
              <a:t>2029 / 2032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BA4CE5C-70B2-50F0-C585-93C226060E97}"/>
              </a:ext>
            </a:extLst>
          </p:cNvPr>
          <p:cNvSpPr txBox="1"/>
          <p:nvPr/>
        </p:nvSpPr>
        <p:spPr>
          <a:xfrm>
            <a:off x="9144002" y="2033355"/>
            <a:ext cx="2011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</a:rPr>
              <a:t>2033 / 2077</a:t>
            </a:r>
          </a:p>
          <a:p>
            <a:pPr algn="ctr"/>
            <a:r>
              <a:rPr lang="pt-BR" sz="2400" b="1" dirty="0">
                <a:solidFill>
                  <a:srgbClr val="FF0000"/>
                </a:solidFill>
              </a:rPr>
              <a:t>(45 anos)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FDFBD20-3677-1D9A-C660-8F6C0EDFA16B}"/>
              </a:ext>
            </a:extLst>
          </p:cNvPr>
          <p:cNvSpPr txBox="1"/>
          <p:nvPr/>
        </p:nvSpPr>
        <p:spPr>
          <a:xfrm>
            <a:off x="14820614" y="2033355"/>
            <a:ext cx="2011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rgbClr val="FF0000"/>
                </a:solidFill>
              </a:rPr>
              <a:t>2078 / 2097</a:t>
            </a:r>
          </a:p>
          <a:p>
            <a:pPr algn="ctr"/>
            <a:r>
              <a:rPr lang="pt-BR" sz="2400" b="1" dirty="0">
                <a:solidFill>
                  <a:srgbClr val="FF0000"/>
                </a:solidFill>
              </a:rPr>
              <a:t>(20 anos)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EE90B1C3-4721-D7B6-83B8-C2E7325570B6}"/>
              </a:ext>
            </a:extLst>
          </p:cNvPr>
          <p:cNvSpPr txBox="1"/>
          <p:nvPr/>
        </p:nvSpPr>
        <p:spPr>
          <a:xfrm>
            <a:off x="663493" y="2692098"/>
            <a:ext cx="2212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Tributos da União </a:t>
            </a:r>
            <a:r>
              <a:rPr lang="pt-BR" sz="2400" dirty="0" err="1"/>
              <a:t>vs</a:t>
            </a:r>
            <a:r>
              <a:rPr lang="pt-BR" sz="2400" dirty="0"/>
              <a:t> CBS</a:t>
            </a:r>
          </a:p>
          <a:p>
            <a:pPr algn="ctr"/>
            <a:r>
              <a:rPr lang="pt-BR" sz="2400" b="1" dirty="0"/>
              <a:t>IBS de 0,1%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C0BFE539-D449-7367-281D-617DD9F259E5}"/>
              </a:ext>
            </a:extLst>
          </p:cNvPr>
          <p:cNvSpPr txBox="1"/>
          <p:nvPr/>
        </p:nvSpPr>
        <p:spPr>
          <a:xfrm>
            <a:off x="3143642" y="2669070"/>
            <a:ext cx="32526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Tributos Subnacionais</a:t>
            </a:r>
          </a:p>
          <a:p>
            <a:pPr algn="ctr"/>
            <a:r>
              <a:rPr lang="pt-BR" sz="2400" dirty="0"/>
              <a:t>ICMS e ISS Decrescente</a:t>
            </a:r>
          </a:p>
          <a:p>
            <a:pPr algn="ctr"/>
            <a:r>
              <a:rPr lang="pt-BR" sz="2400" b="1" dirty="0"/>
              <a:t>IBS Crescente</a:t>
            </a:r>
          </a:p>
        </p:txBody>
      </p:sp>
      <p:sp>
        <p:nvSpPr>
          <p:cNvPr id="25" name="Chave Esquerda 24">
            <a:extLst>
              <a:ext uri="{FF2B5EF4-FFF2-40B4-BE49-F238E27FC236}">
                <a16:creationId xmlns:a16="http://schemas.microsoft.com/office/drawing/2014/main" id="{A7188BE7-0DDC-D051-F809-C3501ED1C66B}"/>
              </a:ext>
            </a:extLst>
          </p:cNvPr>
          <p:cNvSpPr/>
          <p:nvPr/>
        </p:nvSpPr>
        <p:spPr>
          <a:xfrm rot="16200000">
            <a:off x="8333546" y="1067664"/>
            <a:ext cx="387612" cy="10717461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C282C8D8-749C-0F0D-CBC5-A43B1252066F}"/>
              </a:ext>
            </a:extLst>
          </p:cNvPr>
          <p:cNvSpPr txBox="1"/>
          <p:nvPr/>
        </p:nvSpPr>
        <p:spPr>
          <a:xfrm>
            <a:off x="3168640" y="6635717"/>
            <a:ext cx="107075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FF0000"/>
                </a:solidFill>
              </a:rPr>
              <a:t>Mudança para o Princípio do Destino</a:t>
            </a:r>
          </a:p>
          <a:p>
            <a:pPr algn="ctr"/>
            <a:r>
              <a:rPr lang="pt-BR" sz="3000" b="1" dirty="0">
                <a:solidFill>
                  <a:srgbClr val="FF0000"/>
                </a:solidFill>
              </a:rPr>
              <a:t>Transição Federativa – Art. 131 ADCT</a:t>
            </a:r>
          </a:p>
        </p:txBody>
      </p:sp>
      <p:sp>
        <p:nvSpPr>
          <p:cNvPr id="27" name="Chave Esquerda 26">
            <a:extLst>
              <a:ext uri="{FF2B5EF4-FFF2-40B4-BE49-F238E27FC236}">
                <a16:creationId xmlns:a16="http://schemas.microsoft.com/office/drawing/2014/main" id="{89911E88-FB03-A14B-84FE-F8BD47EA728D}"/>
              </a:ext>
            </a:extLst>
          </p:cNvPr>
          <p:cNvSpPr/>
          <p:nvPr/>
        </p:nvSpPr>
        <p:spPr>
          <a:xfrm rot="16200000">
            <a:off x="10071168" y="2183924"/>
            <a:ext cx="387612" cy="14242667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147502C4-E054-DF51-C297-137700851FED}"/>
              </a:ext>
            </a:extLst>
          </p:cNvPr>
          <p:cNvSpPr txBox="1"/>
          <p:nvPr/>
        </p:nvSpPr>
        <p:spPr>
          <a:xfrm>
            <a:off x="4906258" y="9525929"/>
            <a:ext cx="107075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>
                <a:solidFill>
                  <a:srgbClr val="FF0000"/>
                </a:solidFill>
              </a:rPr>
              <a:t>Seguro Receita – Art. 132 ADCT</a:t>
            </a:r>
          </a:p>
        </p:txBody>
      </p:sp>
      <p:sp>
        <p:nvSpPr>
          <p:cNvPr id="29" name="Chave Esquerda 28">
            <a:extLst>
              <a:ext uri="{FF2B5EF4-FFF2-40B4-BE49-F238E27FC236}">
                <a16:creationId xmlns:a16="http://schemas.microsoft.com/office/drawing/2014/main" id="{975D0F6B-98D2-CC3D-EAAA-D0FADA93E033}"/>
              </a:ext>
            </a:extLst>
          </p:cNvPr>
          <p:cNvSpPr/>
          <p:nvPr/>
        </p:nvSpPr>
        <p:spPr>
          <a:xfrm rot="16200000">
            <a:off x="4572374" y="3781050"/>
            <a:ext cx="387612" cy="3197979"/>
          </a:xfrm>
          <a:prstGeom prst="leftBrace">
            <a:avLst/>
          </a:prstGeom>
          <a:ln>
            <a:solidFill>
              <a:srgbClr val="1236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26C82EE-B4B4-B7C2-AADE-D799A6E17070}"/>
              </a:ext>
            </a:extLst>
          </p:cNvPr>
          <p:cNvSpPr txBox="1"/>
          <p:nvPr/>
        </p:nvSpPr>
        <p:spPr>
          <a:xfrm>
            <a:off x="3838566" y="5568922"/>
            <a:ext cx="18239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1ª Fase</a:t>
            </a:r>
          </a:p>
        </p:txBody>
      </p:sp>
      <p:sp>
        <p:nvSpPr>
          <p:cNvPr id="31" name="Chave Esquerda 30">
            <a:extLst>
              <a:ext uri="{FF2B5EF4-FFF2-40B4-BE49-F238E27FC236}">
                <a16:creationId xmlns:a16="http://schemas.microsoft.com/office/drawing/2014/main" id="{AFAACCF4-2CBD-950B-80AC-1149A74CE60B}"/>
              </a:ext>
            </a:extLst>
          </p:cNvPr>
          <p:cNvSpPr/>
          <p:nvPr/>
        </p:nvSpPr>
        <p:spPr>
          <a:xfrm rot="16200000">
            <a:off x="10072890" y="1798073"/>
            <a:ext cx="387612" cy="7218899"/>
          </a:xfrm>
          <a:prstGeom prst="leftBrace">
            <a:avLst/>
          </a:prstGeom>
          <a:ln>
            <a:solidFill>
              <a:srgbClr val="1236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AE219A81-7E4A-D67A-879A-C5DD59881623}"/>
              </a:ext>
            </a:extLst>
          </p:cNvPr>
          <p:cNvSpPr txBox="1"/>
          <p:nvPr/>
        </p:nvSpPr>
        <p:spPr>
          <a:xfrm>
            <a:off x="9351240" y="5561950"/>
            <a:ext cx="18239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2ª Fase</a:t>
            </a:r>
          </a:p>
        </p:txBody>
      </p:sp>
      <p:sp>
        <p:nvSpPr>
          <p:cNvPr id="33" name="Chave Esquerda 32">
            <a:extLst>
              <a:ext uri="{FF2B5EF4-FFF2-40B4-BE49-F238E27FC236}">
                <a16:creationId xmlns:a16="http://schemas.microsoft.com/office/drawing/2014/main" id="{1CAA0AC6-FE27-8ED0-72F3-49A4E176C75A}"/>
              </a:ext>
            </a:extLst>
          </p:cNvPr>
          <p:cNvSpPr/>
          <p:nvPr/>
        </p:nvSpPr>
        <p:spPr>
          <a:xfrm rot="16200000">
            <a:off x="8318799" y="3097345"/>
            <a:ext cx="387612" cy="10707506"/>
          </a:xfrm>
          <a:prstGeom prst="leftBrace">
            <a:avLst/>
          </a:prstGeom>
          <a:ln>
            <a:solidFill>
              <a:srgbClr val="1236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56A4C4FC-6B7D-845C-D3A6-9E29241BBBC6}"/>
              </a:ext>
            </a:extLst>
          </p:cNvPr>
          <p:cNvSpPr txBox="1"/>
          <p:nvPr/>
        </p:nvSpPr>
        <p:spPr>
          <a:xfrm>
            <a:off x="5456797" y="8586778"/>
            <a:ext cx="610706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1ª Fase</a:t>
            </a:r>
          </a:p>
        </p:txBody>
      </p:sp>
      <p:sp>
        <p:nvSpPr>
          <p:cNvPr id="35" name="Chave Esquerda 34">
            <a:extLst>
              <a:ext uri="{FF2B5EF4-FFF2-40B4-BE49-F238E27FC236}">
                <a16:creationId xmlns:a16="http://schemas.microsoft.com/office/drawing/2014/main" id="{BC32A6F3-9B39-25F4-DEE3-253C3F37B6F6}"/>
              </a:ext>
            </a:extLst>
          </p:cNvPr>
          <p:cNvSpPr/>
          <p:nvPr/>
        </p:nvSpPr>
        <p:spPr>
          <a:xfrm rot="16200000">
            <a:off x="15538830" y="6845805"/>
            <a:ext cx="387612" cy="3197979"/>
          </a:xfrm>
          <a:prstGeom prst="leftBrace">
            <a:avLst/>
          </a:prstGeom>
          <a:ln>
            <a:solidFill>
              <a:srgbClr val="1236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3D4D70A0-A137-7F3D-6883-4864C1ED695A}"/>
              </a:ext>
            </a:extLst>
          </p:cNvPr>
          <p:cNvSpPr txBox="1"/>
          <p:nvPr/>
        </p:nvSpPr>
        <p:spPr>
          <a:xfrm>
            <a:off x="14834448" y="8594620"/>
            <a:ext cx="182397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2ª Fase</a:t>
            </a:r>
          </a:p>
        </p:txBody>
      </p:sp>
      <p:sp>
        <p:nvSpPr>
          <p:cNvPr id="12" name="Espaço Reservado para Número de Slide 11">
            <a:extLst>
              <a:ext uri="{FF2B5EF4-FFF2-40B4-BE49-F238E27FC236}">
                <a16:creationId xmlns:a16="http://schemas.microsoft.com/office/drawing/2014/main" id="{479B4FFC-2155-BA64-CAF7-77173E706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01FB-FAB7-416B-965D-6DA6343E9127}" type="slidenum">
              <a:rPr lang="pt-BR" smtClean="0"/>
              <a:t>3</a:t>
            </a:fld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2B3F041-DDA3-D11E-BC01-0BAA2CA58EA0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3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9" grpId="0"/>
      <p:bldP spid="20" grpId="0"/>
      <p:bldP spid="21" grpId="0"/>
      <p:bldP spid="22" grpId="0"/>
      <p:bldP spid="23" grpId="0"/>
      <p:bldP spid="24" grpId="0"/>
      <p:bldP spid="25" grpId="0" animBg="1"/>
      <p:bldP spid="26" grpId="0"/>
      <p:bldP spid="27" grpId="0" animBg="1"/>
      <p:bldP spid="28" grpId="0"/>
      <p:bldP spid="29" grpId="0" animBg="1"/>
      <p:bldP spid="30" grpId="0"/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1385597" y="228524"/>
            <a:ext cx="16902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>
                <a:solidFill>
                  <a:srgbClr val="0070C0"/>
                </a:solidFill>
              </a:rPr>
              <a:t>Comitê Gestor do IBS (competência compartilhada entre Estados e Municípios)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1778000"/>
            <a:ext cx="15773400" cy="73114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45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Construindo um mundo novo...</a:t>
            </a:r>
          </a:p>
          <a:p>
            <a:pPr marL="0" indent="0" algn="just">
              <a:buNone/>
            </a:pPr>
            <a:endParaRPr lang="pt-BR" sz="4500" b="1" dirty="0">
              <a:solidFill>
                <a:srgbClr val="DD2047"/>
              </a:solidFill>
            </a:endParaRPr>
          </a:p>
        </p:txBody>
      </p:sp>
      <p:pic>
        <p:nvPicPr>
          <p:cNvPr id="2" name="Espaço Reservado para Conteúdo 1">
            <a:extLst>
              <a:ext uri="{FF2B5EF4-FFF2-40B4-BE49-F238E27FC236}">
                <a16:creationId xmlns:a16="http://schemas.microsoft.com/office/drawing/2014/main" id="{BB39917F-2A9E-6A3B-D0C2-B832CD3AE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989" y="2590800"/>
            <a:ext cx="13190840" cy="7311408"/>
          </a:xfrm>
          <a:prstGeom prst="rect">
            <a:avLst/>
          </a:prstGeom>
        </p:spPr>
      </p:pic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229587-95E2-DEC3-9A69-BD0F2E51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30</a:t>
            </a:fld>
            <a:endParaRPr lang="pt-BR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C9F4A3E-13CB-70DA-15AD-3BD053190174}"/>
              </a:ext>
            </a:extLst>
          </p:cNvPr>
          <p:cNvSpPr/>
          <p:nvPr/>
        </p:nvSpPr>
        <p:spPr>
          <a:xfrm>
            <a:off x="0" y="0"/>
            <a:ext cx="731454" cy="10287000"/>
          </a:xfrm>
          <a:custGeom>
            <a:avLst/>
            <a:gdLst/>
            <a:ahLst/>
            <a:cxnLst/>
            <a:rect l="l" t="t" r="r" b="b"/>
            <a:pathLst>
              <a:path w="731454" h="10287000">
                <a:moveTo>
                  <a:pt x="0" y="0"/>
                </a:moveTo>
                <a:lnTo>
                  <a:pt x="731454" y="0"/>
                </a:lnTo>
                <a:lnTo>
                  <a:pt x="731454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2400226"/>
            </a:stretch>
          </a:blipFill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4358627"/>
      </p:ext>
    </p:extLst>
  </p:cSld>
  <p:clrMapOvr>
    <a:masterClrMapping/>
  </p:clrMapOvr>
  <p:transition spd="slow">
    <p:pu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151139A-886F-4B97-8815-729AD383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00" cy="10287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B5E08C4-8CDD-4623-A5B8-E998C6DEE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" y="738"/>
            <a:ext cx="18287997" cy="2363932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F33878-D502-4FFA-8ACE-F2AECDB2A2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2193285" y="52"/>
            <a:ext cx="6094715" cy="2364618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3539FEE-81D3-4406-802E-60B20B16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61667" y="-7961666"/>
            <a:ext cx="2364669" cy="18288002"/>
          </a:xfrm>
          <a:prstGeom prst="rect">
            <a:avLst/>
          </a:prstGeom>
          <a:gradFill>
            <a:gsLst>
              <a:gs pos="16000">
                <a:srgbClr val="000000">
                  <a:alpha val="0"/>
                </a:srgbClr>
              </a:gs>
              <a:gs pos="99000">
                <a:srgbClr val="000000">
                  <a:alpha val="87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C701763-729E-462F-A5A8-E0DEFEB1E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38151" y="1479"/>
            <a:ext cx="6455133" cy="2363191"/>
          </a:xfrm>
          <a:prstGeom prst="rect">
            <a:avLst/>
          </a:prstGeom>
          <a:gradFill>
            <a:gsLst>
              <a:gs pos="0">
                <a:schemeClr val="accent1">
                  <a:alpha val="17000"/>
                </a:schemeClr>
              </a:gs>
              <a:gs pos="74000">
                <a:schemeClr val="accent1">
                  <a:lumMod val="5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2B03A96-4D3C-08EF-71B9-666D854766D1}"/>
              </a:ext>
            </a:extLst>
          </p:cNvPr>
          <p:cNvSpPr/>
          <p:nvPr/>
        </p:nvSpPr>
        <p:spPr>
          <a:xfrm>
            <a:off x="492981" y="415404"/>
            <a:ext cx="10659826" cy="134787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OBRIGADO!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5925F51-9CBE-AE77-CE9F-A522713EA7BC}"/>
              </a:ext>
            </a:extLst>
          </p:cNvPr>
          <p:cNvSpPr txBox="1"/>
          <p:nvPr/>
        </p:nvSpPr>
        <p:spPr>
          <a:xfrm>
            <a:off x="11836400" y="580836"/>
            <a:ext cx="5958619" cy="12456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ricardo.oliveira@fazenda.mg.gov.br</a:t>
            </a:r>
          </a:p>
        </p:txBody>
      </p:sp>
      <p:pic>
        <p:nvPicPr>
          <p:cNvPr id="4" name="Imagem 3" descr="Logotipo&#10;&#10;O conteúdo gerado por IA pode estar incorreto.">
            <a:extLst>
              <a:ext uri="{FF2B5EF4-FFF2-40B4-BE49-F238E27FC236}">
                <a16:creationId xmlns:a16="http://schemas.microsoft.com/office/drawing/2014/main" id="{FC28D705-1947-4A94-E0FB-5EA786390E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578" y="4673756"/>
            <a:ext cx="7696632" cy="2289746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2130E6A8-C5E9-8119-0504-2910B176B6F0}"/>
              </a:ext>
            </a:extLst>
          </p:cNvPr>
          <p:cNvSpPr/>
          <p:nvPr/>
        </p:nvSpPr>
        <p:spPr>
          <a:xfrm>
            <a:off x="0" y="9272588"/>
            <a:ext cx="18288000" cy="1014413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spc="100" dirty="0">
                <a:solidFill>
                  <a:schemeClr val="bg1"/>
                </a:solidFill>
              </a:rPr>
              <a:t>www.comsefaz.org.br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E6406B4-96E8-7197-44A3-3F4C7AEAE0D4}"/>
              </a:ext>
            </a:extLst>
          </p:cNvPr>
          <p:cNvSpPr txBox="1"/>
          <p:nvPr/>
        </p:nvSpPr>
        <p:spPr>
          <a:xfrm>
            <a:off x="3343196" y="3501026"/>
            <a:ext cx="956000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sz="4400" b="1" i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" panose="02000000000000000000" pitchFamily="2" charset="0"/>
              </a:rPr>
              <a:t>comsefaz@comsefaz.org.br</a:t>
            </a:r>
            <a:endParaRPr lang="pt-BR" sz="4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9654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B0063006-0302-FC4A-8001-146ECC3D3DC1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294E0F08-8EAF-FB5C-E9DE-030BE6437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9883" y="1982053"/>
            <a:ext cx="9053775" cy="5643563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437397B4-F514-F1A5-9405-ED3D530E89E5}"/>
              </a:ext>
            </a:extLst>
          </p:cNvPr>
          <p:cNvSpPr/>
          <p:nvPr/>
        </p:nvSpPr>
        <p:spPr>
          <a:xfrm>
            <a:off x="383251" y="442913"/>
            <a:ext cx="17327546" cy="112438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Federativa</a:t>
            </a:r>
            <a:endParaRPr lang="pt-BR" b="1" dirty="0">
              <a:solidFill>
                <a:srgbClr val="0070C0"/>
              </a:solidFill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23E9DBA2-E809-A544-9CC7-4189DB953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51" y="1963014"/>
            <a:ext cx="8273771" cy="7162368"/>
          </a:xfrm>
          <a:prstGeom prst="rect">
            <a:avLst/>
          </a:prstGeom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F6C1089C-1500-DB9E-F85E-A31FC955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01FB-FAB7-416B-965D-6DA6343E9127}" type="slidenum">
              <a:rPr lang="pt-BR" smtClean="0"/>
              <a:t>4</a:t>
            </a:fld>
            <a:endParaRPr lang="pt-BR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79A141FA-3E9F-26B4-0D7C-63B5A6770336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14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B0063006-0302-FC4A-8001-146ECC3D3DC1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294E0F08-8EAF-FB5C-E9DE-030BE64372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686" y="1375895"/>
            <a:ext cx="13906008" cy="8454270"/>
          </a:xfrm>
          <a:prstGeom prst="rect">
            <a:avLst/>
          </a:prstGeom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F6C1089C-1500-DB9E-F85E-A31FC955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01FB-FAB7-416B-965D-6DA6343E9127}" type="slidenum">
              <a:rPr lang="pt-BR" smtClean="0"/>
              <a:t>5</a:t>
            </a:fld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0557487-F3D5-1478-38D0-1E05EEF9A4A7}"/>
              </a:ext>
            </a:extLst>
          </p:cNvPr>
          <p:cNvSpPr txBox="1"/>
          <p:nvPr/>
        </p:nvSpPr>
        <p:spPr>
          <a:xfrm>
            <a:off x="4408221" y="406398"/>
            <a:ext cx="126224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400" b="1" dirty="0">
                <a:solidFill>
                  <a:schemeClr val="accent5">
                    <a:lumMod val="75000"/>
                  </a:schemeClr>
                </a:solidFill>
              </a:rPr>
              <a:t>Transição Federativa</a:t>
            </a:r>
            <a:endParaRPr lang="pt-BR" sz="5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907EF6D-C96E-5491-83D2-78E2F624730E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248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/>
        </p:nvSpPr>
        <p:spPr>
          <a:xfrm>
            <a:off x="4990139" y="3262689"/>
            <a:ext cx="8307723" cy="3462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38" tIns="68550" rIns="137138" bIns="68550" anchor="ctr" anchorCtr="0">
            <a:spAutoFit/>
          </a:bodyPr>
          <a:lstStyle/>
          <a:p>
            <a:pPr algn="ctr"/>
            <a:r>
              <a:rPr lang="pt-BR" sz="108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Transição dos Tributos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F089B95-07C7-A63B-45B6-E9D489CAE950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02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CE571DBF-A4DD-8440-94F5-EAFC01F685E1}"/>
              </a:ext>
            </a:extLst>
          </p:cNvPr>
          <p:cNvCxnSpPr>
            <a:cxnSpLocks/>
          </p:cNvCxnSpPr>
          <p:nvPr/>
        </p:nvCxnSpPr>
        <p:spPr>
          <a:xfrm>
            <a:off x="1898757" y="9131433"/>
            <a:ext cx="156700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5"/>
          <p:cNvSpPr/>
          <p:nvPr/>
        </p:nvSpPr>
        <p:spPr>
          <a:xfrm>
            <a:off x="4658868" y="2111768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PIS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4658868" y="6710780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4658868" y="3094748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58868" y="5798955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ICMS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4658868" y="3986718"/>
            <a:ext cx="1458468" cy="75901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IOF-Seg.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4658868" y="4885116"/>
            <a:ext cx="1426464" cy="75438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IPI*</a:t>
            </a:r>
          </a:p>
        </p:txBody>
      </p:sp>
      <p:cxnSp>
        <p:nvCxnSpPr>
          <p:cNvPr id="24" name="Conector reto 23"/>
          <p:cNvCxnSpPr/>
          <p:nvPr/>
        </p:nvCxnSpPr>
        <p:spPr>
          <a:xfrm>
            <a:off x="6112764" y="1900809"/>
            <a:ext cx="178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6291072" y="1900810"/>
            <a:ext cx="0" cy="590309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flipH="1">
            <a:off x="6112764" y="7817624"/>
            <a:ext cx="1783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ta para a direita 29"/>
          <p:cNvSpPr/>
          <p:nvPr/>
        </p:nvSpPr>
        <p:spPr>
          <a:xfrm>
            <a:off x="6483096" y="4363908"/>
            <a:ext cx="562356" cy="52120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1" name="Retângulo de cantos arredondados 30"/>
          <p:cNvSpPr/>
          <p:nvPr/>
        </p:nvSpPr>
        <p:spPr>
          <a:xfrm>
            <a:off x="7882128" y="3412502"/>
            <a:ext cx="1851660" cy="1316736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IVA Dual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10689336" y="2333352"/>
            <a:ext cx="2916936" cy="1626765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Federal</a:t>
            </a:r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(substitui PIS, </a:t>
            </a:r>
            <a:r>
              <a:rPr lang="pt-BR" sz="27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IOF-Seg. e IPI)</a:t>
            </a:r>
            <a:endParaRPr lang="pt-BR" sz="27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10689336" y="4283180"/>
            <a:ext cx="2706624" cy="1515776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Subnacional (Substitui ICMS e ISS)</a:t>
            </a:r>
            <a:endParaRPr lang="pt-BR" sz="27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Conector angulado 34"/>
          <p:cNvCxnSpPr>
            <a:stCxn id="31" idx="3"/>
            <a:endCxn id="36" idx="1"/>
          </p:cNvCxnSpPr>
          <p:nvPr/>
        </p:nvCxnSpPr>
        <p:spPr>
          <a:xfrm flipV="1">
            <a:off x="9733788" y="3146735"/>
            <a:ext cx="955548" cy="92413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38"/>
          <p:cNvCxnSpPr>
            <a:stCxn id="31" idx="3"/>
            <a:endCxn id="37" idx="1"/>
          </p:cNvCxnSpPr>
          <p:nvPr/>
        </p:nvCxnSpPr>
        <p:spPr>
          <a:xfrm>
            <a:off x="9733788" y="4070870"/>
            <a:ext cx="955548" cy="9701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de cantos arredondados 45"/>
          <p:cNvSpPr/>
          <p:nvPr/>
        </p:nvSpPr>
        <p:spPr>
          <a:xfrm>
            <a:off x="10689336" y="6122018"/>
            <a:ext cx="2706624" cy="1515776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Imposto Seletivo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3596505" y="7792605"/>
            <a:ext cx="10092063" cy="1338828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27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</a:rPr>
              <a:t>*O IPI será mantido aos produtos que sejam industrializados na ZFM (5% dos produtos hoje alcançados) e será extinto no mesmo prazo da ZFM.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4837176" y="1472864"/>
            <a:ext cx="145389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HOJE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0234422" y="1445117"/>
            <a:ext cx="36164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7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APÓS A REFORMA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2149272" y="266999"/>
            <a:ext cx="13989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VISÃO GERAL Transição dos Tributos (ADCT, </a:t>
            </a:r>
            <a:r>
              <a:rPr lang="pt-BR" sz="36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Arts</a:t>
            </a:r>
            <a:r>
              <a:rPr lang="pt-BR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124 a 129)</a:t>
            </a:r>
            <a:r>
              <a:rPr lang="pt-BR" sz="27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F11394F-94AA-D3B6-3C9A-41FEDF8A9701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841327" y="9243047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822960" y="844479"/>
            <a:ext cx="2606040" cy="74667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Linha do tempo</a:t>
            </a:r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863573" y="663431"/>
            <a:ext cx="8239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dos Tributos</a:t>
            </a:r>
          </a:p>
        </p:txBody>
      </p:sp>
      <p:cxnSp>
        <p:nvCxnSpPr>
          <p:cNvPr id="14" name="Conector reto 13"/>
          <p:cNvCxnSpPr/>
          <p:nvPr/>
        </p:nvCxnSpPr>
        <p:spPr>
          <a:xfrm>
            <a:off x="1257300" y="1916595"/>
            <a:ext cx="1527048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Elipse 15"/>
          <p:cNvSpPr/>
          <p:nvPr/>
        </p:nvSpPr>
        <p:spPr>
          <a:xfrm>
            <a:off x="1120140" y="1786293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17" name="Elipse 16"/>
          <p:cNvSpPr/>
          <p:nvPr/>
        </p:nvSpPr>
        <p:spPr>
          <a:xfrm>
            <a:off x="3204222" y="1785711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18" name="Elipse 17"/>
          <p:cNvSpPr/>
          <p:nvPr/>
        </p:nvSpPr>
        <p:spPr>
          <a:xfrm>
            <a:off x="11865191" y="1773801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19" name="Elipse 18"/>
          <p:cNvSpPr/>
          <p:nvPr/>
        </p:nvSpPr>
        <p:spPr>
          <a:xfrm>
            <a:off x="6237339" y="1785711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20" name="Elipse 19"/>
          <p:cNvSpPr/>
          <p:nvPr/>
        </p:nvSpPr>
        <p:spPr>
          <a:xfrm>
            <a:off x="8957973" y="1764756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21" name="Retângulo 20"/>
          <p:cNvSpPr/>
          <p:nvPr/>
        </p:nvSpPr>
        <p:spPr>
          <a:xfrm>
            <a:off x="379699" y="2162457"/>
            <a:ext cx="1320119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48965" y="2667732"/>
            <a:ext cx="1981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Emenda Constitucional n° 123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20 de dezembro de 2023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2328817" y="2162457"/>
            <a:ext cx="2225684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e 2025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1844026" y="2797451"/>
            <a:ext cx="33794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Leis Complementares regulamentadoras:</a:t>
            </a:r>
          </a:p>
          <a:p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PLP 68/24 –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IBS, CBS e Imposto Seletivo</a:t>
            </a:r>
          </a:p>
          <a:p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PLP 108/24 –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Comitê Gestor, transferência de receitas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Leis ordinárias: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Alíquota do Imposto Seletivo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Aspectos operacionais do Fundo Nacional de Desenvolvimento Regional e de Compensação de Benefícios Fiscais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Regulamento do IBS e da CBS</a:t>
            </a:r>
          </a:p>
          <a:p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Desenvolvimento do sistema de cobrança da CBS e IBS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5695999" y="2162457"/>
            <a:ext cx="1320119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5135044" y="2714148"/>
            <a:ext cx="26355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Ano de teste da CBS e IBS,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às alíquotas de 0,9% e 0,1%, respectivamente, compensáveis com PIS/</a:t>
            </a:r>
            <a:r>
              <a:rPr lang="pt-BR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(O recolhimento pode ser dispensado caso o contribuinte cumpra as obrigações acessórias)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8427619" y="2170325"/>
            <a:ext cx="1320119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7737746" y="2679181"/>
            <a:ext cx="29940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 integral da CBS</a:t>
            </a: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da PIS/</a:t>
            </a:r>
            <a:r>
              <a:rPr lang="pt-BR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do IOF/Seguros</a:t>
            </a: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Instituição do Imposto Seletivo</a:t>
            </a: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a zero das alíquotas de IPI,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sobre todos os produtos, exceto aqueles que também sejam industrializados na Zona Franca de Manaus.</a:t>
            </a:r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10870950" y="2204987"/>
            <a:ext cx="2240280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 e 2028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10666141" y="2736983"/>
            <a:ext cx="26355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Permanece o período de teste para o IBS, 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às alíquotas de 0,05% Estadual e 0,05% Municipal, compensáveis pela União com a redução de 0,1% da alíquota da CBS.</a:t>
            </a: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13334509" y="2714148"/>
            <a:ext cx="26355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do ICMS e ISS para o IBS via aumento gradual das alíquotas do IBS e redução gradual das alíquotas do ICMS e ISS:</a:t>
            </a: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 algn="just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10% em 2029</a:t>
            </a:r>
          </a:p>
          <a:p>
            <a:pPr marL="257175" indent="-257175" algn="just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 em 2030</a:t>
            </a:r>
          </a:p>
          <a:p>
            <a:pPr marL="257175" indent="-257175" algn="just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30% em 2031</a:t>
            </a:r>
          </a:p>
          <a:p>
            <a:pPr marL="257175" indent="-257175" algn="just">
              <a:buFontTx/>
              <a:buChar char="-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40% em 2032</a:t>
            </a:r>
          </a:p>
          <a:p>
            <a:pPr algn="just"/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13408460" y="2202230"/>
            <a:ext cx="2358537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2029 a 2032</a:t>
            </a:r>
          </a:p>
        </p:txBody>
      </p:sp>
      <p:sp>
        <p:nvSpPr>
          <p:cNvPr id="34" name="Elipse 33"/>
          <p:cNvSpPr/>
          <p:nvPr/>
        </p:nvSpPr>
        <p:spPr>
          <a:xfrm>
            <a:off x="14239578" y="1788243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6" name="Elipse 35"/>
          <p:cNvSpPr/>
          <p:nvPr/>
        </p:nvSpPr>
        <p:spPr>
          <a:xfrm>
            <a:off x="16427505" y="1798832"/>
            <a:ext cx="237435" cy="26060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/>
          </a:p>
        </p:txBody>
      </p:sp>
      <p:sp>
        <p:nvSpPr>
          <p:cNvPr id="37" name="Retângulo 36"/>
          <p:cNvSpPr/>
          <p:nvPr/>
        </p:nvSpPr>
        <p:spPr>
          <a:xfrm>
            <a:off x="16140080" y="2202230"/>
            <a:ext cx="1320119" cy="41976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2033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6082644" y="2729596"/>
            <a:ext cx="16960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Vigência integral do novo modelo e extinção do ICMS e ISS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59B140F9-32FC-3984-4101-BA73412A07B2}"/>
              </a:ext>
            </a:extLst>
          </p:cNvPr>
          <p:cNvSpPr/>
          <p:nvPr/>
        </p:nvSpPr>
        <p:spPr>
          <a:xfrm>
            <a:off x="17730381" y="0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8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766152" y="9109645"/>
            <a:ext cx="15089361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909519" y="515196"/>
            <a:ext cx="2825496" cy="127859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endParaRPr lang="pt-BR" sz="4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8381835" y="3319660"/>
            <a:ext cx="1829418" cy="935627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(0,1%)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5780985" y="3319660"/>
            <a:ext cx="1888236" cy="935627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</a:t>
            </a:r>
            <a:r>
              <a:rPr lang="pt-BR" sz="2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(0,9%)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6533079" y="2078504"/>
            <a:ext cx="34110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Início da cobrança*</a:t>
            </a:r>
            <a:endParaRPr lang="pt-BR" sz="27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Conector angulado 18"/>
          <p:cNvCxnSpPr>
            <a:stCxn id="17" idx="2"/>
            <a:endCxn id="15" idx="0"/>
          </p:cNvCxnSpPr>
          <p:nvPr/>
        </p:nvCxnSpPr>
        <p:spPr>
          <a:xfrm rot="5400000">
            <a:off x="7138268" y="2219338"/>
            <a:ext cx="687158" cy="151348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17" idx="2"/>
            <a:endCxn id="12" idx="0"/>
          </p:cNvCxnSpPr>
          <p:nvPr/>
        </p:nvCxnSpPr>
        <p:spPr>
          <a:xfrm rot="16200000" flipH="1">
            <a:off x="8423988" y="2447104"/>
            <a:ext cx="687158" cy="105795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de cantos arredondados 26"/>
          <p:cNvSpPr/>
          <p:nvPr/>
        </p:nvSpPr>
        <p:spPr>
          <a:xfrm>
            <a:off x="13375560" y="2661291"/>
            <a:ext cx="2630703" cy="1316736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Débitos de PIS/COFINS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13375560" y="4201682"/>
            <a:ext cx="2630703" cy="131673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Outros Tributos Federais	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13375561" y="5742074"/>
            <a:ext cx="2630705" cy="1316736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Ressarcimento</a:t>
            </a:r>
            <a:endParaRPr lang="pt-BR" sz="24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10524435" y="4578365"/>
            <a:ext cx="2267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Compensadospela</a:t>
            </a:r>
            <a:r>
              <a:rPr lang="pt-BR" sz="27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União</a:t>
            </a:r>
          </a:p>
        </p:txBody>
      </p:sp>
      <p:cxnSp>
        <p:nvCxnSpPr>
          <p:cNvPr id="32" name="Conector angulado 31"/>
          <p:cNvCxnSpPr>
            <a:stCxn id="30" idx="3"/>
            <a:endCxn id="27" idx="1"/>
          </p:cNvCxnSpPr>
          <p:nvPr/>
        </p:nvCxnSpPr>
        <p:spPr>
          <a:xfrm flipV="1">
            <a:off x="12792147" y="3319659"/>
            <a:ext cx="583413" cy="1720371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angulado 33"/>
          <p:cNvCxnSpPr>
            <a:stCxn id="30" idx="3"/>
            <a:endCxn id="28" idx="1"/>
          </p:cNvCxnSpPr>
          <p:nvPr/>
        </p:nvCxnSpPr>
        <p:spPr>
          <a:xfrm flipV="1">
            <a:off x="12792147" y="4860050"/>
            <a:ext cx="583413" cy="179980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do 35"/>
          <p:cNvCxnSpPr>
            <a:stCxn id="30" idx="3"/>
            <a:endCxn id="29" idx="1"/>
          </p:cNvCxnSpPr>
          <p:nvPr/>
        </p:nvCxnSpPr>
        <p:spPr>
          <a:xfrm>
            <a:off x="12792147" y="5040030"/>
            <a:ext cx="583414" cy="1360412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ixaDeTexto 46"/>
          <p:cNvSpPr txBox="1"/>
          <p:nvPr/>
        </p:nvSpPr>
        <p:spPr>
          <a:xfrm>
            <a:off x="4132779" y="843362"/>
            <a:ext cx="8239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Transição dos Tributos</a:t>
            </a:r>
          </a:p>
        </p:txBody>
      </p:sp>
      <p:cxnSp>
        <p:nvCxnSpPr>
          <p:cNvPr id="49" name="Conector angulado 48"/>
          <p:cNvCxnSpPr>
            <a:stCxn id="12" idx="2"/>
            <a:endCxn id="30" idx="1"/>
          </p:cNvCxnSpPr>
          <p:nvPr/>
        </p:nvCxnSpPr>
        <p:spPr>
          <a:xfrm rot="16200000" flipH="1">
            <a:off x="9518118" y="4033712"/>
            <a:ext cx="784743" cy="122789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do 52"/>
          <p:cNvCxnSpPr>
            <a:stCxn id="15" idx="2"/>
            <a:endCxn id="30" idx="1"/>
          </p:cNvCxnSpPr>
          <p:nvPr/>
        </p:nvCxnSpPr>
        <p:spPr>
          <a:xfrm rot="16200000" flipH="1">
            <a:off x="8232398" y="2747992"/>
            <a:ext cx="784743" cy="37993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ixaDeTexto 68"/>
          <p:cNvSpPr txBox="1"/>
          <p:nvPr/>
        </p:nvSpPr>
        <p:spPr>
          <a:xfrm>
            <a:off x="1085232" y="5292203"/>
            <a:ext cx="8211312" cy="923330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27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*Os contribuintes que cumprirem as obrigações acessórias poderão ser dispensados do recolhimento.</a:t>
            </a: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3624" y="6599301"/>
            <a:ext cx="2741010" cy="2121477"/>
          </a:xfrm>
          <a:prstGeom prst="rect">
            <a:avLst/>
          </a:prstGeom>
        </p:spPr>
      </p:pic>
      <p:sp>
        <p:nvSpPr>
          <p:cNvPr id="71" name="Retângulo de cantos arredondados 70"/>
          <p:cNvSpPr/>
          <p:nvPr/>
        </p:nvSpPr>
        <p:spPr>
          <a:xfrm>
            <a:off x="7098291" y="6368510"/>
            <a:ext cx="2941821" cy="1243871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Financiamento do Comitê Gestor</a:t>
            </a:r>
          </a:p>
        </p:txBody>
      </p:sp>
      <p:sp>
        <p:nvSpPr>
          <p:cNvPr id="72" name="Retângulo de cantos arredondados 71"/>
          <p:cNvSpPr/>
          <p:nvPr/>
        </p:nvSpPr>
        <p:spPr>
          <a:xfrm>
            <a:off x="7094475" y="7717446"/>
            <a:ext cx="2945637" cy="1200330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Fundo de Compensação de Benefícios Fiscais</a:t>
            </a:r>
          </a:p>
        </p:txBody>
      </p:sp>
      <p:sp>
        <p:nvSpPr>
          <p:cNvPr id="73" name="Seta para a direita 72"/>
          <p:cNvSpPr/>
          <p:nvPr/>
        </p:nvSpPr>
        <p:spPr>
          <a:xfrm>
            <a:off x="4581144" y="7093997"/>
            <a:ext cx="1476756" cy="1056132"/>
          </a:xfrm>
          <a:prstGeom prst="rightArrow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766152" y="2078504"/>
            <a:ext cx="385221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União e Estados</a:t>
            </a:r>
            <a:endParaRPr lang="pt-BR" sz="27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27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EE5E365-15D0-E7FA-02CF-EC81B711BA9D}"/>
              </a:ext>
            </a:extLst>
          </p:cNvPr>
          <p:cNvSpPr/>
          <p:nvPr/>
        </p:nvSpPr>
        <p:spPr>
          <a:xfrm>
            <a:off x="0" y="434794"/>
            <a:ext cx="615462" cy="2338754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700">
              <a:solidFill>
                <a:srgbClr val="0000B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085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2462</Words>
  <Application>Microsoft Office PowerPoint</Application>
  <PresentationFormat>Personalizar</PresentationFormat>
  <Paragraphs>331</Paragraphs>
  <Slides>31</Slides>
  <Notes>25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9" baseType="lpstr">
      <vt:lpstr>Aptos</vt:lpstr>
      <vt:lpstr>Arial</vt:lpstr>
      <vt:lpstr>Calibri</vt:lpstr>
      <vt:lpstr>Century Gothic</vt:lpstr>
      <vt:lpstr>Roboto</vt:lpstr>
      <vt:lpstr>Times New Roman</vt:lpstr>
      <vt:lpstr>Wingdings</vt:lpstr>
      <vt:lpstr>Office Theme</vt:lpstr>
      <vt:lpstr>Apresentação do PowerPoint</vt:lpstr>
      <vt:lpstr>Apresentação do PowerPoint</vt:lpstr>
      <vt:lpstr>Transição Federativa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Ricardo Oliveira</dc:creator>
  <cp:lastModifiedBy>Ricardo Oliveira</cp:lastModifiedBy>
  <cp:revision>3</cp:revision>
  <dcterms:modified xsi:type="dcterms:W3CDTF">2025-05-27T17:24:04Z</dcterms:modified>
</cp:coreProperties>
</file>