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0" r:id="rId4"/>
    <p:sldId id="265" r:id="rId5"/>
    <p:sldId id="271" r:id="rId6"/>
    <p:sldId id="263" r:id="rId7"/>
    <p:sldId id="272" r:id="rId8"/>
    <p:sldId id="267" r:id="rId9"/>
    <p:sldId id="266" r:id="rId10"/>
    <p:sldId id="26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GÊNERO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810D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C-4385-9B0D-FB7891F04C9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CC-4385-9B0D-FB7891F04C91}"/>
              </c:ext>
            </c:extLst>
          </c:dPt>
          <c:dLbls>
            <c:dLbl>
              <c:idx val="0"/>
              <c:layout>
                <c:manualLayout>
                  <c:x val="0.11404160339358697"/>
                  <c:y val="-3.42822251385243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8CC-4385-9B0D-FB7891F04C9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648034821203468"/>
                  <c:y val="-1.65489209682123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C-4385-9B0D-FB7891F04C9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GRÁFICO!$H$1:$I$1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GRÁFICO!$H$11:$I$11</c:f>
              <c:numCache>
                <c:formatCode>General</c:formatCode>
                <c:ptCount val="2"/>
                <c:pt idx="0">
                  <c:v>794</c:v>
                </c:pt>
                <c:pt idx="1">
                  <c:v>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CC-4385-9B0D-FB7891F04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IDADE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4310085570854443"/>
          <c:y val="0.21318775153105865"/>
          <c:w val="0.31379828858291109"/>
          <c:h val="0.5868027996500437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A6-4812-84AC-CF3A617F84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A6-4812-84AC-CF3A617F84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GRÁFICO!$Q$31:$R$31</c:f>
              <c:strCache>
                <c:ptCount val="2"/>
                <c:pt idx="0">
                  <c:v>ADULTO</c:v>
                </c:pt>
                <c:pt idx="1">
                  <c:v>INFANTO JUVENIL</c:v>
                </c:pt>
              </c:strCache>
            </c:strRef>
          </c:cat>
          <c:val>
            <c:numRef>
              <c:f>GRÁFICO!$Q$32:$R$32</c:f>
              <c:numCache>
                <c:formatCode>General</c:formatCode>
                <c:ptCount val="2"/>
                <c:pt idx="0">
                  <c:v>1200</c:v>
                </c:pt>
                <c:pt idx="1">
                  <c:v>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A6-4812-84AC-CF3A617F845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451195605896855"/>
          <c:y val="0.85373333333333334"/>
          <c:w val="0.3309760878820629"/>
          <c:h val="7.5000524934383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7A3D7-7B19-4ECD-9A50-EB349E8833B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D85C8-F03F-4674-82AB-90804F3EEDD2}">
      <dgm:prSet/>
      <dgm:spPr/>
      <dgm:t>
        <a:bodyPr/>
        <a:lstStyle/>
        <a:p>
          <a:r>
            <a:rPr lang="pt-BR">
              <a:solidFill>
                <a:schemeClr val="accent2">
                  <a:lumMod val="75000"/>
                </a:schemeClr>
              </a:solidFill>
            </a:rPr>
            <a:t>Aumento do número de pessoas vivendo nas ruas;</a:t>
          </a:r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E3086C65-6127-486A-88B7-CF74F70CE749}" type="parTrans" cxnId="{79A6FDB6-B1B0-4CD9-9C68-6D5F61DF7CCE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8EAE9690-BB0D-411C-9A71-852B97CFFD7E}" type="sibTrans" cxnId="{79A6FDB6-B1B0-4CD9-9C68-6D5F61DF7CCE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8EECBE91-D6E1-4832-BCF2-38DE2636BCCA}">
      <dgm:prSet/>
      <dgm:spPr/>
      <dgm:t>
        <a:bodyPr/>
        <a:lstStyle/>
        <a:p>
          <a:r>
            <a:rPr lang="pt-BR">
              <a:solidFill>
                <a:schemeClr val="accent2">
                  <a:lumMod val="75000"/>
                </a:schemeClr>
              </a:solidFill>
            </a:rPr>
            <a:t>Elevação das taxas de suicídio;</a:t>
          </a:r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7A46542A-247E-4DB3-B33C-FF0F1B1CBC5B}" type="parTrans" cxnId="{4DCCC108-EAC1-4481-87D0-C3719C24B304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B59E88EB-E937-484D-8500-2D9D0534A15A}" type="sibTrans" cxnId="{4DCCC108-EAC1-4481-87D0-C3719C24B304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C08D4599-AE1A-40EF-A0C8-57C3282365C2}">
      <dgm:prSet/>
      <dgm:spPr/>
      <dgm:t>
        <a:bodyPr/>
        <a:lstStyle/>
        <a:p>
          <a:r>
            <a:rPr lang="pt-BR">
              <a:solidFill>
                <a:schemeClr val="accent2">
                  <a:lumMod val="75000"/>
                </a:schemeClr>
              </a:solidFill>
            </a:rPr>
            <a:t>Uso inadequado de medicação psicoativa;</a:t>
          </a:r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6C1536D6-6D4C-4809-A587-889CA50D9A3E}" type="parTrans" cxnId="{1A013D0D-35C5-42E7-86AC-DAF014CC91EA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54B197A9-9FF1-45F0-985A-662BFCE8274F}" type="sibTrans" cxnId="{1A013D0D-35C5-42E7-86AC-DAF014CC91EA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17FA0C5F-FD1A-4F90-B49E-DEB87ABF5B95}">
      <dgm:prSet/>
      <dgm:spPr/>
      <dgm:t>
        <a:bodyPr/>
        <a:lstStyle/>
        <a:p>
          <a:r>
            <a:rPr lang="pt-BR" dirty="0">
              <a:solidFill>
                <a:schemeClr val="accent2">
                  <a:lumMod val="75000"/>
                </a:schemeClr>
              </a:solidFill>
            </a:rPr>
            <a:t>Banalização do consumo de álcool e drogas por jovens e adolescentes;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90829BB6-B8B8-4C44-92BE-055B1CE4AB4E}" type="parTrans" cxnId="{C3B04860-1AC6-4DE7-828F-BE245AC21774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6483F0AD-6EF5-49C6-B228-8E9F7A585A2B}" type="sibTrans" cxnId="{C3B04860-1AC6-4DE7-828F-BE245AC21774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A0DD2D29-5B96-4996-8373-335E912BAC22}">
      <dgm:prSet/>
      <dgm:spPr/>
      <dgm:t>
        <a:bodyPr/>
        <a:lstStyle/>
        <a:p>
          <a:r>
            <a:rPr lang="pt-BR">
              <a:solidFill>
                <a:schemeClr val="accent2">
                  <a:lumMod val="75000"/>
                </a:schemeClr>
              </a:solidFill>
            </a:rPr>
            <a:t>Encarceramento de pessoas portadoras de transtornos mentais.</a:t>
          </a:r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09E0D435-665C-455E-A4CD-76FDCAF91727}" type="parTrans" cxnId="{EC58BAEE-EEB6-46E8-A2B6-1681CF00FC4B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65F30066-1658-45D1-B14C-A2AC248675C9}" type="sibTrans" cxnId="{EC58BAEE-EEB6-46E8-A2B6-1681CF00FC4B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F7A61C7E-F265-443D-8D52-2C4C88C6FE64}" type="pres">
      <dgm:prSet presAssocID="{B567A3D7-7B19-4ECD-9A50-EB349E8833B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0A4229E-60F5-4D12-A160-C13F780702D5}" type="pres">
      <dgm:prSet presAssocID="{BB7D85C8-F03F-4674-82AB-90804F3EEDD2}" presName="thickLine" presStyleLbl="alignNode1" presStyleIdx="0" presStyleCnt="5"/>
      <dgm:spPr/>
    </dgm:pt>
    <dgm:pt modelId="{6C8F6415-DA98-4BC7-86F1-23DF0185AA4E}" type="pres">
      <dgm:prSet presAssocID="{BB7D85C8-F03F-4674-82AB-90804F3EEDD2}" presName="horz1" presStyleCnt="0"/>
      <dgm:spPr/>
    </dgm:pt>
    <dgm:pt modelId="{FC71ACEC-BBCA-44C4-997C-2CF971A54F2F}" type="pres">
      <dgm:prSet presAssocID="{BB7D85C8-F03F-4674-82AB-90804F3EEDD2}" presName="tx1" presStyleLbl="revTx" presStyleIdx="0" presStyleCnt="5"/>
      <dgm:spPr/>
      <dgm:t>
        <a:bodyPr/>
        <a:lstStyle/>
        <a:p>
          <a:endParaRPr lang="pt-BR"/>
        </a:p>
      </dgm:t>
    </dgm:pt>
    <dgm:pt modelId="{FB894866-93E7-47BE-A69D-3B3C8E490FD6}" type="pres">
      <dgm:prSet presAssocID="{BB7D85C8-F03F-4674-82AB-90804F3EEDD2}" presName="vert1" presStyleCnt="0"/>
      <dgm:spPr/>
    </dgm:pt>
    <dgm:pt modelId="{562728FB-227E-4FF3-9799-6648DEAF6A57}" type="pres">
      <dgm:prSet presAssocID="{8EECBE91-D6E1-4832-BCF2-38DE2636BCCA}" presName="thickLine" presStyleLbl="alignNode1" presStyleIdx="1" presStyleCnt="5"/>
      <dgm:spPr/>
    </dgm:pt>
    <dgm:pt modelId="{07D3A18C-89E3-492B-8F8D-90CA09FDD898}" type="pres">
      <dgm:prSet presAssocID="{8EECBE91-D6E1-4832-BCF2-38DE2636BCCA}" presName="horz1" presStyleCnt="0"/>
      <dgm:spPr/>
    </dgm:pt>
    <dgm:pt modelId="{D4F51062-3F4B-431C-8270-4DD268722BDA}" type="pres">
      <dgm:prSet presAssocID="{8EECBE91-D6E1-4832-BCF2-38DE2636BCCA}" presName="tx1" presStyleLbl="revTx" presStyleIdx="1" presStyleCnt="5"/>
      <dgm:spPr/>
      <dgm:t>
        <a:bodyPr/>
        <a:lstStyle/>
        <a:p>
          <a:endParaRPr lang="pt-BR"/>
        </a:p>
      </dgm:t>
    </dgm:pt>
    <dgm:pt modelId="{52C368F1-3A19-4CD1-84F8-C2D84EDF9D78}" type="pres">
      <dgm:prSet presAssocID="{8EECBE91-D6E1-4832-BCF2-38DE2636BCCA}" presName="vert1" presStyleCnt="0"/>
      <dgm:spPr/>
    </dgm:pt>
    <dgm:pt modelId="{70DB932A-38B8-4901-B9FD-AD1CBA9B1C12}" type="pres">
      <dgm:prSet presAssocID="{C08D4599-AE1A-40EF-A0C8-57C3282365C2}" presName="thickLine" presStyleLbl="alignNode1" presStyleIdx="2" presStyleCnt="5"/>
      <dgm:spPr/>
    </dgm:pt>
    <dgm:pt modelId="{ECBC5A34-FA10-4323-AEC4-EBD9E660E919}" type="pres">
      <dgm:prSet presAssocID="{C08D4599-AE1A-40EF-A0C8-57C3282365C2}" presName="horz1" presStyleCnt="0"/>
      <dgm:spPr/>
    </dgm:pt>
    <dgm:pt modelId="{6A38A6CF-5AE0-48FA-A260-D0CF1EBBB2BE}" type="pres">
      <dgm:prSet presAssocID="{C08D4599-AE1A-40EF-A0C8-57C3282365C2}" presName="tx1" presStyleLbl="revTx" presStyleIdx="2" presStyleCnt="5"/>
      <dgm:spPr/>
      <dgm:t>
        <a:bodyPr/>
        <a:lstStyle/>
        <a:p>
          <a:endParaRPr lang="pt-BR"/>
        </a:p>
      </dgm:t>
    </dgm:pt>
    <dgm:pt modelId="{39CD5D5E-581F-4C28-A7D0-DF36DB980A59}" type="pres">
      <dgm:prSet presAssocID="{C08D4599-AE1A-40EF-A0C8-57C3282365C2}" presName="vert1" presStyleCnt="0"/>
      <dgm:spPr/>
    </dgm:pt>
    <dgm:pt modelId="{D3FE42D5-BE42-4820-A082-F540ED3D1867}" type="pres">
      <dgm:prSet presAssocID="{17FA0C5F-FD1A-4F90-B49E-DEB87ABF5B95}" presName="thickLine" presStyleLbl="alignNode1" presStyleIdx="3" presStyleCnt="5"/>
      <dgm:spPr/>
    </dgm:pt>
    <dgm:pt modelId="{55ED7348-EA64-404A-99FF-67B72EB48956}" type="pres">
      <dgm:prSet presAssocID="{17FA0C5F-FD1A-4F90-B49E-DEB87ABF5B95}" presName="horz1" presStyleCnt="0"/>
      <dgm:spPr/>
    </dgm:pt>
    <dgm:pt modelId="{9BA643A0-6D52-409B-B2E7-1B07A324E219}" type="pres">
      <dgm:prSet presAssocID="{17FA0C5F-FD1A-4F90-B49E-DEB87ABF5B95}" presName="tx1" presStyleLbl="revTx" presStyleIdx="3" presStyleCnt="5"/>
      <dgm:spPr/>
      <dgm:t>
        <a:bodyPr/>
        <a:lstStyle/>
        <a:p>
          <a:endParaRPr lang="pt-BR"/>
        </a:p>
      </dgm:t>
    </dgm:pt>
    <dgm:pt modelId="{5E37F412-290D-4D78-86C1-CE07FE14A2EA}" type="pres">
      <dgm:prSet presAssocID="{17FA0C5F-FD1A-4F90-B49E-DEB87ABF5B95}" presName="vert1" presStyleCnt="0"/>
      <dgm:spPr/>
    </dgm:pt>
    <dgm:pt modelId="{62DDF2BF-E204-40FE-AC39-3301CB3D139D}" type="pres">
      <dgm:prSet presAssocID="{A0DD2D29-5B96-4996-8373-335E912BAC22}" presName="thickLine" presStyleLbl="alignNode1" presStyleIdx="4" presStyleCnt="5"/>
      <dgm:spPr/>
    </dgm:pt>
    <dgm:pt modelId="{8A343636-64B5-44ED-BD8D-733D66484906}" type="pres">
      <dgm:prSet presAssocID="{A0DD2D29-5B96-4996-8373-335E912BAC22}" presName="horz1" presStyleCnt="0"/>
      <dgm:spPr/>
    </dgm:pt>
    <dgm:pt modelId="{DB21DF58-3A2C-42D5-B719-CC218D3171C9}" type="pres">
      <dgm:prSet presAssocID="{A0DD2D29-5B96-4996-8373-335E912BAC22}" presName="tx1" presStyleLbl="revTx" presStyleIdx="4" presStyleCnt="5"/>
      <dgm:spPr/>
      <dgm:t>
        <a:bodyPr/>
        <a:lstStyle/>
        <a:p>
          <a:endParaRPr lang="pt-BR"/>
        </a:p>
      </dgm:t>
    </dgm:pt>
    <dgm:pt modelId="{716E57F7-293D-4B56-BAC0-E0C4119EBAC8}" type="pres">
      <dgm:prSet presAssocID="{A0DD2D29-5B96-4996-8373-335E912BAC22}" presName="vert1" presStyleCnt="0"/>
      <dgm:spPr/>
    </dgm:pt>
  </dgm:ptLst>
  <dgm:cxnLst>
    <dgm:cxn modelId="{F082BAE3-4771-4092-B318-52586A889976}" type="presOf" srcId="{BB7D85C8-F03F-4674-82AB-90804F3EEDD2}" destId="{FC71ACEC-BBCA-44C4-997C-2CF971A54F2F}" srcOrd="0" destOrd="0" presId="urn:microsoft.com/office/officeart/2008/layout/LinedList"/>
    <dgm:cxn modelId="{499A5BEF-60F9-4F47-A32E-6697F876850A}" type="presOf" srcId="{B567A3D7-7B19-4ECD-9A50-EB349E8833B0}" destId="{F7A61C7E-F265-443D-8D52-2C4C88C6FE64}" srcOrd="0" destOrd="0" presId="urn:microsoft.com/office/officeart/2008/layout/LinedList"/>
    <dgm:cxn modelId="{1B4F3FCC-123E-45C0-8F1A-0F5D9B54E11E}" type="presOf" srcId="{8EECBE91-D6E1-4832-BCF2-38DE2636BCCA}" destId="{D4F51062-3F4B-431C-8270-4DD268722BDA}" srcOrd="0" destOrd="0" presId="urn:microsoft.com/office/officeart/2008/layout/LinedList"/>
    <dgm:cxn modelId="{EC58BAEE-EEB6-46E8-A2B6-1681CF00FC4B}" srcId="{B567A3D7-7B19-4ECD-9A50-EB349E8833B0}" destId="{A0DD2D29-5B96-4996-8373-335E912BAC22}" srcOrd="4" destOrd="0" parTransId="{09E0D435-665C-455E-A4CD-76FDCAF91727}" sibTransId="{65F30066-1658-45D1-B14C-A2AC248675C9}"/>
    <dgm:cxn modelId="{5B6C555D-B939-497F-B3C7-62447E105D7F}" type="presOf" srcId="{17FA0C5F-FD1A-4F90-B49E-DEB87ABF5B95}" destId="{9BA643A0-6D52-409B-B2E7-1B07A324E219}" srcOrd="0" destOrd="0" presId="urn:microsoft.com/office/officeart/2008/layout/LinedList"/>
    <dgm:cxn modelId="{79A6FDB6-B1B0-4CD9-9C68-6D5F61DF7CCE}" srcId="{B567A3D7-7B19-4ECD-9A50-EB349E8833B0}" destId="{BB7D85C8-F03F-4674-82AB-90804F3EEDD2}" srcOrd="0" destOrd="0" parTransId="{E3086C65-6127-486A-88B7-CF74F70CE749}" sibTransId="{8EAE9690-BB0D-411C-9A71-852B97CFFD7E}"/>
    <dgm:cxn modelId="{12CB8D96-B0EB-4F56-8087-20E441A65A4D}" type="presOf" srcId="{A0DD2D29-5B96-4996-8373-335E912BAC22}" destId="{DB21DF58-3A2C-42D5-B719-CC218D3171C9}" srcOrd="0" destOrd="0" presId="urn:microsoft.com/office/officeart/2008/layout/LinedList"/>
    <dgm:cxn modelId="{75C52BD3-63E2-4051-8228-9662AD8AFA9D}" type="presOf" srcId="{C08D4599-AE1A-40EF-A0C8-57C3282365C2}" destId="{6A38A6CF-5AE0-48FA-A260-D0CF1EBBB2BE}" srcOrd="0" destOrd="0" presId="urn:microsoft.com/office/officeart/2008/layout/LinedList"/>
    <dgm:cxn modelId="{1A013D0D-35C5-42E7-86AC-DAF014CC91EA}" srcId="{B567A3D7-7B19-4ECD-9A50-EB349E8833B0}" destId="{C08D4599-AE1A-40EF-A0C8-57C3282365C2}" srcOrd="2" destOrd="0" parTransId="{6C1536D6-6D4C-4809-A587-889CA50D9A3E}" sibTransId="{54B197A9-9FF1-45F0-985A-662BFCE8274F}"/>
    <dgm:cxn modelId="{4DCCC108-EAC1-4481-87D0-C3719C24B304}" srcId="{B567A3D7-7B19-4ECD-9A50-EB349E8833B0}" destId="{8EECBE91-D6E1-4832-BCF2-38DE2636BCCA}" srcOrd="1" destOrd="0" parTransId="{7A46542A-247E-4DB3-B33C-FF0F1B1CBC5B}" sibTransId="{B59E88EB-E937-484D-8500-2D9D0534A15A}"/>
    <dgm:cxn modelId="{C3B04860-1AC6-4DE7-828F-BE245AC21774}" srcId="{B567A3D7-7B19-4ECD-9A50-EB349E8833B0}" destId="{17FA0C5F-FD1A-4F90-B49E-DEB87ABF5B95}" srcOrd="3" destOrd="0" parTransId="{90829BB6-B8B8-4C44-92BE-055B1CE4AB4E}" sibTransId="{6483F0AD-6EF5-49C6-B228-8E9F7A585A2B}"/>
    <dgm:cxn modelId="{C53202F0-0441-4BA7-B732-21BE50D38A6C}" type="presParOf" srcId="{F7A61C7E-F265-443D-8D52-2C4C88C6FE64}" destId="{D0A4229E-60F5-4D12-A160-C13F780702D5}" srcOrd="0" destOrd="0" presId="urn:microsoft.com/office/officeart/2008/layout/LinedList"/>
    <dgm:cxn modelId="{B356AEE3-C0F3-43EA-AA8D-022C0C3BD67E}" type="presParOf" srcId="{F7A61C7E-F265-443D-8D52-2C4C88C6FE64}" destId="{6C8F6415-DA98-4BC7-86F1-23DF0185AA4E}" srcOrd="1" destOrd="0" presId="urn:microsoft.com/office/officeart/2008/layout/LinedList"/>
    <dgm:cxn modelId="{9C15DDF4-D244-43CA-8B5A-6EC6954643A3}" type="presParOf" srcId="{6C8F6415-DA98-4BC7-86F1-23DF0185AA4E}" destId="{FC71ACEC-BBCA-44C4-997C-2CF971A54F2F}" srcOrd="0" destOrd="0" presId="urn:microsoft.com/office/officeart/2008/layout/LinedList"/>
    <dgm:cxn modelId="{BA4A1876-E7EA-4292-A654-21AA44C444DC}" type="presParOf" srcId="{6C8F6415-DA98-4BC7-86F1-23DF0185AA4E}" destId="{FB894866-93E7-47BE-A69D-3B3C8E490FD6}" srcOrd="1" destOrd="0" presId="urn:microsoft.com/office/officeart/2008/layout/LinedList"/>
    <dgm:cxn modelId="{A0D91C2A-587A-4A15-B9F7-876653B91FCF}" type="presParOf" srcId="{F7A61C7E-F265-443D-8D52-2C4C88C6FE64}" destId="{562728FB-227E-4FF3-9799-6648DEAF6A57}" srcOrd="2" destOrd="0" presId="urn:microsoft.com/office/officeart/2008/layout/LinedList"/>
    <dgm:cxn modelId="{3A5BA991-0846-46B9-A338-A824B2641D2E}" type="presParOf" srcId="{F7A61C7E-F265-443D-8D52-2C4C88C6FE64}" destId="{07D3A18C-89E3-492B-8F8D-90CA09FDD898}" srcOrd="3" destOrd="0" presId="urn:microsoft.com/office/officeart/2008/layout/LinedList"/>
    <dgm:cxn modelId="{F65D8950-D686-4605-A83C-B07F2FC26826}" type="presParOf" srcId="{07D3A18C-89E3-492B-8F8D-90CA09FDD898}" destId="{D4F51062-3F4B-431C-8270-4DD268722BDA}" srcOrd="0" destOrd="0" presId="urn:microsoft.com/office/officeart/2008/layout/LinedList"/>
    <dgm:cxn modelId="{0A9F8155-EB77-478B-9C28-A989A3790F62}" type="presParOf" srcId="{07D3A18C-89E3-492B-8F8D-90CA09FDD898}" destId="{52C368F1-3A19-4CD1-84F8-C2D84EDF9D78}" srcOrd="1" destOrd="0" presId="urn:microsoft.com/office/officeart/2008/layout/LinedList"/>
    <dgm:cxn modelId="{CF2CA7D0-4558-4DD8-BCD5-8F47EDE03CFC}" type="presParOf" srcId="{F7A61C7E-F265-443D-8D52-2C4C88C6FE64}" destId="{70DB932A-38B8-4901-B9FD-AD1CBA9B1C12}" srcOrd="4" destOrd="0" presId="urn:microsoft.com/office/officeart/2008/layout/LinedList"/>
    <dgm:cxn modelId="{00FDA8BD-531B-40E8-B48C-1DBD9DCC9F39}" type="presParOf" srcId="{F7A61C7E-F265-443D-8D52-2C4C88C6FE64}" destId="{ECBC5A34-FA10-4323-AEC4-EBD9E660E919}" srcOrd="5" destOrd="0" presId="urn:microsoft.com/office/officeart/2008/layout/LinedList"/>
    <dgm:cxn modelId="{48EAA60B-7A2C-4E80-992C-082D7BD0D6ED}" type="presParOf" srcId="{ECBC5A34-FA10-4323-AEC4-EBD9E660E919}" destId="{6A38A6CF-5AE0-48FA-A260-D0CF1EBBB2BE}" srcOrd="0" destOrd="0" presId="urn:microsoft.com/office/officeart/2008/layout/LinedList"/>
    <dgm:cxn modelId="{06607BC0-C5E5-4141-BE3E-9761A974F7E7}" type="presParOf" srcId="{ECBC5A34-FA10-4323-AEC4-EBD9E660E919}" destId="{39CD5D5E-581F-4C28-A7D0-DF36DB980A59}" srcOrd="1" destOrd="0" presId="urn:microsoft.com/office/officeart/2008/layout/LinedList"/>
    <dgm:cxn modelId="{D4846CD3-768E-4F64-9566-EFD8F1F7EAD3}" type="presParOf" srcId="{F7A61C7E-F265-443D-8D52-2C4C88C6FE64}" destId="{D3FE42D5-BE42-4820-A082-F540ED3D1867}" srcOrd="6" destOrd="0" presId="urn:microsoft.com/office/officeart/2008/layout/LinedList"/>
    <dgm:cxn modelId="{2550A961-3EFE-4569-85FB-BA8D8794EADF}" type="presParOf" srcId="{F7A61C7E-F265-443D-8D52-2C4C88C6FE64}" destId="{55ED7348-EA64-404A-99FF-67B72EB48956}" srcOrd="7" destOrd="0" presId="urn:microsoft.com/office/officeart/2008/layout/LinedList"/>
    <dgm:cxn modelId="{63970AFF-7F9A-4275-A762-2E6432CB8E12}" type="presParOf" srcId="{55ED7348-EA64-404A-99FF-67B72EB48956}" destId="{9BA643A0-6D52-409B-B2E7-1B07A324E219}" srcOrd="0" destOrd="0" presId="urn:microsoft.com/office/officeart/2008/layout/LinedList"/>
    <dgm:cxn modelId="{EF3D95BC-CB6E-4CCF-8A03-830E510D055C}" type="presParOf" srcId="{55ED7348-EA64-404A-99FF-67B72EB48956}" destId="{5E37F412-290D-4D78-86C1-CE07FE14A2EA}" srcOrd="1" destOrd="0" presId="urn:microsoft.com/office/officeart/2008/layout/LinedList"/>
    <dgm:cxn modelId="{D7C9308E-F24B-4A54-AB67-716BC80D1AF8}" type="presParOf" srcId="{F7A61C7E-F265-443D-8D52-2C4C88C6FE64}" destId="{62DDF2BF-E204-40FE-AC39-3301CB3D139D}" srcOrd="8" destOrd="0" presId="urn:microsoft.com/office/officeart/2008/layout/LinedList"/>
    <dgm:cxn modelId="{D74DFCE2-BC89-48C3-A015-17CD15184E4A}" type="presParOf" srcId="{F7A61C7E-F265-443D-8D52-2C4C88C6FE64}" destId="{8A343636-64B5-44ED-BD8D-733D66484906}" srcOrd="9" destOrd="0" presId="urn:microsoft.com/office/officeart/2008/layout/LinedList"/>
    <dgm:cxn modelId="{A13AB63C-18B2-441E-86DE-FDC914090BA7}" type="presParOf" srcId="{8A343636-64B5-44ED-BD8D-733D66484906}" destId="{DB21DF58-3A2C-42D5-B719-CC218D3171C9}" srcOrd="0" destOrd="0" presId="urn:microsoft.com/office/officeart/2008/layout/LinedList"/>
    <dgm:cxn modelId="{D4F823D0-B7DC-43AE-B254-6840A2AF06AB}" type="presParOf" srcId="{8A343636-64B5-44ED-BD8D-733D66484906}" destId="{716E57F7-293D-4B56-BAC0-E0C4119EBA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95457-4314-4C34-AEBD-476A00B54E48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BC04489E-2813-465D-9B32-083EC940AD7A}">
      <dgm:prSet phldrT="[Texto]"/>
      <dgm:spPr/>
      <dgm:t>
        <a:bodyPr/>
        <a:lstStyle/>
        <a:p>
          <a:pPr algn="ctr"/>
          <a:r>
            <a:rPr lang="pt-BR" dirty="0"/>
            <a:t>ANO</a:t>
          </a:r>
        </a:p>
      </dgm:t>
    </dgm:pt>
    <dgm:pt modelId="{A069CDBC-ADF0-48EB-BFD9-45CFB5561BE5}" type="parTrans" cxnId="{47DA65E2-639C-4609-857B-BD4B08C3E625}">
      <dgm:prSet/>
      <dgm:spPr/>
      <dgm:t>
        <a:bodyPr/>
        <a:lstStyle/>
        <a:p>
          <a:pPr algn="ctr"/>
          <a:endParaRPr lang="pt-BR"/>
        </a:p>
      </dgm:t>
    </dgm:pt>
    <dgm:pt modelId="{F96D167D-CEAF-4A04-9FAE-E8D28B71C8A0}" type="sibTrans" cxnId="{47DA65E2-639C-4609-857B-BD4B08C3E625}">
      <dgm:prSet/>
      <dgm:spPr/>
      <dgm:t>
        <a:bodyPr/>
        <a:lstStyle/>
        <a:p>
          <a:pPr algn="ctr"/>
          <a:endParaRPr lang="pt-BR"/>
        </a:p>
      </dgm:t>
    </dgm:pt>
    <dgm:pt modelId="{00F8177E-7411-46EB-AECE-CDB554A2E1E7}">
      <dgm:prSet phldrT="[Texto]"/>
      <dgm:spPr/>
      <dgm:t>
        <a:bodyPr/>
        <a:lstStyle/>
        <a:p>
          <a:pPr algn="ctr">
            <a:buFontTx/>
            <a:buNone/>
          </a:pPr>
          <a:r>
            <a:rPr lang="pt-BR" dirty="0"/>
            <a:t>970.851</a:t>
          </a:r>
        </a:p>
      </dgm:t>
    </dgm:pt>
    <dgm:pt modelId="{CD11668F-FB93-4083-8FAD-58007D2C6D39}" type="parTrans" cxnId="{AFE528C1-6316-49BC-A626-51391865D9BB}">
      <dgm:prSet/>
      <dgm:spPr/>
      <dgm:t>
        <a:bodyPr/>
        <a:lstStyle/>
        <a:p>
          <a:pPr algn="ctr"/>
          <a:endParaRPr lang="pt-BR"/>
        </a:p>
      </dgm:t>
    </dgm:pt>
    <dgm:pt modelId="{10293988-D359-4C54-9580-EB7D532023F1}" type="sibTrans" cxnId="{AFE528C1-6316-49BC-A626-51391865D9BB}">
      <dgm:prSet/>
      <dgm:spPr/>
      <dgm:t>
        <a:bodyPr/>
        <a:lstStyle/>
        <a:p>
          <a:pPr algn="ctr"/>
          <a:endParaRPr lang="pt-BR"/>
        </a:p>
      </dgm:t>
    </dgm:pt>
    <dgm:pt modelId="{C801D155-2B55-42AF-98A1-9345D4C7F6FA}">
      <dgm:prSet phldrT="[Texto]"/>
      <dgm:spPr/>
      <dgm:t>
        <a:bodyPr/>
        <a:lstStyle/>
        <a:p>
          <a:pPr algn="ctr"/>
          <a:r>
            <a:rPr lang="pt-BR" dirty="0"/>
            <a:t>MÊS</a:t>
          </a:r>
        </a:p>
      </dgm:t>
    </dgm:pt>
    <dgm:pt modelId="{6F14429A-EC30-492C-B6EA-91C778123B5D}" type="parTrans" cxnId="{5688A553-8F32-45C0-B80C-E9651683CA02}">
      <dgm:prSet/>
      <dgm:spPr/>
      <dgm:t>
        <a:bodyPr/>
        <a:lstStyle/>
        <a:p>
          <a:pPr algn="ctr"/>
          <a:endParaRPr lang="pt-BR"/>
        </a:p>
      </dgm:t>
    </dgm:pt>
    <dgm:pt modelId="{1F183348-8E0F-44EF-B64B-55F5C48226D8}" type="sibTrans" cxnId="{5688A553-8F32-45C0-B80C-E9651683CA02}">
      <dgm:prSet/>
      <dgm:spPr/>
      <dgm:t>
        <a:bodyPr/>
        <a:lstStyle/>
        <a:p>
          <a:pPr algn="ctr"/>
          <a:endParaRPr lang="pt-BR"/>
        </a:p>
      </dgm:t>
    </dgm:pt>
    <dgm:pt modelId="{10245094-2231-4BE6-9D99-40D557C851AF}">
      <dgm:prSet phldrT="[Texto]"/>
      <dgm:spPr/>
      <dgm:t>
        <a:bodyPr/>
        <a:lstStyle/>
        <a:p>
          <a:pPr algn="ctr">
            <a:buFontTx/>
            <a:buNone/>
          </a:pPr>
          <a:r>
            <a:rPr lang="pt-BR" dirty="0"/>
            <a:t>80.904</a:t>
          </a:r>
        </a:p>
      </dgm:t>
    </dgm:pt>
    <dgm:pt modelId="{1FAF0E33-56A6-4B93-AED6-782A30CD27C2}" type="parTrans" cxnId="{EB038DA4-9EA3-4F5D-9E49-95CC8BEA9E31}">
      <dgm:prSet/>
      <dgm:spPr/>
      <dgm:t>
        <a:bodyPr/>
        <a:lstStyle/>
        <a:p>
          <a:pPr algn="ctr"/>
          <a:endParaRPr lang="pt-BR"/>
        </a:p>
      </dgm:t>
    </dgm:pt>
    <dgm:pt modelId="{E84E4275-3DC3-424F-93C8-BCCDB43BCF89}" type="sibTrans" cxnId="{EB038DA4-9EA3-4F5D-9E49-95CC8BEA9E31}">
      <dgm:prSet/>
      <dgm:spPr/>
      <dgm:t>
        <a:bodyPr/>
        <a:lstStyle/>
        <a:p>
          <a:pPr algn="ctr"/>
          <a:endParaRPr lang="pt-BR"/>
        </a:p>
      </dgm:t>
    </dgm:pt>
    <dgm:pt modelId="{318D2B16-C4D3-4938-8D24-3C326669D237}">
      <dgm:prSet phldrT="[Texto]"/>
      <dgm:spPr/>
      <dgm:t>
        <a:bodyPr/>
        <a:lstStyle/>
        <a:p>
          <a:pPr algn="ctr"/>
          <a:r>
            <a:rPr lang="pt-BR" dirty="0"/>
            <a:t>SEMANA</a:t>
          </a:r>
        </a:p>
      </dgm:t>
    </dgm:pt>
    <dgm:pt modelId="{CCF42268-8E0A-481E-8B5E-DDE32A973B18}" type="parTrans" cxnId="{825013A4-4203-478F-A307-C987F2CD023E}">
      <dgm:prSet/>
      <dgm:spPr/>
      <dgm:t>
        <a:bodyPr/>
        <a:lstStyle/>
        <a:p>
          <a:pPr algn="ctr"/>
          <a:endParaRPr lang="pt-BR"/>
        </a:p>
      </dgm:t>
    </dgm:pt>
    <dgm:pt modelId="{9CDF8587-4636-4798-8F9A-14B4719454AA}" type="sibTrans" cxnId="{825013A4-4203-478F-A307-C987F2CD023E}">
      <dgm:prSet/>
      <dgm:spPr/>
      <dgm:t>
        <a:bodyPr/>
        <a:lstStyle/>
        <a:p>
          <a:pPr algn="ctr"/>
          <a:endParaRPr lang="pt-BR"/>
        </a:p>
      </dgm:t>
    </dgm:pt>
    <dgm:pt modelId="{59E641B5-A814-4091-9BD4-400C9D713FFC}">
      <dgm:prSet phldrT="[Texto]"/>
      <dgm:spPr/>
      <dgm:t>
        <a:bodyPr/>
        <a:lstStyle/>
        <a:p>
          <a:pPr algn="ctr">
            <a:buFontTx/>
            <a:buNone/>
          </a:pPr>
          <a:r>
            <a:rPr lang="pt-BR" dirty="0"/>
            <a:t>18.619</a:t>
          </a:r>
        </a:p>
      </dgm:t>
    </dgm:pt>
    <dgm:pt modelId="{4E03C5CF-4177-4E0B-9103-452CB671419B}" type="parTrans" cxnId="{679E74BB-7939-4D25-9713-C0D34237BA99}">
      <dgm:prSet/>
      <dgm:spPr/>
      <dgm:t>
        <a:bodyPr/>
        <a:lstStyle/>
        <a:p>
          <a:pPr algn="ctr"/>
          <a:endParaRPr lang="pt-BR"/>
        </a:p>
      </dgm:t>
    </dgm:pt>
    <dgm:pt modelId="{46450C4A-99C6-43A7-9CCC-26E1CF037A41}" type="sibTrans" cxnId="{679E74BB-7939-4D25-9713-C0D34237BA99}">
      <dgm:prSet/>
      <dgm:spPr/>
      <dgm:t>
        <a:bodyPr/>
        <a:lstStyle/>
        <a:p>
          <a:pPr algn="ctr"/>
          <a:endParaRPr lang="pt-BR"/>
        </a:p>
      </dgm:t>
    </dgm:pt>
    <dgm:pt modelId="{CE59B27C-1583-4941-A9A1-70AA661DAEC7}">
      <dgm:prSet/>
      <dgm:spPr/>
      <dgm:t>
        <a:bodyPr/>
        <a:lstStyle/>
        <a:p>
          <a:pPr algn="ctr"/>
          <a:r>
            <a:rPr lang="pt-BR" dirty="0"/>
            <a:t>DIA</a:t>
          </a:r>
        </a:p>
      </dgm:t>
    </dgm:pt>
    <dgm:pt modelId="{95ED318E-2F58-4B51-8BF1-A9FCEDF21C46}" type="parTrans" cxnId="{18BFE8E0-4CD4-48E8-841E-811F2AD720D2}">
      <dgm:prSet/>
      <dgm:spPr/>
      <dgm:t>
        <a:bodyPr/>
        <a:lstStyle/>
        <a:p>
          <a:pPr algn="ctr"/>
          <a:endParaRPr lang="pt-BR"/>
        </a:p>
      </dgm:t>
    </dgm:pt>
    <dgm:pt modelId="{08EABCCB-D3DC-4CED-B024-84D35278A05A}" type="sibTrans" cxnId="{18BFE8E0-4CD4-48E8-841E-811F2AD720D2}">
      <dgm:prSet/>
      <dgm:spPr/>
      <dgm:t>
        <a:bodyPr/>
        <a:lstStyle/>
        <a:p>
          <a:pPr algn="ctr"/>
          <a:endParaRPr lang="pt-BR"/>
        </a:p>
      </dgm:t>
    </dgm:pt>
    <dgm:pt modelId="{5E8BE6D7-BAE5-47C9-BBD0-FCAF0D656999}">
      <dgm:prSet/>
      <dgm:spPr/>
      <dgm:t>
        <a:bodyPr/>
        <a:lstStyle/>
        <a:p>
          <a:pPr algn="ctr"/>
          <a:r>
            <a:rPr lang="pt-BR" dirty="0"/>
            <a:t>HORA</a:t>
          </a:r>
        </a:p>
      </dgm:t>
    </dgm:pt>
    <dgm:pt modelId="{3713319F-E462-4908-9259-FADE8B7FEB94}" type="parTrans" cxnId="{513A572F-34F7-4910-9854-F3419092A3CB}">
      <dgm:prSet/>
      <dgm:spPr/>
      <dgm:t>
        <a:bodyPr/>
        <a:lstStyle/>
        <a:p>
          <a:pPr algn="ctr"/>
          <a:endParaRPr lang="pt-BR"/>
        </a:p>
      </dgm:t>
    </dgm:pt>
    <dgm:pt modelId="{287D5F12-171B-40E6-BFD7-4E17FD5E22B4}" type="sibTrans" cxnId="{513A572F-34F7-4910-9854-F3419092A3CB}">
      <dgm:prSet/>
      <dgm:spPr/>
      <dgm:t>
        <a:bodyPr/>
        <a:lstStyle/>
        <a:p>
          <a:pPr algn="ctr"/>
          <a:endParaRPr lang="pt-BR"/>
        </a:p>
      </dgm:t>
    </dgm:pt>
    <dgm:pt modelId="{AB0AFFFE-60A2-42FB-B003-A861C1AB548A}">
      <dgm:prSet/>
      <dgm:spPr/>
      <dgm:t>
        <a:bodyPr/>
        <a:lstStyle/>
        <a:p>
          <a:pPr algn="ctr"/>
          <a:r>
            <a:rPr lang="pt-BR" dirty="0"/>
            <a:t>MINUTO</a:t>
          </a:r>
        </a:p>
      </dgm:t>
    </dgm:pt>
    <dgm:pt modelId="{93D23BD1-B572-4F71-9683-624A3D1242F4}" type="parTrans" cxnId="{48197FF2-4546-47FC-9819-3125D0748619}">
      <dgm:prSet/>
      <dgm:spPr/>
      <dgm:t>
        <a:bodyPr/>
        <a:lstStyle/>
        <a:p>
          <a:pPr algn="ctr"/>
          <a:endParaRPr lang="pt-BR"/>
        </a:p>
      </dgm:t>
    </dgm:pt>
    <dgm:pt modelId="{070D76EF-C66D-4459-BA9E-F350B710F7AB}" type="sibTrans" cxnId="{48197FF2-4546-47FC-9819-3125D0748619}">
      <dgm:prSet/>
      <dgm:spPr/>
      <dgm:t>
        <a:bodyPr/>
        <a:lstStyle/>
        <a:p>
          <a:pPr algn="ctr"/>
          <a:endParaRPr lang="pt-BR"/>
        </a:p>
      </dgm:t>
    </dgm:pt>
    <dgm:pt modelId="{D2B1E0B4-F2E9-4488-B9F9-1FF6B3506F55}">
      <dgm:prSet/>
      <dgm:spPr/>
      <dgm:t>
        <a:bodyPr/>
        <a:lstStyle/>
        <a:p>
          <a:pPr algn="ctr">
            <a:buFontTx/>
            <a:buNone/>
          </a:pPr>
          <a:r>
            <a:rPr lang="pt-BR" dirty="0"/>
            <a:t>2.660</a:t>
          </a:r>
        </a:p>
      </dgm:t>
    </dgm:pt>
    <dgm:pt modelId="{C1BE70AF-8C9F-417E-A24E-A44C2D131FC8}" type="parTrans" cxnId="{F56F7FDD-3F14-47C8-8744-87201D4D6E4A}">
      <dgm:prSet/>
      <dgm:spPr/>
      <dgm:t>
        <a:bodyPr/>
        <a:lstStyle/>
        <a:p>
          <a:pPr algn="ctr"/>
          <a:endParaRPr lang="pt-BR"/>
        </a:p>
      </dgm:t>
    </dgm:pt>
    <dgm:pt modelId="{96B44171-AF4C-4BDC-9240-A29FC4AB34DE}" type="sibTrans" cxnId="{F56F7FDD-3F14-47C8-8744-87201D4D6E4A}">
      <dgm:prSet/>
      <dgm:spPr/>
      <dgm:t>
        <a:bodyPr/>
        <a:lstStyle/>
        <a:p>
          <a:pPr algn="ctr"/>
          <a:endParaRPr lang="pt-BR"/>
        </a:p>
      </dgm:t>
    </dgm:pt>
    <dgm:pt modelId="{78C864CE-94C2-4ADA-B234-994EAEFBBE3C}">
      <dgm:prSet/>
      <dgm:spPr/>
      <dgm:t>
        <a:bodyPr/>
        <a:lstStyle/>
        <a:p>
          <a:pPr algn="ctr">
            <a:buFontTx/>
            <a:buNone/>
          </a:pPr>
          <a:r>
            <a:rPr lang="pt-BR" dirty="0"/>
            <a:t>111</a:t>
          </a:r>
        </a:p>
      </dgm:t>
    </dgm:pt>
    <dgm:pt modelId="{0E7136EB-EBA2-4EB0-AF0E-ACD8D5BD3786}" type="parTrans" cxnId="{E85C0355-20F2-4541-9A94-C750C5B93C83}">
      <dgm:prSet/>
      <dgm:spPr/>
      <dgm:t>
        <a:bodyPr/>
        <a:lstStyle/>
        <a:p>
          <a:pPr algn="ctr"/>
          <a:endParaRPr lang="pt-BR"/>
        </a:p>
      </dgm:t>
    </dgm:pt>
    <dgm:pt modelId="{048FEE85-7B9B-4A31-911A-F554C74621E4}" type="sibTrans" cxnId="{E85C0355-20F2-4541-9A94-C750C5B93C83}">
      <dgm:prSet/>
      <dgm:spPr/>
      <dgm:t>
        <a:bodyPr/>
        <a:lstStyle/>
        <a:p>
          <a:pPr algn="ctr"/>
          <a:endParaRPr lang="pt-BR"/>
        </a:p>
      </dgm:t>
    </dgm:pt>
    <dgm:pt modelId="{235DFFAE-8C7E-4728-B03B-DAD42B24E3F0}">
      <dgm:prSet/>
      <dgm:spPr/>
      <dgm:t>
        <a:bodyPr/>
        <a:lstStyle/>
        <a:p>
          <a:pPr algn="ctr">
            <a:buFontTx/>
            <a:buNone/>
          </a:pPr>
          <a:r>
            <a:rPr lang="pt-BR" dirty="0"/>
            <a:t>2</a:t>
          </a:r>
        </a:p>
      </dgm:t>
    </dgm:pt>
    <dgm:pt modelId="{D2D41E16-1FD6-4D99-AF80-C43B5259B59C}" type="parTrans" cxnId="{783A4497-B4CD-4CB6-8892-C83749826681}">
      <dgm:prSet/>
      <dgm:spPr/>
      <dgm:t>
        <a:bodyPr/>
        <a:lstStyle/>
        <a:p>
          <a:pPr algn="ctr"/>
          <a:endParaRPr lang="pt-BR"/>
        </a:p>
      </dgm:t>
    </dgm:pt>
    <dgm:pt modelId="{84C3DE8E-C8CC-4485-8626-03951AD3A9CF}" type="sibTrans" cxnId="{783A4497-B4CD-4CB6-8892-C83749826681}">
      <dgm:prSet/>
      <dgm:spPr/>
      <dgm:t>
        <a:bodyPr/>
        <a:lstStyle/>
        <a:p>
          <a:pPr algn="ctr"/>
          <a:endParaRPr lang="pt-BR"/>
        </a:p>
      </dgm:t>
    </dgm:pt>
    <dgm:pt modelId="{E31F062F-B85D-4960-913C-14B1EB0CE3AF}" type="pres">
      <dgm:prSet presAssocID="{0F095457-4314-4C34-AEBD-476A00B54E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608B42F-28C7-4AA6-9715-E3F41604D9C9}" type="pres">
      <dgm:prSet presAssocID="{BC04489E-2813-465D-9B32-083EC940AD7A}" presName="composite" presStyleCnt="0"/>
      <dgm:spPr/>
    </dgm:pt>
    <dgm:pt modelId="{B1C223B2-A361-49FD-A804-ED41C5B28312}" type="pres">
      <dgm:prSet presAssocID="{BC04489E-2813-465D-9B32-083EC940AD7A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6B1423-9619-4FE5-9DF1-B093BE3F5AE8}" type="pres">
      <dgm:prSet presAssocID="{BC04489E-2813-465D-9B32-083EC940AD7A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48A062-3241-4538-B227-147FA35C6313}" type="pres">
      <dgm:prSet presAssocID="{F96D167D-CEAF-4A04-9FAE-E8D28B71C8A0}" presName="space" presStyleCnt="0"/>
      <dgm:spPr/>
    </dgm:pt>
    <dgm:pt modelId="{2D3D0D53-759E-466B-8034-F8F407BAC508}" type="pres">
      <dgm:prSet presAssocID="{C801D155-2B55-42AF-98A1-9345D4C7F6FA}" presName="composite" presStyleCnt="0"/>
      <dgm:spPr/>
    </dgm:pt>
    <dgm:pt modelId="{BA1183FD-D603-44D6-878D-DF768C319D78}" type="pres">
      <dgm:prSet presAssocID="{C801D155-2B55-42AF-98A1-9345D4C7F6FA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CB6830-D03E-4C06-BBE6-FF370F2C8E69}" type="pres">
      <dgm:prSet presAssocID="{C801D155-2B55-42AF-98A1-9345D4C7F6FA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8FCF73-EAD3-40A8-AB11-9112EF90546B}" type="pres">
      <dgm:prSet presAssocID="{1F183348-8E0F-44EF-B64B-55F5C48226D8}" presName="space" presStyleCnt="0"/>
      <dgm:spPr/>
    </dgm:pt>
    <dgm:pt modelId="{81336DE2-3778-4544-8542-330D61B30AC5}" type="pres">
      <dgm:prSet presAssocID="{318D2B16-C4D3-4938-8D24-3C326669D237}" presName="composite" presStyleCnt="0"/>
      <dgm:spPr/>
    </dgm:pt>
    <dgm:pt modelId="{AE091DA3-6661-4F38-85AE-1167BFEFBEAC}" type="pres">
      <dgm:prSet presAssocID="{318D2B16-C4D3-4938-8D24-3C326669D237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FBA6F6-CC63-4322-93D9-5C36EF26E0F1}" type="pres">
      <dgm:prSet presAssocID="{318D2B16-C4D3-4938-8D24-3C326669D237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F8DCB0-D0E9-4D70-88B2-5D35F5F7070B}" type="pres">
      <dgm:prSet presAssocID="{9CDF8587-4636-4798-8F9A-14B4719454AA}" presName="space" presStyleCnt="0"/>
      <dgm:spPr/>
    </dgm:pt>
    <dgm:pt modelId="{0B2E5B84-5827-426C-8DCE-B7A750018EB6}" type="pres">
      <dgm:prSet presAssocID="{CE59B27C-1583-4941-A9A1-70AA661DAEC7}" presName="composite" presStyleCnt="0"/>
      <dgm:spPr/>
    </dgm:pt>
    <dgm:pt modelId="{BB43AADA-EECF-4BD7-8EAD-9944C68370BD}" type="pres">
      <dgm:prSet presAssocID="{CE59B27C-1583-4941-A9A1-70AA661DAEC7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DB50C5-612F-4F3C-AFE2-192FA449A09F}" type="pres">
      <dgm:prSet presAssocID="{CE59B27C-1583-4941-A9A1-70AA661DAEC7}" presName="desTx" presStyleLbl="alignAccFollowNode1" presStyleIdx="3" presStyleCnt="6" custLinFactNeighborX="297" custLinFactNeighborY="-16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CCFA24-924F-4006-A40D-3999BD831829}" type="pres">
      <dgm:prSet presAssocID="{08EABCCB-D3DC-4CED-B024-84D35278A05A}" presName="space" presStyleCnt="0"/>
      <dgm:spPr/>
    </dgm:pt>
    <dgm:pt modelId="{AD150364-E8A4-4F08-A4A3-365CA94F43DE}" type="pres">
      <dgm:prSet presAssocID="{5E8BE6D7-BAE5-47C9-BBD0-FCAF0D656999}" presName="composite" presStyleCnt="0"/>
      <dgm:spPr/>
    </dgm:pt>
    <dgm:pt modelId="{67BA8369-AF35-4986-8DD0-026D799EBF43}" type="pres">
      <dgm:prSet presAssocID="{5E8BE6D7-BAE5-47C9-BBD0-FCAF0D656999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DCE6E7-A778-4860-8907-32F9FC416054}" type="pres">
      <dgm:prSet presAssocID="{5E8BE6D7-BAE5-47C9-BBD0-FCAF0D656999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99B104-500E-48BE-969C-A01861FE9D13}" type="pres">
      <dgm:prSet presAssocID="{287D5F12-171B-40E6-BFD7-4E17FD5E22B4}" presName="space" presStyleCnt="0"/>
      <dgm:spPr/>
    </dgm:pt>
    <dgm:pt modelId="{4343B327-7A76-42CB-BDAE-40ECABE15BFC}" type="pres">
      <dgm:prSet presAssocID="{AB0AFFFE-60A2-42FB-B003-A861C1AB548A}" presName="composite" presStyleCnt="0"/>
      <dgm:spPr/>
    </dgm:pt>
    <dgm:pt modelId="{FBDC1FB9-FB3F-4956-9BFF-CBD24472F23C}" type="pres">
      <dgm:prSet presAssocID="{AB0AFFFE-60A2-42FB-B003-A861C1AB548A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661606-192D-4052-BC68-44F39921C3AA}" type="pres">
      <dgm:prSet presAssocID="{AB0AFFFE-60A2-42FB-B003-A861C1AB548A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688A553-8F32-45C0-B80C-E9651683CA02}" srcId="{0F095457-4314-4C34-AEBD-476A00B54E48}" destId="{C801D155-2B55-42AF-98A1-9345D4C7F6FA}" srcOrd="1" destOrd="0" parTransId="{6F14429A-EC30-492C-B6EA-91C778123B5D}" sibTransId="{1F183348-8E0F-44EF-B64B-55F5C48226D8}"/>
    <dgm:cxn modelId="{2D30350F-03C5-49AB-9106-35218791824D}" type="presOf" srcId="{C801D155-2B55-42AF-98A1-9345D4C7F6FA}" destId="{BA1183FD-D603-44D6-878D-DF768C319D78}" srcOrd="0" destOrd="0" presId="urn:microsoft.com/office/officeart/2005/8/layout/hList1"/>
    <dgm:cxn modelId="{F9E9AB15-EBC5-4D02-8BFF-72ED89124F9E}" type="presOf" srcId="{318D2B16-C4D3-4938-8D24-3C326669D237}" destId="{AE091DA3-6661-4F38-85AE-1167BFEFBEAC}" srcOrd="0" destOrd="0" presId="urn:microsoft.com/office/officeart/2005/8/layout/hList1"/>
    <dgm:cxn modelId="{48197FF2-4546-47FC-9819-3125D0748619}" srcId="{0F095457-4314-4C34-AEBD-476A00B54E48}" destId="{AB0AFFFE-60A2-42FB-B003-A861C1AB548A}" srcOrd="5" destOrd="0" parTransId="{93D23BD1-B572-4F71-9683-624A3D1242F4}" sibTransId="{070D76EF-C66D-4459-BA9E-F350B710F7AB}"/>
    <dgm:cxn modelId="{1287671F-6F7F-410D-B027-C87532445855}" type="presOf" srcId="{AB0AFFFE-60A2-42FB-B003-A861C1AB548A}" destId="{FBDC1FB9-FB3F-4956-9BFF-CBD24472F23C}" srcOrd="0" destOrd="0" presId="urn:microsoft.com/office/officeart/2005/8/layout/hList1"/>
    <dgm:cxn modelId="{A2B63A4C-D04C-4954-8391-2C66D68A87E3}" type="presOf" srcId="{00F8177E-7411-46EB-AECE-CDB554A2E1E7}" destId="{EA6B1423-9619-4FE5-9DF1-B093BE3F5AE8}" srcOrd="0" destOrd="0" presId="urn:microsoft.com/office/officeart/2005/8/layout/hList1"/>
    <dgm:cxn modelId="{CB91CE6D-A6D4-4836-B921-D0CA82FDBE5A}" type="presOf" srcId="{BC04489E-2813-465D-9B32-083EC940AD7A}" destId="{B1C223B2-A361-49FD-A804-ED41C5B28312}" srcOrd="0" destOrd="0" presId="urn:microsoft.com/office/officeart/2005/8/layout/hList1"/>
    <dgm:cxn modelId="{18BFE8E0-4CD4-48E8-841E-811F2AD720D2}" srcId="{0F095457-4314-4C34-AEBD-476A00B54E48}" destId="{CE59B27C-1583-4941-A9A1-70AA661DAEC7}" srcOrd="3" destOrd="0" parTransId="{95ED318E-2F58-4B51-8BF1-A9FCEDF21C46}" sibTransId="{08EABCCB-D3DC-4CED-B024-84D35278A05A}"/>
    <dgm:cxn modelId="{825013A4-4203-478F-A307-C987F2CD023E}" srcId="{0F095457-4314-4C34-AEBD-476A00B54E48}" destId="{318D2B16-C4D3-4938-8D24-3C326669D237}" srcOrd="2" destOrd="0" parTransId="{CCF42268-8E0A-481E-8B5E-DDE32A973B18}" sibTransId="{9CDF8587-4636-4798-8F9A-14B4719454AA}"/>
    <dgm:cxn modelId="{D16AE06E-E5E0-4B28-9639-C064C10BD441}" type="presOf" srcId="{CE59B27C-1583-4941-A9A1-70AA661DAEC7}" destId="{BB43AADA-EECF-4BD7-8EAD-9944C68370BD}" srcOrd="0" destOrd="0" presId="urn:microsoft.com/office/officeart/2005/8/layout/hList1"/>
    <dgm:cxn modelId="{E85C0355-20F2-4541-9A94-C750C5B93C83}" srcId="{5E8BE6D7-BAE5-47C9-BBD0-FCAF0D656999}" destId="{78C864CE-94C2-4ADA-B234-994EAEFBBE3C}" srcOrd="0" destOrd="0" parTransId="{0E7136EB-EBA2-4EB0-AF0E-ACD8D5BD3786}" sibTransId="{048FEE85-7B9B-4A31-911A-F554C74621E4}"/>
    <dgm:cxn modelId="{B1A32E53-0B7B-4E25-B92B-8CC98E116AAB}" type="presOf" srcId="{59E641B5-A814-4091-9BD4-400C9D713FFC}" destId="{68FBA6F6-CC63-4322-93D9-5C36EF26E0F1}" srcOrd="0" destOrd="0" presId="urn:microsoft.com/office/officeart/2005/8/layout/hList1"/>
    <dgm:cxn modelId="{37691DFE-3E59-4DC6-A046-07081DE452B1}" type="presOf" srcId="{0F095457-4314-4C34-AEBD-476A00B54E48}" destId="{E31F062F-B85D-4960-913C-14B1EB0CE3AF}" srcOrd="0" destOrd="0" presId="urn:microsoft.com/office/officeart/2005/8/layout/hList1"/>
    <dgm:cxn modelId="{47DA65E2-639C-4609-857B-BD4B08C3E625}" srcId="{0F095457-4314-4C34-AEBD-476A00B54E48}" destId="{BC04489E-2813-465D-9B32-083EC940AD7A}" srcOrd="0" destOrd="0" parTransId="{A069CDBC-ADF0-48EB-BFD9-45CFB5561BE5}" sibTransId="{F96D167D-CEAF-4A04-9FAE-E8D28B71C8A0}"/>
    <dgm:cxn modelId="{AFE528C1-6316-49BC-A626-51391865D9BB}" srcId="{BC04489E-2813-465D-9B32-083EC940AD7A}" destId="{00F8177E-7411-46EB-AECE-CDB554A2E1E7}" srcOrd="0" destOrd="0" parTransId="{CD11668F-FB93-4083-8FAD-58007D2C6D39}" sibTransId="{10293988-D359-4C54-9580-EB7D532023F1}"/>
    <dgm:cxn modelId="{52E983F3-B591-4951-930A-DD2AEA573695}" type="presOf" srcId="{D2B1E0B4-F2E9-4488-B9F9-1FF6B3506F55}" destId="{96DB50C5-612F-4F3C-AFE2-192FA449A09F}" srcOrd="0" destOrd="0" presId="urn:microsoft.com/office/officeart/2005/8/layout/hList1"/>
    <dgm:cxn modelId="{4C9DF145-FAAC-4DDE-B164-ADDFCAF29257}" type="presOf" srcId="{235DFFAE-8C7E-4728-B03B-DAD42B24E3F0}" destId="{A3661606-192D-4052-BC68-44F39921C3AA}" srcOrd="0" destOrd="0" presId="urn:microsoft.com/office/officeart/2005/8/layout/hList1"/>
    <dgm:cxn modelId="{679E74BB-7939-4D25-9713-C0D34237BA99}" srcId="{318D2B16-C4D3-4938-8D24-3C326669D237}" destId="{59E641B5-A814-4091-9BD4-400C9D713FFC}" srcOrd="0" destOrd="0" parTransId="{4E03C5CF-4177-4E0B-9103-452CB671419B}" sibTransId="{46450C4A-99C6-43A7-9CCC-26E1CF037A41}"/>
    <dgm:cxn modelId="{43B219A5-9CE9-4C85-973C-622630896716}" type="presOf" srcId="{10245094-2231-4BE6-9D99-40D557C851AF}" destId="{87CB6830-D03E-4C06-BBE6-FF370F2C8E69}" srcOrd="0" destOrd="0" presId="urn:microsoft.com/office/officeart/2005/8/layout/hList1"/>
    <dgm:cxn modelId="{0A6B6BA2-512F-4BD6-8C0B-13700F313FE8}" type="presOf" srcId="{78C864CE-94C2-4ADA-B234-994EAEFBBE3C}" destId="{57DCE6E7-A778-4860-8907-32F9FC416054}" srcOrd="0" destOrd="0" presId="urn:microsoft.com/office/officeart/2005/8/layout/hList1"/>
    <dgm:cxn modelId="{783A4497-B4CD-4CB6-8892-C83749826681}" srcId="{AB0AFFFE-60A2-42FB-B003-A861C1AB548A}" destId="{235DFFAE-8C7E-4728-B03B-DAD42B24E3F0}" srcOrd="0" destOrd="0" parTransId="{D2D41E16-1FD6-4D99-AF80-C43B5259B59C}" sibTransId="{84C3DE8E-C8CC-4485-8626-03951AD3A9CF}"/>
    <dgm:cxn modelId="{EB038DA4-9EA3-4F5D-9E49-95CC8BEA9E31}" srcId="{C801D155-2B55-42AF-98A1-9345D4C7F6FA}" destId="{10245094-2231-4BE6-9D99-40D557C851AF}" srcOrd="0" destOrd="0" parTransId="{1FAF0E33-56A6-4B93-AED6-782A30CD27C2}" sibTransId="{E84E4275-3DC3-424F-93C8-BCCDB43BCF89}"/>
    <dgm:cxn modelId="{DE8D9D64-5C78-4B73-9730-63AEF7747708}" type="presOf" srcId="{5E8BE6D7-BAE5-47C9-BBD0-FCAF0D656999}" destId="{67BA8369-AF35-4986-8DD0-026D799EBF43}" srcOrd="0" destOrd="0" presId="urn:microsoft.com/office/officeart/2005/8/layout/hList1"/>
    <dgm:cxn modelId="{F56F7FDD-3F14-47C8-8744-87201D4D6E4A}" srcId="{CE59B27C-1583-4941-A9A1-70AA661DAEC7}" destId="{D2B1E0B4-F2E9-4488-B9F9-1FF6B3506F55}" srcOrd="0" destOrd="0" parTransId="{C1BE70AF-8C9F-417E-A24E-A44C2D131FC8}" sibTransId="{96B44171-AF4C-4BDC-9240-A29FC4AB34DE}"/>
    <dgm:cxn modelId="{513A572F-34F7-4910-9854-F3419092A3CB}" srcId="{0F095457-4314-4C34-AEBD-476A00B54E48}" destId="{5E8BE6D7-BAE5-47C9-BBD0-FCAF0D656999}" srcOrd="4" destOrd="0" parTransId="{3713319F-E462-4908-9259-FADE8B7FEB94}" sibTransId="{287D5F12-171B-40E6-BFD7-4E17FD5E22B4}"/>
    <dgm:cxn modelId="{6DE4C64F-EA5F-42C7-9CC9-1CDF8AC023EA}" type="presParOf" srcId="{E31F062F-B85D-4960-913C-14B1EB0CE3AF}" destId="{C608B42F-28C7-4AA6-9715-E3F41604D9C9}" srcOrd="0" destOrd="0" presId="urn:microsoft.com/office/officeart/2005/8/layout/hList1"/>
    <dgm:cxn modelId="{926D8480-5590-4D02-AE5D-6A2395839720}" type="presParOf" srcId="{C608B42F-28C7-4AA6-9715-E3F41604D9C9}" destId="{B1C223B2-A361-49FD-A804-ED41C5B28312}" srcOrd="0" destOrd="0" presId="urn:microsoft.com/office/officeart/2005/8/layout/hList1"/>
    <dgm:cxn modelId="{5E269D94-3839-4594-8B4D-D375A09B3DEF}" type="presParOf" srcId="{C608B42F-28C7-4AA6-9715-E3F41604D9C9}" destId="{EA6B1423-9619-4FE5-9DF1-B093BE3F5AE8}" srcOrd="1" destOrd="0" presId="urn:microsoft.com/office/officeart/2005/8/layout/hList1"/>
    <dgm:cxn modelId="{F4BA1FE7-5EFF-4D46-BD38-7E9A352E0F2D}" type="presParOf" srcId="{E31F062F-B85D-4960-913C-14B1EB0CE3AF}" destId="{6148A062-3241-4538-B227-147FA35C6313}" srcOrd="1" destOrd="0" presId="urn:microsoft.com/office/officeart/2005/8/layout/hList1"/>
    <dgm:cxn modelId="{B5F62DA7-3BDE-4851-9F71-AD295D2C9565}" type="presParOf" srcId="{E31F062F-B85D-4960-913C-14B1EB0CE3AF}" destId="{2D3D0D53-759E-466B-8034-F8F407BAC508}" srcOrd="2" destOrd="0" presId="urn:microsoft.com/office/officeart/2005/8/layout/hList1"/>
    <dgm:cxn modelId="{C82A4A57-17EC-4F16-B252-1A9D5246984E}" type="presParOf" srcId="{2D3D0D53-759E-466B-8034-F8F407BAC508}" destId="{BA1183FD-D603-44D6-878D-DF768C319D78}" srcOrd="0" destOrd="0" presId="urn:microsoft.com/office/officeart/2005/8/layout/hList1"/>
    <dgm:cxn modelId="{DBAE9C2F-D343-418C-B035-FEEAB8057490}" type="presParOf" srcId="{2D3D0D53-759E-466B-8034-F8F407BAC508}" destId="{87CB6830-D03E-4C06-BBE6-FF370F2C8E69}" srcOrd="1" destOrd="0" presId="urn:microsoft.com/office/officeart/2005/8/layout/hList1"/>
    <dgm:cxn modelId="{91D00658-7DE6-4768-A0EA-8F348A3593B8}" type="presParOf" srcId="{E31F062F-B85D-4960-913C-14B1EB0CE3AF}" destId="{9C8FCF73-EAD3-40A8-AB11-9112EF90546B}" srcOrd="3" destOrd="0" presId="urn:microsoft.com/office/officeart/2005/8/layout/hList1"/>
    <dgm:cxn modelId="{32AA3E41-154E-435A-A3FC-360CF4A64493}" type="presParOf" srcId="{E31F062F-B85D-4960-913C-14B1EB0CE3AF}" destId="{81336DE2-3778-4544-8542-330D61B30AC5}" srcOrd="4" destOrd="0" presId="urn:microsoft.com/office/officeart/2005/8/layout/hList1"/>
    <dgm:cxn modelId="{AEBFB3BA-19A0-47EE-9F5F-86347200C1FD}" type="presParOf" srcId="{81336DE2-3778-4544-8542-330D61B30AC5}" destId="{AE091DA3-6661-4F38-85AE-1167BFEFBEAC}" srcOrd="0" destOrd="0" presId="urn:microsoft.com/office/officeart/2005/8/layout/hList1"/>
    <dgm:cxn modelId="{7E4BB9EF-E70D-4FFE-A73F-A7E38F5E67B2}" type="presParOf" srcId="{81336DE2-3778-4544-8542-330D61B30AC5}" destId="{68FBA6F6-CC63-4322-93D9-5C36EF26E0F1}" srcOrd="1" destOrd="0" presId="urn:microsoft.com/office/officeart/2005/8/layout/hList1"/>
    <dgm:cxn modelId="{BE612AE1-6D07-4757-80C8-A5CAD0948841}" type="presParOf" srcId="{E31F062F-B85D-4960-913C-14B1EB0CE3AF}" destId="{61F8DCB0-D0E9-4D70-88B2-5D35F5F7070B}" srcOrd="5" destOrd="0" presId="urn:microsoft.com/office/officeart/2005/8/layout/hList1"/>
    <dgm:cxn modelId="{B2E961C5-9BCF-4DB8-8DE8-00B85A4B4224}" type="presParOf" srcId="{E31F062F-B85D-4960-913C-14B1EB0CE3AF}" destId="{0B2E5B84-5827-426C-8DCE-B7A750018EB6}" srcOrd="6" destOrd="0" presId="urn:microsoft.com/office/officeart/2005/8/layout/hList1"/>
    <dgm:cxn modelId="{4CD5FBEE-55A4-4B4F-80FC-A6BAAAE80BB1}" type="presParOf" srcId="{0B2E5B84-5827-426C-8DCE-B7A750018EB6}" destId="{BB43AADA-EECF-4BD7-8EAD-9944C68370BD}" srcOrd="0" destOrd="0" presId="urn:microsoft.com/office/officeart/2005/8/layout/hList1"/>
    <dgm:cxn modelId="{282297DB-395F-4573-8C14-7D62B945E9FA}" type="presParOf" srcId="{0B2E5B84-5827-426C-8DCE-B7A750018EB6}" destId="{96DB50C5-612F-4F3C-AFE2-192FA449A09F}" srcOrd="1" destOrd="0" presId="urn:microsoft.com/office/officeart/2005/8/layout/hList1"/>
    <dgm:cxn modelId="{59BB119F-A458-44DD-A56A-218003C5A744}" type="presParOf" srcId="{E31F062F-B85D-4960-913C-14B1EB0CE3AF}" destId="{36CCFA24-924F-4006-A40D-3999BD831829}" srcOrd="7" destOrd="0" presId="urn:microsoft.com/office/officeart/2005/8/layout/hList1"/>
    <dgm:cxn modelId="{E8641C10-5BFA-4039-B277-6FBBBB741776}" type="presParOf" srcId="{E31F062F-B85D-4960-913C-14B1EB0CE3AF}" destId="{AD150364-E8A4-4F08-A4A3-365CA94F43DE}" srcOrd="8" destOrd="0" presId="urn:microsoft.com/office/officeart/2005/8/layout/hList1"/>
    <dgm:cxn modelId="{6F981247-47F1-4366-AD9C-33265C11C2C8}" type="presParOf" srcId="{AD150364-E8A4-4F08-A4A3-365CA94F43DE}" destId="{67BA8369-AF35-4986-8DD0-026D799EBF43}" srcOrd="0" destOrd="0" presId="urn:microsoft.com/office/officeart/2005/8/layout/hList1"/>
    <dgm:cxn modelId="{3B7038E0-FB92-4CF2-98B6-950723A39F75}" type="presParOf" srcId="{AD150364-E8A4-4F08-A4A3-365CA94F43DE}" destId="{57DCE6E7-A778-4860-8907-32F9FC416054}" srcOrd="1" destOrd="0" presId="urn:microsoft.com/office/officeart/2005/8/layout/hList1"/>
    <dgm:cxn modelId="{6155198F-62A2-4C99-AAAF-983B7517F483}" type="presParOf" srcId="{E31F062F-B85D-4960-913C-14B1EB0CE3AF}" destId="{FD99B104-500E-48BE-969C-A01861FE9D13}" srcOrd="9" destOrd="0" presId="urn:microsoft.com/office/officeart/2005/8/layout/hList1"/>
    <dgm:cxn modelId="{042F59A7-9AC1-4C25-9A20-428563D7C400}" type="presParOf" srcId="{E31F062F-B85D-4960-913C-14B1EB0CE3AF}" destId="{4343B327-7A76-42CB-BDAE-40ECABE15BFC}" srcOrd="10" destOrd="0" presId="urn:microsoft.com/office/officeart/2005/8/layout/hList1"/>
    <dgm:cxn modelId="{52DB223E-C41F-4F74-82E3-A87A6B275FC3}" type="presParOf" srcId="{4343B327-7A76-42CB-BDAE-40ECABE15BFC}" destId="{FBDC1FB9-FB3F-4956-9BFF-CBD24472F23C}" srcOrd="0" destOrd="0" presId="urn:microsoft.com/office/officeart/2005/8/layout/hList1"/>
    <dgm:cxn modelId="{C730CF0D-59D6-4647-AE4E-698A3179A33B}" type="presParOf" srcId="{4343B327-7A76-42CB-BDAE-40ECABE15BFC}" destId="{A3661606-192D-4052-BC68-44F39921C3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062D5-BB97-4207-B0B5-3E96DD510EB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1368F0-81BD-48AC-94AF-6716D6BEFA9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52 HOSPITAIS</a:t>
          </a:r>
          <a:endParaRPr lang="en-US"/>
        </a:p>
      </dgm:t>
    </dgm:pt>
    <dgm:pt modelId="{8505085B-809B-495A-9357-ABD7598D391D}" type="parTrans" cxnId="{076A2925-DD35-42C2-B4E3-F33FD45A0049}">
      <dgm:prSet/>
      <dgm:spPr/>
      <dgm:t>
        <a:bodyPr/>
        <a:lstStyle/>
        <a:p>
          <a:endParaRPr lang="en-US"/>
        </a:p>
      </dgm:t>
    </dgm:pt>
    <dgm:pt modelId="{B289AFE2-BAB3-480F-BEBE-E421F7C948A5}" type="sibTrans" cxnId="{076A2925-DD35-42C2-B4E3-F33FD45A0049}">
      <dgm:prSet/>
      <dgm:spPr/>
      <dgm:t>
        <a:bodyPr/>
        <a:lstStyle/>
        <a:p>
          <a:endParaRPr lang="en-US"/>
        </a:p>
      </dgm:t>
    </dgm:pt>
    <dgm:pt modelId="{CC3600DD-2CF2-4787-8A51-20CAE8A611A0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11 ESTADOS</a:t>
          </a:r>
          <a:endParaRPr lang="en-US" dirty="0"/>
        </a:p>
      </dgm:t>
    </dgm:pt>
    <dgm:pt modelId="{5FC3C514-DCD7-4197-BA3B-F0C5457FE67B}" type="parTrans" cxnId="{88D1A8A3-3EB3-41EA-A21E-4C98D667077F}">
      <dgm:prSet/>
      <dgm:spPr/>
      <dgm:t>
        <a:bodyPr/>
        <a:lstStyle/>
        <a:p>
          <a:endParaRPr lang="en-US"/>
        </a:p>
      </dgm:t>
    </dgm:pt>
    <dgm:pt modelId="{0BF22727-E2E8-42F2-9A08-8AAF4D315F93}" type="sibTrans" cxnId="{88D1A8A3-3EB3-41EA-A21E-4C98D667077F}">
      <dgm:prSet/>
      <dgm:spPr/>
      <dgm:t>
        <a:bodyPr/>
        <a:lstStyle/>
        <a:p>
          <a:endParaRPr lang="en-US"/>
        </a:p>
      </dgm:t>
    </dgm:pt>
    <dgm:pt modelId="{57AC5D79-F1A1-4EBB-B1E5-D9B2CDB8EFA2}" type="pres">
      <dgm:prSet presAssocID="{A8A062D5-BB97-4207-B0B5-3E96DD510EB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F232B1-7087-4005-A1CD-4C950A46FF38}" type="pres">
      <dgm:prSet presAssocID="{2A1368F0-81BD-48AC-94AF-6716D6BEFA97}" presName="compNode" presStyleCnt="0"/>
      <dgm:spPr/>
    </dgm:pt>
    <dgm:pt modelId="{EA6DFBAC-8164-49CF-ACC0-34778257683E}" type="pres">
      <dgm:prSet presAssocID="{2A1368F0-81BD-48AC-94AF-6716D6BEFA9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667CAAD6-8CE9-46DE-8C53-2AE622C68640}" type="pres">
      <dgm:prSet presAssocID="{2A1368F0-81BD-48AC-94AF-6716D6BEFA97}" presName="spaceRect" presStyleCnt="0"/>
      <dgm:spPr/>
    </dgm:pt>
    <dgm:pt modelId="{174EC0EF-7A64-45CB-A36C-8DDBBFAD3234}" type="pres">
      <dgm:prSet presAssocID="{2A1368F0-81BD-48AC-94AF-6716D6BEFA97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BDE8E321-5DF2-4656-B3DA-4658F0954BF4}" type="pres">
      <dgm:prSet presAssocID="{B289AFE2-BAB3-480F-BEBE-E421F7C948A5}" presName="sibTrans" presStyleCnt="0"/>
      <dgm:spPr/>
    </dgm:pt>
    <dgm:pt modelId="{85DA2F7B-1DDD-4E4F-8BDC-1ACCE492E672}" type="pres">
      <dgm:prSet presAssocID="{CC3600DD-2CF2-4787-8A51-20CAE8A611A0}" presName="compNode" presStyleCnt="0"/>
      <dgm:spPr/>
    </dgm:pt>
    <dgm:pt modelId="{08E603D4-4292-4214-9E22-E535AB25FE60}" type="pres">
      <dgm:prSet presAssocID="{CC3600DD-2CF2-4787-8A51-20CAE8A611A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1BCF2BA7-5DB4-416D-A05C-0D6899115C11}" type="pres">
      <dgm:prSet presAssocID="{CC3600DD-2CF2-4787-8A51-20CAE8A611A0}" presName="spaceRect" presStyleCnt="0"/>
      <dgm:spPr/>
    </dgm:pt>
    <dgm:pt modelId="{EBAFC55B-1819-439E-AFE6-6BF6BDDDD95C}" type="pres">
      <dgm:prSet presAssocID="{CC3600DD-2CF2-4787-8A51-20CAE8A611A0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6A2925-DD35-42C2-B4E3-F33FD45A0049}" srcId="{A8A062D5-BB97-4207-B0B5-3E96DD510EB6}" destId="{2A1368F0-81BD-48AC-94AF-6716D6BEFA97}" srcOrd="0" destOrd="0" parTransId="{8505085B-809B-495A-9357-ABD7598D391D}" sibTransId="{B289AFE2-BAB3-480F-BEBE-E421F7C948A5}"/>
    <dgm:cxn modelId="{89C271D0-7D63-4F43-9C99-A65F175A072F}" type="presOf" srcId="{CC3600DD-2CF2-4787-8A51-20CAE8A611A0}" destId="{EBAFC55B-1819-439E-AFE6-6BF6BDDDD95C}" srcOrd="0" destOrd="0" presId="urn:microsoft.com/office/officeart/2018/2/layout/IconLabelList"/>
    <dgm:cxn modelId="{0F6D6D1A-9E29-4043-BC9A-93073164A2CD}" type="presOf" srcId="{2A1368F0-81BD-48AC-94AF-6716D6BEFA97}" destId="{174EC0EF-7A64-45CB-A36C-8DDBBFAD3234}" srcOrd="0" destOrd="0" presId="urn:microsoft.com/office/officeart/2018/2/layout/IconLabelList"/>
    <dgm:cxn modelId="{88D1A8A3-3EB3-41EA-A21E-4C98D667077F}" srcId="{A8A062D5-BB97-4207-B0B5-3E96DD510EB6}" destId="{CC3600DD-2CF2-4787-8A51-20CAE8A611A0}" srcOrd="1" destOrd="0" parTransId="{5FC3C514-DCD7-4197-BA3B-F0C5457FE67B}" sibTransId="{0BF22727-E2E8-42F2-9A08-8AAF4D315F93}"/>
    <dgm:cxn modelId="{07A476CE-CECA-4D15-B42D-E3B3C2575F54}" type="presOf" srcId="{A8A062D5-BB97-4207-B0B5-3E96DD510EB6}" destId="{57AC5D79-F1A1-4EBB-B1E5-D9B2CDB8EFA2}" srcOrd="0" destOrd="0" presId="urn:microsoft.com/office/officeart/2018/2/layout/IconLabelList"/>
    <dgm:cxn modelId="{1830EB1D-8047-43E5-8095-C265A521BC9F}" type="presParOf" srcId="{57AC5D79-F1A1-4EBB-B1E5-D9B2CDB8EFA2}" destId="{B7F232B1-7087-4005-A1CD-4C950A46FF38}" srcOrd="0" destOrd="0" presId="urn:microsoft.com/office/officeart/2018/2/layout/IconLabelList"/>
    <dgm:cxn modelId="{37313728-3A45-476E-8568-CFB1C7403BFD}" type="presParOf" srcId="{B7F232B1-7087-4005-A1CD-4C950A46FF38}" destId="{EA6DFBAC-8164-49CF-ACC0-34778257683E}" srcOrd="0" destOrd="0" presId="urn:microsoft.com/office/officeart/2018/2/layout/IconLabelList"/>
    <dgm:cxn modelId="{646D58A1-F51C-4228-9613-989EABE2B003}" type="presParOf" srcId="{B7F232B1-7087-4005-A1CD-4C950A46FF38}" destId="{667CAAD6-8CE9-46DE-8C53-2AE622C68640}" srcOrd="1" destOrd="0" presId="urn:microsoft.com/office/officeart/2018/2/layout/IconLabelList"/>
    <dgm:cxn modelId="{8E1A4BCD-30F1-4218-BC05-BD9212556935}" type="presParOf" srcId="{B7F232B1-7087-4005-A1CD-4C950A46FF38}" destId="{174EC0EF-7A64-45CB-A36C-8DDBBFAD3234}" srcOrd="2" destOrd="0" presId="urn:microsoft.com/office/officeart/2018/2/layout/IconLabelList"/>
    <dgm:cxn modelId="{D49935BC-C4A5-484E-BFD5-1708900E1E74}" type="presParOf" srcId="{57AC5D79-F1A1-4EBB-B1E5-D9B2CDB8EFA2}" destId="{BDE8E321-5DF2-4656-B3DA-4658F0954BF4}" srcOrd="1" destOrd="0" presId="urn:microsoft.com/office/officeart/2018/2/layout/IconLabelList"/>
    <dgm:cxn modelId="{BEAB2378-8C8A-4E8F-8985-03B0D5644F3F}" type="presParOf" srcId="{57AC5D79-F1A1-4EBB-B1E5-D9B2CDB8EFA2}" destId="{85DA2F7B-1DDD-4E4F-8BDC-1ACCE492E672}" srcOrd="2" destOrd="0" presId="urn:microsoft.com/office/officeart/2018/2/layout/IconLabelList"/>
    <dgm:cxn modelId="{3C0E82C8-145D-47F3-BE2C-B1EF2C148F22}" type="presParOf" srcId="{85DA2F7B-1DDD-4E4F-8BDC-1ACCE492E672}" destId="{08E603D4-4292-4214-9E22-E535AB25FE60}" srcOrd="0" destOrd="0" presId="urn:microsoft.com/office/officeart/2018/2/layout/IconLabelList"/>
    <dgm:cxn modelId="{EFD38224-5FD1-4046-BDA3-391D74E2227A}" type="presParOf" srcId="{85DA2F7B-1DDD-4E4F-8BDC-1ACCE492E672}" destId="{1BCF2BA7-5DB4-416D-A05C-0D6899115C11}" srcOrd="1" destOrd="0" presId="urn:microsoft.com/office/officeart/2018/2/layout/IconLabelList"/>
    <dgm:cxn modelId="{433524E5-BC09-4CAB-B7E9-1453E79B4E01}" type="presParOf" srcId="{85DA2F7B-1DDD-4E4F-8BDC-1ACCE492E672}" destId="{EBAFC55B-1819-439E-AFE6-6BF6BDDDD95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7D7258-0CB9-479C-BBD2-FC7B7ED60D9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B7B2D16-DA7A-4B52-9433-49105E4AD3D6}">
      <dgm:prSet phldrT="[Texto]"/>
      <dgm:spPr/>
      <dgm:t>
        <a:bodyPr/>
        <a:lstStyle/>
        <a:p>
          <a:r>
            <a:rPr lang="pt-BR" dirty="0"/>
            <a:t>URGÊNCIA PSIQUIÁTRICA</a:t>
          </a:r>
        </a:p>
      </dgm:t>
    </dgm:pt>
    <dgm:pt modelId="{BF8216BD-5865-4E1B-A44B-90C925B0AA1C}" type="parTrans" cxnId="{50A09B40-0B34-42D7-A004-B683DC2ABAB2}">
      <dgm:prSet/>
      <dgm:spPr/>
      <dgm:t>
        <a:bodyPr/>
        <a:lstStyle/>
        <a:p>
          <a:endParaRPr lang="pt-BR"/>
        </a:p>
      </dgm:t>
    </dgm:pt>
    <dgm:pt modelId="{7A4C7D46-E1F7-404F-B900-5734F6BCC67B}" type="sibTrans" cxnId="{50A09B40-0B34-42D7-A004-B683DC2ABAB2}">
      <dgm:prSet/>
      <dgm:spPr/>
      <dgm:t>
        <a:bodyPr/>
        <a:lstStyle/>
        <a:p>
          <a:endParaRPr lang="pt-BR"/>
        </a:p>
      </dgm:t>
    </dgm:pt>
    <dgm:pt modelId="{0034ADDF-ABA0-40EC-9DF5-AF3A54E5660E}">
      <dgm:prSet phldrT="[Texto]"/>
      <dgm:spPr/>
      <dgm:t>
        <a:bodyPr/>
        <a:lstStyle/>
        <a:p>
          <a:r>
            <a:rPr lang="pt-BR" dirty="0"/>
            <a:t>ENFERMARIA ESPECIALIZADA</a:t>
          </a:r>
        </a:p>
      </dgm:t>
    </dgm:pt>
    <dgm:pt modelId="{34DAC22D-1A2D-4A7D-B0EB-1FF5F9336F7A}" type="parTrans" cxnId="{A07BC25A-874F-4822-A5A6-B24F8FB953A2}">
      <dgm:prSet/>
      <dgm:spPr/>
      <dgm:t>
        <a:bodyPr/>
        <a:lstStyle/>
        <a:p>
          <a:endParaRPr lang="pt-BR"/>
        </a:p>
      </dgm:t>
    </dgm:pt>
    <dgm:pt modelId="{089D05D1-66AB-40DE-9BB1-C0E134724ABA}" type="sibTrans" cxnId="{A07BC25A-874F-4822-A5A6-B24F8FB953A2}">
      <dgm:prSet/>
      <dgm:spPr/>
      <dgm:t>
        <a:bodyPr/>
        <a:lstStyle/>
        <a:p>
          <a:endParaRPr lang="pt-BR"/>
        </a:p>
      </dgm:t>
    </dgm:pt>
    <dgm:pt modelId="{0DAC4C1C-7EC9-458F-BFFA-E8344660EC4C}">
      <dgm:prSet phldrT="[Texto]"/>
      <dgm:spPr/>
      <dgm:t>
        <a:bodyPr/>
        <a:lstStyle/>
        <a:p>
          <a:r>
            <a:rPr lang="pt-BR" dirty="0"/>
            <a:t>HOSPITAL -DIA</a:t>
          </a:r>
        </a:p>
      </dgm:t>
    </dgm:pt>
    <dgm:pt modelId="{CBDF7510-6097-4100-8BBD-F277B5560F46}" type="parTrans" cxnId="{7FA5451E-461D-4B8A-9863-80DE097EBB1D}">
      <dgm:prSet/>
      <dgm:spPr/>
      <dgm:t>
        <a:bodyPr/>
        <a:lstStyle/>
        <a:p>
          <a:endParaRPr lang="pt-BR"/>
        </a:p>
      </dgm:t>
    </dgm:pt>
    <dgm:pt modelId="{A3228AFB-3F67-4DF3-8AD9-FAE0F2229DD2}" type="sibTrans" cxnId="{7FA5451E-461D-4B8A-9863-80DE097EBB1D}">
      <dgm:prSet/>
      <dgm:spPr/>
      <dgm:t>
        <a:bodyPr/>
        <a:lstStyle/>
        <a:p>
          <a:endParaRPr lang="pt-BR"/>
        </a:p>
      </dgm:t>
    </dgm:pt>
    <dgm:pt modelId="{8782BB22-30DA-43F8-8F96-52B52DE5C34C}">
      <dgm:prSet/>
      <dgm:spPr/>
      <dgm:t>
        <a:bodyPr/>
        <a:lstStyle/>
        <a:p>
          <a:r>
            <a:rPr lang="pt-BR" dirty="0"/>
            <a:t>AMBULATÓRIO</a:t>
          </a:r>
        </a:p>
      </dgm:t>
    </dgm:pt>
    <dgm:pt modelId="{DB884B46-432A-47F9-A33E-15DD45E773E1}" type="parTrans" cxnId="{81E8B176-3A10-4EA5-B5E9-14B576229765}">
      <dgm:prSet/>
      <dgm:spPr/>
      <dgm:t>
        <a:bodyPr/>
        <a:lstStyle/>
        <a:p>
          <a:endParaRPr lang="pt-BR"/>
        </a:p>
      </dgm:t>
    </dgm:pt>
    <dgm:pt modelId="{73D7B93C-3079-4E4A-838C-835BF799D235}" type="sibTrans" cxnId="{81E8B176-3A10-4EA5-B5E9-14B576229765}">
      <dgm:prSet/>
      <dgm:spPr/>
      <dgm:t>
        <a:bodyPr/>
        <a:lstStyle/>
        <a:p>
          <a:endParaRPr lang="pt-BR"/>
        </a:p>
      </dgm:t>
    </dgm:pt>
    <dgm:pt modelId="{034D7520-CAEA-463F-AD69-65DA36F1AAA9}">
      <dgm:prSet/>
      <dgm:spPr/>
      <dgm:t>
        <a:bodyPr/>
        <a:lstStyle/>
        <a:p>
          <a:r>
            <a:rPr lang="pt-BR" dirty="0"/>
            <a:t>REABILITAÇÃO PARA O TRABALHO</a:t>
          </a:r>
        </a:p>
      </dgm:t>
    </dgm:pt>
    <dgm:pt modelId="{E1946900-E7F1-4BBE-8BE1-298B5149B1F2}" type="parTrans" cxnId="{61AA49C8-2CEF-41CD-9E52-2B3654AE3DD7}">
      <dgm:prSet/>
      <dgm:spPr/>
      <dgm:t>
        <a:bodyPr/>
        <a:lstStyle/>
        <a:p>
          <a:endParaRPr lang="pt-BR"/>
        </a:p>
      </dgm:t>
    </dgm:pt>
    <dgm:pt modelId="{054FAA9D-B9F8-426E-A52E-EE3677808BCF}" type="sibTrans" cxnId="{61AA49C8-2CEF-41CD-9E52-2B3654AE3DD7}">
      <dgm:prSet/>
      <dgm:spPr/>
      <dgm:t>
        <a:bodyPr/>
        <a:lstStyle/>
        <a:p>
          <a:endParaRPr lang="pt-BR"/>
        </a:p>
      </dgm:t>
    </dgm:pt>
    <dgm:pt modelId="{3B6987C1-D061-43F9-AE01-2A4359EEDAA9}" type="pres">
      <dgm:prSet presAssocID="{DC7D7258-0CB9-479C-BBD2-FC7B7ED60D9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1FEB660-4B99-4283-AB5D-CB62A7B2AF6E}" type="pres">
      <dgm:prSet presAssocID="{CB7B2D16-DA7A-4B52-9433-49105E4AD3D6}" presName="composite" presStyleCnt="0"/>
      <dgm:spPr/>
    </dgm:pt>
    <dgm:pt modelId="{4A04DE4A-E8AC-43C5-9E48-EDE351264DD0}" type="pres">
      <dgm:prSet presAssocID="{CB7B2D16-DA7A-4B52-9433-49105E4AD3D6}" presName="LShape" presStyleLbl="alignNode1" presStyleIdx="0" presStyleCnt="9"/>
      <dgm:spPr/>
    </dgm:pt>
    <dgm:pt modelId="{9B997D6D-B102-45BE-87F6-55D0C24956C4}" type="pres">
      <dgm:prSet presAssocID="{CB7B2D16-DA7A-4B52-9433-49105E4AD3D6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38E312-088E-489E-9145-31BFA91F0F72}" type="pres">
      <dgm:prSet presAssocID="{CB7B2D16-DA7A-4B52-9433-49105E4AD3D6}" presName="Triangle" presStyleLbl="alignNode1" presStyleIdx="1" presStyleCnt="9"/>
      <dgm:spPr/>
    </dgm:pt>
    <dgm:pt modelId="{4EBF277B-F458-4AE1-ACA6-6C97E7446DDB}" type="pres">
      <dgm:prSet presAssocID="{7A4C7D46-E1F7-404F-B900-5734F6BCC67B}" presName="sibTrans" presStyleCnt="0"/>
      <dgm:spPr/>
    </dgm:pt>
    <dgm:pt modelId="{90310CD5-B0BE-4E11-8093-FE1B109BCEE2}" type="pres">
      <dgm:prSet presAssocID="{7A4C7D46-E1F7-404F-B900-5734F6BCC67B}" presName="space" presStyleCnt="0"/>
      <dgm:spPr/>
    </dgm:pt>
    <dgm:pt modelId="{D1607AF7-8BD3-41BD-8CEF-12227F648BF5}" type="pres">
      <dgm:prSet presAssocID="{0034ADDF-ABA0-40EC-9DF5-AF3A54E5660E}" presName="composite" presStyleCnt="0"/>
      <dgm:spPr/>
    </dgm:pt>
    <dgm:pt modelId="{E5D7D34C-D76A-4D47-8BCF-5F71CF659466}" type="pres">
      <dgm:prSet presAssocID="{0034ADDF-ABA0-40EC-9DF5-AF3A54E5660E}" presName="LShape" presStyleLbl="alignNode1" presStyleIdx="2" presStyleCnt="9"/>
      <dgm:spPr/>
    </dgm:pt>
    <dgm:pt modelId="{413393CC-EEAB-400C-A599-B610B69F2ABC}" type="pres">
      <dgm:prSet presAssocID="{0034ADDF-ABA0-40EC-9DF5-AF3A54E5660E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B112BE-2927-47CE-AD5C-E668581BA262}" type="pres">
      <dgm:prSet presAssocID="{0034ADDF-ABA0-40EC-9DF5-AF3A54E5660E}" presName="Triangle" presStyleLbl="alignNode1" presStyleIdx="3" presStyleCnt="9"/>
      <dgm:spPr/>
    </dgm:pt>
    <dgm:pt modelId="{B0BEC6E7-6B4D-4AE5-9BE4-3FC2CF23FB1D}" type="pres">
      <dgm:prSet presAssocID="{089D05D1-66AB-40DE-9BB1-C0E134724ABA}" presName="sibTrans" presStyleCnt="0"/>
      <dgm:spPr/>
    </dgm:pt>
    <dgm:pt modelId="{605B7380-025E-4051-A552-4409AB455CE7}" type="pres">
      <dgm:prSet presAssocID="{089D05D1-66AB-40DE-9BB1-C0E134724ABA}" presName="space" presStyleCnt="0"/>
      <dgm:spPr/>
    </dgm:pt>
    <dgm:pt modelId="{B93BC5B0-8665-484B-A67C-364DCC8AB789}" type="pres">
      <dgm:prSet presAssocID="{0DAC4C1C-7EC9-458F-BFFA-E8344660EC4C}" presName="composite" presStyleCnt="0"/>
      <dgm:spPr/>
    </dgm:pt>
    <dgm:pt modelId="{31948B68-FE9F-45D9-8030-C70EB8376547}" type="pres">
      <dgm:prSet presAssocID="{0DAC4C1C-7EC9-458F-BFFA-E8344660EC4C}" presName="LShape" presStyleLbl="alignNode1" presStyleIdx="4" presStyleCnt="9"/>
      <dgm:spPr/>
    </dgm:pt>
    <dgm:pt modelId="{8EC2EEB5-8966-4B3F-92D8-F77F29730B2C}" type="pres">
      <dgm:prSet presAssocID="{0DAC4C1C-7EC9-458F-BFFA-E8344660EC4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FA46EA-562F-4463-AE28-0C4894E80017}" type="pres">
      <dgm:prSet presAssocID="{0DAC4C1C-7EC9-458F-BFFA-E8344660EC4C}" presName="Triangle" presStyleLbl="alignNode1" presStyleIdx="5" presStyleCnt="9"/>
      <dgm:spPr/>
    </dgm:pt>
    <dgm:pt modelId="{5D54BA69-0665-4DEE-9A4E-F8E4667B6752}" type="pres">
      <dgm:prSet presAssocID="{A3228AFB-3F67-4DF3-8AD9-FAE0F2229DD2}" presName="sibTrans" presStyleCnt="0"/>
      <dgm:spPr/>
    </dgm:pt>
    <dgm:pt modelId="{33FD1CE5-F3ED-4C0B-B02F-47D779A9D28A}" type="pres">
      <dgm:prSet presAssocID="{A3228AFB-3F67-4DF3-8AD9-FAE0F2229DD2}" presName="space" presStyleCnt="0"/>
      <dgm:spPr/>
    </dgm:pt>
    <dgm:pt modelId="{DC4A997E-9AA0-4A89-B1F2-4146A4A489CE}" type="pres">
      <dgm:prSet presAssocID="{8782BB22-30DA-43F8-8F96-52B52DE5C34C}" presName="composite" presStyleCnt="0"/>
      <dgm:spPr/>
    </dgm:pt>
    <dgm:pt modelId="{4A581411-40B6-4BA9-8869-4DA300A28462}" type="pres">
      <dgm:prSet presAssocID="{8782BB22-30DA-43F8-8F96-52B52DE5C34C}" presName="LShape" presStyleLbl="alignNode1" presStyleIdx="6" presStyleCnt="9"/>
      <dgm:spPr/>
    </dgm:pt>
    <dgm:pt modelId="{BD36AA94-25DB-4127-9D25-619F608C227F}" type="pres">
      <dgm:prSet presAssocID="{8782BB22-30DA-43F8-8F96-52B52DE5C34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79CE5B-27C8-4AA3-BDE6-BD56944E5CEB}" type="pres">
      <dgm:prSet presAssocID="{8782BB22-30DA-43F8-8F96-52B52DE5C34C}" presName="Triangle" presStyleLbl="alignNode1" presStyleIdx="7" presStyleCnt="9"/>
      <dgm:spPr/>
    </dgm:pt>
    <dgm:pt modelId="{F07D7726-9486-454D-B82F-B89F78A7600E}" type="pres">
      <dgm:prSet presAssocID="{73D7B93C-3079-4E4A-838C-835BF799D235}" presName="sibTrans" presStyleCnt="0"/>
      <dgm:spPr/>
    </dgm:pt>
    <dgm:pt modelId="{00094765-5343-4617-BD38-3308B5F139D1}" type="pres">
      <dgm:prSet presAssocID="{73D7B93C-3079-4E4A-838C-835BF799D235}" presName="space" presStyleCnt="0"/>
      <dgm:spPr/>
    </dgm:pt>
    <dgm:pt modelId="{BDF725C1-F972-46BE-A99B-C0960E65849F}" type="pres">
      <dgm:prSet presAssocID="{034D7520-CAEA-463F-AD69-65DA36F1AAA9}" presName="composite" presStyleCnt="0"/>
      <dgm:spPr/>
    </dgm:pt>
    <dgm:pt modelId="{66268DD2-5D96-44BF-BA64-014F54951B9D}" type="pres">
      <dgm:prSet presAssocID="{034D7520-CAEA-463F-AD69-65DA36F1AAA9}" presName="LShape" presStyleLbl="alignNode1" presStyleIdx="8" presStyleCnt="9"/>
      <dgm:spPr/>
    </dgm:pt>
    <dgm:pt modelId="{032C96F1-F4C9-4C8E-8E5F-78B941FC70B9}" type="pres">
      <dgm:prSet presAssocID="{034D7520-CAEA-463F-AD69-65DA36F1AAA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AA49C8-2CEF-41CD-9E52-2B3654AE3DD7}" srcId="{DC7D7258-0CB9-479C-BBD2-FC7B7ED60D96}" destId="{034D7520-CAEA-463F-AD69-65DA36F1AAA9}" srcOrd="4" destOrd="0" parTransId="{E1946900-E7F1-4BBE-8BE1-298B5149B1F2}" sibTransId="{054FAA9D-B9F8-426E-A52E-EE3677808BCF}"/>
    <dgm:cxn modelId="{81E8B176-3A10-4EA5-B5E9-14B576229765}" srcId="{DC7D7258-0CB9-479C-BBD2-FC7B7ED60D96}" destId="{8782BB22-30DA-43F8-8F96-52B52DE5C34C}" srcOrd="3" destOrd="0" parTransId="{DB884B46-432A-47F9-A33E-15DD45E773E1}" sibTransId="{73D7B93C-3079-4E4A-838C-835BF799D235}"/>
    <dgm:cxn modelId="{3BAD504E-72B8-45A7-9D57-624AC7C3A845}" type="presOf" srcId="{0DAC4C1C-7EC9-458F-BFFA-E8344660EC4C}" destId="{8EC2EEB5-8966-4B3F-92D8-F77F29730B2C}" srcOrd="0" destOrd="0" presId="urn:microsoft.com/office/officeart/2009/3/layout/StepUpProcess"/>
    <dgm:cxn modelId="{7FA5451E-461D-4B8A-9863-80DE097EBB1D}" srcId="{DC7D7258-0CB9-479C-BBD2-FC7B7ED60D96}" destId="{0DAC4C1C-7EC9-458F-BFFA-E8344660EC4C}" srcOrd="2" destOrd="0" parTransId="{CBDF7510-6097-4100-8BBD-F277B5560F46}" sibTransId="{A3228AFB-3F67-4DF3-8AD9-FAE0F2229DD2}"/>
    <dgm:cxn modelId="{50A09B40-0B34-42D7-A004-B683DC2ABAB2}" srcId="{DC7D7258-0CB9-479C-BBD2-FC7B7ED60D96}" destId="{CB7B2D16-DA7A-4B52-9433-49105E4AD3D6}" srcOrd="0" destOrd="0" parTransId="{BF8216BD-5865-4E1B-A44B-90C925B0AA1C}" sibTransId="{7A4C7D46-E1F7-404F-B900-5734F6BCC67B}"/>
    <dgm:cxn modelId="{3C71AB00-6A6B-49A0-A3D2-EB7DA5F05052}" type="presOf" srcId="{CB7B2D16-DA7A-4B52-9433-49105E4AD3D6}" destId="{9B997D6D-B102-45BE-87F6-55D0C24956C4}" srcOrd="0" destOrd="0" presId="urn:microsoft.com/office/officeart/2009/3/layout/StepUpProcess"/>
    <dgm:cxn modelId="{5EEBA040-F577-40FB-89BC-9AE6EC87EAFF}" type="presOf" srcId="{034D7520-CAEA-463F-AD69-65DA36F1AAA9}" destId="{032C96F1-F4C9-4C8E-8E5F-78B941FC70B9}" srcOrd="0" destOrd="0" presId="urn:microsoft.com/office/officeart/2009/3/layout/StepUpProcess"/>
    <dgm:cxn modelId="{A07BC25A-874F-4822-A5A6-B24F8FB953A2}" srcId="{DC7D7258-0CB9-479C-BBD2-FC7B7ED60D96}" destId="{0034ADDF-ABA0-40EC-9DF5-AF3A54E5660E}" srcOrd="1" destOrd="0" parTransId="{34DAC22D-1A2D-4A7D-B0EB-1FF5F9336F7A}" sibTransId="{089D05D1-66AB-40DE-9BB1-C0E134724ABA}"/>
    <dgm:cxn modelId="{BA08FE14-90A2-4D75-A8C0-2EA84C920AFB}" type="presOf" srcId="{8782BB22-30DA-43F8-8F96-52B52DE5C34C}" destId="{BD36AA94-25DB-4127-9D25-619F608C227F}" srcOrd="0" destOrd="0" presId="urn:microsoft.com/office/officeart/2009/3/layout/StepUpProcess"/>
    <dgm:cxn modelId="{15C3E15E-6B9F-48AE-B602-AE44E6C60763}" type="presOf" srcId="{DC7D7258-0CB9-479C-BBD2-FC7B7ED60D96}" destId="{3B6987C1-D061-43F9-AE01-2A4359EEDAA9}" srcOrd="0" destOrd="0" presId="urn:microsoft.com/office/officeart/2009/3/layout/StepUpProcess"/>
    <dgm:cxn modelId="{BD19E238-01D5-43B7-9323-47908AE69B81}" type="presOf" srcId="{0034ADDF-ABA0-40EC-9DF5-AF3A54E5660E}" destId="{413393CC-EEAB-400C-A599-B610B69F2ABC}" srcOrd="0" destOrd="0" presId="urn:microsoft.com/office/officeart/2009/3/layout/StepUpProcess"/>
    <dgm:cxn modelId="{66501872-C947-4F3A-B5CE-A5974ED08635}" type="presParOf" srcId="{3B6987C1-D061-43F9-AE01-2A4359EEDAA9}" destId="{B1FEB660-4B99-4283-AB5D-CB62A7B2AF6E}" srcOrd="0" destOrd="0" presId="urn:microsoft.com/office/officeart/2009/3/layout/StepUpProcess"/>
    <dgm:cxn modelId="{41BC2758-5271-4A47-BD57-E77A0F717A45}" type="presParOf" srcId="{B1FEB660-4B99-4283-AB5D-CB62A7B2AF6E}" destId="{4A04DE4A-E8AC-43C5-9E48-EDE351264DD0}" srcOrd="0" destOrd="0" presId="urn:microsoft.com/office/officeart/2009/3/layout/StepUpProcess"/>
    <dgm:cxn modelId="{A5F581E8-168C-4565-8F74-C1BF7E877D27}" type="presParOf" srcId="{B1FEB660-4B99-4283-AB5D-CB62A7B2AF6E}" destId="{9B997D6D-B102-45BE-87F6-55D0C24956C4}" srcOrd="1" destOrd="0" presId="urn:microsoft.com/office/officeart/2009/3/layout/StepUpProcess"/>
    <dgm:cxn modelId="{E44521BE-C90E-497B-9BEB-18A0A449CD67}" type="presParOf" srcId="{B1FEB660-4B99-4283-AB5D-CB62A7B2AF6E}" destId="{3D38E312-088E-489E-9145-31BFA91F0F72}" srcOrd="2" destOrd="0" presId="urn:microsoft.com/office/officeart/2009/3/layout/StepUpProcess"/>
    <dgm:cxn modelId="{5B120A8B-8FFB-4AB6-8D82-F95F0D4CA28B}" type="presParOf" srcId="{3B6987C1-D061-43F9-AE01-2A4359EEDAA9}" destId="{4EBF277B-F458-4AE1-ACA6-6C97E7446DDB}" srcOrd="1" destOrd="0" presId="urn:microsoft.com/office/officeart/2009/3/layout/StepUpProcess"/>
    <dgm:cxn modelId="{641E8A77-15CD-4640-A580-FACED0BB6B37}" type="presParOf" srcId="{4EBF277B-F458-4AE1-ACA6-6C97E7446DDB}" destId="{90310CD5-B0BE-4E11-8093-FE1B109BCEE2}" srcOrd="0" destOrd="0" presId="urn:microsoft.com/office/officeart/2009/3/layout/StepUpProcess"/>
    <dgm:cxn modelId="{809E6BF9-503B-4B85-ACB9-ABCE611001BF}" type="presParOf" srcId="{3B6987C1-D061-43F9-AE01-2A4359EEDAA9}" destId="{D1607AF7-8BD3-41BD-8CEF-12227F648BF5}" srcOrd="2" destOrd="0" presId="urn:microsoft.com/office/officeart/2009/3/layout/StepUpProcess"/>
    <dgm:cxn modelId="{64B1B70F-7787-47D1-9B49-971FE98052E9}" type="presParOf" srcId="{D1607AF7-8BD3-41BD-8CEF-12227F648BF5}" destId="{E5D7D34C-D76A-4D47-8BCF-5F71CF659466}" srcOrd="0" destOrd="0" presId="urn:microsoft.com/office/officeart/2009/3/layout/StepUpProcess"/>
    <dgm:cxn modelId="{2F4FF66D-B099-419A-98AA-8FD2751D0953}" type="presParOf" srcId="{D1607AF7-8BD3-41BD-8CEF-12227F648BF5}" destId="{413393CC-EEAB-400C-A599-B610B69F2ABC}" srcOrd="1" destOrd="0" presId="urn:microsoft.com/office/officeart/2009/3/layout/StepUpProcess"/>
    <dgm:cxn modelId="{0D9C91B1-3F2A-461F-9108-0F18CD799575}" type="presParOf" srcId="{D1607AF7-8BD3-41BD-8CEF-12227F648BF5}" destId="{31B112BE-2927-47CE-AD5C-E668581BA262}" srcOrd="2" destOrd="0" presId="urn:microsoft.com/office/officeart/2009/3/layout/StepUpProcess"/>
    <dgm:cxn modelId="{A3BB9645-E058-4A60-AF92-B11C309223F1}" type="presParOf" srcId="{3B6987C1-D061-43F9-AE01-2A4359EEDAA9}" destId="{B0BEC6E7-6B4D-4AE5-9BE4-3FC2CF23FB1D}" srcOrd="3" destOrd="0" presId="urn:microsoft.com/office/officeart/2009/3/layout/StepUpProcess"/>
    <dgm:cxn modelId="{9183012A-09B9-445D-B0CC-A998094DF63C}" type="presParOf" srcId="{B0BEC6E7-6B4D-4AE5-9BE4-3FC2CF23FB1D}" destId="{605B7380-025E-4051-A552-4409AB455CE7}" srcOrd="0" destOrd="0" presId="urn:microsoft.com/office/officeart/2009/3/layout/StepUpProcess"/>
    <dgm:cxn modelId="{37332F5D-A8F2-4100-8EA1-AF3769B8F34D}" type="presParOf" srcId="{3B6987C1-D061-43F9-AE01-2A4359EEDAA9}" destId="{B93BC5B0-8665-484B-A67C-364DCC8AB789}" srcOrd="4" destOrd="0" presId="urn:microsoft.com/office/officeart/2009/3/layout/StepUpProcess"/>
    <dgm:cxn modelId="{1F9D5A3F-6ACA-4809-B917-6983F2E16387}" type="presParOf" srcId="{B93BC5B0-8665-484B-A67C-364DCC8AB789}" destId="{31948B68-FE9F-45D9-8030-C70EB8376547}" srcOrd="0" destOrd="0" presId="urn:microsoft.com/office/officeart/2009/3/layout/StepUpProcess"/>
    <dgm:cxn modelId="{7EEEB460-867A-4BCB-AFE3-A1C1B3AA7FA7}" type="presParOf" srcId="{B93BC5B0-8665-484B-A67C-364DCC8AB789}" destId="{8EC2EEB5-8966-4B3F-92D8-F77F29730B2C}" srcOrd="1" destOrd="0" presId="urn:microsoft.com/office/officeart/2009/3/layout/StepUpProcess"/>
    <dgm:cxn modelId="{95CCF786-4B31-4AE9-B77C-F3C7B284D2A9}" type="presParOf" srcId="{B93BC5B0-8665-484B-A67C-364DCC8AB789}" destId="{7BFA46EA-562F-4463-AE28-0C4894E80017}" srcOrd="2" destOrd="0" presId="urn:microsoft.com/office/officeart/2009/3/layout/StepUpProcess"/>
    <dgm:cxn modelId="{A92435A7-023A-4C25-9675-E79E60B3A12B}" type="presParOf" srcId="{3B6987C1-D061-43F9-AE01-2A4359EEDAA9}" destId="{5D54BA69-0665-4DEE-9A4E-F8E4667B6752}" srcOrd="5" destOrd="0" presId="urn:microsoft.com/office/officeart/2009/3/layout/StepUpProcess"/>
    <dgm:cxn modelId="{D0A75A82-E7FF-4ED6-AFE7-6ABDF6AF84D9}" type="presParOf" srcId="{5D54BA69-0665-4DEE-9A4E-F8E4667B6752}" destId="{33FD1CE5-F3ED-4C0B-B02F-47D779A9D28A}" srcOrd="0" destOrd="0" presId="urn:microsoft.com/office/officeart/2009/3/layout/StepUpProcess"/>
    <dgm:cxn modelId="{10789A2C-6689-49C4-83D0-0777B0BFD775}" type="presParOf" srcId="{3B6987C1-D061-43F9-AE01-2A4359EEDAA9}" destId="{DC4A997E-9AA0-4A89-B1F2-4146A4A489CE}" srcOrd="6" destOrd="0" presId="urn:microsoft.com/office/officeart/2009/3/layout/StepUpProcess"/>
    <dgm:cxn modelId="{52AB6824-37E3-4D23-874F-696203CFDB55}" type="presParOf" srcId="{DC4A997E-9AA0-4A89-B1F2-4146A4A489CE}" destId="{4A581411-40B6-4BA9-8869-4DA300A28462}" srcOrd="0" destOrd="0" presId="urn:microsoft.com/office/officeart/2009/3/layout/StepUpProcess"/>
    <dgm:cxn modelId="{62024314-4353-4F00-8A6B-764FF51D60D9}" type="presParOf" srcId="{DC4A997E-9AA0-4A89-B1F2-4146A4A489CE}" destId="{BD36AA94-25DB-4127-9D25-619F608C227F}" srcOrd="1" destOrd="0" presId="urn:microsoft.com/office/officeart/2009/3/layout/StepUpProcess"/>
    <dgm:cxn modelId="{24DFA297-F3FE-4BA2-BB89-2810EB9813E2}" type="presParOf" srcId="{DC4A997E-9AA0-4A89-B1F2-4146A4A489CE}" destId="{6579CE5B-27C8-4AA3-BDE6-BD56944E5CEB}" srcOrd="2" destOrd="0" presId="urn:microsoft.com/office/officeart/2009/3/layout/StepUpProcess"/>
    <dgm:cxn modelId="{9A89DB83-1376-4F2F-8BDA-3692B34F7B84}" type="presParOf" srcId="{3B6987C1-D061-43F9-AE01-2A4359EEDAA9}" destId="{F07D7726-9486-454D-B82F-B89F78A7600E}" srcOrd="7" destOrd="0" presId="urn:microsoft.com/office/officeart/2009/3/layout/StepUpProcess"/>
    <dgm:cxn modelId="{4BB7722F-257D-4F37-AA40-B34AE3C174A0}" type="presParOf" srcId="{F07D7726-9486-454D-B82F-B89F78A7600E}" destId="{00094765-5343-4617-BD38-3308B5F139D1}" srcOrd="0" destOrd="0" presId="urn:microsoft.com/office/officeart/2009/3/layout/StepUpProcess"/>
    <dgm:cxn modelId="{352CC1C3-5827-4B70-9B7B-B4BD2F7CF2EA}" type="presParOf" srcId="{3B6987C1-D061-43F9-AE01-2A4359EEDAA9}" destId="{BDF725C1-F972-46BE-A99B-C0960E65849F}" srcOrd="8" destOrd="0" presId="urn:microsoft.com/office/officeart/2009/3/layout/StepUpProcess"/>
    <dgm:cxn modelId="{DA69C58B-8B6C-4C25-AB43-1E62D1F17889}" type="presParOf" srcId="{BDF725C1-F972-46BE-A99B-C0960E65849F}" destId="{66268DD2-5D96-44BF-BA64-014F54951B9D}" srcOrd="0" destOrd="0" presId="urn:microsoft.com/office/officeart/2009/3/layout/StepUpProcess"/>
    <dgm:cxn modelId="{42EA8AEE-74FB-401F-9B01-E7216522C45C}" type="presParOf" srcId="{BDF725C1-F972-46BE-A99B-C0960E65849F}" destId="{032C96F1-F4C9-4C8E-8E5F-78B941FC70B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F48B8-E1D0-42D1-908E-02B150ECC498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F557F-F606-43DB-BA93-89BD7AE12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51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2D92D2-2CDA-E30A-6C1C-CDDD95D2E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3A3C2BD-A00F-CA52-31BE-BA614ACF4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5E0E0E6-A0C5-4BC5-485F-F576EF35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AA9-FF12-4983-A8F1-E20E34D3ACA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360BC74-1C14-85F1-E164-C891C051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CC1D8A4-0959-97E0-B489-6C5E226B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2AF-EF6A-4284-9AF9-ED7C8B2FA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82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BE281D-339E-639F-73B2-E95421D3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FD4CC2D-E013-CE88-8D60-A2DE46D72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D9A4CCE-C613-AE0F-3B1B-80FF1F07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AA9-FF12-4983-A8F1-E20E34D3ACA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60FD6C5-EA7B-F20C-FC4F-9B4DEA2C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38B9377-6066-E99D-FFD5-62A3F8AF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2AF-EF6A-4284-9AF9-ED7C8B2FA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27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043AD8B-4E3B-E56C-3074-C50F3D060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559FA36D-0C42-4967-B6D6-6DCED7104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174DD09-7059-11A8-30EE-EF3F7BD6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AA9-FF12-4983-A8F1-E20E34D3ACA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CC185B9-00D8-5DBA-AC1C-7C649719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5F2A094-6766-9CF2-582B-356EA42B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2AF-EF6A-4284-9AF9-ED7C8B2FA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47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ECA38E-CAF9-C979-B94B-4AA74B7A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71CEE95-EDB1-6BEB-FFFE-28388EFFC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8AA556D-FB1F-BBD2-1E76-4FA403A7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AA9-FF12-4983-A8F1-E20E34D3ACA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BC83FB0-2797-D370-67A2-804ABBD6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45FBC26-FE51-1B54-858F-08B14D40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2AF-EF6A-4284-9AF9-ED7C8B2FA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08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9669B8-1F07-0D6A-11E0-E7418892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3DC67A5-50D8-4DD5-3E35-16F57A2D2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6B2A381-0CBD-490E-99D8-02A8CD7D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AA9-FF12-4983-A8F1-E20E34D3ACA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5511FAE-1610-983D-3302-08A8730C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9F74E9E-CDE2-70B0-74ED-E7C0DB06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2AF-EF6A-4284-9AF9-ED7C8B2FA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10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ED4889-E36E-9AFD-A962-BA0658E3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08F09CA-41DD-AC09-DB43-347088BCD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C8EE4FE-A9FD-83A6-CD06-8084A901E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2AAFF43-47BB-5211-2CA4-0374FDAA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AA9-FF12-4983-A8F1-E20E34D3ACA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59AD15B-2BA7-EFEE-2EEA-C614E032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3CA3F1C-D261-46D2-F74F-1AC547ED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2AF-EF6A-4284-9AF9-ED7C8B2FA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0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A2C902-C21D-1F99-5855-DD9B8785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95658FC-CE13-437B-6A67-1173F1C90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67646A1-BF51-A766-59AF-348ED7C59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D8A88C88-0933-8CAE-A7E7-BF969270B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371877C-C6AA-DD24-6043-0AFBD5893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AAD6E31-EC5F-6264-6053-717F60CC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AA9-FF12-4983-A8F1-E20E34D3ACA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5348ECA8-F0A0-6411-D8C9-3BEBF5D7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0D04EC6C-3E51-47EC-F9F8-1A256907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2AF-EF6A-4284-9AF9-ED7C8B2FA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68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1365EB-A30C-A9F0-9F40-FE9AA897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743D4FE-04B9-CD09-9364-539A342A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AA9-FF12-4983-A8F1-E20E34D3ACA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BCA6A84-42A3-F631-A1DA-93667C0F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B1008B1-750B-370F-C777-E20E37BB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2AF-EF6A-4284-9AF9-ED7C8B2FA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42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630D9CA-694B-5D21-5B48-3C9E982B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AA9-FF12-4983-A8F1-E20E34D3ACA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9496F6DF-8898-9EF2-6E55-BDA64890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668CBAD-CC50-23FC-0224-09C08657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2AF-EF6A-4284-9AF9-ED7C8B2FA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6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C86162-DAFB-53D8-4E70-5904FFCD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899F1CD-9641-C381-44B5-D912EB709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07DF1FA-3D4A-8459-FCEC-9D5C57E4E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0797F7F-BAC8-C9B1-8D36-911B570C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AA9-FF12-4983-A8F1-E20E34D3ACA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D40FCFB-6E93-1769-2912-BD589C80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78C6524-C8F6-B26C-9167-B9AAAD8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2AF-EF6A-4284-9AF9-ED7C8B2FA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06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A5BAC1-D88B-5E68-3E57-0DB029D2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47670F60-24D9-0944-D80A-88520E94F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4F919C8-6BA1-4992-B758-4399EA2D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1666437-E223-6657-3B7A-E935B41D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AA9-FF12-4983-A8F1-E20E34D3ACA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1F0C71B-9F69-6F74-A139-C100A26A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EF9E958-13EB-36A0-932B-7426B6B0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72AF-EF6A-4284-9AF9-ED7C8B2FA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1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7E9D54B-4292-6450-0259-F08C4C56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1193D0F-A844-2DC7-51BB-384D32E54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440F8B1-A375-34EB-0152-8C75E0974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2AA9-FF12-4983-A8F1-E20E34D3ACAC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87C5742-7F99-1906-258F-2510B3B8A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D607A8A-0929-307B-F400-48B36D539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72AF-EF6A-4284-9AF9-ED7C8B2FA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01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7/S0033291723000880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bp.org.br/maconha" TargetMode="External"/><Relationship Id="rId4" Type="http://schemas.openxmlformats.org/officeDocument/2006/relationships/hyperlink" Target="https://www.youtube.com/watch?v=7OEQceZs1p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8555C5B3-193A-4749-9AFD-682E53CDDE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EAE06A6-F76A-41C9-827A-C561B0044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9F9D4E8-0639-444B-949B-951858506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E3DA7A2-ED70-4BBA-AB72-00AD461FA4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B80C83-73B6-DBE8-5BBF-926950F7B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pt-BR" sz="4800" dirty="0">
                <a:solidFill>
                  <a:srgbClr val="FFFFFF"/>
                </a:solidFill>
              </a:rPr>
              <a:t>Saúde </a:t>
            </a:r>
            <a:br>
              <a:rPr lang="pt-BR" sz="4800" dirty="0">
                <a:solidFill>
                  <a:srgbClr val="FFFFFF"/>
                </a:solidFill>
              </a:rPr>
            </a:br>
            <a:r>
              <a:rPr lang="pt-BR" sz="4800" dirty="0">
                <a:solidFill>
                  <a:srgbClr val="FFFFFF"/>
                </a:solidFill>
              </a:rPr>
              <a:t>Mental</a:t>
            </a:r>
            <a:br>
              <a:rPr lang="pt-BR" sz="4800" dirty="0">
                <a:solidFill>
                  <a:srgbClr val="FFFFFF"/>
                </a:solidFill>
              </a:rPr>
            </a:br>
            <a:r>
              <a:rPr lang="pt-BR" sz="4800" dirty="0">
                <a:solidFill>
                  <a:srgbClr val="FFFFFF"/>
                </a:solidFill>
              </a:rPr>
              <a:t>no Brasil</a:t>
            </a:r>
            <a:br>
              <a:rPr lang="pt-BR" sz="4800" dirty="0">
                <a:solidFill>
                  <a:srgbClr val="FFFFFF"/>
                </a:solidFill>
              </a:rPr>
            </a:br>
            <a:endParaRPr lang="pt-BR" sz="4800" dirty="0">
              <a:solidFill>
                <a:srgbClr val="FFFFFF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C485432-3647-4218-B5D3-15D3FA222B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6A367E9-6D88-9E04-216A-361869880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pt-BR">
                <a:solidFill>
                  <a:srgbClr val="FFFFFF"/>
                </a:solidFill>
              </a:rPr>
              <a:t>A contribuição dos Hospitais Psiquiátricos Filantrópicos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F4AFDDCA-6ABA-4D23-8A5C-1BF0F4308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xmlns="" id="{50D5F408-5E4E-35B5-2E44-08B5BE05F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623311"/>
            <a:ext cx="3737164" cy="16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67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F71306F-3725-F19D-AAB8-FFA252C25F8F}"/>
              </a:ext>
            </a:extLst>
          </p:cNvPr>
          <p:cNvSpPr/>
          <p:nvPr/>
        </p:nvSpPr>
        <p:spPr>
          <a:xfrm>
            <a:off x="1" y="-16938"/>
            <a:ext cx="6759616" cy="1889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 de texto 3">
            <a:extLst>
              <a:ext uri="{FF2B5EF4-FFF2-40B4-BE49-F238E27FC236}">
                <a16:creationId xmlns:a16="http://schemas.microsoft.com/office/drawing/2014/main" xmlns="" id="{DBDB91D5-CA85-3F3D-108A-D859B0BCDF4D}"/>
              </a:ext>
            </a:extLst>
          </p:cNvPr>
          <p:cNvSpPr txBox="1"/>
          <p:nvPr/>
        </p:nvSpPr>
        <p:spPr>
          <a:xfrm>
            <a:off x="196035" y="87742"/>
            <a:ext cx="6797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3200" kern="1500" spc="-83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Portais de Saúde Mental</a:t>
            </a:r>
          </a:p>
          <a:p>
            <a:pPr rtl="0"/>
            <a:r>
              <a:rPr lang="pt-BR" sz="2800" kern="1500" spc="-83" noProof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Centros Integrados de Saúde Mental</a:t>
            </a:r>
            <a:endParaRPr lang="pt-BR" altLang="zh-CN" sz="2800" kern="1500" spc="-83" noProof="1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aixa de texto 30">
            <a:extLst>
              <a:ext uri="{FF2B5EF4-FFF2-40B4-BE49-F238E27FC236}">
                <a16:creationId xmlns:a16="http://schemas.microsoft.com/office/drawing/2014/main" xmlns="" id="{9AA09870-9793-B65B-6E4B-2BE90239858E}"/>
              </a:ext>
            </a:extLst>
          </p:cNvPr>
          <p:cNvSpPr txBox="1"/>
          <p:nvPr/>
        </p:nvSpPr>
        <p:spPr>
          <a:xfrm>
            <a:off x="196034" y="1208086"/>
            <a:ext cx="656358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1556"/>
              </a:lnSpc>
            </a:pPr>
            <a:r>
              <a:rPr lang="pt-BR" altLang="zh-CN" sz="16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Uma visão para o estabelecimento de serviços assecíveis e resolutivos, para colaborar com a RAPS, especialmente nas cidades do Interior.</a:t>
            </a:r>
          </a:p>
        </p:txBody>
      </p:sp>
      <p:pic>
        <p:nvPicPr>
          <p:cNvPr id="12" name="Imagem 11" descr="Texto&#10;&#10;Descrição gerada automaticamente">
            <a:extLst>
              <a:ext uri="{FF2B5EF4-FFF2-40B4-BE49-F238E27FC236}">
                <a16:creationId xmlns:a16="http://schemas.microsoft.com/office/drawing/2014/main" xmlns="" id="{23BE13D4-7828-8D5A-57CF-7989BCD99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24" y="115716"/>
            <a:ext cx="3058442" cy="1327364"/>
          </a:xfrm>
          <a:prstGeom prst="rect">
            <a:avLst/>
          </a:prstGeom>
        </p:spPr>
      </p:pic>
      <p:graphicFrame>
        <p:nvGraphicFramePr>
          <p:cNvPr id="31" name="Espaço Reservado para Conteúdo 4">
            <a:extLst>
              <a:ext uri="{FF2B5EF4-FFF2-40B4-BE49-F238E27FC236}">
                <a16:creationId xmlns:a16="http://schemas.microsoft.com/office/drawing/2014/main" xmlns="" id="{DBC09E21-75AE-E449-15DC-ED171858BA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473370"/>
              </p:ext>
            </p:extLst>
          </p:nvPr>
        </p:nvGraphicFramePr>
        <p:xfrm>
          <a:off x="845320" y="-16939"/>
          <a:ext cx="10501360" cy="8291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Caixa de texto 28">
            <a:extLst>
              <a:ext uri="{FF2B5EF4-FFF2-40B4-BE49-F238E27FC236}">
                <a16:creationId xmlns:a16="http://schemas.microsoft.com/office/drawing/2014/main" xmlns="" id="{3E9DAF5F-CF62-3216-1201-5F50DE5B4986}"/>
              </a:ext>
            </a:extLst>
          </p:cNvPr>
          <p:cNvSpPr txBox="1"/>
          <p:nvPr/>
        </p:nvSpPr>
        <p:spPr>
          <a:xfrm>
            <a:off x="196035" y="5960064"/>
            <a:ext cx="1078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1400" noProof="1">
                <a:solidFill>
                  <a:srgbClr val="0078D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SAÚDE MENTAL INTEGRAL</a:t>
            </a:r>
            <a:endParaRPr lang="pt-BR" altLang="zh-CN" sz="1400" noProof="1">
              <a:solidFill>
                <a:srgbClr val="0078D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Caixa de texto 24">
            <a:extLst>
              <a:ext uri="{FF2B5EF4-FFF2-40B4-BE49-F238E27FC236}">
                <a16:creationId xmlns:a16="http://schemas.microsoft.com/office/drawing/2014/main" xmlns="" id="{979CB6AE-1CC4-D2FC-DA4E-06F87C548938}"/>
              </a:ext>
            </a:extLst>
          </p:cNvPr>
          <p:cNvSpPr txBox="1"/>
          <p:nvPr/>
        </p:nvSpPr>
        <p:spPr>
          <a:xfrm>
            <a:off x="1275021" y="5994689"/>
            <a:ext cx="1050136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1457"/>
              </a:lnSpc>
            </a:pPr>
            <a:r>
              <a:rPr lang="pt-BR" sz="1500" noProof="1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possível melhorar muito a atenção em saúde mental no Brasil, com a concepção de Serviços Integrados à Rede de Atenção Psicossocial (RAPS) existente. </a:t>
            </a:r>
            <a:r>
              <a:rPr lang="pt-BR" altLang="zh-CN" sz="1500" noProof="1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Estes serviços podem se basear nas Regiões Administrativas, em parceria com hospitais e entidades beneficentes atuantes, aproveitando espaços já existentes.</a:t>
            </a:r>
          </a:p>
        </p:txBody>
      </p:sp>
    </p:spTree>
    <p:extLst>
      <p:ext uri="{BB962C8B-B14F-4D97-AF65-F5344CB8AC3E}">
        <p14:creationId xmlns:p14="http://schemas.microsoft.com/office/powerpoint/2010/main" val="155598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34D3CB-C817-2CAB-DC06-90BE7494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cap="all" dirty="0"/>
              <a:t>Um quadro preocupante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xmlns="" id="{7AF10FDE-C482-27EE-600D-98FF4BF9B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651663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FC7DCB0-A6E7-B649-3526-E8A0D4625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Embora não haja indicadores e estatísticas que confirmem, a percepção geral é de que há um agravamento drástico destes aspectos sociais.</a:t>
            </a:r>
          </a:p>
        </p:txBody>
      </p:sp>
    </p:spTree>
    <p:extLst>
      <p:ext uri="{BB962C8B-B14F-4D97-AF65-F5344CB8AC3E}">
        <p14:creationId xmlns:p14="http://schemas.microsoft.com/office/powerpoint/2010/main" val="155862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FCE3056-ADAD-C1AA-410E-D5DA64EEC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76" r="1654" b="15898"/>
          <a:stretch/>
        </p:blipFill>
        <p:spPr>
          <a:xfrm>
            <a:off x="1226820" y="114620"/>
            <a:ext cx="8291051" cy="3314380"/>
          </a:xfrm>
          <a:prstGeom prst="rect">
            <a:avLst/>
          </a:prstGeom>
        </p:spPr>
      </p:pic>
      <p:pic>
        <p:nvPicPr>
          <p:cNvPr id="5122" name="Picture 2" descr="Pessoas em situação de rua dormem em barracas e colchões embaixo do Viaduto João Goulart (Minhocão), no Centro de SP — Foto: TIAGO QUEIROZ/ESTADÃO CONTEÚDO">
            <a:extLst>
              <a:ext uri="{FF2B5EF4-FFF2-40B4-BE49-F238E27FC236}">
                <a16:creationId xmlns:a16="http://schemas.microsoft.com/office/drawing/2014/main" xmlns="" id="{E18F6001-5342-69B3-EE2C-5CA3DD8A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" y="3601720"/>
            <a:ext cx="4518660" cy="30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F49EBAA-CAB8-4916-1E13-F333F863A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00" t="44664" r="25250" b="15761"/>
          <a:stretch/>
        </p:blipFill>
        <p:spPr>
          <a:xfrm>
            <a:off x="5882640" y="3601720"/>
            <a:ext cx="6309360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3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92544266-CE34-13AF-EA8B-332D8FB16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407894"/>
              </p:ext>
            </p:extLst>
          </p:nvPr>
        </p:nvGraphicFramePr>
        <p:xfrm>
          <a:off x="512916" y="-253727"/>
          <a:ext cx="111530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409D1D2-6EC9-98D8-15AF-F4AFDE551CD1}"/>
              </a:ext>
            </a:extLst>
          </p:cNvPr>
          <p:cNvSpPr txBox="1">
            <a:spLocks/>
          </p:cNvSpPr>
          <p:nvPr/>
        </p:nvSpPr>
        <p:spPr>
          <a:xfrm>
            <a:off x="512915" y="412955"/>
            <a:ext cx="11153057" cy="76691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TENTATIVA DE SUICÍDIOS NO BRASIL 2023</a:t>
            </a:r>
            <a:endParaRPr lang="pt-BR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1FD0F6EF-11C5-4FF1-8DB5-2444ADC12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743111"/>
              </p:ext>
            </p:extLst>
          </p:nvPr>
        </p:nvGraphicFramePr>
        <p:xfrm>
          <a:off x="2094117" y="3521314"/>
          <a:ext cx="5343526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50098119-5346-21C3-3B0F-94C34FEE0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631935"/>
              </p:ext>
            </p:extLst>
          </p:nvPr>
        </p:nvGraphicFramePr>
        <p:xfrm>
          <a:off x="4765880" y="3500216"/>
          <a:ext cx="5343525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6383CAF-61C9-394C-1CB6-56DF241A6845}"/>
              </a:ext>
            </a:extLst>
          </p:cNvPr>
          <p:cNvSpPr txBox="1"/>
          <p:nvPr/>
        </p:nvSpPr>
        <p:spPr>
          <a:xfrm>
            <a:off x="-42346" y="6581001"/>
            <a:ext cx="6010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*Estimativa construída a partir dos dados de atendimento em São José dos Campos/SP</a:t>
            </a:r>
          </a:p>
        </p:txBody>
      </p:sp>
    </p:spTree>
    <p:extLst>
      <p:ext uri="{BB962C8B-B14F-4D97-AF65-F5344CB8AC3E}">
        <p14:creationId xmlns:p14="http://schemas.microsoft.com/office/powerpoint/2010/main" val="369267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873CCC1-615B-7F82-CF62-C5A01DCAE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2" t="13531" r="7944" b="16328"/>
          <a:stretch/>
        </p:blipFill>
        <p:spPr>
          <a:xfrm>
            <a:off x="280219" y="280219"/>
            <a:ext cx="8111614" cy="3693277"/>
          </a:xfrm>
          <a:prstGeom prst="rect">
            <a:avLst/>
          </a:prstGeom>
        </p:spPr>
      </p:pic>
      <p:pic>
        <p:nvPicPr>
          <p:cNvPr id="6146" name="Picture 2" descr="Image description">
            <a:extLst>
              <a:ext uri="{FF2B5EF4-FFF2-40B4-BE49-F238E27FC236}">
                <a16:creationId xmlns:a16="http://schemas.microsoft.com/office/drawing/2014/main" xmlns="" id="{B3EC9410-78E1-D014-7811-06E22E22E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45" y="2126857"/>
            <a:ext cx="4687336" cy="275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F12AADF-1462-E770-DC7D-EFAD6DFED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27" t="51859" r="22096" b="29882"/>
          <a:stretch/>
        </p:blipFill>
        <p:spPr>
          <a:xfrm>
            <a:off x="294968" y="4930066"/>
            <a:ext cx="10045878" cy="18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7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2507E6-8846-7CB0-347A-A83371B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446" y="5109822"/>
            <a:ext cx="6074275" cy="1325563"/>
          </a:xfrm>
        </p:spPr>
        <p:txBody>
          <a:bodyPr>
            <a:normAutofit/>
          </a:bodyPr>
          <a:lstStyle/>
          <a:p>
            <a:r>
              <a:rPr lang="pt-BR" dirty="0"/>
              <a:t>Canabis e Esquizofrenia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 descr="Gráfico, Gráfico de linhas&#10;&#10;Descrição gerada automaticamente">
            <a:extLst>
              <a:ext uri="{FF2B5EF4-FFF2-40B4-BE49-F238E27FC236}">
                <a16:creationId xmlns:a16="http://schemas.microsoft.com/office/drawing/2014/main" xmlns="" id="{6185C989-B743-6DF5-C799-C280A8B0B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949" y="151140"/>
            <a:ext cx="7451270" cy="428448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19EA7E9-8D3E-97DF-4A95-0BB568D98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7" y="478710"/>
            <a:ext cx="4539168" cy="5168100"/>
          </a:xfrm>
        </p:spPr>
        <p:txBody>
          <a:bodyPr>
            <a:normAutofit/>
          </a:bodyPr>
          <a:lstStyle/>
          <a:p>
            <a:r>
              <a:rPr lang="pt-BR" sz="1400" dirty="0">
                <a:latin typeface="+mj-lt"/>
              </a:rPr>
              <a:t>Maconha foi a causa de 25% dos casos de esquizofrenia em homens jovens na Dinamarca em 2022.</a:t>
            </a:r>
          </a:p>
          <a:p>
            <a:r>
              <a:rPr lang="pt-BR" sz="1400" dirty="0">
                <a:latin typeface="+mj-lt"/>
              </a:rPr>
              <a:t>É o que mostra estudo que seguiu toda a população adulta da Dinamarca desde 1972 e foi publicado em uma das melhores revistas de psiquiatria do mundo (</a:t>
            </a:r>
            <a:r>
              <a:rPr lang="pt-BR" sz="1400" dirty="0" err="1">
                <a:latin typeface="+mj-lt"/>
              </a:rPr>
              <a:t>Psychological</a:t>
            </a:r>
            <a:r>
              <a:rPr lang="pt-BR" sz="1400" dirty="0">
                <a:latin typeface="+mj-lt"/>
              </a:rPr>
              <a:t> Medicine, editada pela editora da </a:t>
            </a:r>
            <a:r>
              <a:rPr lang="pt-BR" sz="1400" dirty="0" err="1">
                <a:latin typeface="+mj-lt"/>
              </a:rPr>
              <a:t>Univ</a:t>
            </a:r>
            <a:r>
              <a:rPr lang="pt-BR" sz="1400" dirty="0">
                <a:latin typeface="+mj-lt"/>
              </a:rPr>
              <a:t> de Cambridge).</a:t>
            </a:r>
          </a:p>
          <a:p>
            <a:r>
              <a:rPr lang="pt-BR" sz="1400" dirty="0">
                <a:latin typeface="+mj-lt"/>
              </a:rPr>
              <a:t>O gráfico mostra que em homens (linha vermelha) a maconha era responsável por menos de 3% dos casos de esquizofrenia em 1972 e seu impacto foi aumentando até 22% em 2022.</a:t>
            </a:r>
          </a:p>
          <a:p>
            <a:r>
              <a:rPr lang="pt-BR" sz="1400" dirty="0" err="1">
                <a:latin typeface="+mj-lt"/>
              </a:rPr>
              <a:t>Association</a:t>
            </a:r>
            <a:r>
              <a:rPr lang="pt-BR" sz="1400" dirty="0">
                <a:latin typeface="+mj-lt"/>
              </a:rPr>
              <a:t> </a:t>
            </a:r>
            <a:r>
              <a:rPr lang="pt-BR" sz="1400" dirty="0" err="1">
                <a:latin typeface="+mj-lt"/>
              </a:rPr>
              <a:t>between</a:t>
            </a:r>
            <a:r>
              <a:rPr lang="pt-BR" sz="1400" dirty="0">
                <a:latin typeface="+mj-lt"/>
              </a:rPr>
              <a:t> cannabis use </a:t>
            </a:r>
            <a:r>
              <a:rPr lang="pt-BR" sz="1400" dirty="0" err="1">
                <a:latin typeface="+mj-lt"/>
              </a:rPr>
              <a:t>disorderand</a:t>
            </a:r>
            <a:r>
              <a:rPr lang="pt-BR" sz="1400" dirty="0">
                <a:latin typeface="+mj-lt"/>
              </a:rPr>
              <a:t> </a:t>
            </a:r>
            <a:r>
              <a:rPr lang="pt-BR" sz="1400" dirty="0" err="1">
                <a:latin typeface="+mj-lt"/>
              </a:rPr>
              <a:t>schizophrenia</a:t>
            </a:r>
            <a:r>
              <a:rPr lang="pt-BR" sz="1400" dirty="0">
                <a:latin typeface="+mj-lt"/>
              </a:rPr>
              <a:t> </a:t>
            </a:r>
            <a:r>
              <a:rPr lang="pt-BR" sz="1400" dirty="0" err="1">
                <a:latin typeface="+mj-lt"/>
              </a:rPr>
              <a:t>stronger</a:t>
            </a:r>
            <a:r>
              <a:rPr lang="pt-BR" sz="1400" dirty="0">
                <a:latin typeface="+mj-lt"/>
              </a:rPr>
              <a:t> in </a:t>
            </a:r>
            <a:r>
              <a:rPr lang="pt-BR" sz="1400" dirty="0" err="1">
                <a:latin typeface="+mj-lt"/>
              </a:rPr>
              <a:t>young</a:t>
            </a:r>
            <a:r>
              <a:rPr lang="pt-BR" sz="1400" dirty="0">
                <a:latin typeface="+mj-lt"/>
              </a:rPr>
              <a:t> </a:t>
            </a:r>
            <a:r>
              <a:rPr lang="pt-BR" sz="1400" dirty="0" err="1">
                <a:latin typeface="+mj-lt"/>
              </a:rPr>
              <a:t>malesthan</a:t>
            </a:r>
            <a:r>
              <a:rPr lang="pt-BR" sz="1400" dirty="0">
                <a:latin typeface="+mj-lt"/>
              </a:rPr>
              <a:t> in </a:t>
            </a:r>
            <a:r>
              <a:rPr lang="pt-BR" sz="1400" dirty="0" err="1">
                <a:latin typeface="+mj-lt"/>
              </a:rPr>
              <a:t>females</a:t>
            </a:r>
            <a:r>
              <a:rPr lang="pt-BR" sz="1400" dirty="0">
                <a:latin typeface="+mj-lt"/>
              </a:rPr>
              <a:t>. </a:t>
            </a:r>
            <a:r>
              <a:rPr lang="pt-BR" sz="1400" dirty="0" err="1">
                <a:latin typeface="+mj-lt"/>
              </a:rPr>
              <a:t>Psychological</a:t>
            </a:r>
            <a:r>
              <a:rPr lang="pt-BR" sz="1400" dirty="0">
                <a:latin typeface="+mj-lt"/>
              </a:rPr>
              <a:t> Medicine </a:t>
            </a:r>
            <a:r>
              <a:rPr lang="pt-BR" sz="1400" dirty="0">
                <a:latin typeface="+mj-lt"/>
                <a:hlinkClick r:id="rId3"/>
              </a:rPr>
              <a:t>https://doi.org/10.1017/S0033291723000880</a:t>
            </a:r>
            <a:endParaRPr lang="pt-BR" sz="1400" dirty="0">
              <a:latin typeface="+mj-lt"/>
            </a:endParaRPr>
          </a:p>
          <a:p>
            <a:r>
              <a:rPr lang="pt-BR" sz="1400" dirty="0">
                <a:latin typeface="+mj-lt"/>
              </a:rPr>
              <a:t>Aula com revisão das evidências dos impactos da maconha sobre saúde mental </a:t>
            </a:r>
            <a:r>
              <a:rPr lang="pt-BR" sz="1400" dirty="0">
                <a:latin typeface="+mj-lt"/>
                <a:hlinkClick r:id="rId4"/>
              </a:rPr>
              <a:t>https://www.youtube.com/watch?v=7OEQceZs1pQ</a:t>
            </a:r>
            <a:endParaRPr lang="pt-BR" sz="1400" dirty="0">
              <a:latin typeface="+mj-lt"/>
            </a:endParaRPr>
          </a:p>
          <a:p>
            <a:r>
              <a:rPr lang="pt-BR" sz="1400" dirty="0">
                <a:latin typeface="+mj-lt"/>
              </a:rPr>
              <a:t>Coletânea de artigos científicos </a:t>
            </a:r>
            <a:r>
              <a:rPr lang="pt-BR" sz="1400" dirty="0">
                <a:latin typeface="+mj-lt"/>
                <a:hlinkClick r:id="rId5"/>
              </a:rPr>
              <a:t>https://www.abp.org.br/maconha</a:t>
            </a:r>
            <a:endParaRPr lang="pt-BR" sz="1400" dirty="0">
              <a:latin typeface="+mj-lt"/>
            </a:endParaRPr>
          </a:p>
          <a:p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264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pecialistas temem que a decisão do CNJ de fechar os manicômios judiciários pode acarretar uma maior taxa de suicídio entre esses pacientes e o aumento da violência e do encarceramento">
            <a:extLst>
              <a:ext uri="{FF2B5EF4-FFF2-40B4-BE49-F238E27FC236}">
                <a16:creationId xmlns:a16="http://schemas.microsoft.com/office/drawing/2014/main" xmlns="" id="{416E4C47-6236-F940-1B65-B9CA924A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167" y="3651533"/>
            <a:ext cx="5291666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B5CDF19-978E-2701-9A3C-2865084A1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1" t="14176" r="7218" b="28161"/>
          <a:stretch/>
        </p:blipFill>
        <p:spPr>
          <a:xfrm>
            <a:off x="1346746" y="229905"/>
            <a:ext cx="9498508" cy="35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C01B151-9CA6-18C2-B84D-2A7C570D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Leitos Psiquiátricos por 1000 Habitantes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5928944-C2DD-F9AE-C951-4AB6A0FCC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2603" y="1799150"/>
            <a:ext cx="2957236" cy="823912"/>
          </a:xfrm>
        </p:spPr>
        <p:txBody>
          <a:bodyPr/>
          <a:lstStyle/>
          <a:p>
            <a:pPr algn="ctr"/>
            <a:r>
              <a:rPr lang="pt-BR" dirty="0"/>
              <a:t>BRASIL ATUAL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A9B134F4-4713-0BDD-D13C-AF356B8AB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12603" y="2623062"/>
            <a:ext cx="2957236" cy="3468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6600" dirty="0"/>
          </a:p>
          <a:p>
            <a:pPr marL="0" indent="0" algn="ctr">
              <a:buNone/>
            </a:pPr>
            <a:r>
              <a:rPr lang="pt-BR" sz="6600" dirty="0"/>
              <a:t>0,07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85D0EACC-4C01-BBE7-59CC-E2114214D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6964" y="1799150"/>
            <a:ext cx="2971800" cy="823912"/>
          </a:xfrm>
        </p:spPr>
        <p:txBody>
          <a:bodyPr/>
          <a:lstStyle/>
          <a:p>
            <a:pPr algn="ctr"/>
            <a:r>
              <a:rPr lang="pt-BR" dirty="0"/>
              <a:t>BRASIL MS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76B54C97-8BE1-E231-AB37-F5C50B2DF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6964" y="2623062"/>
            <a:ext cx="2971800" cy="3468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6600" dirty="0"/>
          </a:p>
          <a:p>
            <a:pPr marL="0" indent="0" algn="ctr">
              <a:buNone/>
            </a:pPr>
            <a:r>
              <a:rPr lang="pt-BR" sz="6600" dirty="0"/>
              <a:t>0,04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xmlns="" id="{B179E6C9-FEC5-CC82-3BA1-38BB90963BF8}"/>
              </a:ext>
            </a:extLst>
          </p:cNvPr>
          <p:cNvSpPr txBox="1">
            <a:spLocks/>
          </p:cNvSpPr>
          <p:nvPr/>
        </p:nvSpPr>
        <p:spPr>
          <a:xfrm>
            <a:off x="9053236" y="1799150"/>
            <a:ext cx="297180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PELO MUNDO</a:t>
            </a:r>
          </a:p>
        </p:txBody>
      </p:sp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xmlns="" id="{E45CA990-0E11-DC6A-C021-BBB96B98A023}"/>
              </a:ext>
            </a:extLst>
          </p:cNvPr>
          <p:cNvSpPr txBox="1">
            <a:spLocks/>
          </p:cNvSpPr>
          <p:nvPr/>
        </p:nvSpPr>
        <p:spPr>
          <a:xfrm>
            <a:off x="9053236" y="2623062"/>
            <a:ext cx="2971800" cy="346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6600" dirty="0"/>
          </a:p>
          <a:p>
            <a:pPr marL="0" indent="0" algn="ctr">
              <a:buNone/>
            </a:pPr>
            <a:r>
              <a:rPr lang="pt-BR" sz="6600" dirty="0"/>
              <a:t>0,75</a:t>
            </a:r>
          </a:p>
        </p:txBody>
      </p: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xmlns="" id="{C19FD4E0-C644-AED2-FEAF-DBA476E6CD1A}"/>
              </a:ext>
            </a:extLst>
          </p:cNvPr>
          <p:cNvSpPr txBox="1">
            <a:spLocks/>
          </p:cNvSpPr>
          <p:nvPr/>
        </p:nvSpPr>
        <p:spPr>
          <a:xfrm>
            <a:off x="6073096" y="1799150"/>
            <a:ext cx="297180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PRECONIZADO OMS</a:t>
            </a:r>
          </a:p>
        </p:txBody>
      </p:sp>
      <p:sp>
        <p:nvSpPr>
          <p:cNvPr id="12" name="Espaço Reservado para Conteúdo 7">
            <a:extLst>
              <a:ext uri="{FF2B5EF4-FFF2-40B4-BE49-F238E27FC236}">
                <a16:creationId xmlns:a16="http://schemas.microsoft.com/office/drawing/2014/main" xmlns="" id="{BD810939-081C-06A3-C449-88BB833A6BCA}"/>
              </a:ext>
            </a:extLst>
          </p:cNvPr>
          <p:cNvSpPr txBox="1">
            <a:spLocks/>
          </p:cNvSpPr>
          <p:nvPr/>
        </p:nvSpPr>
        <p:spPr>
          <a:xfrm>
            <a:off x="6073096" y="2623062"/>
            <a:ext cx="2971800" cy="346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6600" dirty="0"/>
          </a:p>
          <a:p>
            <a:pPr marL="0" indent="0" algn="ctr">
              <a:buNone/>
            </a:pPr>
            <a:r>
              <a:rPr lang="pt-BR" sz="6600" dirty="0"/>
              <a:t>0,30</a:t>
            </a:r>
          </a:p>
        </p:txBody>
      </p:sp>
      <p:pic>
        <p:nvPicPr>
          <p:cNvPr id="2050" name="Picture 2" descr="upload.wikimedia.org/wikipedia/commons/thumb/b/bf/...">
            <a:extLst>
              <a:ext uri="{FF2B5EF4-FFF2-40B4-BE49-F238E27FC236}">
                <a16:creationId xmlns:a16="http://schemas.microsoft.com/office/drawing/2014/main" xmlns="" id="{F2587264-986C-5507-EA5C-5DA8D050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12" y="4917665"/>
            <a:ext cx="1173419" cy="11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stema Único de Saúde (SUS): importância e funções - Mundo Educação">
            <a:extLst>
              <a:ext uri="{FF2B5EF4-FFF2-40B4-BE49-F238E27FC236}">
                <a16:creationId xmlns:a16="http://schemas.microsoft.com/office/drawing/2014/main" xmlns="" id="{F66E476B-22CD-4E58-CBC7-C5222A317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2" y="5063306"/>
            <a:ext cx="1712963" cy="10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pa Mundi Continentes Imagens – Download Grátis no Freepik">
            <a:extLst>
              <a:ext uri="{FF2B5EF4-FFF2-40B4-BE49-F238E27FC236}">
                <a16:creationId xmlns:a16="http://schemas.microsoft.com/office/drawing/2014/main" xmlns="" id="{9A3FF526-2691-BF70-E87C-73C72F9F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654" y="4880944"/>
            <a:ext cx="1712964" cy="12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MS alerta para a falta antibióticos capazes de combater superbactérias">
            <a:extLst>
              <a:ext uri="{FF2B5EF4-FFF2-40B4-BE49-F238E27FC236}">
                <a16:creationId xmlns:a16="http://schemas.microsoft.com/office/drawing/2014/main" xmlns="" id="{460AEA2D-1698-C60D-4B2B-5C7CD95DB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96" y="5063306"/>
            <a:ext cx="3003044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935943-B21B-8387-9713-EFE64FAC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HOSPITAIS PSIQUIÁTRICOS FILANTRÓPICOS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xmlns="" id="{70C2958E-57CA-43BE-E2F1-1F661DCAE21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808895"/>
              </p:ext>
            </p:extLst>
          </p:nvPr>
        </p:nvGraphicFramePr>
        <p:xfrm>
          <a:off x="503905" y="233616"/>
          <a:ext cx="7418438" cy="622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CCCD27E-230F-9213-708F-C58D032EC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8877" y="3960835"/>
            <a:ext cx="397223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600" dirty="0"/>
              <a:t>8.588 LEITOS</a:t>
            </a:r>
          </a:p>
        </p:txBody>
      </p:sp>
      <p:pic>
        <p:nvPicPr>
          <p:cNvPr id="7" name="Gráfico 6" descr="Dormir com preenchimento sólido">
            <a:extLst>
              <a:ext uri="{FF2B5EF4-FFF2-40B4-BE49-F238E27FC236}">
                <a16:creationId xmlns:a16="http://schemas.microsoft.com/office/drawing/2014/main" xmlns="" id="{A793FABD-2EEC-30AE-3FC0-F13C367F59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85006" y="2197844"/>
            <a:ext cx="1339645" cy="133964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80704B1-5CF1-8DE9-9671-AC5A423CB368}"/>
              </a:ext>
            </a:extLst>
          </p:cNvPr>
          <p:cNvSpPr txBox="1">
            <a:spLocks/>
          </p:cNvSpPr>
          <p:nvPr/>
        </p:nvSpPr>
        <p:spPr>
          <a:xfrm>
            <a:off x="838201" y="51098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/>
              <a:t>Em constante aprimoramento desde a década de 1920, são protagonistas na superação dos manicômios estatais.</a:t>
            </a:r>
          </a:p>
        </p:txBody>
      </p:sp>
    </p:spTree>
    <p:extLst>
      <p:ext uri="{BB962C8B-B14F-4D97-AF65-F5344CB8AC3E}">
        <p14:creationId xmlns:p14="http://schemas.microsoft.com/office/powerpoint/2010/main" val="3305144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386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Segoe Pro</vt:lpstr>
      <vt:lpstr>Segoe UI</vt:lpstr>
      <vt:lpstr>Segoe UI Semibold</vt:lpstr>
      <vt:lpstr>Tema do Office</vt:lpstr>
      <vt:lpstr>Saúde  Mental no Brasil </vt:lpstr>
      <vt:lpstr>Um quadro preocupante</vt:lpstr>
      <vt:lpstr>Apresentação do PowerPoint</vt:lpstr>
      <vt:lpstr>Apresentação do PowerPoint</vt:lpstr>
      <vt:lpstr>Apresentação do PowerPoint</vt:lpstr>
      <vt:lpstr>Canabis e Esquizofrenia</vt:lpstr>
      <vt:lpstr>Apresentação do PowerPoint</vt:lpstr>
      <vt:lpstr>Leitos Psiquiátricos por 1000 Habitantes</vt:lpstr>
      <vt:lpstr>HOSPITAIS PSIQUIÁTRICOS FILANTRÓPICOS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Mental no Brasil</dc:title>
  <dc:creator>Nelson Fernandes</dc:creator>
  <cp:lastModifiedBy>Ivan Cerqueira Filho</cp:lastModifiedBy>
  <cp:revision>16</cp:revision>
  <dcterms:created xsi:type="dcterms:W3CDTF">2023-06-25T11:04:32Z</dcterms:created>
  <dcterms:modified xsi:type="dcterms:W3CDTF">2023-06-29T17:13:15Z</dcterms:modified>
</cp:coreProperties>
</file>