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7" r:id="rId2"/>
    <p:sldId id="256" r:id="rId3"/>
    <p:sldId id="258" r:id="rId4"/>
    <p:sldId id="259" r:id="rId5"/>
    <p:sldId id="262" r:id="rId6"/>
    <p:sldId id="291" r:id="rId7"/>
    <p:sldId id="289" r:id="rId8"/>
    <p:sldId id="5837" r:id="rId9"/>
    <p:sldId id="5835" r:id="rId10"/>
    <p:sldId id="260" r:id="rId11"/>
    <p:sldId id="5838" r:id="rId12"/>
    <p:sldId id="5840" r:id="rId13"/>
    <p:sldId id="261" r:id="rId14"/>
    <p:sldId id="5841" r:id="rId15"/>
    <p:sldId id="283" r:id="rId16"/>
  </p:sldIdLst>
  <p:sldSz cx="12192000" cy="6858000"/>
  <p:notesSz cx="6858000" cy="9144000"/>
  <p:defaultTextStyle>
    <a:defPPr>
      <a:defRPr lang="en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97"/>
    <p:restoredTop sz="95884"/>
  </p:normalViewPr>
  <p:slideViewPr>
    <p:cSldViewPr snapToGrid="0">
      <p:cViewPr>
        <p:scale>
          <a:sx n="120" d="100"/>
          <a:sy n="120" d="100"/>
        </p:scale>
        <p:origin x="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F00269-46AB-1A4F-9028-88F90A293C1A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3BE341-10CD-9948-96CC-E95DFC28E12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862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5563" y="755650"/>
            <a:ext cx="6715125" cy="37766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37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24367">
              <a:defRPr/>
            </a:pPr>
            <a:endParaRPr lang="pt-BR" b="1" dirty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/>
              <a:cs typeface="ＭＳ Ｐゴシック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147D20-4241-44FF-A075-8484B80C355F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075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5563" y="755650"/>
            <a:ext cx="6715125" cy="37766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37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24367">
              <a:defRPr/>
            </a:pPr>
            <a:endParaRPr lang="pt-BR" b="1" dirty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/>
              <a:cs typeface="ＭＳ Ｐゴシック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147D20-4241-44FF-A075-8484B80C355F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431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5563" y="755650"/>
            <a:ext cx="6715125" cy="37766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37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24367">
              <a:defRPr/>
            </a:pPr>
            <a:endParaRPr lang="pt-BR" b="1" dirty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/>
              <a:cs typeface="ＭＳ Ｐゴシック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147D20-4241-44FF-A075-8484B80C355F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96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5563" y="755650"/>
            <a:ext cx="6715125" cy="37766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37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24367">
              <a:defRPr/>
            </a:pPr>
            <a:endParaRPr lang="pt-BR" b="1" dirty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/>
              <a:cs typeface="ＭＳ Ｐゴシック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147D20-4241-44FF-A075-8484B80C355F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524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5563" y="755650"/>
            <a:ext cx="6715125" cy="37766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37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24367">
              <a:defRPr/>
            </a:pPr>
            <a:endParaRPr lang="pt-BR" b="1" dirty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/>
              <a:cs typeface="ＭＳ Ｐゴシック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147D20-4241-44FF-A075-8484B80C355F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024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5563" y="755650"/>
            <a:ext cx="6715125" cy="37766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37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24367">
              <a:defRPr/>
            </a:pPr>
            <a:endParaRPr lang="pt-BR" b="1" dirty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/>
              <a:cs typeface="ＭＳ Ｐゴシック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147D20-4241-44FF-A075-8484B80C355F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329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5563" y="755650"/>
            <a:ext cx="6715125" cy="37766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37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24367">
              <a:defRPr/>
            </a:pPr>
            <a:endParaRPr lang="pt-BR" b="1" dirty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/>
              <a:cs typeface="ＭＳ Ｐゴシック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147D20-4241-44FF-A075-8484B80C355F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018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9C345-FF3D-7969-1E8D-A47ADE5331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E760CA-4796-397D-05DF-69F2449DC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77864-265E-37E2-7516-0B27EF41D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EE76-A93D-1C43-BE4F-8E9B6D4BB553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5B673-68C9-E82B-4290-74538EBCC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F9285-9841-28FF-B3B9-7240378CD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6AAA-1B7E-8E4C-8E5B-E81EC65A5BE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8332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FC620-C9C2-C60E-E26E-1ED10B0B2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A72A9A-CB53-F3E6-EC39-809727612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FDCD0-874F-B09A-3BA0-279932EE9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EE76-A93D-1C43-BE4F-8E9B6D4BB553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4F66F-B6C1-DC32-8AC3-30C6D90C2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B781B-7E38-58AA-2A92-4A22D3674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6AAA-1B7E-8E4C-8E5B-E81EC65A5BE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0810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95DEC6-F5C6-CA00-EA59-A03638DE70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B132E-FED0-F2B8-240D-FE0D50316D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D572C-16E1-A65B-000D-1820C315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EE76-A93D-1C43-BE4F-8E9B6D4BB553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A01E4-EA30-5686-19C7-4937111E9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401E7-077D-A2EC-97D5-25C2B7A39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6AAA-1B7E-8E4C-8E5B-E81EC65A5BE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3399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011CF-C3E7-C7B5-69D0-C730B51DC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FAC23-9CDE-4A9A-DAA4-3AF124996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11F1B-F1EA-AA68-AC34-594228331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EE76-A93D-1C43-BE4F-8E9B6D4BB553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44E78-CAED-77D5-2B0A-DAA89FB07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34AF5-4368-8E90-D31D-34DFB24AF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6AAA-1B7E-8E4C-8E5B-E81EC65A5BE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6941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5C9AA-946F-8BD5-65D2-FD3290227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326B38-FEE3-E2D5-C923-C5643BC1AD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6C87ED-4DFA-96A1-105A-C9B03F269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EE76-A93D-1C43-BE4F-8E9B6D4BB553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8522E-AC28-C9F8-44AD-C3E8C4E6F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FCC8E-76B3-86B4-F3C3-B82AE83FB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6AAA-1B7E-8E4C-8E5B-E81EC65A5BE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5877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D03E7-5B88-FEC6-42EA-FEA28BAB9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7F8E5-4742-54D7-9817-A23981DDB4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D0B88B-6E4C-B409-AF5F-330C231BB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5DA40F-3FE7-F9D8-3FEC-B5BB91F45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EE76-A93D-1C43-BE4F-8E9B6D4BB553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9417EF-94DF-57E7-B1D0-4FD7C8340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AB09DD-2BF3-1CA9-2250-288EBA269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6AAA-1B7E-8E4C-8E5B-E81EC65A5BE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2112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4BD56-2047-E845-735E-2EBBE6D0F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A14317-0D05-7FAC-C364-56632F934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5E4A36-44A5-DB51-01C8-F4452BE81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16CFEF-C090-DA2A-3300-EF9545179A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261AA5-F98E-F961-FAA9-DA69B6FF0E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C7F865-4A4A-8BB5-D867-9904301B8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EE76-A93D-1C43-BE4F-8E9B6D4BB553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4540AC-91CB-2A7B-1ADB-A240C809C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395218-E3DB-765C-7CF2-1B14A82BF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6AAA-1B7E-8E4C-8E5B-E81EC65A5BE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8806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B9B1C-DA35-EB6B-F2B6-DB94A037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F6F9EA-1580-30DE-CD8F-4562F0D4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EE76-A93D-1C43-BE4F-8E9B6D4BB553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4A9ADA-53B9-736F-4335-D265AF5A8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01FD15-49F0-6F88-5E9C-F9EF128D3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6AAA-1B7E-8E4C-8E5B-E81EC65A5BE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0693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BB4226-1194-2D86-535D-DA708841C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EE76-A93D-1C43-BE4F-8E9B6D4BB553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348D6-9B96-ED07-663D-0D97E6997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C005E0-5A5D-BC05-FEB3-96F1F3BAC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6AAA-1B7E-8E4C-8E5B-E81EC65A5BE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9225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45D43-8BA9-7ACD-51F8-8C2FE25AC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16353-A521-7F9C-834D-31728B243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2F609B-5C01-F458-037E-E5E6CC5441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B0EDB-E0D2-54AD-C1E6-D4CF1BB25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EE76-A93D-1C43-BE4F-8E9B6D4BB553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77A435-F148-4FE3-D83C-CCA66F5C9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D81327-B3BC-9258-76ED-2C8FADF64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6AAA-1B7E-8E4C-8E5B-E81EC65A5BE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2822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BCC75-2470-7FD8-8D06-D7D50B331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094385-8C9C-A350-CD27-8CFEC5A77B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E89BD4-DB33-5E36-93EA-F8BC78ACF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EBD940-3BF0-503B-24F5-7C0E21D40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8EE76-A93D-1C43-BE4F-8E9B6D4BB553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8596EE-4D6F-3C43-1D53-0251707F0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63D146-D2BA-B0D7-8F30-47755D6EE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76AAA-1B7E-8E4C-8E5B-E81EC65A5BE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9205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87C5D-D67C-78FF-1305-F51A6F872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EF6DD2-804E-B06E-34D2-FF94501E4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A47BF-CD68-B8FC-40BE-F0EDEDEABC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8EE76-A93D-1C43-BE4F-8E9B6D4BB553}" type="datetimeFigureOut">
              <a:rPr lang="pt-BR" smtClean="0"/>
              <a:t>28/11/2023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BF36E-EC28-A604-595E-6FF0A99BCB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3A242C-8BDD-30D5-F974-00134F8858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76AAA-1B7E-8E4C-8E5B-E81EC65A5BE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9088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gif"/><Relationship Id="rId7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10" Type="http://schemas.openxmlformats.org/officeDocument/2006/relationships/image" Target="../media/image24.gif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3.jpeg"/><Relationship Id="rId7" Type="http://schemas.openxmlformats.org/officeDocument/2006/relationships/image" Target="../media/image28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17.gif"/><Relationship Id="rId10" Type="http://schemas.openxmlformats.org/officeDocument/2006/relationships/image" Target="../media/image35.png"/><Relationship Id="rId4" Type="http://schemas.openxmlformats.org/officeDocument/2006/relationships/image" Target="../media/image31.jpeg"/><Relationship Id="rId9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29F4FEF-3F4E-4042-8E6D-C24E201FB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4" descr="Exército Brasileiro busca aumentar participação feminina nas missões da ONU  – Defesa Aérea &amp; Naval">
            <a:extLst>
              <a:ext uri="{FF2B5EF4-FFF2-40B4-BE49-F238E27FC236}">
                <a16:creationId xmlns:a16="http://schemas.microsoft.com/office/drawing/2014/main" id="{180E0011-1D76-9603-D33D-5D761A5FAF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6" r="1" b="5533"/>
          <a:stretch/>
        </p:blipFill>
        <p:spPr bwMode="auto">
          <a:xfrm>
            <a:off x="20" y="10"/>
            <a:ext cx="6105116" cy="4191736"/>
          </a:xfrm>
          <a:custGeom>
            <a:avLst/>
            <a:gdLst/>
            <a:ahLst/>
            <a:cxnLst/>
            <a:rect l="l" t="t" r="r" b="b"/>
            <a:pathLst>
              <a:path w="6105136" h="4191746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007468" y="4190779"/>
                  <a:pt x="1790648" y="4201115"/>
                  <a:pt x="1535079" y="4190306"/>
                </a:cubicBez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1">
            <a:extLst>
              <a:ext uri="{FF2B5EF4-FFF2-40B4-BE49-F238E27FC236}">
                <a16:creationId xmlns:a16="http://schemas.microsoft.com/office/drawing/2014/main" id="{E49A1ADA-499F-C815-DD89-9EC583A0F2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4" r="-2" b="9960"/>
          <a:stretch/>
        </p:blipFill>
        <p:spPr>
          <a:xfrm>
            <a:off x="462420" y="4304418"/>
            <a:ext cx="5414116" cy="2553582"/>
          </a:xfrm>
          <a:custGeom>
            <a:avLst/>
            <a:gdLst/>
            <a:ahLst/>
            <a:cxnLst/>
            <a:rect l="l" t="t" r="r" b="b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</p:spPr>
      </p:pic>
      <p:sp>
        <p:nvSpPr>
          <p:cNvPr id="11" name="Retângulo Arredondado 7">
            <a:extLst>
              <a:ext uri="{FF2B5EF4-FFF2-40B4-BE49-F238E27FC236}">
                <a16:creationId xmlns:a16="http://schemas.microsoft.com/office/drawing/2014/main" id="{4CD7CCA3-0901-B2DC-B890-3C79BD0239EC}"/>
              </a:ext>
            </a:extLst>
          </p:cNvPr>
          <p:cNvSpPr/>
          <p:nvPr/>
        </p:nvSpPr>
        <p:spPr>
          <a:xfrm>
            <a:off x="6089662" y="273534"/>
            <a:ext cx="5254614" cy="6636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5875"/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solidFill>
                  <a:schemeClr val="accent1">
                    <a:lumMod val="50000"/>
                  </a:schemeClr>
                </a:solidFill>
              </a:rPr>
              <a:t>Ministério da Defesa</a:t>
            </a:r>
          </a:p>
        </p:txBody>
      </p:sp>
      <p:sp>
        <p:nvSpPr>
          <p:cNvPr id="13" name="Text Box 1">
            <a:extLst>
              <a:ext uri="{FF2B5EF4-FFF2-40B4-BE49-F238E27FC236}">
                <a16:creationId xmlns:a16="http://schemas.microsoft.com/office/drawing/2014/main" id="{913FB241-0D7F-AC4A-6FD3-CE819CC16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0530" y="3603419"/>
            <a:ext cx="9220200" cy="12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t-BR" altLang="pt-BR" sz="2600" b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ea typeface="ＭＳ Ｐゴシック" panose="020B0600070205080204" pitchFamily="34" charset="-128"/>
              </a:rPr>
              <a:t>Plano Nacional de Mulheres, Paz e Segurança </a:t>
            </a:r>
          </a:p>
          <a:p>
            <a:pPr algn="ctr"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t-BR" altLang="pt-BR" sz="2600" b="1" dirty="0">
              <a:solidFill>
                <a:schemeClr val="accent1">
                  <a:lumMod val="50000"/>
                </a:schemeClr>
              </a:solidFill>
              <a:latin typeface="Arial Black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14" name="Picture 6" descr="http://ts1.mm.bing.net/th?&amp;id=HN.608043803220378792&amp;w=300&amp;h=300&amp;c=0&amp;pid=1.9&amp;rs=0&amp;p=0">
            <a:extLst>
              <a:ext uri="{FF2B5EF4-FFF2-40B4-BE49-F238E27FC236}">
                <a16:creationId xmlns:a16="http://schemas.microsoft.com/office/drawing/2014/main" id="{198DE6AB-5A82-26B3-A52A-42AFB95AB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9352" y="316453"/>
            <a:ext cx="594523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">
            <a:extLst>
              <a:ext uri="{FF2B5EF4-FFF2-40B4-BE49-F238E27FC236}">
                <a16:creationId xmlns:a16="http://schemas.microsoft.com/office/drawing/2014/main" id="{8CE1995A-212D-CF68-0E7E-57DA5E734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449" y="2223578"/>
            <a:ext cx="7999281" cy="12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t-BR" altLang="pt-BR" sz="2600" b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ea typeface="ＭＳ Ｐゴシック" panose="020B0600070205080204" pitchFamily="34" charset="-128"/>
              </a:rPr>
              <a:t>23</a:t>
            </a:r>
            <a:r>
              <a:rPr lang="pt-BR" altLang="pt-BR" sz="2600" b="1" baseline="300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ea typeface="ＭＳ Ｐゴシック" panose="020B0600070205080204" pitchFamily="34" charset="-128"/>
              </a:rPr>
              <a:t>a</a:t>
            </a:r>
            <a:r>
              <a:rPr lang="pt-BR" altLang="pt-BR" sz="2600" b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ea typeface="ＭＳ Ｐゴシック" panose="020B0600070205080204" pitchFamily="34" charset="-128"/>
              </a:rPr>
              <a:t> Reunião Extraordinária da CRE</a:t>
            </a:r>
          </a:p>
        </p:txBody>
      </p:sp>
      <p:sp>
        <p:nvSpPr>
          <p:cNvPr id="17" name="Text Box 1">
            <a:extLst>
              <a:ext uri="{FF2B5EF4-FFF2-40B4-BE49-F238E27FC236}">
                <a16:creationId xmlns:a16="http://schemas.microsoft.com/office/drawing/2014/main" id="{6D340145-BFE3-069F-DA90-EB9E7FCD9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7009" y="4835594"/>
            <a:ext cx="7999281" cy="12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t-BR" altLang="pt-BR" sz="2600" b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ea typeface="ＭＳ Ｐゴシック" panose="020B0600070205080204" pitchFamily="34" charset="-128"/>
              </a:rPr>
              <a:t>Capitão de Fragata (FN) Schneider</a:t>
            </a:r>
          </a:p>
        </p:txBody>
      </p:sp>
    </p:spTree>
    <p:extLst>
      <p:ext uri="{BB962C8B-B14F-4D97-AF65-F5344CB8AC3E}">
        <p14:creationId xmlns:p14="http://schemas.microsoft.com/office/powerpoint/2010/main" val="833359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tângulo Arredondado 25">
            <a:extLst>
              <a:ext uri="{FF2B5EF4-FFF2-40B4-BE49-F238E27FC236}">
                <a16:creationId xmlns:a16="http://schemas.microsoft.com/office/drawing/2014/main" id="{6700EAF3-B537-5FB1-B252-6529015291F7}"/>
              </a:ext>
            </a:extLst>
          </p:cNvPr>
          <p:cNvSpPr/>
          <p:nvPr/>
        </p:nvSpPr>
        <p:spPr>
          <a:xfrm>
            <a:off x="3597378" y="1035440"/>
            <a:ext cx="7596102" cy="47371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r>
              <a:rPr lang="pt-BR" sz="2400" b="1" dirty="0">
                <a:ea typeface="ＭＳ Ｐゴシック"/>
                <a:cs typeface="ＭＳ Ｐゴシック"/>
              </a:rPr>
              <a:t>Capacitação dos Centros Nacionais de </a:t>
            </a:r>
            <a:r>
              <a:rPr lang="pt-BR" sz="2400" b="1" dirty="0" err="1">
                <a:ea typeface="ＭＳ Ｐゴシック"/>
                <a:cs typeface="ＭＳ Ｐゴシック"/>
              </a:rPr>
              <a:t>Op</a:t>
            </a:r>
            <a:r>
              <a:rPr lang="pt-BR" sz="2400" b="1" dirty="0">
                <a:ea typeface="ＭＳ Ｐゴシック"/>
                <a:cs typeface="ＭＳ Ｐゴシック"/>
              </a:rPr>
              <a:t> Paz – PNA MPS</a:t>
            </a:r>
            <a:endParaRPr lang="pt-BR" sz="2400" b="1" dirty="0">
              <a:solidFill>
                <a:srgbClr val="00B0F0"/>
              </a:solidFill>
              <a:ea typeface="ＭＳ Ｐゴシック"/>
              <a:cs typeface="ＭＳ Ｐゴシック"/>
            </a:endParaRPr>
          </a:p>
        </p:txBody>
      </p:sp>
      <p:pic>
        <p:nvPicPr>
          <p:cNvPr id="16" name="Picture 13" descr="http://www.ccopab.eb.mil.br/somdapaz/images/stories/distintivo_sma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420" y="1670466"/>
            <a:ext cx="1613633" cy="223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C7E1DC23-F66B-BD4A-F1D2-8DB1CFB3598B}"/>
              </a:ext>
            </a:extLst>
          </p:cNvPr>
          <p:cNvSpPr/>
          <p:nvPr/>
        </p:nvSpPr>
        <p:spPr>
          <a:xfrm>
            <a:off x="2907055" y="1764293"/>
            <a:ext cx="897674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itchFamily="2" charset="2"/>
              <a:buChar char="Ø"/>
            </a:pPr>
            <a:r>
              <a:rPr lang="pt-BR" altLang="pt-BR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MS PGothic" panose="020B0600070205080204" pitchFamily="34" charset="-128"/>
                <a:cs typeface="Calibri Light" panose="020F0302020204030204" pitchFamily="34" charset="0"/>
              </a:rPr>
              <a:t>Estágio de Preparação de Jornalistas e Assessores de Imprensa para Áreas de Conflito; e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pt-BR" altLang="pt-BR" sz="1400" b="1" dirty="0">
              <a:solidFill>
                <a:schemeClr val="accent5">
                  <a:lumMod val="50000"/>
                </a:schemeClr>
              </a:solidFill>
              <a:latin typeface="+mj-lt"/>
              <a:ea typeface="MS PGothic" panose="020B0600070205080204" pitchFamily="34" charset="-128"/>
              <a:cs typeface="Calibri Light" panose="020F0302020204030204" pitchFamily="34" charset="0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pt-BR" altLang="pt-BR" sz="24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Calibri Light" panose="020F0302020204030204" pitchFamily="34" charset="0"/>
              </a:rPr>
              <a:t>Estágio Setorial de Preparação Específica de Militares do Segmento Feminino para Operações de Paz.</a:t>
            </a:r>
          </a:p>
        </p:txBody>
      </p:sp>
      <p:pic>
        <p:nvPicPr>
          <p:cNvPr id="3" name="Picture 6" descr="http://ts1.mm.bing.net/th?&amp;id=HN.608043803220378792&amp;w=300&amp;h=300&amp;c=0&amp;pid=1.9&amp;rs=0&amp;p=0">
            <a:extLst>
              <a:ext uri="{FF2B5EF4-FFF2-40B4-BE49-F238E27FC236}">
                <a16:creationId xmlns:a16="http://schemas.microsoft.com/office/drawing/2014/main" id="{CA261FFC-FBBB-88E4-A6EA-07E71B148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89" y="89916"/>
            <a:ext cx="594523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Arredondado 7">
            <a:extLst>
              <a:ext uri="{FF2B5EF4-FFF2-40B4-BE49-F238E27FC236}">
                <a16:creationId xmlns:a16="http://schemas.microsoft.com/office/drawing/2014/main" id="{EB8A9C75-69C5-EDA9-FE78-D143750EA13B}"/>
              </a:ext>
            </a:extLst>
          </p:cNvPr>
          <p:cNvSpPr/>
          <p:nvPr/>
        </p:nvSpPr>
        <p:spPr>
          <a:xfrm>
            <a:off x="1315549" y="168701"/>
            <a:ext cx="10471638" cy="4540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5875"/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800" b="1" dirty="0">
                <a:solidFill>
                  <a:schemeClr val="accent1">
                    <a:lumMod val="50000"/>
                  </a:schemeClr>
                </a:solidFill>
              </a:rPr>
              <a:t>Ações em prol do </a:t>
            </a:r>
            <a:r>
              <a:rPr lang="pt-BR" sz="3800" b="1" dirty="0" err="1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pt-BR" sz="3800" b="1" dirty="0">
                <a:solidFill>
                  <a:schemeClr val="accent1">
                    <a:lumMod val="50000"/>
                  </a:schemeClr>
                </a:solidFill>
              </a:rPr>
              <a:t> PNA MPS</a:t>
            </a:r>
          </a:p>
        </p:txBody>
      </p:sp>
      <p:pic>
        <p:nvPicPr>
          <p:cNvPr id="5" name="Imagem 15">
            <a:extLst>
              <a:ext uri="{FF2B5EF4-FFF2-40B4-BE49-F238E27FC236}">
                <a16:creationId xmlns:a16="http://schemas.microsoft.com/office/drawing/2014/main" id="{1EC9D1B3-9009-5386-C1C1-BC2751FFD9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89" y="4280952"/>
            <a:ext cx="3510249" cy="2051755"/>
          </a:xfrm>
          <a:prstGeom prst="rect">
            <a:avLst/>
          </a:prstGeom>
        </p:spPr>
      </p:pic>
      <p:pic>
        <p:nvPicPr>
          <p:cNvPr id="7" name="Imagem 9">
            <a:extLst>
              <a:ext uri="{FF2B5EF4-FFF2-40B4-BE49-F238E27FC236}">
                <a16:creationId xmlns:a16="http://schemas.microsoft.com/office/drawing/2014/main" id="{0B784C1F-916B-0B7D-42B9-E728C9B5E4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9600" y="4066337"/>
            <a:ext cx="3557587" cy="24809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FF9C76-2AC8-6495-1A67-133530DDC7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484" b="4662"/>
          <a:stretch/>
        </p:blipFill>
        <p:spPr>
          <a:xfrm>
            <a:off x="3962401" y="3908458"/>
            <a:ext cx="3860800" cy="278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2191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tângulo Arredondado 25">
            <a:extLst>
              <a:ext uri="{FF2B5EF4-FFF2-40B4-BE49-F238E27FC236}">
                <a16:creationId xmlns:a16="http://schemas.microsoft.com/office/drawing/2014/main" id="{6700EAF3-B537-5FB1-B252-6529015291F7}"/>
              </a:ext>
            </a:extLst>
          </p:cNvPr>
          <p:cNvSpPr/>
          <p:nvPr/>
        </p:nvSpPr>
        <p:spPr>
          <a:xfrm>
            <a:off x="2567850" y="1073846"/>
            <a:ext cx="7596102" cy="47371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r>
              <a:rPr lang="pt-BR" sz="2400" b="1" dirty="0">
                <a:ea typeface="ＭＳ Ｐゴシック"/>
                <a:cs typeface="ＭＳ Ｐゴシック"/>
              </a:rPr>
              <a:t>Intercâmbio dos Centros Nacionais de </a:t>
            </a:r>
            <a:r>
              <a:rPr lang="pt-BR" sz="2400" b="1" dirty="0" err="1">
                <a:ea typeface="ＭＳ Ｐゴシック"/>
                <a:cs typeface="ＭＳ Ｐゴシック"/>
              </a:rPr>
              <a:t>Op</a:t>
            </a:r>
            <a:r>
              <a:rPr lang="pt-BR" sz="2400" b="1" dirty="0">
                <a:ea typeface="ＭＳ Ｐゴシック"/>
                <a:cs typeface="ＭＳ Ｐゴシック"/>
              </a:rPr>
              <a:t> Paz – PNA MPS</a:t>
            </a:r>
            <a:endParaRPr lang="pt-BR" sz="2400" b="1" dirty="0">
              <a:solidFill>
                <a:srgbClr val="00B0F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C7E1DC23-F66B-BD4A-F1D2-8DB1CFB3598B}"/>
              </a:ext>
            </a:extLst>
          </p:cNvPr>
          <p:cNvSpPr/>
          <p:nvPr/>
        </p:nvSpPr>
        <p:spPr>
          <a:xfrm>
            <a:off x="1607626" y="1917764"/>
            <a:ext cx="897674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pt-BR" altLang="pt-BR" sz="2400" b="1" i="1" dirty="0">
                <a:solidFill>
                  <a:schemeClr val="accent5">
                    <a:lumMod val="50000"/>
                  </a:schemeClr>
                </a:solidFill>
                <a:latin typeface="+mj-lt"/>
                <a:ea typeface="MS PGothic" panose="020B0600070205080204" pitchFamily="34" charset="-128"/>
                <a:cs typeface="Calibri Light" panose="020F0302020204030204" pitchFamily="34" charset="0"/>
              </a:rPr>
              <a:t>Training </a:t>
            </a:r>
            <a:r>
              <a:rPr lang="pt-BR" altLang="pt-BR" sz="2400" b="1" i="1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MS PGothic" panose="020B0600070205080204" pitchFamily="34" charset="-128"/>
                <a:cs typeface="Calibri Light" panose="020F0302020204030204" pitchFamily="34" charset="0"/>
              </a:rPr>
              <a:t>of</a:t>
            </a:r>
            <a:r>
              <a:rPr lang="pt-BR" altLang="pt-BR" sz="2400" b="1" i="1" dirty="0">
                <a:solidFill>
                  <a:schemeClr val="accent5">
                    <a:lumMod val="50000"/>
                  </a:schemeClr>
                </a:solidFill>
                <a:latin typeface="+mj-lt"/>
                <a:ea typeface="MS PGothic" panose="020B0600070205080204" pitchFamily="34" charset="-128"/>
                <a:cs typeface="Calibri Light" panose="020F0302020204030204" pitchFamily="34" charset="0"/>
              </a:rPr>
              <a:t> </a:t>
            </a:r>
            <a:r>
              <a:rPr lang="pt-BR" altLang="pt-BR" sz="2400" b="1" i="1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MS PGothic" panose="020B0600070205080204" pitchFamily="34" charset="-128"/>
                <a:cs typeface="Calibri Light" panose="020F0302020204030204" pitchFamily="34" charset="0"/>
              </a:rPr>
              <a:t>Trainers</a:t>
            </a:r>
            <a:r>
              <a:rPr lang="pt-BR" altLang="pt-BR" sz="2400" b="1" i="1" dirty="0">
                <a:solidFill>
                  <a:schemeClr val="accent5">
                    <a:lumMod val="50000"/>
                  </a:schemeClr>
                </a:solidFill>
                <a:latin typeface="+mj-lt"/>
                <a:ea typeface="MS PGothic" panose="020B0600070205080204" pitchFamily="34" charset="-128"/>
                <a:cs typeface="Calibri Light" panose="020F0302020204030204" pitchFamily="34" charset="0"/>
              </a:rPr>
              <a:t> </a:t>
            </a:r>
            <a:r>
              <a:rPr lang="pt-BR" altLang="pt-BR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MS PGothic" panose="020B0600070205080204" pitchFamily="34" charset="-128"/>
                <a:cs typeface="Calibri Light" panose="020F0302020204030204" pitchFamily="34" charset="0"/>
              </a:rPr>
              <a:t>(TOT) </a:t>
            </a:r>
            <a:r>
              <a:rPr lang="pt-BR" altLang="pt-BR" sz="24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Calibri Light" panose="020F0302020204030204" pitchFamily="34" charset="0"/>
              </a:rPr>
              <a:t>Curso de Observadores Miliares </a:t>
            </a:r>
            <a:r>
              <a:rPr lang="pt-BR" altLang="pt-BR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MS PGothic" panose="020B0600070205080204" pitchFamily="34" charset="-128"/>
                <a:cs typeface="Calibri Light" panose="020F0302020204030204" pitchFamily="34" charset="0"/>
              </a:rPr>
              <a:t> na Alemanha; e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pt-BR" altLang="pt-BR" sz="1400" b="1" dirty="0">
              <a:solidFill>
                <a:schemeClr val="accent5">
                  <a:lumMod val="50000"/>
                </a:schemeClr>
              </a:solidFill>
              <a:latin typeface="+mj-lt"/>
              <a:ea typeface="MS PGothic" panose="020B0600070205080204" pitchFamily="34" charset="-128"/>
              <a:cs typeface="Calibri Light" panose="020F0302020204030204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pt-BR" altLang="pt-BR" sz="24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Calibri Light" panose="020F0302020204030204" pitchFamily="34" charset="0"/>
              </a:rPr>
              <a:t>Instrutora Convidada no Curso de Observadores Miliares no Canadá.</a:t>
            </a:r>
            <a:endParaRPr lang="pt-BR" altLang="pt-BR" sz="2400" b="1" dirty="0">
              <a:solidFill>
                <a:schemeClr val="accent5">
                  <a:lumMod val="50000"/>
                </a:schemeClr>
              </a:solidFill>
              <a:latin typeface="+mj-lt"/>
              <a:ea typeface="MS PGothic" panose="020B0600070205080204" pitchFamily="34" charset="-128"/>
              <a:cs typeface="Calibri Light" panose="020F0302020204030204" pitchFamily="34" charset="0"/>
            </a:endParaRPr>
          </a:p>
        </p:txBody>
      </p:sp>
      <p:pic>
        <p:nvPicPr>
          <p:cNvPr id="3" name="Picture 6" descr="http://ts1.mm.bing.net/th?&amp;id=HN.608043803220378792&amp;w=300&amp;h=300&amp;c=0&amp;pid=1.9&amp;rs=0&amp;p=0">
            <a:extLst>
              <a:ext uri="{FF2B5EF4-FFF2-40B4-BE49-F238E27FC236}">
                <a16:creationId xmlns:a16="http://schemas.microsoft.com/office/drawing/2014/main" id="{CA261FFC-FBBB-88E4-A6EA-07E71B148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89" y="89916"/>
            <a:ext cx="594523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Arredondado 7">
            <a:extLst>
              <a:ext uri="{FF2B5EF4-FFF2-40B4-BE49-F238E27FC236}">
                <a16:creationId xmlns:a16="http://schemas.microsoft.com/office/drawing/2014/main" id="{EB8A9C75-69C5-EDA9-FE78-D143750EA13B}"/>
              </a:ext>
            </a:extLst>
          </p:cNvPr>
          <p:cNvSpPr/>
          <p:nvPr/>
        </p:nvSpPr>
        <p:spPr>
          <a:xfrm>
            <a:off x="1315549" y="168701"/>
            <a:ext cx="10471638" cy="4540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5875"/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800" b="1" dirty="0">
                <a:solidFill>
                  <a:schemeClr val="accent1">
                    <a:lumMod val="50000"/>
                  </a:schemeClr>
                </a:solidFill>
              </a:rPr>
              <a:t>Ações em prol do </a:t>
            </a:r>
            <a:r>
              <a:rPr lang="pt-BR" sz="3800" b="1" dirty="0" err="1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pt-BR" sz="3800" b="1" dirty="0">
                <a:solidFill>
                  <a:schemeClr val="accent1">
                    <a:lumMod val="50000"/>
                  </a:schemeClr>
                </a:solidFill>
              </a:rPr>
              <a:t> PNA MPS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E06A7E-914B-F8E5-4898-61F7960D3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626" y="3936130"/>
            <a:ext cx="3584345" cy="2631983"/>
          </a:xfrm>
          <a:prstGeom prst="rect">
            <a:avLst/>
          </a:prstGeom>
        </p:spPr>
      </p:pic>
      <p:pic>
        <p:nvPicPr>
          <p:cNvPr id="1026" name="Picture 2" descr="instrutora ccopab canada maio23 001">
            <a:extLst>
              <a:ext uri="{FF2B5EF4-FFF2-40B4-BE49-F238E27FC236}">
                <a16:creationId xmlns:a16="http://schemas.microsoft.com/office/drawing/2014/main" id="{56BD1E84-ADE0-DFCC-0DA2-F800F84F11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0" r="8853"/>
          <a:stretch/>
        </p:blipFill>
        <p:spPr bwMode="auto">
          <a:xfrm>
            <a:off x="6240099" y="3936129"/>
            <a:ext cx="3670465" cy="263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49645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tângulo Arredondado 25">
            <a:extLst>
              <a:ext uri="{FF2B5EF4-FFF2-40B4-BE49-F238E27FC236}">
                <a16:creationId xmlns:a16="http://schemas.microsoft.com/office/drawing/2014/main" id="{6700EAF3-B537-5FB1-B252-6529015291F7}"/>
              </a:ext>
            </a:extLst>
          </p:cNvPr>
          <p:cNvSpPr/>
          <p:nvPr/>
        </p:nvSpPr>
        <p:spPr>
          <a:xfrm>
            <a:off x="2567850" y="889322"/>
            <a:ext cx="7596102" cy="47371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r>
              <a:rPr lang="pt-BR" sz="2400" b="1" dirty="0">
                <a:ea typeface="ＭＳ Ｐゴシック"/>
                <a:cs typeface="ＭＳ Ｐゴシック"/>
              </a:rPr>
              <a:t>Adestramentos </a:t>
            </a:r>
            <a:r>
              <a:rPr lang="pt-BR" sz="2400" b="1" dirty="0" err="1">
                <a:ea typeface="ＭＳ Ｐゴシック"/>
                <a:cs typeface="ＭＳ Ｐゴシック"/>
              </a:rPr>
              <a:t>OpPaz</a:t>
            </a:r>
            <a:r>
              <a:rPr lang="pt-BR" sz="2400" b="1" dirty="0">
                <a:ea typeface="ＭＳ Ｐゴシック"/>
                <a:cs typeface="ＭＳ Ｐゴシック"/>
              </a:rPr>
              <a:t>/</a:t>
            </a:r>
            <a:r>
              <a:rPr lang="pt-BR" sz="2400" b="1" dirty="0" err="1">
                <a:ea typeface="ＭＳ Ｐゴシック"/>
                <a:cs typeface="ＭＳ Ｐゴシック"/>
              </a:rPr>
              <a:t>OpHum</a:t>
            </a:r>
            <a:r>
              <a:rPr lang="pt-BR" sz="2400" b="1" dirty="0">
                <a:ea typeface="ＭＳ Ｐゴシック"/>
                <a:cs typeface="ＭＳ Ｐゴシック"/>
              </a:rPr>
              <a:t> – PNA MPS</a:t>
            </a:r>
            <a:endParaRPr lang="pt-BR" sz="2400" b="1" dirty="0">
              <a:solidFill>
                <a:srgbClr val="00B0F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C7E1DC23-F66B-BD4A-F1D2-8DB1CFB3598B}"/>
              </a:ext>
            </a:extLst>
          </p:cNvPr>
          <p:cNvSpPr/>
          <p:nvPr/>
        </p:nvSpPr>
        <p:spPr>
          <a:xfrm>
            <a:off x="1607625" y="1608394"/>
            <a:ext cx="897674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pt-BR" altLang="pt-BR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MS PGothic" panose="020B0600070205080204" pitchFamily="34" charset="-128"/>
                <a:cs typeface="Calibri Light" panose="020F0302020204030204" pitchFamily="34" charset="0"/>
              </a:rPr>
              <a:t>Grupamento Operativo de Fuzileiros Navais - Companhia de Reação Rápida;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pt-BR" altLang="pt-BR" sz="1400" b="1" dirty="0">
              <a:solidFill>
                <a:schemeClr val="accent5">
                  <a:lumMod val="50000"/>
                </a:schemeClr>
              </a:solidFill>
              <a:latin typeface="+mj-lt"/>
              <a:ea typeface="MS PGothic" panose="020B0600070205080204" pitchFamily="34" charset="-128"/>
              <a:cs typeface="Calibri Light" panose="020F0302020204030204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pt-BR" altLang="pt-BR" sz="24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Calibri Light" panose="020F0302020204030204" pitchFamily="34" charset="0"/>
              </a:rPr>
              <a:t>Pelotão de Engajamento, Operação Paraná; e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pt-BR" altLang="pt-BR" sz="1400" b="1" dirty="0">
              <a:solidFill>
                <a:schemeClr val="accent5">
                  <a:lumMod val="50000"/>
                </a:schemeClr>
              </a:solidFill>
              <a:latin typeface="+mj-lt"/>
              <a:cs typeface="Calibri Light" panose="020F0302020204030204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pt-BR" altLang="pt-BR" sz="24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Calibri Light" panose="020F0302020204030204" pitchFamily="34" charset="0"/>
              </a:rPr>
              <a:t>Preparação de Contingente para a Operação Acolhida.</a:t>
            </a:r>
            <a:endParaRPr lang="pt-BR" altLang="pt-BR" sz="2400" b="1" dirty="0">
              <a:solidFill>
                <a:schemeClr val="accent5">
                  <a:lumMod val="50000"/>
                </a:schemeClr>
              </a:solidFill>
              <a:latin typeface="+mj-lt"/>
              <a:ea typeface="MS PGothic" panose="020B0600070205080204" pitchFamily="34" charset="-128"/>
              <a:cs typeface="Calibri Light" panose="020F0302020204030204" pitchFamily="34" charset="0"/>
            </a:endParaRPr>
          </a:p>
        </p:txBody>
      </p:sp>
      <p:pic>
        <p:nvPicPr>
          <p:cNvPr id="3" name="Picture 6" descr="http://ts1.mm.bing.net/th?&amp;id=HN.608043803220378792&amp;w=300&amp;h=300&amp;c=0&amp;pid=1.9&amp;rs=0&amp;p=0">
            <a:extLst>
              <a:ext uri="{FF2B5EF4-FFF2-40B4-BE49-F238E27FC236}">
                <a16:creationId xmlns:a16="http://schemas.microsoft.com/office/drawing/2014/main" id="{CA261FFC-FBBB-88E4-A6EA-07E71B148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89" y="89916"/>
            <a:ext cx="594523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Arredondado 7">
            <a:extLst>
              <a:ext uri="{FF2B5EF4-FFF2-40B4-BE49-F238E27FC236}">
                <a16:creationId xmlns:a16="http://schemas.microsoft.com/office/drawing/2014/main" id="{EB8A9C75-69C5-EDA9-FE78-D143750EA13B}"/>
              </a:ext>
            </a:extLst>
          </p:cNvPr>
          <p:cNvSpPr/>
          <p:nvPr/>
        </p:nvSpPr>
        <p:spPr>
          <a:xfrm>
            <a:off x="1315549" y="168701"/>
            <a:ext cx="10471638" cy="4540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5875"/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800" b="1" dirty="0">
                <a:solidFill>
                  <a:schemeClr val="accent1">
                    <a:lumMod val="50000"/>
                  </a:schemeClr>
                </a:solidFill>
              </a:rPr>
              <a:t>Ações em prol do </a:t>
            </a:r>
            <a:r>
              <a:rPr lang="pt-BR" sz="3800" b="1" dirty="0" err="1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pt-BR" sz="3800" b="1" dirty="0">
                <a:solidFill>
                  <a:schemeClr val="accent1">
                    <a:lumMod val="50000"/>
                  </a:schemeClr>
                </a:solidFill>
              </a:rPr>
              <a:t> PNA MPS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81C379-F9EA-EFF8-E0EC-70090FD249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67" t="-1794" r="4227" b="1794"/>
          <a:stretch/>
        </p:blipFill>
        <p:spPr>
          <a:xfrm>
            <a:off x="770812" y="3976998"/>
            <a:ext cx="3323341" cy="26203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A0A989-25A8-01B6-183D-58A6FFDF17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329"/>
          <a:stretch/>
        </p:blipFill>
        <p:spPr>
          <a:xfrm>
            <a:off x="8097848" y="4024007"/>
            <a:ext cx="3809045" cy="25263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22AC5D-E4A8-1776-AD5B-B506EEC289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5178"/>
          <a:stretch/>
        </p:blipFill>
        <p:spPr>
          <a:xfrm>
            <a:off x="4418535" y="4043541"/>
            <a:ext cx="3181190" cy="252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5291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674564" y="2710039"/>
            <a:ext cx="9317039" cy="3640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tabLst>
                <a:tab pos="180340" algn="l"/>
              </a:tabLst>
            </a:pPr>
            <a:r>
              <a:rPr lang="pt-BR" sz="2400" b="1" kern="150" dirty="0">
                <a:solidFill>
                  <a:schemeClr val="accent5">
                    <a:lumMod val="50000"/>
                  </a:schemeClr>
                </a:solidFill>
                <a:latin typeface="+mj-lt"/>
                <a:ea typeface="SimSun" panose="02010600030101010101" pitchFamily="2" charset="-122"/>
                <a:cs typeface="Calibri" panose="020F0502020204030204" pitchFamily="34" charset="0"/>
              </a:rPr>
              <a:t>- São membros </a:t>
            </a:r>
            <a:r>
              <a:rPr lang="pt-BR" sz="2400" kern="150" dirty="0">
                <a:solidFill>
                  <a:schemeClr val="accent5">
                    <a:lumMod val="50000"/>
                  </a:schemeClr>
                </a:solidFill>
                <a:latin typeface="+mj-lt"/>
                <a:ea typeface="SimSun" panose="02010600030101010101" pitchFamily="2" charset="-122"/>
                <a:cs typeface="Calibri" panose="020F0502020204030204" pitchFamily="34" charset="0"/>
              </a:rPr>
              <a:t>os </a:t>
            </a:r>
            <a:r>
              <a:rPr lang="pt-BR" sz="2400" b="1" kern="150" dirty="0">
                <a:solidFill>
                  <a:schemeClr val="accent5">
                    <a:lumMod val="50000"/>
                  </a:schemeClr>
                </a:solidFill>
                <a:latin typeface="+mj-lt"/>
                <a:ea typeface="SimSun" panose="02010600030101010101" pitchFamily="2" charset="-122"/>
                <a:cs typeface="Calibri" panose="020F0502020204030204" pitchFamily="34" charset="0"/>
              </a:rPr>
              <a:t>Centros de Treinamento para missões de paz </a:t>
            </a:r>
            <a:r>
              <a:rPr lang="pt-BR" sz="2400" kern="150" dirty="0">
                <a:solidFill>
                  <a:schemeClr val="accent5">
                    <a:lumMod val="50000"/>
                  </a:schemeClr>
                </a:solidFill>
                <a:latin typeface="+mj-lt"/>
                <a:ea typeface="SimSun" panose="02010600030101010101" pitchFamily="2" charset="-122"/>
                <a:cs typeface="Calibri" panose="020F0502020204030204" pitchFamily="34" charset="0"/>
              </a:rPr>
              <a:t>dos países da América Latina e do Caribe, </a:t>
            </a:r>
            <a:r>
              <a:rPr lang="pt-BR" sz="2400" b="1" kern="150" dirty="0">
                <a:solidFill>
                  <a:schemeClr val="accent5">
                    <a:lumMod val="50000"/>
                  </a:schemeClr>
                </a:solidFill>
                <a:latin typeface="+mj-lt"/>
                <a:ea typeface="SimSun" panose="02010600030101010101" pitchFamily="2" charset="-122"/>
                <a:cs typeface="Calibri" panose="020F0502020204030204" pitchFamily="34" charset="0"/>
              </a:rPr>
              <a:t>promovendo capacitações </a:t>
            </a:r>
            <a:r>
              <a:rPr lang="pt-BR" sz="2400" kern="150" dirty="0">
                <a:solidFill>
                  <a:schemeClr val="accent5">
                    <a:lumMod val="50000"/>
                  </a:schemeClr>
                </a:solidFill>
                <a:latin typeface="+mj-lt"/>
                <a:ea typeface="SimSun" panose="02010600030101010101" pitchFamily="2" charset="-122"/>
                <a:cs typeface="Calibri" panose="020F0502020204030204" pitchFamily="34" charset="0"/>
              </a:rPr>
              <a:t>às Forças Armadas, Forças Policiais e Civis que participarão de Operações de Paz. </a:t>
            </a:r>
          </a:p>
          <a:p>
            <a:pPr lvl="0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tabLst>
                <a:tab pos="180340" algn="l"/>
              </a:tabLst>
            </a:pPr>
            <a:r>
              <a:rPr lang="pt-BR" sz="2400" b="1" kern="150" dirty="0">
                <a:solidFill>
                  <a:srgbClr val="FF0000"/>
                </a:solidFill>
                <a:latin typeface="+mj-lt"/>
                <a:ea typeface="SimSun" panose="02010600030101010101" pitchFamily="2" charset="-122"/>
                <a:cs typeface="Calibri" panose="020F0502020204030204" pitchFamily="34" charset="0"/>
              </a:rPr>
              <a:t>- Tema: Mulheres, Paz e Segurança (Agenda WPS)</a:t>
            </a:r>
          </a:p>
          <a:p>
            <a:pPr lvl="0" algn="just">
              <a:spcBef>
                <a:spcPts val="0"/>
              </a:spcBef>
              <a:spcAft>
                <a:spcPts val="600"/>
              </a:spcAft>
              <a:tabLst>
                <a:tab pos="180340" algn="l"/>
              </a:tabLst>
            </a:pPr>
            <a:r>
              <a:rPr lang="pt-BR" sz="2400" kern="150" dirty="0">
                <a:solidFill>
                  <a:schemeClr val="accent5">
                    <a:lumMod val="50000"/>
                  </a:schemeClr>
                </a:solidFill>
                <a:latin typeface="+mj-lt"/>
                <a:ea typeface="SimSun" panose="02010600030101010101" pitchFamily="2" charset="-122"/>
                <a:cs typeface="Calibri" panose="020F0502020204030204" pitchFamily="34" charset="0"/>
              </a:rPr>
              <a:t>- Período/Local: 27 NOV a 01 DEZ 23 - Salvador/BA </a:t>
            </a:r>
          </a:p>
          <a:p>
            <a:pPr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80340" algn="l"/>
              </a:tabLst>
            </a:pPr>
            <a:r>
              <a:rPr lang="pt-BR" sz="2400" b="1" kern="150" dirty="0">
                <a:solidFill>
                  <a:schemeClr val="accent5">
                    <a:lumMod val="50000"/>
                  </a:schemeClr>
                </a:solidFill>
                <a:latin typeface="+mj-lt"/>
                <a:ea typeface="SimSun" panose="02010600030101010101" pitchFamily="2" charset="-122"/>
                <a:cs typeface="Calibri" panose="020F0502020204030204" pitchFamily="34" charset="0"/>
              </a:rPr>
              <a:t>- Participantes de </a:t>
            </a:r>
            <a:r>
              <a:rPr lang="pt-BR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15 países</a:t>
            </a:r>
            <a:r>
              <a:rPr lang="pt-BR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: França, Alemanha, Argentina, Bolívia, Brasil, Chile, Colômbia, Equador, El Salvador, Estados Unidos, Indonésia, México, Paraguai, Peru e Uruguai, além de</a:t>
            </a:r>
            <a:r>
              <a:rPr lang="pt-BR" sz="2400" kern="150" dirty="0">
                <a:solidFill>
                  <a:schemeClr val="accent5">
                    <a:lumMod val="50000"/>
                  </a:schemeClr>
                </a:solidFill>
                <a:latin typeface="+mj-lt"/>
                <a:ea typeface="SimSun" panose="02010600030101010101" pitchFamily="2" charset="-122"/>
                <a:cs typeface="Calibri" panose="020F0502020204030204" pitchFamily="34" charset="0"/>
              </a:rPr>
              <a:t> representantes das Forças Singulares.  </a:t>
            </a:r>
          </a:p>
        </p:txBody>
      </p:sp>
      <p:sp>
        <p:nvSpPr>
          <p:cNvPr id="6" name="Retângulo 5"/>
          <p:cNvSpPr/>
          <p:nvPr/>
        </p:nvSpPr>
        <p:spPr>
          <a:xfrm>
            <a:off x="2098247" y="2102579"/>
            <a:ext cx="98933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6535" marR="115570" algn="ctr">
              <a:spcBef>
                <a:spcPts val="600"/>
              </a:spcBef>
              <a:spcAft>
                <a:spcPts val="600"/>
              </a:spcAft>
            </a:pPr>
            <a:r>
              <a:rPr lang="pt-BR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ＭＳ Ｐゴシック"/>
                <a:cs typeface="ＭＳ Ｐゴシック"/>
              </a:rPr>
              <a:t>15ª Reunião Plenária da </a:t>
            </a:r>
            <a:r>
              <a:rPr lang="pt-BR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ALCOPAZ</a:t>
            </a:r>
            <a:endParaRPr lang="pt-BR" sz="2400" b="1" dirty="0">
              <a:solidFill>
                <a:schemeClr val="accent5">
                  <a:lumMod val="50000"/>
                </a:schemeClr>
              </a:solidFill>
              <a:latin typeface="+mj-lt"/>
              <a:ea typeface="ＭＳ Ｐゴシック"/>
              <a:cs typeface="ＭＳ Ｐゴシック"/>
            </a:endParaRPr>
          </a:p>
        </p:txBody>
      </p:sp>
      <p:pic>
        <p:nvPicPr>
          <p:cNvPr id="16" name="Picture 4" descr="Contacto – Alcopa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784855"/>
            <a:ext cx="2316258" cy="300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Arredondado 25">
            <a:extLst>
              <a:ext uri="{FF2B5EF4-FFF2-40B4-BE49-F238E27FC236}">
                <a16:creationId xmlns:a16="http://schemas.microsoft.com/office/drawing/2014/main" id="{CB61F60B-9C81-29C6-E2B1-4B15FB48FD15}"/>
              </a:ext>
            </a:extLst>
          </p:cNvPr>
          <p:cNvSpPr/>
          <p:nvPr/>
        </p:nvSpPr>
        <p:spPr>
          <a:xfrm>
            <a:off x="3578773" y="1150883"/>
            <a:ext cx="6586479" cy="80590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sz="2400" b="1" dirty="0"/>
              <a:t>Associação Latino-Americana de Centros de Treinamento para Operações de Paz 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2" name="Retângulo Arredondado 7">
            <a:extLst>
              <a:ext uri="{FF2B5EF4-FFF2-40B4-BE49-F238E27FC236}">
                <a16:creationId xmlns:a16="http://schemas.microsoft.com/office/drawing/2014/main" id="{66946D6E-9742-83FC-B23A-0E5A2CB41CA7}"/>
              </a:ext>
            </a:extLst>
          </p:cNvPr>
          <p:cNvSpPr/>
          <p:nvPr/>
        </p:nvSpPr>
        <p:spPr>
          <a:xfrm>
            <a:off x="1315549" y="168701"/>
            <a:ext cx="10471638" cy="4540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5875"/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800" b="1" dirty="0">
                <a:solidFill>
                  <a:schemeClr val="accent1">
                    <a:lumMod val="50000"/>
                  </a:schemeClr>
                </a:solidFill>
              </a:rPr>
              <a:t>Ações em prol do </a:t>
            </a:r>
            <a:r>
              <a:rPr lang="pt-BR" sz="3800" b="1" dirty="0" err="1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pt-BR" sz="3800" b="1" dirty="0">
                <a:solidFill>
                  <a:schemeClr val="accent1">
                    <a:lumMod val="50000"/>
                  </a:schemeClr>
                </a:solidFill>
              </a:rPr>
              <a:t> PNA MPS</a:t>
            </a:r>
          </a:p>
        </p:txBody>
      </p:sp>
      <p:pic>
        <p:nvPicPr>
          <p:cNvPr id="3" name="Picture 6" descr="http://ts1.mm.bing.net/th?&amp;id=HN.608043803220378792&amp;w=300&amp;h=300&amp;c=0&amp;pid=1.9&amp;rs=0&amp;p=0">
            <a:extLst>
              <a:ext uri="{FF2B5EF4-FFF2-40B4-BE49-F238E27FC236}">
                <a16:creationId xmlns:a16="http://schemas.microsoft.com/office/drawing/2014/main" id="{11A9557A-75A3-2066-1EAF-73ACCE036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89" y="89916"/>
            <a:ext cx="594523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6780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tângulo Arredondado 25">
            <a:extLst>
              <a:ext uri="{FF2B5EF4-FFF2-40B4-BE49-F238E27FC236}">
                <a16:creationId xmlns:a16="http://schemas.microsoft.com/office/drawing/2014/main" id="{6700EAF3-B537-5FB1-B252-6529015291F7}"/>
              </a:ext>
            </a:extLst>
          </p:cNvPr>
          <p:cNvSpPr/>
          <p:nvPr/>
        </p:nvSpPr>
        <p:spPr>
          <a:xfrm>
            <a:off x="2567850" y="862428"/>
            <a:ext cx="7596102" cy="47371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r>
              <a:rPr lang="pt-BR" sz="2400" b="1" dirty="0">
                <a:ea typeface="ＭＳ Ｐゴシック"/>
                <a:cs typeface="ＭＳ Ｐゴシック"/>
              </a:rPr>
              <a:t>Ampliação da participação feminina – PNA MPS</a:t>
            </a:r>
            <a:endParaRPr lang="pt-BR" sz="2400" b="1" dirty="0">
              <a:solidFill>
                <a:srgbClr val="00B0F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C7E1DC23-F66B-BD4A-F1D2-8DB1CFB3598B}"/>
              </a:ext>
            </a:extLst>
          </p:cNvPr>
          <p:cNvSpPr/>
          <p:nvPr/>
        </p:nvSpPr>
        <p:spPr>
          <a:xfrm>
            <a:off x="1607626" y="1545728"/>
            <a:ext cx="89767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pt-BR" altLang="pt-BR" sz="2400" b="1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MS PGothic" panose="020B0600070205080204" pitchFamily="34" charset="-128"/>
                <a:cs typeface="Calibri Light" panose="020F0302020204030204" pitchFamily="34" charset="0"/>
              </a:rPr>
              <a:t>Promocão</a:t>
            </a:r>
            <a:r>
              <a:rPr lang="pt-BR" altLang="pt-BR" sz="24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MS PGothic" panose="020B0600070205080204" pitchFamily="34" charset="-128"/>
                <a:cs typeface="Calibri Light" panose="020F0302020204030204" pitchFamily="34" charset="0"/>
              </a:rPr>
              <a:t> a cargos de Oficial General;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pt-BR" altLang="pt-BR" sz="1400" b="1" dirty="0">
              <a:solidFill>
                <a:schemeClr val="accent5">
                  <a:lumMod val="50000"/>
                </a:schemeClr>
              </a:solidFill>
              <a:latin typeface="+mj-lt"/>
              <a:ea typeface="MS PGothic" panose="020B0600070205080204" pitchFamily="34" charset="-128"/>
              <a:cs typeface="Calibri Light" panose="020F0302020204030204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pt-BR" altLang="pt-BR" sz="24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Calibri Light" panose="020F0302020204030204" pitchFamily="34" charset="0"/>
              </a:rPr>
              <a:t>Acesso as academias militares; e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pt-BR" altLang="pt-BR" sz="1400" b="1" dirty="0">
              <a:solidFill>
                <a:schemeClr val="accent5">
                  <a:lumMod val="50000"/>
                </a:schemeClr>
              </a:solidFill>
              <a:latin typeface="+mj-lt"/>
              <a:cs typeface="Calibri Light" panose="020F0302020204030204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pt-BR" altLang="pt-BR" sz="24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Calibri Light" panose="020F0302020204030204" pitchFamily="34" charset="0"/>
              </a:rPr>
              <a:t>Capacitação em atividades operacionais militares</a:t>
            </a:r>
            <a:r>
              <a:rPr lang="pt-BR" altLang="pt-BR" sz="2400" b="1" dirty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rPr>
              <a:t>.</a:t>
            </a:r>
            <a:endParaRPr lang="pt-BR" altLang="pt-BR" sz="2400" b="1" dirty="0">
              <a:latin typeface="+mj-lt"/>
              <a:ea typeface="MS PGothic" panose="020B0600070205080204" pitchFamily="34" charset="-128"/>
              <a:cs typeface="Calibri Light" panose="020F0302020204030204" pitchFamily="34" charset="0"/>
            </a:endParaRPr>
          </a:p>
        </p:txBody>
      </p:sp>
      <p:pic>
        <p:nvPicPr>
          <p:cNvPr id="3" name="Picture 6" descr="http://ts1.mm.bing.net/th?&amp;id=HN.608043803220378792&amp;w=300&amp;h=300&amp;c=0&amp;pid=1.9&amp;rs=0&amp;p=0">
            <a:extLst>
              <a:ext uri="{FF2B5EF4-FFF2-40B4-BE49-F238E27FC236}">
                <a16:creationId xmlns:a16="http://schemas.microsoft.com/office/drawing/2014/main" id="{CA261FFC-FBBB-88E4-A6EA-07E71B148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89" y="89916"/>
            <a:ext cx="594523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Arredondado 7">
            <a:extLst>
              <a:ext uri="{FF2B5EF4-FFF2-40B4-BE49-F238E27FC236}">
                <a16:creationId xmlns:a16="http://schemas.microsoft.com/office/drawing/2014/main" id="{EB8A9C75-69C5-EDA9-FE78-D143750EA13B}"/>
              </a:ext>
            </a:extLst>
          </p:cNvPr>
          <p:cNvSpPr/>
          <p:nvPr/>
        </p:nvSpPr>
        <p:spPr>
          <a:xfrm>
            <a:off x="1315549" y="168701"/>
            <a:ext cx="10471638" cy="4540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5875"/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800" b="1" dirty="0">
                <a:solidFill>
                  <a:schemeClr val="accent1">
                    <a:lumMod val="50000"/>
                  </a:schemeClr>
                </a:solidFill>
              </a:rPr>
              <a:t>Ações em prol do </a:t>
            </a:r>
            <a:r>
              <a:rPr lang="pt-BR" sz="3800" b="1" dirty="0" err="1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pt-BR" sz="3800" b="1" dirty="0">
                <a:solidFill>
                  <a:schemeClr val="accent1">
                    <a:lumMod val="50000"/>
                  </a:schemeClr>
                </a:solidFill>
              </a:rPr>
              <a:t> PNA MPS</a:t>
            </a:r>
          </a:p>
        </p:txBody>
      </p:sp>
      <p:pic>
        <p:nvPicPr>
          <p:cNvPr id="18434" name="Picture 2" descr="Marinha promove primeira mulher negra a oficial-general • PortalR3 •  Criando Opiniões">
            <a:extLst>
              <a:ext uri="{FF2B5EF4-FFF2-40B4-BE49-F238E27FC236}">
                <a16:creationId xmlns:a16="http://schemas.microsoft.com/office/drawing/2014/main" id="{210B93E1-6338-BD92-7386-B287D07073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" r="22374"/>
          <a:stretch/>
        </p:blipFill>
        <p:spPr bwMode="auto">
          <a:xfrm>
            <a:off x="315989" y="3429000"/>
            <a:ext cx="3289300" cy="311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elena Monteiro é a primeira fuzileira naval brasileira">
            <a:extLst>
              <a:ext uri="{FF2B5EF4-FFF2-40B4-BE49-F238E27FC236}">
                <a16:creationId xmlns:a16="http://schemas.microsoft.com/office/drawing/2014/main" id="{C4B5A3E7-4EC6-9AF9-041A-FBF933E3A7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3" t="13350" r="14143"/>
          <a:stretch/>
        </p:blipFill>
        <p:spPr bwMode="auto">
          <a:xfrm>
            <a:off x="3891775" y="3455290"/>
            <a:ext cx="3931425" cy="309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8" descr="Homem com uniforme militar&#10;&#10;Descrição gerada automaticamente com confiança média">
            <a:extLst>
              <a:ext uri="{FF2B5EF4-FFF2-40B4-BE49-F238E27FC236}">
                <a16:creationId xmlns:a16="http://schemas.microsoft.com/office/drawing/2014/main" id="{3D77C535-2425-BB43-ADC5-C95092B6971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289" y="3475272"/>
            <a:ext cx="3969441" cy="309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29735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Arredondado 7">
            <a:extLst>
              <a:ext uri="{FF2B5EF4-FFF2-40B4-BE49-F238E27FC236}">
                <a16:creationId xmlns:a16="http://schemas.microsoft.com/office/drawing/2014/main" id="{CB3821AF-5916-093F-4209-331CC2B1BCDE}"/>
              </a:ext>
            </a:extLst>
          </p:cNvPr>
          <p:cNvSpPr/>
          <p:nvPr/>
        </p:nvSpPr>
        <p:spPr>
          <a:xfrm>
            <a:off x="844062" y="170183"/>
            <a:ext cx="10471638" cy="4540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5875"/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800" b="1" dirty="0">
                <a:solidFill>
                  <a:schemeClr val="accent1">
                    <a:lumMod val="50000"/>
                  </a:schemeClr>
                </a:solidFill>
              </a:rPr>
              <a:t>Considerações Finais</a:t>
            </a:r>
          </a:p>
        </p:txBody>
      </p:sp>
      <p:pic>
        <p:nvPicPr>
          <p:cNvPr id="6" name="Picture 6" descr="http://ts1.mm.bing.net/th?&amp;id=HN.608043803220378792&amp;w=300&amp;h=300&amp;c=0&amp;pid=1.9&amp;rs=0&amp;p=0">
            <a:extLst>
              <a:ext uri="{FF2B5EF4-FFF2-40B4-BE49-F238E27FC236}">
                <a16:creationId xmlns:a16="http://schemas.microsoft.com/office/drawing/2014/main" id="{9A29A6DD-E700-ADED-6BA7-85DACAC0E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89" y="89916"/>
            <a:ext cx="594523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13">
            <a:extLst>
              <a:ext uri="{FF2B5EF4-FFF2-40B4-BE49-F238E27FC236}">
                <a16:creationId xmlns:a16="http://schemas.microsoft.com/office/drawing/2014/main" id="{C53410C5-1C9F-9FF8-3541-376889AE2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4769" y="2145766"/>
            <a:ext cx="8453859" cy="33499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tabLst>
                <a:tab pos="179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>
              <a:tabLst>
                <a:tab pos="179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>
              <a:tabLst>
                <a:tab pos="179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>
              <a:tabLst>
                <a:tab pos="179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>
              <a:tabLst>
                <a:tab pos="179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just">
              <a:lnSpc>
                <a:spcPct val="150000"/>
              </a:lnSpc>
              <a:buSzPts val="1400"/>
            </a:pPr>
            <a:r>
              <a:rPr lang="en-US" altLang="pt-BR" dirty="0">
                <a:solidFill>
                  <a:schemeClr val="accent5">
                    <a:lumMod val="50000"/>
                  </a:schemeClr>
                </a:solidFill>
              </a:rPr>
              <a:t>As </a:t>
            </a:r>
            <a:r>
              <a:rPr lang="en-US" altLang="pt-BR" dirty="0" err="1">
                <a:solidFill>
                  <a:schemeClr val="accent5">
                    <a:lumMod val="50000"/>
                  </a:schemeClr>
                </a:solidFill>
              </a:rPr>
              <a:t>Forças</a:t>
            </a:r>
            <a:r>
              <a:rPr lang="en-US" altLang="pt-BR" dirty="0">
                <a:solidFill>
                  <a:schemeClr val="accent5">
                    <a:lumMod val="50000"/>
                  </a:schemeClr>
                </a:solidFill>
              </a:rPr>
              <a:t> Armadas </a:t>
            </a:r>
            <a:r>
              <a:rPr lang="en-US" altLang="pt-BR" dirty="0" err="1">
                <a:solidFill>
                  <a:schemeClr val="accent5">
                    <a:lumMod val="50000"/>
                  </a:schemeClr>
                </a:solidFill>
              </a:rPr>
              <a:t>Brasileiras</a:t>
            </a:r>
            <a:r>
              <a:rPr lang="en-US" altLang="pt-BR" dirty="0">
                <a:solidFill>
                  <a:schemeClr val="accent5">
                    <a:lumMod val="50000"/>
                  </a:schemeClr>
                </a:solidFill>
              </a:rPr>
              <a:t>:</a:t>
            </a:r>
          </a:p>
          <a:p>
            <a:pPr algn="just">
              <a:lnSpc>
                <a:spcPct val="150000"/>
              </a:lnSpc>
              <a:buSzPts val="1400"/>
            </a:pPr>
            <a:r>
              <a:rPr lang="en-US" altLang="pt-BR" dirty="0">
                <a:solidFill>
                  <a:schemeClr val="accent5">
                    <a:lumMod val="50000"/>
                  </a:schemeClr>
                </a:solidFill>
              </a:rPr>
              <a:t>      a) </a:t>
            </a:r>
            <a:r>
              <a:rPr lang="en-US" altLang="pt-BR" dirty="0" err="1">
                <a:solidFill>
                  <a:schemeClr val="accent5">
                    <a:lumMod val="50000"/>
                  </a:schemeClr>
                </a:solidFill>
              </a:rPr>
              <a:t>tem</a:t>
            </a:r>
            <a:r>
              <a:rPr lang="en-US" altLang="pt-BR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pt-BR" dirty="0" err="1">
                <a:solidFill>
                  <a:schemeClr val="accent5">
                    <a:lumMod val="50000"/>
                  </a:schemeClr>
                </a:solidFill>
              </a:rPr>
              <a:t>atingido</a:t>
            </a:r>
            <a:r>
              <a:rPr lang="en-US" altLang="pt-BR" dirty="0">
                <a:solidFill>
                  <a:schemeClr val="accent5">
                    <a:lumMod val="50000"/>
                  </a:schemeClr>
                </a:solidFill>
              </a:rPr>
              <a:t> as </a:t>
            </a:r>
            <a:r>
              <a:rPr lang="en-US" altLang="pt-BR" dirty="0" err="1">
                <a:solidFill>
                  <a:schemeClr val="accent5">
                    <a:lumMod val="50000"/>
                  </a:schemeClr>
                </a:solidFill>
              </a:rPr>
              <a:t>metas</a:t>
            </a:r>
            <a:r>
              <a:rPr lang="en-US" altLang="pt-BR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pt-BR" dirty="0" err="1">
                <a:solidFill>
                  <a:schemeClr val="accent5">
                    <a:lumMod val="50000"/>
                  </a:schemeClr>
                </a:solidFill>
              </a:rPr>
              <a:t>anuais</a:t>
            </a:r>
            <a:r>
              <a:rPr lang="en-US" altLang="pt-BR" dirty="0">
                <a:solidFill>
                  <a:schemeClr val="accent5">
                    <a:lumMod val="50000"/>
                  </a:schemeClr>
                </a:solidFill>
              </a:rPr>
              <a:t> da </a:t>
            </a:r>
            <a:r>
              <a:rPr lang="en-US" altLang="pt-BR" dirty="0" err="1">
                <a:solidFill>
                  <a:schemeClr val="accent5">
                    <a:lumMod val="50000"/>
                  </a:schemeClr>
                </a:solidFill>
              </a:rPr>
              <a:t>presença</a:t>
            </a:r>
            <a:r>
              <a:rPr lang="en-US" altLang="pt-BR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pt-BR" dirty="0" err="1">
                <a:solidFill>
                  <a:schemeClr val="accent5">
                    <a:lumMod val="50000"/>
                  </a:schemeClr>
                </a:solidFill>
              </a:rPr>
              <a:t>feminina</a:t>
            </a:r>
            <a:r>
              <a:rPr lang="en-US" altLang="pt-BR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pt-BR" dirty="0" err="1">
                <a:solidFill>
                  <a:schemeClr val="accent5">
                    <a:lumMod val="50000"/>
                  </a:schemeClr>
                </a:solidFill>
              </a:rPr>
              <a:t>nas</a:t>
            </a:r>
            <a:r>
              <a:rPr lang="en-US" altLang="pt-BR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pt-BR" dirty="0" err="1">
                <a:solidFill>
                  <a:schemeClr val="accent5">
                    <a:lumMod val="50000"/>
                  </a:schemeClr>
                </a:solidFill>
              </a:rPr>
              <a:t>missões</a:t>
            </a:r>
            <a:r>
              <a:rPr lang="en-US" altLang="pt-BR" dirty="0">
                <a:solidFill>
                  <a:schemeClr val="accent5">
                    <a:lumMod val="50000"/>
                  </a:schemeClr>
                </a:solidFill>
              </a:rPr>
              <a:t> de </a:t>
            </a:r>
            <a:r>
              <a:rPr lang="en-US" altLang="pt-BR" dirty="0" err="1">
                <a:solidFill>
                  <a:schemeClr val="accent5">
                    <a:lumMod val="50000"/>
                  </a:schemeClr>
                </a:solidFill>
              </a:rPr>
              <a:t>paz</a:t>
            </a:r>
            <a:r>
              <a:rPr lang="en-US" altLang="pt-BR" dirty="0">
                <a:solidFill>
                  <a:schemeClr val="accent5">
                    <a:lumMod val="50000"/>
                  </a:schemeClr>
                </a:solidFill>
              </a:rPr>
              <a:t> da ONU;</a:t>
            </a:r>
          </a:p>
          <a:p>
            <a:pPr algn="just">
              <a:lnSpc>
                <a:spcPct val="150000"/>
              </a:lnSpc>
              <a:buSzPts val="1400"/>
            </a:pPr>
            <a:r>
              <a:rPr lang="en-US" altLang="pt-BR" dirty="0">
                <a:solidFill>
                  <a:schemeClr val="accent5">
                    <a:lumMod val="50000"/>
                  </a:schemeClr>
                </a:solidFill>
              </a:rPr>
              <a:t>      b) </a:t>
            </a:r>
            <a:r>
              <a:rPr lang="en-US" altLang="pt-BR" dirty="0" err="1">
                <a:solidFill>
                  <a:schemeClr val="accent5">
                    <a:lumMod val="50000"/>
                  </a:schemeClr>
                </a:solidFill>
              </a:rPr>
              <a:t>tem</a:t>
            </a:r>
            <a:r>
              <a:rPr lang="en-US" altLang="pt-BR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pt-BR" dirty="0" err="1">
                <a:solidFill>
                  <a:schemeClr val="accent5">
                    <a:lumMod val="50000"/>
                  </a:schemeClr>
                </a:solidFill>
              </a:rPr>
              <a:t>proporcionado</a:t>
            </a:r>
            <a:r>
              <a:rPr lang="en-US" altLang="pt-BR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en-US" altLang="pt-BR" dirty="0" err="1">
                <a:solidFill>
                  <a:schemeClr val="accent5">
                    <a:lumMod val="50000"/>
                  </a:schemeClr>
                </a:solidFill>
              </a:rPr>
              <a:t>ampliação</a:t>
            </a:r>
            <a:r>
              <a:rPr lang="en-US" altLang="pt-BR" dirty="0">
                <a:solidFill>
                  <a:schemeClr val="accent5">
                    <a:lumMod val="50000"/>
                  </a:schemeClr>
                </a:solidFill>
              </a:rPr>
              <a:t> da </a:t>
            </a:r>
            <a:r>
              <a:rPr lang="en-US" altLang="pt-BR" dirty="0" err="1">
                <a:solidFill>
                  <a:schemeClr val="accent5">
                    <a:lumMod val="50000"/>
                  </a:schemeClr>
                </a:solidFill>
              </a:rPr>
              <a:t>participação</a:t>
            </a:r>
            <a:r>
              <a:rPr lang="en-US" altLang="pt-BR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pt-BR" dirty="0" err="1">
                <a:solidFill>
                  <a:schemeClr val="accent5">
                    <a:lumMod val="50000"/>
                  </a:schemeClr>
                </a:solidFill>
              </a:rPr>
              <a:t>feminina</a:t>
            </a:r>
            <a:r>
              <a:rPr lang="en-US" altLang="pt-BR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pt-BR" dirty="0" err="1">
                <a:solidFill>
                  <a:schemeClr val="accent5">
                    <a:lumMod val="50000"/>
                  </a:schemeClr>
                </a:solidFill>
              </a:rPr>
              <a:t>em</a:t>
            </a:r>
            <a:r>
              <a:rPr lang="en-US" altLang="pt-BR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pt-BR" dirty="0" err="1">
                <a:solidFill>
                  <a:schemeClr val="accent5">
                    <a:lumMod val="50000"/>
                  </a:schemeClr>
                </a:solidFill>
              </a:rPr>
              <a:t>seus</a:t>
            </a:r>
            <a:r>
              <a:rPr lang="en-US" altLang="pt-BR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pt-BR" dirty="0" err="1">
                <a:solidFill>
                  <a:schemeClr val="accent5">
                    <a:lumMod val="50000"/>
                  </a:schemeClr>
                </a:solidFill>
              </a:rPr>
              <a:t>quadros</a:t>
            </a:r>
            <a:r>
              <a:rPr lang="en-US" altLang="pt-BR" dirty="0">
                <a:solidFill>
                  <a:schemeClr val="accent5">
                    <a:lumMod val="50000"/>
                  </a:schemeClr>
                </a:solidFill>
              </a:rPr>
              <a:t>; e</a:t>
            </a:r>
          </a:p>
          <a:p>
            <a:pPr algn="just">
              <a:lnSpc>
                <a:spcPct val="150000"/>
              </a:lnSpc>
              <a:buSzPts val="1400"/>
            </a:pPr>
            <a:r>
              <a:rPr lang="en-US" altLang="pt-BR" dirty="0">
                <a:solidFill>
                  <a:schemeClr val="accent5">
                    <a:lumMod val="50000"/>
                  </a:schemeClr>
                </a:solidFill>
              </a:rPr>
              <a:t>	  c) </a:t>
            </a:r>
            <a:r>
              <a:rPr lang="en-US" altLang="pt-BR" dirty="0" err="1">
                <a:solidFill>
                  <a:schemeClr val="accent5">
                    <a:lumMod val="50000"/>
                  </a:schemeClr>
                </a:solidFill>
              </a:rPr>
              <a:t>alcançado</a:t>
            </a:r>
            <a:r>
              <a:rPr lang="en-US" altLang="pt-BR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pt-BR" dirty="0" err="1">
                <a:solidFill>
                  <a:schemeClr val="accent5">
                    <a:lumMod val="50000"/>
                  </a:schemeClr>
                </a:solidFill>
              </a:rPr>
              <a:t>objetivos</a:t>
            </a:r>
            <a:r>
              <a:rPr lang="en-US" altLang="pt-BR" dirty="0">
                <a:solidFill>
                  <a:schemeClr val="accent5">
                    <a:lumMod val="50000"/>
                  </a:schemeClr>
                </a:solidFill>
              </a:rPr>
              <a:t> do I PNA MPS.</a:t>
            </a:r>
          </a:p>
        </p:txBody>
      </p:sp>
      <p:pic>
        <p:nvPicPr>
          <p:cNvPr id="17410" name="Picture 2" descr="Imagem de Bandeira de alta qualidade dupla face 150x90 brasil">
            <a:extLst>
              <a:ext uri="{FF2B5EF4-FFF2-40B4-BE49-F238E27FC236}">
                <a16:creationId xmlns:a16="http://schemas.microsoft.com/office/drawing/2014/main" id="{AE7D05D8-E7E2-36B4-9161-EB8007A1CA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b="19630"/>
          <a:stretch/>
        </p:blipFill>
        <p:spPr bwMode="auto">
          <a:xfrm>
            <a:off x="10128628" y="5436744"/>
            <a:ext cx="1654644" cy="102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Agrupar 5">
            <a:extLst>
              <a:ext uri="{FF2B5EF4-FFF2-40B4-BE49-F238E27FC236}">
                <a16:creationId xmlns:a16="http://schemas.microsoft.com/office/drawing/2014/main" id="{88D98E92-522F-E989-2255-3982C8AA903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60706" y="1181394"/>
            <a:ext cx="966711" cy="1339442"/>
            <a:chOff x="4922553" y="702231"/>
            <a:chExt cx="2346894" cy="3250794"/>
          </a:xfrm>
        </p:grpSpPr>
        <p:pic>
          <p:nvPicPr>
            <p:cNvPr id="10" name="Picture 2" descr="Resultado de imagem para ministério da defesa">
              <a:extLst>
                <a:ext uri="{FF2B5EF4-FFF2-40B4-BE49-F238E27FC236}">
                  <a16:creationId xmlns:a16="http://schemas.microsoft.com/office/drawing/2014/main" id="{B43B3C78-30A4-9038-B6E9-297B22DC14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2553" y="750356"/>
              <a:ext cx="2346894" cy="3202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Imagem relacionada">
              <a:extLst>
                <a:ext uri="{FF2B5EF4-FFF2-40B4-BE49-F238E27FC236}">
                  <a16:creationId xmlns:a16="http://schemas.microsoft.com/office/drawing/2014/main" id="{421356E2-3372-BDA3-CB69-BD4AF1D6D8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1191" y="702231"/>
              <a:ext cx="2049615" cy="2055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01687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6" name="Rectangle 1035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7" descr="Oito governadores no alvo - Outras Palavras">
            <a:extLst>
              <a:ext uri="{FF2B5EF4-FFF2-40B4-BE49-F238E27FC236}">
                <a16:creationId xmlns:a16="http://schemas.microsoft.com/office/drawing/2014/main" id="{67FD437F-DE04-478B-98CB-93873FC43C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68" b="1"/>
          <a:stretch/>
        </p:blipFill>
        <p:spPr bwMode="auto"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om nove mil mulheres em suas fileiras, Marinha consolida o seu pioneirismo  nas Forças Armadas">
            <a:extLst>
              <a:ext uri="{FF2B5EF4-FFF2-40B4-BE49-F238E27FC236}">
                <a16:creationId xmlns:a16="http://schemas.microsoft.com/office/drawing/2014/main" id="{928DED58-F6A2-9E21-34FA-0E86A3E5D7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" r="28984" b="2"/>
          <a:stretch/>
        </p:blipFill>
        <p:spPr bwMode="auto"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www.fab.mil.br/sis/enoticias/imagens/pub/41616/i21358532403930.png">
            <a:extLst>
              <a:ext uri="{FF2B5EF4-FFF2-40B4-BE49-F238E27FC236}">
                <a16:creationId xmlns:a16="http://schemas.microsoft.com/office/drawing/2014/main" id="{5294399B-91EB-DA9B-138A-C622AB8F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5" r="-3" b="-3"/>
          <a:stretch/>
        </p:blipFill>
        <p:spPr bwMode="auto"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ts1.mm.bing.net/th?&amp;id=HN.608043803220378792&amp;w=300&amp;h=300&amp;c=0&amp;pid=1.9&amp;rs=0&amp;p=0">
            <a:extLst>
              <a:ext uri="{FF2B5EF4-FFF2-40B4-BE49-F238E27FC236}">
                <a16:creationId xmlns:a16="http://schemas.microsoft.com/office/drawing/2014/main" id="{9A29A6DD-E700-ADED-6BA7-85DACAC0E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50" y="565457"/>
            <a:ext cx="594523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Arredondado 7">
            <a:extLst>
              <a:ext uri="{FF2B5EF4-FFF2-40B4-BE49-F238E27FC236}">
                <a16:creationId xmlns:a16="http://schemas.microsoft.com/office/drawing/2014/main" id="{F6B1A09B-C5D1-139E-4C2B-4729A7A00F23}"/>
              </a:ext>
            </a:extLst>
          </p:cNvPr>
          <p:cNvSpPr/>
          <p:nvPr/>
        </p:nvSpPr>
        <p:spPr>
          <a:xfrm>
            <a:off x="1894946" y="495385"/>
            <a:ext cx="3831133" cy="85675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5875"/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solidFill>
                  <a:schemeClr val="accent1">
                    <a:lumMod val="50000"/>
                  </a:schemeClr>
                </a:solidFill>
              </a:rPr>
              <a:t>Objetivo</a:t>
            </a:r>
          </a:p>
        </p:txBody>
      </p:sp>
      <p:sp>
        <p:nvSpPr>
          <p:cNvPr id="11" name="Text Box 1">
            <a:extLst>
              <a:ext uri="{FF2B5EF4-FFF2-40B4-BE49-F238E27FC236}">
                <a16:creationId xmlns:a16="http://schemas.microsoft.com/office/drawing/2014/main" id="{478AB1C5-F213-B53F-79C6-00D7016C0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508" y="2327294"/>
            <a:ext cx="5041148" cy="3059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t-BR" altLang="pt-BR" sz="2600" b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ea typeface="ＭＳ Ｐゴシック" panose="020B0600070205080204" pitchFamily="34" charset="-128"/>
              </a:rPr>
              <a:t>Apresentar as Ações do Ministério da Defesa para o cumprimento das metas do </a:t>
            </a:r>
            <a:r>
              <a:rPr lang="pt-BR" altLang="pt-BR" sz="2600" b="1" dirty="0" err="1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ea typeface="ＭＳ Ｐゴシック" panose="020B0600070205080204" pitchFamily="34" charset="-128"/>
              </a:rPr>
              <a:t>I</a:t>
            </a:r>
            <a:r>
              <a:rPr lang="pt-BR" altLang="pt-BR" sz="2600" b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ea typeface="ＭＳ Ｐゴシック" panose="020B0600070205080204" pitchFamily="34" charset="-128"/>
              </a:rPr>
              <a:t> Plano Nacional de Ação Mulheres, Paz e Segurança.</a:t>
            </a:r>
          </a:p>
          <a:p>
            <a:pPr algn="ctr"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t-BR" altLang="pt-BR" sz="2600" b="1" dirty="0">
              <a:solidFill>
                <a:schemeClr val="accent1">
                  <a:lumMod val="50000"/>
                </a:schemeClr>
              </a:solidFill>
              <a:latin typeface="Arial Black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2695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6" name="Rectangle 206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Primeira Oficial-General da Força Aérea Brasileira - Força Aérea Brasileira">
            <a:extLst>
              <a:ext uri="{FF2B5EF4-FFF2-40B4-BE49-F238E27FC236}">
                <a16:creationId xmlns:a16="http://schemas.microsoft.com/office/drawing/2014/main" id="{652A21AA-CB1B-F5A1-D748-DD29BB624B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 bwMode="auto">
          <a:xfrm>
            <a:off x="3079574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8" name="Rectangle 206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6" descr="http://ts1.mm.bing.net/th?&amp;id=HN.608043803220378792&amp;w=300&amp;h=300&amp;c=0&amp;pid=1.9&amp;rs=0&amp;p=0">
            <a:extLst>
              <a:ext uri="{FF2B5EF4-FFF2-40B4-BE49-F238E27FC236}">
                <a16:creationId xmlns:a16="http://schemas.microsoft.com/office/drawing/2014/main" id="{9A29A6DD-E700-ADED-6BA7-85DACAC0E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80" y="592409"/>
            <a:ext cx="594523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Arredondado 7">
            <a:extLst>
              <a:ext uri="{FF2B5EF4-FFF2-40B4-BE49-F238E27FC236}">
                <a16:creationId xmlns:a16="http://schemas.microsoft.com/office/drawing/2014/main" id="{A82B3F9D-2FC8-0B98-C998-E258165EC9E8}"/>
              </a:ext>
            </a:extLst>
          </p:cNvPr>
          <p:cNvSpPr/>
          <p:nvPr/>
        </p:nvSpPr>
        <p:spPr>
          <a:xfrm>
            <a:off x="1123423" y="445817"/>
            <a:ext cx="3831133" cy="85675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5875"/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solidFill>
                  <a:schemeClr val="accent1">
                    <a:lumMod val="50000"/>
                  </a:schemeClr>
                </a:solidFill>
              </a:rPr>
              <a:t>Roteiro</a:t>
            </a:r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FD24757E-5F01-D73A-B218-7D740E4EE226}"/>
              </a:ext>
            </a:extLst>
          </p:cNvPr>
          <p:cNvSpPr txBox="1">
            <a:spLocks/>
          </p:cNvSpPr>
          <p:nvPr/>
        </p:nvSpPr>
        <p:spPr>
          <a:xfrm>
            <a:off x="57151" y="1631148"/>
            <a:ext cx="5686425" cy="5226842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Blip>
                <a:blip r:embed="rId4"/>
              </a:buBlip>
              <a:defRPr sz="32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Blip>
                <a:blip r:embed="rId4"/>
              </a:buBlip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Blip>
                <a:blip r:embed="rId4"/>
              </a:buBlip>
              <a:defRPr sz="24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Blip>
                <a:blip r:embed="rId4"/>
              </a:buBlip>
              <a:defRPr sz="20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Blip>
                <a:blip r:embed="rId4"/>
              </a:buBlip>
              <a:defRPr sz="20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 b="1">
                <a:solidFill>
                  <a:srgbClr val="FFFFFF"/>
                </a:solidFill>
                <a:latin typeface="+mn-lt"/>
                <a:ea typeface="+mn-ea"/>
              </a:defRPr>
            </a:lvl6pPr>
            <a:lvl7pPr marL="29718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 b="1">
                <a:solidFill>
                  <a:srgbClr val="FFFFFF"/>
                </a:solidFill>
                <a:latin typeface="+mn-lt"/>
                <a:ea typeface="+mn-ea"/>
              </a:defRPr>
            </a:lvl7pPr>
            <a:lvl8pPr marL="34290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 b="1">
                <a:solidFill>
                  <a:srgbClr val="FFFFFF"/>
                </a:solidFill>
                <a:latin typeface="+mn-lt"/>
                <a:ea typeface="+mn-ea"/>
              </a:defRPr>
            </a:lvl8pPr>
            <a:lvl9pPr marL="3886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 b="1">
                <a:solidFill>
                  <a:srgbClr val="FFFFFF"/>
                </a:solidFill>
                <a:latin typeface="+mn-lt"/>
                <a:ea typeface="+mn-ea"/>
              </a:defRPr>
            </a:lvl9pPr>
          </a:lstStyle>
          <a:p>
            <a:pPr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pt-BR" altLang="en-US" sz="2400" b="0" dirty="0">
                <a:solidFill>
                  <a:srgbClr val="002060"/>
                </a:solidFill>
              </a:rPr>
              <a:t>Considerações Inicias;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altLang="en-US" sz="2400" b="0" dirty="0" err="1">
                <a:solidFill>
                  <a:srgbClr val="002060"/>
                </a:solidFill>
              </a:rPr>
              <a:t>Ações</a:t>
            </a:r>
            <a:r>
              <a:rPr lang="en-US" altLang="en-US" sz="2400" b="0" dirty="0">
                <a:solidFill>
                  <a:srgbClr val="002060"/>
                </a:solidFill>
              </a:rPr>
              <a:t> </a:t>
            </a:r>
            <a:r>
              <a:rPr lang="en-US" altLang="en-US" sz="2400" b="0" dirty="0" err="1">
                <a:solidFill>
                  <a:srgbClr val="002060"/>
                </a:solidFill>
              </a:rPr>
              <a:t>em</a:t>
            </a:r>
            <a:r>
              <a:rPr lang="en-US" altLang="en-US" sz="2400" b="0" dirty="0">
                <a:solidFill>
                  <a:srgbClr val="002060"/>
                </a:solidFill>
              </a:rPr>
              <a:t> </a:t>
            </a:r>
            <a:r>
              <a:rPr lang="en-US" altLang="en-US" sz="2400" b="0" dirty="0" err="1">
                <a:solidFill>
                  <a:srgbClr val="002060"/>
                </a:solidFill>
              </a:rPr>
              <a:t>prol</a:t>
            </a:r>
            <a:r>
              <a:rPr lang="en-US" altLang="en-US" sz="2400" b="0" dirty="0">
                <a:solidFill>
                  <a:srgbClr val="002060"/>
                </a:solidFill>
              </a:rPr>
              <a:t> dos </a:t>
            </a:r>
            <a:r>
              <a:rPr lang="en-US" altLang="en-US" sz="2400" b="0" dirty="0" err="1">
                <a:solidFill>
                  <a:srgbClr val="002060"/>
                </a:solidFill>
              </a:rPr>
              <a:t>objetivos</a:t>
            </a:r>
            <a:r>
              <a:rPr lang="en-US" altLang="en-US" sz="2400" b="0" dirty="0">
                <a:solidFill>
                  <a:srgbClr val="002060"/>
                </a:solidFill>
              </a:rPr>
              <a:t> dos </a:t>
            </a:r>
            <a:r>
              <a:rPr lang="en-US" altLang="en-US" sz="2400" b="0" dirty="0" err="1">
                <a:solidFill>
                  <a:srgbClr val="002060"/>
                </a:solidFill>
              </a:rPr>
              <a:t>Pilares</a:t>
            </a:r>
            <a:r>
              <a:rPr lang="en-US" altLang="en-US" sz="2400" b="0" dirty="0">
                <a:solidFill>
                  <a:srgbClr val="002060"/>
                </a:solidFill>
              </a:rPr>
              <a:t> do PNA MPS:</a:t>
            </a:r>
          </a:p>
          <a:p>
            <a:pPr marL="0" indent="0" algn="just">
              <a:lnSpc>
                <a:spcPct val="150000"/>
              </a:lnSpc>
              <a:buNone/>
              <a:defRPr/>
            </a:pPr>
            <a:r>
              <a:rPr lang="en-US" altLang="en-US" sz="1800" b="0" dirty="0">
                <a:solidFill>
                  <a:srgbClr val="002060"/>
                </a:solidFill>
              </a:rPr>
              <a:t>1 - </a:t>
            </a:r>
            <a:r>
              <a:rPr lang="en-US" altLang="en-US" sz="1800" b="0" dirty="0" err="1">
                <a:solidFill>
                  <a:srgbClr val="002060"/>
                </a:solidFill>
              </a:rPr>
              <a:t>Participação</a:t>
            </a:r>
            <a:r>
              <a:rPr lang="en-US" altLang="en-US" sz="1800" b="0" dirty="0">
                <a:solidFill>
                  <a:srgbClr val="002060"/>
                </a:solidFill>
              </a:rPr>
              <a:t>;</a:t>
            </a:r>
          </a:p>
          <a:p>
            <a:pPr marL="0" indent="0" algn="just">
              <a:lnSpc>
                <a:spcPct val="150000"/>
              </a:lnSpc>
              <a:buNone/>
              <a:defRPr/>
            </a:pPr>
            <a:r>
              <a:rPr lang="en-US" altLang="pt-BR" sz="1800" b="0" dirty="0">
                <a:solidFill>
                  <a:srgbClr val="002060"/>
                </a:solidFill>
              </a:rPr>
              <a:t>2 - </a:t>
            </a:r>
            <a:r>
              <a:rPr lang="en-US" altLang="pt-BR" sz="1800" b="0" dirty="0" err="1">
                <a:solidFill>
                  <a:srgbClr val="002060"/>
                </a:solidFill>
              </a:rPr>
              <a:t>Prevenção</a:t>
            </a:r>
            <a:r>
              <a:rPr lang="en-US" altLang="pt-BR" sz="1800" b="0" dirty="0">
                <a:solidFill>
                  <a:srgbClr val="002060"/>
                </a:solidFill>
              </a:rPr>
              <a:t> e </a:t>
            </a:r>
            <a:r>
              <a:rPr lang="en-US" altLang="pt-BR" sz="1800" b="0" dirty="0" err="1">
                <a:solidFill>
                  <a:srgbClr val="002060"/>
                </a:solidFill>
              </a:rPr>
              <a:t>Proteção</a:t>
            </a:r>
            <a:r>
              <a:rPr lang="en-US" altLang="pt-BR" sz="1800" b="0" dirty="0">
                <a:solidFill>
                  <a:srgbClr val="002060"/>
                </a:solidFill>
              </a:rPr>
              <a:t>;</a:t>
            </a:r>
            <a:endParaRPr lang="pt-BR" altLang="pt-BR" sz="1800" b="0" dirty="0">
              <a:solidFill>
                <a:srgbClr val="002060"/>
              </a:solidFill>
            </a:endParaRPr>
          </a:p>
          <a:p>
            <a:pPr marL="0" indent="0" algn="just">
              <a:lnSpc>
                <a:spcPct val="150000"/>
              </a:lnSpc>
              <a:buNone/>
              <a:defRPr/>
            </a:pPr>
            <a:r>
              <a:rPr lang="pt-BR" altLang="en-US" sz="1800" b="0" dirty="0">
                <a:solidFill>
                  <a:srgbClr val="002060"/>
                </a:solidFill>
              </a:rPr>
              <a:t>3 - Consolidação e Cooperação Humanitária; e</a:t>
            </a:r>
          </a:p>
          <a:p>
            <a:pPr marL="0" indent="0" algn="just">
              <a:lnSpc>
                <a:spcPct val="150000"/>
              </a:lnSpc>
              <a:buNone/>
              <a:defRPr/>
            </a:pPr>
            <a:r>
              <a:rPr lang="pt-BR" altLang="en-US" sz="1800" b="0" dirty="0">
                <a:solidFill>
                  <a:srgbClr val="002060"/>
                </a:solidFill>
              </a:rPr>
              <a:t>4 – Sensibilização, Engajamento e Aprofundamento.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pt-BR" altLang="en-US" sz="2400" b="0" dirty="0">
                <a:solidFill>
                  <a:srgbClr val="002060"/>
                </a:solidFill>
              </a:rPr>
              <a:t>Considerações Finais.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  <a:defRPr/>
            </a:pPr>
            <a:endParaRPr lang="pt-BR" altLang="en-US" sz="2400" b="0" dirty="0">
              <a:solidFill>
                <a:srgbClr val="002060"/>
              </a:solidFill>
            </a:endParaRPr>
          </a:p>
          <a:p>
            <a:pPr algn="just">
              <a:buFont typeface="Wingdings" pitchFamily="2" charset="2"/>
              <a:buChar char="Ø"/>
              <a:defRPr/>
            </a:pPr>
            <a:endParaRPr lang="pt-BR" sz="2800" b="0" kern="0" dirty="0"/>
          </a:p>
        </p:txBody>
      </p:sp>
    </p:spTree>
    <p:extLst>
      <p:ext uri="{BB962C8B-B14F-4D97-AF65-F5344CB8AC3E}">
        <p14:creationId xmlns:p14="http://schemas.microsoft.com/office/powerpoint/2010/main" val="2434938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Arredondado 7">
            <a:extLst>
              <a:ext uri="{FF2B5EF4-FFF2-40B4-BE49-F238E27FC236}">
                <a16:creationId xmlns:a16="http://schemas.microsoft.com/office/drawing/2014/main" id="{CB3821AF-5916-093F-4209-331CC2B1BCDE}"/>
              </a:ext>
            </a:extLst>
          </p:cNvPr>
          <p:cNvSpPr/>
          <p:nvPr/>
        </p:nvSpPr>
        <p:spPr>
          <a:xfrm>
            <a:off x="844062" y="170183"/>
            <a:ext cx="10471638" cy="4540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5875"/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800" b="1">
                <a:solidFill>
                  <a:schemeClr val="accent1">
                    <a:lumMod val="50000"/>
                  </a:schemeClr>
                </a:solidFill>
              </a:rPr>
              <a:t>CONSIDERAÇÕES INICIAS</a:t>
            </a:r>
            <a:endParaRPr lang="pt-BR" sz="3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6" descr="http://ts1.mm.bing.net/th?&amp;id=HN.608043803220378792&amp;w=300&amp;h=300&amp;c=0&amp;pid=1.9&amp;rs=0&amp;p=0">
            <a:extLst>
              <a:ext uri="{FF2B5EF4-FFF2-40B4-BE49-F238E27FC236}">
                <a16:creationId xmlns:a16="http://schemas.microsoft.com/office/drawing/2014/main" id="{9A29A6DD-E700-ADED-6BA7-85DACAC0E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89" y="89916"/>
            <a:ext cx="594523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A5F28EA-5619-24D3-F845-806B088BF43F}"/>
              </a:ext>
            </a:extLst>
          </p:cNvPr>
          <p:cNvSpPr txBox="1">
            <a:spLocks/>
          </p:cNvSpPr>
          <p:nvPr/>
        </p:nvSpPr>
        <p:spPr>
          <a:xfrm>
            <a:off x="770812" y="833437"/>
            <a:ext cx="7524599" cy="4310063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Blip>
                <a:blip r:embed="rId3"/>
              </a:buBlip>
              <a:defRPr sz="32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Blip>
                <a:blip r:embed="rId3"/>
              </a:buBlip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Blip>
                <a:blip r:embed="rId3"/>
              </a:buBlip>
              <a:defRPr sz="24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Blip>
                <a:blip r:embed="rId3"/>
              </a:buBlip>
              <a:defRPr sz="20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Blip>
                <a:blip r:embed="rId3"/>
              </a:buBlip>
              <a:defRPr sz="20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 b="1">
                <a:solidFill>
                  <a:srgbClr val="FFFFFF"/>
                </a:solidFill>
                <a:latin typeface="+mn-lt"/>
                <a:ea typeface="+mn-ea"/>
              </a:defRPr>
            </a:lvl6pPr>
            <a:lvl7pPr marL="29718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 b="1">
                <a:solidFill>
                  <a:srgbClr val="FFFFFF"/>
                </a:solidFill>
                <a:latin typeface="+mn-lt"/>
                <a:ea typeface="+mn-ea"/>
              </a:defRPr>
            </a:lvl7pPr>
            <a:lvl8pPr marL="34290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 b="1">
                <a:solidFill>
                  <a:srgbClr val="FFFFFF"/>
                </a:solidFill>
                <a:latin typeface="+mn-lt"/>
                <a:ea typeface="+mn-ea"/>
              </a:defRPr>
            </a:lvl8pPr>
            <a:lvl9pPr marL="3886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000" b="1">
                <a:solidFill>
                  <a:srgbClr val="FFFFFF"/>
                </a:solidFill>
                <a:latin typeface="+mn-lt"/>
                <a:ea typeface="+mn-ea"/>
              </a:defRPr>
            </a:lvl9pPr>
          </a:lstStyle>
          <a:p>
            <a:pPr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pt-BR" altLang="en-US" sz="2400" b="0" dirty="0">
                <a:solidFill>
                  <a:srgbClr val="002060"/>
                </a:solidFill>
              </a:rPr>
              <a:t>Agenda Mulheres, Paz e Segurança;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altLang="en-US" sz="2400" b="0" dirty="0" err="1">
                <a:solidFill>
                  <a:srgbClr val="002060"/>
                </a:solidFill>
              </a:rPr>
              <a:t>Resolução</a:t>
            </a:r>
            <a:r>
              <a:rPr lang="en-US" altLang="en-US" sz="2400" b="0" dirty="0">
                <a:solidFill>
                  <a:srgbClr val="002060"/>
                </a:solidFill>
              </a:rPr>
              <a:t> CSNU 1325 (2000);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altLang="en-US" sz="2400" b="0" dirty="0" err="1">
                <a:solidFill>
                  <a:srgbClr val="002060"/>
                </a:solidFill>
              </a:rPr>
              <a:t>Resolução</a:t>
            </a:r>
            <a:r>
              <a:rPr lang="en-US" altLang="en-US" sz="2400" b="0" dirty="0">
                <a:solidFill>
                  <a:srgbClr val="002060"/>
                </a:solidFill>
              </a:rPr>
              <a:t> CSNU 1889 (2009);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altLang="pt-BR" sz="2400" b="0" dirty="0">
                <a:solidFill>
                  <a:srgbClr val="002060"/>
                </a:solidFill>
              </a:rPr>
              <a:t>I PNA MPS 2017; e</a:t>
            </a:r>
            <a:endParaRPr lang="pt-BR" altLang="pt-BR" sz="2400" b="0" dirty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pt-BR" altLang="en-US" sz="2400" b="0" dirty="0">
                <a:solidFill>
                  <a:srgbClr val="002060"/>
                </a:solidFill>
              </a:rPr>
              <a:t>II PNA MPS 2023 – Etapa I.</a:t>
            </a:r>
          </a:p>
          <a:p>
            <a:pPr algn="just">
              <a:defRPr/>
            </a:pPr>
            <a:endParaRPr lang="pt-BR" sz="2800" b="0" kern="0" dirty="0"/>
          </a:p>
        </p:txBody>
      </p:sp>
      <p:pic>
        <p:nvPicPr>
          <p:cNvPr id="3074" name="Picture 2" descr="IMG-PRODUCT">
            <a:extLst>
              <a:ext uri="{FF2B5EF4-FFF2-40B4-BE49-F238E27FC236}">
                <a16:creationId xmlns:a16="http://schemas.microsoft.com/office/drawing/2014/main" id="{94EF1B90-C910-FD73-22B2-345A4B7C0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411" y="3554565"/>
            <a:ext cx="2154813" cy="317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e UN Security Council Resolution (UNSCR) 1325">
            <a:extLst>
              <a:ext uri="{FF2B5EF4-FFF2-40B4-BE49-F238E27FC236}">
                <a16:creationId xmlns:a16="http://schemas.microsoft.com/office/drawing/2014/main" id="{F0806813-9639-26E8-F3D3-AB74054E9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936" y="710628"/>
            <a:ext cx="3183075" cy="258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8" descr="capa.jpeg">
            <a:extLst>
              <a:ext uri="{FF2B5EF4-FFF2-40B4-BE49-F238E27FC236}">
                <a16:creationId xmlns:a16="http://schemas.microsoft.com/office/drawing/2014/main" id="{48C00D77-3DF5-F3E9-5A18-ECA6A1B4B2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926" y="4221793"/>
            <a:ext cx="3584074" cy="244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9484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Arredondado 7">
            <a:extLst>
              <a:ext uri="{FF2B5EF4-FFF2-40B4-BE49-F238E27FC236}">
                <a16:creationId xmlns:a16="http://schemas.microsoft.com/office/drawing/2014/main" id="{CB3821AF-5916-093F-4209-331CC2B1BCDE}"/>
              </a:ext>
            </a:extLst>
          </p:cNvPr>
          <p:cNvSpPr/>
          <p:nvPr/>
        </p:nvSpPr>
        <p:spPr>
          <a:xfrm>
            <a:off x="844062" y="170183"/>
            <a:ext cx="10471638" cy="4540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5875"/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800" b="1" dirty="0">
                <a:solidFill>
                  <a:schemeClr val="accent1">
                    <a:lumMod val="50000"/>
                  </a:schemeClr>
                </a:solidFill>
              </a:rPr>
              <a:t>Ações em prol do </a:t>
            </a:r>
            <a:r>
              <a:rPr lang="pt-BR" sz="3800" b="1" dirty="0" err="1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pt-BR" sz="3800" b="1" dirty="0">
                <a:solidFill>
                  <a:schemeClr val="accent1">
                    <a:lumMod val="50000"/>
                  </a:schemeClr>
                </a:solidFill>
              </a:rPr>
              <a:t> PNA MPS</a:t>
            </a:r>
          </a:p>
        </p:txBody>
      </p:sp>
      <p:pic>
        <p:nvPicPr>
          <p:cNvPr id="6" name="Picture 6" descr="http://ts1.mm.bing.net/th?&amp;id=HN.608043803220378792&amp;w=300&amp;h=300&amp;c=0&amp;pid=1.9&amp;rs=0&amp;p=0">
            <a:extLst>
              <a:ext uri="{FF2B5EF4-FFF2-40B4-BE49-F238E27FC236}">
                <a16:creationId xmlns:a16="http://schemas.microsoft.com/office/drawing/2014/main" id="{9A29A6DD-E700-ADED-6BA7-85DACAC0E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89" y="89916"/>
            <a:ext cx="594523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">
            <a:extLst>
              <a:ext uri="{FF2B5EF4-FFF2-40B4-BE49-F238E27FC236}">
                <a16:creationId xmlns:a16="http://schemas.microsoft.com/office/drawing/2014/main" id="{E40B15CC-4D9F-417E-EFB5-EED1FB07C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550" y="912831"/>
            <a:ext cx="10842150" cy="1216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t-BR" altLang="pt-BR" sz="2600" b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ea typeface="ＭＳ Ｐゴシック" panose="020B0600070205080204" pitchFamily="34" charset="-128"/>
              </a:rPr>
              <a:t>Aumentar e qualificar a presença de mulheres em atividades relacionadas à paz e a segurança.</a:t>
            </a:r>
          </a:p>
          <a:p>
            <a:pPr algn="ctr">
              <a:buClr>
                <a:srgbClr val="000000"/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t-BR" altLang="pt-BR" sz="2600" b="1" dirty="0">
              <a:solidFill>
                <a:schemeClr val="accent1">
                  <a:lumMod val="50000"/>
                </a:schemeClr>
              </a:solidFill>
              <a:latin typeface="Arial Black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3" name="Imagem 16">
            <a:extLst>
              <a:ext uri="{FF2B5EF4-FFF2-40B4-BE49-F238E27FC236}">
                <a16:creationId xmlns:a16="http://schemas.microsoft.com/office/drawing/2014/main" id="{330A8C3C-FFE6-BAFA-A07E-0B03BB6A9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6981" y="2417415"/>
            <a:ext cx="2992616" cy="366851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HeroicExtremeLeftFacing"/>
            <a:lightRig rig="threePt" dir="t"/>
          </a:scene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93E5DEA-4C0D-D4A2-B0B8-D56BB56C2ADE}"/>
              </a:ext>
            </a:extLst>
          </p:cNvPr>
          <p:cNvGrpSpPr/>
          <p:nvPr/>
        </p:nvGrpSpPr>
        <p:grpSpPr>
          <a:xfrm>
            <a:off x="803167" y="2266762"/>
            <a:ext cx="3554047" cy="4066145"/>
            <a:chOff x="432166" y="2131082"/>
            <a:chExt cx="3888851" cy="4266104"/>
          </a:xfrm>
        </p:grpSpPr>
        <p:sp>
          <p:nvSpPr>
            <p:cNvPr id="8" name="Retângulo 13">
              <a:extLst>
                <a:ext uri="{FF2B5EF4-FFF2-40B4-BE49-F238E27FC236}">
                  <a16:creationId xmlns:a16="http://schemas.microsoft.com/office/drawing/2014/main" id="{2B78958B-3D5D-3673-57E1-548E1A8B7E7F}"/>
                </a:ext>
              </a:extLst>
            </p:cNvPr>
            <p:cNvSpPr/>
            <p:nvPr/>
          </p:nvSpPr>
          <p:spPr>
            <a:xfrm>
              <a:off x="844289" y="5289190"/>
              <a:ext cx="3476728" cy="11079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pt-BR" sz="1600" b="1" dirty="0">
                  <a:latin typeface="+mn-lt"/>
                </a:rPr>
                <a:t>MILITARES DESDOBRADOS: 65</a:t>
              </a:r>
            </a:p>
            <a:p>
              <a:r>
                <a:rPr lang="pt-BR" sz="1600" b="1" dirty="0">
                  <a:latin typeface="+mn-lt"/>
                </a:rPr>
                <a:t>META PARA 2023: 13 MULHERES</a:t>
              </a:r>
            </a:p>
            <a:p>
              <a:r>
                <a:rPr lang="pt-BR" sz="1600" b="1" dirty="0">
                  <a:latin typeface="+mn-lt"/>
                </a:rPr>
                <a:t>EFETIVO FEMININO ATUAL: 14 </a:t>
              </a:r>
            </a:p>
            <a:p>
              <a:r>
                <a:rPr lang="pt-BR" b="1" dirty="0">
                  <a:latin typeface="+mn-lt"/>
                </a:rPr>
                <a:t>                   (</a:t>
              </a:r>
              <a:r>
                <a:rPr lang="pt-BR" b="1" dirty="0">
                  <a:solidFill>
                    <a:srgbClr val="0000FF"/>
                  </a:solidFill>
                  <a:latin typeface="+mn-lt"/>
                </a:rPr>
                <a:t>21,5%)</a:t>
              </a:r>
              <a:endParaRPr lang="pt-BR" b="1" dirty="0">
                <a:latin typeface="+mn-lt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E8AC948-2AD4-1C93-B475-311E11D45FD1}"/>
                </a:ext>
              </a:extLst>
            </p:cNvPr>
            <p:cNvGrpSpPr/>
            <p:nvPr/>
          </p:nvGrpSpPr>
          <p:grpSpPr>
            <a:xfrm>
              <a:off x="432166" y="2131082"/>
              <a:ext cx="3253460" cy="3923065"/>
              <a:chOff x="432166" y="2131082"/>
              <a:chExt cx="3253460" cy="3923065"/>
            </a:xfrm>
          </p:grpSpPr>
          <p:sp>
            <p:nvSpPr>
              <p:cNvPr id="11" name="CaixaDeTexto 6">
                <a:extLst>
                  <a:ext uri="{FF2B5EF4-FFF2-40B4-BE49-F238E27FC236}">
                    <a16:creationId xmlns:a16="http://schemas.microsoft.com/office/drawing/2014/main" id="{4636FF91-C6AC-21C1-C206-E344F6E24356}"/>
                  </a:ext>
                </a:extLst>
              </p:cNvPr>
              <p:cNvSpPr txBox="1"/>
              <p:nvPr/>
            </p:nvSpPr>
            <p:spPr>
              <a:xfrm>
                <a:off x="1352030" y="4800074"/>
                <a:ext cx="1857005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pt-BR" sz="16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2023 Target: </a:t>
                </a:r>
                <a:r>
                  <a:rPr lang="pt-BR" sz="1600" b="1" dirty="0">
                    <a:solidFill>
                      <a:srgbClr val="0000FF"/>
                    </a:solidFill>
                  </a:rPr>
                  <a:t>20%</a:t>
                </a:r>
              </a:p>
            </p:txBody>
          </p:sp>
          <p:pic>
            <p:nvPicPr>
              <p:cNvPr id="12" name="Picture 2" descr="Uniformed Gender Parity Strategy (2018)">
                <a:extLst>
                  <a:ext uri="{FF2B5EF4-FFF2-40B4-BE49-F238E27FC236}">
                    <a16:creationId xmlns:a16="http://schemas.microsoft.com/office/drawing/2014/main" id="{C23DF0FE-08A0-CDFB-3EF0-CDCE00B8EE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9" t="10390" r="52040" b="62998"/>
              <a:stretch/>
            </p:blipFill>
            <p:spPr bwMode="auto">
              <a:xfrm>
                <a:off x="432166" y="2131082"/>
                <a:ext cx="3253460" cy="24158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" descr="https://peacekeeping.un.org/sites/default/files/gender_infographic_2018.jpg">
                <a:extLst>
                  <a:ext uri="{FF2B5EF4-FFF2-40B4-BE49-F238E27FC236}">
                    <a16:creationId xmlns:a16="http://schemas.microsoft.com/office/drawing/2014/main" id="{6A964043-AEC5-0B1E-3AA4-77A50A0BBC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097" t="34994" r="43966" b="6959"/>
              <a:stretch/>
            </p:blipFill>
            <p:spPr bwMode="auto">
              <a:xfrm>
                <a:off x="609683" y="2700336"/>
                <a:ext cx="887331" cy="1775786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14" name="Picture 16" descr="Resultado de imagem para bandeira do brasil png">
                <a:extLst>
                  <a:ext uri="{FF2B5EF4-FFF2-40B4-BE49-F238E27FC236}">
                    <a16:creationId xmlns:a16="http://schemas.microsoft.com/office/drawing/2014/main" id="{C8794C2B-4961-658D-773F-49AE63A2B3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8750" y="5865277"/>
                <a:ext cx="269815" cy="1888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16" descr="Resultado de imagem para bandeira do brasil png">
                <a:extLst>
                  <a:ext uri="{FF2B5EF4-FFF2-40B4-BE49-F238E27FC236}">
                    <a16:creationId xmlns:a16="http://schemas.microsoft.com/office/drawing/2014/main" id="{91BDF747-51BB-6B90-5245-A07110BB03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031" y="5352959"/>
                <a:ext cx="269815" cy="1888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Elipse 35">
                <a:extLst>
                  <a:ext uri="{FF2B5EF4-FFF2-40B4-BE49-F238E27FC236}">
                    <a16:creationId xmlns:a16="http://schemas.microsoft.com/office/drawing/2014/main" id="{68A4B46D-7511-F2A5-58CA-8AB27792595A}"/>
                  </a:ext>
                </a:extLst>
              </p:cNvPr>
              <p:cNvSpPr/>
              <p:nvPr/>
            </p:nvSpPr>
            <p:spPr>
              <a:xfrm>
                <a:off x="1224673" y="4718050"/>
                <a:ext cx="2051109" cy="529667"/>
              </a:xfrm>
              <a:prstGeom prst="ellipse">
                <a:avLst/>
              </a:prstGeom>
              <a:noFill/>
              <a:ln w="444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6A5E02D-C94C-E62E-2966-7824CA3FFF37}"/>
              </a:ext>
            </a:extLst>
          </p:cNvPr>
          <p:cNvGrpSpPr/>
          <p:nvPr/>
        </p:nvGrpSpPr>
        <p:grpSpPr>
          <a:xfrm>
            <a:off x="5027904" y="2331040"/>
            <a:ext cx="3469109" cy="4066145"/>
            <a:chOff x="9038080" y="2171440"/>
            <a:chExt cx="3265330" cy="4141681"/>
          </a:xfrm>
        </p:grpSpPr>
        <p:grpSp>
          <p:nvGrpSpPr>
            <p:cNvPr id="18" name="Agrupar 3">
              <a:extLst>
                <a:ext uri="{FF2B5EF4-FFF2-40B4-BE49-F238E27FC236}">
                  <a16:creationId xmlns:a16="http://schemas.microsoft.com/office/drawing/2014/main" id="{70954B01-216F-A231-D7F6-64876881AA20}"/>
                </a:ext>
              </a:extLst>
            </p:cNvPr>
            <p:cNvGrpSpPr/>
            <p:nvPr/>
          </p:nvGrpSpPr>
          <p:grpSpPr>
            <a:xfrm>
              <a:off x="9038080" y="2171440"/>
              <a:ext cx="2680741" cy="2484177"/>
              <a:chOff x="8545616" y="1642208"/>
              <a:chExt cx="3640411" cy="3333694"/>
            </a:xfrm>
          </p:grpSpPr>
          <p:pic>
            <p:nvPicPr>
              <p:cNvPr id="25" name="Picture 2" descr="Uniformed Gender Parity Strategy (2018)">
                <a:extLst>
                  <a:ext uri="{FF2B5EF4-FFF2-40B4-BE49-F238E27FC236}">
                    <a16:creationId xmlns:a16="http://schemas.microsoft.com/office/drawing/2014/main" id="{88A3FD90-AA5C-82B0-6A1F-DDA268DFB0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30" t="37002" r="51924" b="32323"/>
              <a:stretch/>
            </p:blipFill>
            <p:spPr bwMode="auto">
              <a:xfrm>
                <a:off x="8545616" y="1642208"/>
                <a:ext cx="3640411" cy="31388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Imagem 5">
                <a:extLst>
                  <a:ext uri="{FF2B5EF4-FFF2-40B4-BE49-F238E27FC236}">
                    <a16:creationId xmlns:a16="http://schemas.microsoft.com/office/drawing/2014/main" id="{A2E40E98-B25C-91E2-6643-8C1264236E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r="82993"/>
              <a:stretch/>
            </p:blipFill>
            <p:spPr>
              <a:xfrm>
                <a:off x="8707145" y="2366218"/>
                <a:ext cx="974234" cy="2609684"/>
              </a:xfrm>
              <a:prstGeom prst="rect">
                <a:avLst/>
              </a:prstGeom>
            </p:spPr>
          </p:pic>
        </p:grpSp>
        <p:sp>
          <p:nvSpPr>
            <p:cNvPr id="19" name="CaixaDeTexto 8">
              <a:extLst>
                <a:ext uri="{FF2B5EF4-FFF2-40B4-BE49-F238E27FC236}">
                  <a16:creationId xmlns:a16="http://schemas.microsoft.com/office/drawing/2014/main" id="{773EAB89-1B1B-5B90-B5F0-046E18645DBB}"/>
                </a:ext>
              </a:extLst>
            </p:cNvPr>
            <p:cNvSpPr txBox="1"/>
            <p:nvPr/>
          </p:nvSpPr>
          <p:spPr>
            <a:xfrm>
              <a:off x="9602097" y="4710223"/>
              <a:ext cx="190639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1600" b="1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2023 Target: </a:t>
              </a:r>
              <a:r>
                <a:rPr lang="pt-BR" sz="1600" b="1" dirty="0">
                  <a:solidFill>
                    <a:srgbClr val="0000FF"/>
                  </a:solidFill>
                </a:rPr>
                <a:t>25%</a:t>
              </a:r>
            </a:p>
          </p:txBody>
        </p:sp>
        <p:sp>
          <p:nvSpPr>
            <p:cNvPr id="20" name="Retângulo 24">
              <a:extLst>
                <a:ext uri="{FF2B5EF4-FFF2-40B4-BE49-F238E27FC236}">
                  <a16:creationId xmlns:a16="http://schemas.microsoft.com/office/drawing/2014/main" id="{8F31FC08-D83B-6851-AD43-248EBC0D9448}"/>
                </a:ext>
              </a:extLst>
            </p:cNvPr>
            <p:cNvSpPr/>
            <p:nvPr/>
          </p:nvSpPr>
          <p:spPr>
            <a:xfrm>
              <a:off x="9328205" y="5242658"/>
              <a:ext cx="2975205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pt-BR" sz="1600" b="1" dirty="0">
                  <a:latin typeface="+mn-lt"/>
                </a:rPr>
                <a:t>POLICIAIS DESDOBRADOS: 7</a:t>
              </a:r>
            </a:p>
            <a:p>
              <a:r>
                <a:rPr lang="pt-BR" sz="1600" b="1" dirty="0">
                  <a:latin typeface="+mn-lt"/>
                </a:rPr>
                <a:t>META PARA 2023: 02 MULHERES</a:t>
              </a:r>
            </a:p>
            <a:p>
              <a:r>
                <a:rPr lang="pt-BR" sz="1600" b="1" dirty="0">
                  <a:latin typeface="+mn-lt"/>
                </a:rPr>
                <a:t>EFETIVO FEMININO ATUAL: 02</a:t>
              </a:r>
            </a:p>
          </p:txBody>
        </p:sp>
        <p:pic>
          <p:nvPicPr>
            <p:cNvPr id="21" name="Picture 16" descr="Resultado de imagem para bandeira do brasil png">
              <a:extLst>
                <a:ext uri="{FF2B5EF4-FFF2-40B4-BE49-F238E27FC236}">
                  <a16:creationId xmlns:a16="http://schemas.microsoft.com/office/drawing/2014/main" id="{E7285838-A862-11C9-2908-CC25F3F9A9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5203" y="5322179"/>
              <a:ext cx="269815" cy="188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6" descr="Resultado de imagem para bandeira do brasil png">
              <a:extLst>
                <a:ext uri="{FF2B5EF4-FFF2-40B4-BE49-F238E27FC236}">
                  <a16:creationId xmlns:a16="http://schemas.microsoft.com/office/drawing/2014/main" id="{0D415995-2B2E-94A5-DC21-72C4CB7D53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5202" y="5790339"/>
              <a:ext cx="269815" cy="1888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Elipse 36">
              <a:extLst>
                <a:ext uri="{FF2B5EF4-FFF2-40B4-BE49-F238E27FC236}">
                  <a16:creationId xmlns:a16="http://schemas.microsoft.com/office/drawing/2014/main" id="{2CDF2431-D767-3ED5-526A-7FAD8AAE97A6}"/>
                </a:ext>
              </a:extLst>
            </p:cNvPr>
            <p:cNvSpPr/>
            <p:nvPr/>
          </p:nvSpPr>
          <p:spPr>
            <a:xfrm>
              <a:off x="9457384" y="4647388"/>
              <a:ext cx="2051109" cy="529667"/>
            </a:xfrm>
            <a:prstGeom prst="ellipse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38">
              <a:extLst>
                <a:ext uri="{FF2B5EF4-FFF2-40B4-BE49-F238E27FC236}">
                  <a16:creationId xmlns:a16="http://schemas.microsoft.com/office/drawing/2014/main" id="{471CFC5D-6F91-A3EF-1CAD-29225DA83174}"/>
                </a:ext>
              </a:extLst>
            </p:cNvPr>
            <p:cNvSpPr/>
            <p:nvPr/>
          </p:nvSpPr>
          <p:spPr>
            <a:xfrm>
              <a:off x="10165181" y="5943789"/>
              <a:ext cx="9076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b="1" dirty="0">
                  <a:latin typeface="+mn-lt"/>
                </a:rPr>
                <a:t>(</a:t>
              </a:r>
              <a:r>
                <a:rPr lang="pt-BR" b="1" dirty="0">
                  <a:solidFill>
                    <a:srgbClr val="0000FF"/>
                  </a:solidFill>
                  <a:latin typeface="+mn-lt"/>
                </a:rPr>
                <a:t>28,5%)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5278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Arredondado 7">
            <a:extLst>
              <a:ext uri="{FF2B5EF4-FFF2-40B4-BE49-F238E27FC236}">
                <a16:creationId xmlns:a16="http://schemas.microsoft.com/office/drawing/2014/main" id="{CB3821AF-5916-093F-4209-331CC2B1BCDE}"/>
              </a:ext>
            </a:extLst>
          </p:cNvPr>
          <p:cNvSpPr/>
          <p:nvPr/>
        </p:nvSpPr>
        <p:spPr>
          <a:xfrm>
            <a:off x="844062" y="170183"/>
            <a:ext cx="10471638" cy="4540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5875"/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800" b="1" dirty="0">
                <a:solidFill>
                  <a:schemeClr val="accent1">
                    <a:lumMod val="50000"/>
                  </a:schemeClr>
                </a:solidFill>
              </a:rPr>
              <a:t>Ações em prol do </a:t>
            </a:r>
            <a:r>
              <a:rPr lang="pt-BR" sz="3800" b="1" dirty="0" err="1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pt-BR" sz="3800" b="1" dirty="0">
                <a:solidFill>
                  <a:schemeClr val="accent1">
                    <a:lumMod val="50000"/>
                  </a:schemeClr>
                </a:solidFill>
              </a:rPr>
              <a:t> PNA MPS</a:t>
            </a:r>
          </a:p>
        </p:txBody>
      </p:sp>
      <p:pic>
        <p:nvPicPr>
          <p:cNvPr id="6" name="Picture 6" descr="http://ts1.mm.bing.net/th?&amp;id=HN.608043803220378792&amp;w=300&amp;h=300&amp;c=0&amp;pid=1.9&amp;rs=0&amp;p=0">
            <a:extLst>
              <a:ext uri="{FF2B5EF4-FFF2-40B4-BE49-F238E27FC236}">
                <a16:creationId xmlns:a16="http://schemas.microsoft.com/office/drawing/2014/main" id="{9A29A6DD-E700-ADED-6BA7-85DACAC0E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89" y="89916"/>
            <a:ext cx="594523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upo 407">
            <a:extLst>
              <a:ext uri="{FF2B5EF4-FFF2-40B4-BE49-F238E27FC236}">
                <a16:creationId xmlns:a16="http://schemas.microsoft.com/office/drawing/2014/main" id="{59154349-93FC-2124-9FCA-82F79277ED8E}"/>
              </a:ext>
            </a:extLst>
          </p:cNvPr>
          <p:cNvGrpSpPr>
            <a:grpSpLocks/>
          </p:cNvGrpSpPr>
          <p:nvPr/>
        </p:nvGrpSpPr>
        <p:grpSpPr bwMode="auto">
          <a:xfrm>
            <a:off x="2304245" y="1166354"/>
            <a:ext cx="7306773" cy="4617169"/>
            <a:chOff x="156538" y="966761"/>
            <a:chExt cx="8880956" cy="5643363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302F4DA5-57F2-FE26-B24C-B0E304CBE0B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804719" y="3062630"/>
              <a:ext cx="60301" cy="119859"/>
            </a:xfrm>
            <a:custGeom>
              <a:avLst/>
              <a:gdLst>
                <a:gd name="T0" fmla="*/ 0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0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0 w 20000"/>
                <a:gd name="T39" fmla="*/ 2147483647 h 200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0000"/>
                <a:gd name="T61" fmla="*/ 0 h 20000"/>
                <a:gd name="T62" fmla="*/ 20000 w 20000"/>
                <a:gd name="T63" fmla="*/ 20000 h 2000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0000" h="20000">
                  <a:moveTo>
                    <a:pt x="0" y="4940"/>
                  </a:moveTo>
                  <a:lnTo>
                    <a:pt x="3810" y="1928"/>
                  </a:lnTo>
                  <a:lnTo>
                    <a:pt x="7381" y="0"/>
                  </a:lnTo>
                  <a:lnTo>
                    <a:pt x="15952" y="3133"/>
                  </a:lnTo>
                  <a:lnTo>
                    <a:pt x="15952" y="4940"/>
                  </a:lnTo>
                  <a:lnTo>
                    <a:pt x="15952" y="6145"/>
                  </a:lnTo>
                  <a:lnTo>
                    <a:pt x="15952" y="8072"/>
                  </a:lnTo>
                  <a:lnTo>
                    <a:pt x="17381" y="9880"/>
                  </a:lnTo>
                  <a:lnTo>
                    <a:pt x="19762" y="13012"/>
                  </a:lnTo>
                  <a:lnTo>
                    <a:pt x="15952" y="17952"/>
                  </a:lnTo>
                  <a:lnTo>
                    <a:pt x="11190" y="19880"/>
                  </a:lnTo>
                  <a:lnTo>
                    <a:pt x="11190" y="19277"/>
                  </a:lnTo>
                  <a:lnTo>
                    <a:pt x="7381" y="16747"/>
                  </a:lnTo>
                  <a:lnTo>
                    <a:pt x="1429" y="14940"/>
                  </a:lnTo>
                  <a:lnTo>
                    <a:pt x="3810" y="14940"/>
                  </a:lnTo>
                  <a:lnTo>
                    <a:pt x="3810" y="11807"/>
                  </a:lnTo>
                  <a:lnTo>
                    <a:pt x="4762" y="11084"/>
                  </a:lnTo>
                  <a:lnTo>
                    <a:pt x="3810" y="9880"/>
                  </a:lnTo>
                  <a:lnTo>
                    <a:pt x="3810" y="6867"/>
                  </a:lnTo>
                  <a:lnTo>
                    <a:pt x="0" y="494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4">
              <a:extLst>
                <a:ext uri="{FF2B5EF4-FFF2-40B4-BE49-F238E27FC236}">
                  <a16:creationId xmlns:a16="http://schemas.microsoft.com/office/drawing/2014/main" id="{280C8B82-C16E-660F-2C7B-BB43BDDD4BE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02213" y="2706382"/>
              <a:ext cx="112226" cy="79906"/>
            </a:xfrm>
            <a:custGeom>
              <a:avLst/>
              <a:gdLst>
                <a:gd name="T0" fmla="*/ 0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0 h 20000"/>
                <a:gd name="T12" fmla="*/ 2147483647 w 20000"/>
                <a:gd name="T13" fmla="*/ 0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0 w 20000"/>
                <a:gd name="T47" fmla="*/ 2147483647 h 20000"/>
                <a:gd name="T48" fmla="*/ 0 w 20000"/>
                <a:gd name="T49" fmla="*/ 2147483647 h 2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0000"/>
                <a:gd name="T76" fmla="*/ 0 h 20000"/>
                <a:gd name="T77" fmla="*/ 20000 w 20000"/>
                <a:gd name="T78" fmla="*/ 20000 h 2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0000" h="20000">
                  <a:moveTo>
                    <a:pt x="0" y="3670"/>
                  </a:moveTo>
                  <a:lnTo>
                    <a:pt x="3421" y="734"/>
                  </a:lnTo>
                  <a:lnTo>
                    <a:pt x="4868" y="734"/>
                  </a:lnTo>
                  <a:lnTo>
                    <a:pt x="5395" y="2936"/>
                  </a:lnTo>
                  <a:lnTo>
                    <a:pt x="6711" y="734"/>
                  </a:lnTo>
                  <a:lnTo>
                    <a:pt x="8816" y="0"/>
                  </a:lnTo>
                  <a:lnTo>
                    <a:pt x="10921" y="0"/>
                  </a:lnTo>
                  <a:lnTo>
                    <a:pt x="13684" y="734"/>
                  </a:lnTo>
                  <a:lnTo>
                    <a:pt x="16447" y="2936"/>
                  </a:lnTo>
                  <a:lnTo>
                    <a:pt x="15789" y="5688"/>
                  </a:lnTo>
                  <a:lnTo>
                    <a:pt x="19079" y="7523"/>
                  </a:lnTo>
                  <a:lnTo>
                    <a:pt x="19868" y="12294"/>
                  </a:lnTo>
                  <a:lnTo>
                    <a:pt x="17763" y="13211"/>
                  </a:lnTo>
                  <a:lnTo>
                    <a:pt x="16447" y="15046"/>
                  </a:lnTo>
                  <a:lnTo>
                    <a:pt x="16447" y="19817"/>
                  </a:lnTo>
                  <a:lnTo>
                    <a:pt x="15789" y="19817"/>
                  </a:lnTo>
                  <a:lnTo>
                    <a:pt x="12368" y="17982"/>
                  </a:lnTo>
                  <a:lnTo>
                    <a:pt x="10921" y="13211"/>
                  </a:lnTo>
                  <a:lnTo>
                    <a:pt x="10263" y="16147"/>
                  </a:lnTo>
                  <a:lnTo>
                    <a:pt x="5395" y="10459"/>
                  </a:lnTo>
                  <a:lnTo>
                    <a:pt x="4868" y="8624"/>
                  </a:lnTo>
                  <a:lnTo>
                    <a:pt x="3421" y="5688"/>
                  </a:lnTo>
                  <a:lnTo>
                    <a:pt x="2105" y="7523"/>
                  </a:lnTo>
                  <a:lnTo>
                    <a:pt x="0" y="5688"/>
                  </a:lnTo>
                  <a:lnTo>
                    <a:pt x="0" y="367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9867B671-A594-F32B-E807-A1D0BB07EA3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906895" y="3004365"/>
              <a:ext cx="177552" cy="113200"/>
            </a:xfrm>
            <a:custGeom>
              <a:avLst/>
              <a:gdLst>
                <a:gd name="T0" fmla="*/ 0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0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0 w 20000"/>
                <a:gd name="T67" fmla="*/ 2147483647 h 20000"/>
                <a:gd name="T68" fmla="*/ 2147483647 w 20000"/>
                <a:gd name="T69" fmla="*/ 2147483647 h 20000"/>
                <a:gd name="T70" fmla="*/ 0 w 20000"/>
                <a:gd name="T71" fmla="*/ 2147483647 h 20000"/>
                <a:gd name="T72" fmla="*/ 0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0 w 20000"/>
                <a:gd name="T81" fmla="*/ 2147483647 h 20000"/>
                <a:gd name="T82" fmla="*/ 0 w 20000"/>
                <a:gd name="T83" fmla="*/ 0 h 2000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000"/>
                <a:gd name="T127" fmla="*/ 0 h 20000"/>
                <a:gd name="T128" fmla="*/ 20000 w 20000"/>
                <a:gd name="T129" fmla="*/ 20000 h 2000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000" h="20000">
                  <a:moveTo>
                    <a:pt x="0" y="0"/>
                  </a:moveTo>
                  <a:lnTo>
                    <a:pt x="1306" y="513"/>
                  </a:lnTo>
                  <a:lnTo>
                    <a:pt x="898" y="1795"/>
                  </a:lnTo>
                  <a:lnTo>
                    <a:pt x="898" y="3333"/>
                  </a:lnTo>
                  <a:lnTo>
                    <a:pt x="3020" y="1795"/>
                  </a:lnTo>
                  <a:lnTo>
                    <a:pt x="4653" y="3333"/>
                  </a:lnTo>
                  <a:lnTo>
                    <a:pt x="5551" y="3333"/>
                  </a:lnTo>
                  <a:lnTo>
                    <a:pt x="7673" y="3333"/>
                  </a:lnTo>
                  <a:lnTo>
                    <a:pt x="9714" y="3846"/>
                  </a:lnTo>
                  <a:lnTo>
                    <a:pt x="10204" y="3333"/>
                  </a:lnTo>
                  <a:lnTo>
                    <a:pt x="11837" y="1795"/>
                  </a:lnTo>
                  <a:lnTo>
                    <a:pt x="15265" y="0"/>
                  </a:lnTo>
                  <a:lnTo>
                    <a:pt x="15673" y="513"/>
                  </a:lnTo>
                  <a:lnTo>
                    <a:pt x="18612" y="513"/>
                  </a:lnTo>
                  <a:lnTo>
                    <a:pt x="19020" y="1795"/>
                  </a:lnTo>
                  <a:lnTo>
                    <a:pt x="19918" y="1795"/>
                  </a:lnTo>
                  <a:lnTo>
                    <a:pt x="19918" y="5256"/>
                  </a:lnTo>
                  <a:lnTo>
                    <a:pt x="19020" y="5256"/>
                  </a:lnTo>
                  <a:lnTo>
                    <a:pt x="17714" y="7308"/>
                  </a:lnTo>
                  <a:lnTo>
                    <a:pt x="18612" y="10513"/>
                  </a:lnTo>
                  <a:lnTo>
                    <a:pt x="17388" y="11795"/>
                  </a:lnTo>
                  <a:lnTo>
                    <a:pt x="19020" y="14615"/>
                  </a:lnTo>
                  <a:lnTo>
                    <a:pt x="17714" y="14615"/>
                  </a:lnTo>
                  <a:lnTo>
                    <a:pt x="16571" y="13846"/>
                  </a:lnTo>
                  <a:lnTo>
                    <a:pt x="13551" y="15897"/>
                  </a:lnTo>
                  <a:lnTo>
                    <a:pt x="13061" y="15897"/>
                  </a:lnTo>
                  <a:lnTo>
                    <a:pt x="13061" y="19103"/>
                  </a:lnTo>
                  <a:lnTo>
                    <a:pt x="11020" y="19872"/>
                  </a:lnTo>
                  <a:lnTo>
                    <a:pt x="9714" y="19103"/>
                  </a:lnTo>
                  <a:lnTo>
                    <a:pt x="8490" y="19103"/>
                  </a:lnTo>
                  <a:lnTo>
                    <a:pt x="7673" y="17821"/>
                  </a:lnTo>
                  <a:lnTo>
                    <a:pt x="2204" y="19103"/>
                  </a:lnTo>
                  <a:lnTo>
                    <a:pt x="2204" y="15897"/>
                  </a:lnTo>
                  <a:lnTo>
                    <a:pt x="0" y="12564"/>
                  </a:lnTo>
                  <a:lnTo>
                    <a:pt x="898" y="11795"/>
                  </a:lnTo>
                  <a:lnTo>
                    <a:pt x="0" y="10513"/>
                  </a:lnTo>
                  <a:lnTo>
                    <a:pt x="0" y="9231"/>
                  </a:lnTo>
                  <a:lnTo>
                    <a:pt x="898" y="8590"/>
                  </a:lnTo>
                  <a:lnTo>
                    <a:pt x="1306" y="7308"/>
                  </a:lnTo>
                  <a:lnTo>
                    <a:pt x="898" y="5897"/>
                  </a:lnTo>
                  <a:lnTo>
                    <a:pt x="0" y="38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D3CD3332-0A81-0419-1372-40CE01B9A02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57989" y="2451681"/>
              <a:ext cx="82077" cy="99883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0 w 20000"/>
                <a:gd name="T7" fmla="*/ 2147483647 h 20000"/>
                <a:gd name="T8" fmla="*/ 0 w 20000"/>
                <a:gd name="T9" fmla="*/ 2147483647 h 20000"/>
                <a:gd name="T10" fmla="*/ 0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0 h 20000"/>
                <a:gd name="T20" fmla="*/ 2147483647 w 20000"/>
                <a:gd name="T21" fmla="*/ 0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0000"/>
                <a:gd name="T70" fmla="*/ 0 h 20000"/>
                <a:gd name="T71" fmla="*/ 20000 w 20000"/>
                <a:gd name="T72" fmla="*/ 20000 h 2000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0000" h="20000">
                  <a:moveTo>
                    <a:pt x="2569" y="19111"/>
                  </a:moveTo>
                  <a:lnTo>
                    <a:pt x="2569" y="13778"/>
                  </a:lnTo>
                  <a:lnTo>
                    <a:pt x="734" y="12296"/>
                  </a:lnTo>
                  <a:lnTo>
                    <a:pt x="0" y="13778"/>
                  </a:lnTo>
                  <a:lnTo>
                    <a:pt x="0" y="7556"/>
                  </a:lnTo>
                  <a:lnTo>
                    <a:pt x="0" y="3852"/>
                  </a:lnTo>
                  <a:lnTo>
                    <a:pt x="2569" y="5333"/>
                  </a:lnTo>
                  <a:lnTo>
                    <a:pt x="3670" y="1481"/>
                  </a:lnTo>
                  <a:lnTo>
                    <a:pt x="7523" y="2963"/>
                  </a:lnTo>
                  <a:lnTo>
                    <a:pt x="7523" y="0"/>
                  </a:lnTo>
                  <a:lnTo>
                    <a:pt x="13211" y="0"/>
                  </a:lnTo>
                  <a:lnTo>
                    <a:pt x="15963" y="3852"/>
                  </a:lnTo>
                  <a:lnTo>
                    <a:pt x="19817" y="5333"/>
                  </a:lnTo>
                  <a:lnTo>
                    <a:pt x="17982" y="7556"/>
                  </a:lnTo>
                  <a:lnTo>
                    <a:pt x="15046" y="7556"/>
                  </a:lnTo>
                  <a:lnTo>
                    <a:pt x="15046" y="9037"/>
                  </a:lnTo>
                  <a:lnTo>
                    <a:pt x="15046" y="9926"/>
                  </a:lnTo>
                  <a:lnTo>
                    <a:pt x="13211" y="12296"/>
                  </a:lnTo>
                  <a:lnTo>
                    <a:pt x="10459" y="13778"/>
                  </a:lnTo>
                  <a:lnTo>
                    <a:pt x="10459" y="17630"/>
                  </a:lnTo>
                  <a:lnTo>
                    <a:pt x="10459" y="19852"/>
                  </a:lnTo>
                  <a:lnTo>
                    <a:pt x="7523" y="19852"/>
                  </a:lnTo>
                  <a:lnTo>
                    <a:pt x="2569" y="19111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1BDB769B-9914-61D6-883E-795904337D2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40066" y="2498293"/>
              <a:ext cx="41875" cy="51606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0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0 h 20000"/>
                <a:gd name="T18" fmla="*/ 2147483647 w 20000"/>
                <a:gd name="T19" fmla="*/ 0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000"/>
                <a:gd name="T46" fmla="*/ 0 h 20000"/>
                <a:gd name="T47" fmla="*/ 20000 w 20000"/>
                <a:gd name="T48" fmla="*/ 20000 h 2000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000" h="20000">
                  <a:moveTo>
                    <a:pt x="14138" y="19710"/>
                  </a:moveTo>
                  <a:lnTo>
                    <a:pt x="12414" y="19710"/>
                  </a:lnTo>
                  <a:lnTo>
                    <a:pt x="8966" y="13623"/>
                  </a:lnTo>
                  <a:lnTo>
                    <a:pt x="0" y="4638"/>
                  </a:lnTo>
                  <a:lnTo>
                    <a:pt x="3448" y="4638"/>
                  </a:lnTo>
                  <a:lnTo>
                    <a:pt x="5517" y="1739"/>
                  </a:lnTo>
                  <a:lnTo>
                    <a:pt x="8966" y="4638"/>
                  </a:lnTo>
                  <a:lnTo>
                    <a:pt x="12414" y="1739"/>
                  </a:lnTo>
                  <a:lnTo>
                    <a:pt x="14138" y="0"/>
                  </a:lnTo>
                  <a:lnTo>
                    <a:pt x="17586" y="0"/>
                  </a:lnTo>
                  <a:lnTo>
                    <a:pt x="19655" y="6087"/>
                  </a:lnTo>
                  <a:lnTo>
                    <a:pt x="14138" y="8986"/>
                  </a:lnTo>
                  <a:lnTo>
                    <a:pt x="17586" y="12174"/>
                  </a:lnTo>
                  <a:lnTo>
                    <a:pt x="14138" y="13623"/>
                  </a:lnTo>
                  <a:lnTo>
                    <a:pt x="14138" y="1971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1ABABD0F-1A11-7EAE-AE89-3103602910B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01540" y="2519935"/>
              <a:ext cx="26800" cy="19977"/>
            </a:xfrm>
            <a:custGeom>
              <a:avLst/>
              <a:gdLst>
                <a:gd name="T0" fmla="*/ 1239058699 w 20000"/>
                <a:gd name="T1" fmla="*/ 4267 h 20000"/>
                <a:gd name="T2" fmla="*/ 703293112 w 20000"/>
                <a:gd name="T3" fmla="*/ 4267 h 20000"/>
                <a:gd name="T4" fmla="*/ 368339836 w 20000"/>
                <a:gd name="T5" fmla="*/ 2529 h 20000"/>
                <a:gd name="T6" fmla="*/ 0 w 20000"/>
                <a:gd name="T7" fmla="*/ 1739 h 20000"/>
                <a:gd name="T8" fmla="*/ 870650741 w 20000"/>
                <a:gd name="T9" fmla="*/ 0 h 20000"/>
                <a:gd name="T10" fmla="*/ 1239058699 w 20000"/>
                <a:gd name="T11" fmla="*/ 4267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9474" y="19286"/>
                  </a:moveTo>
                  <a:lnTo>
                    <a:pt x="11053" y="19286"/>
                  </a:lnTo>
                  <a:lnTo>
                    <a:pt x="5789" y="11429"/>
                  </a:lnTo>
                  <a:lnTo>
                    <a:pt x="0" y="7857"/>
                  </a:lnTo>
                  <a:lnTo>
                    <a:pt x="13684" y="0"/>
                  </a:lnTo>
                  <a:lnTo>
                    <a:pt x="19474" y="19286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A266B469-E9C9-1095-B424-51C77139680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40066" y="2546570"/>
              <a:ext cx="20100" cy="13318"/>
            </a:xfrm>
            <a:custGeom>
              <a:avLst/>
              <a:gdLst>
                <a:gd name="T0" fmla="*/ 31326 w 20000"/>
                <a:gd name="T1" fmla="*/ 1 h 20000"/>
                <a:gd name="T2" fmla="*/ 0 w 20000"/>
                <a:gd name="T3" fmla="*/ 1 h 20000"/>
                <a:gd name="T4" fmla="*/ 19580 w 20000"/>
                <a:gd name="T5" fmla="*/ 0 h 20000"/>
                <a:gd name="T6" fmla="*/ 31326 w 20000"/>
                <a:gd name="T7" fmla="*/ 1 h 20000"/>
                <a:gd name="T8" fmla="*/ 50901 w 20000"/>
                <a:gd name="T9" fmla="*/ 1 h 20000"/>
                <a:gd name="T10" fmla="*/ 50901 w 20000"/>
                <a:gd name="T11" fmla="*/ 1 h 20000"/>
                <a:gd name="T12" fmla="*/ 31326 w 20000"/>
                <a:gd name="T13" fmla="*/ 1 h 2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000"/>
                <a:gd name="T22" fmla="*/ 0 h 20000"/>
                <a:gd name="T23" fmla="*/ 20000 w 20000"/>
                <a:gd name="T24" fmla="*/ 20000 h 2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000" h="20000">
                  <a:moveTo>
                    <a:pt x="11852" y="18824"/>
                  </a:moveTo>
                  <a:lnTo>
                    <a:pt x="0" y="18824"/>
                  </a:lnTo>
                  <a:lnTo>
                    <a:pt x="7407" y="0"/>
                  </a:lnTo>
                  <a:lnTo>
                    <a:pt x="11852" y="5882"/>
                  </a:lnTo>
                  <a:lnTo>
                    <a:pt x="19259" y="5882"/>
                  </a:lnTo>
                  <a:lnTo>
                    <a:pt x="19259" y="18824"/>
                  </a:lnTo>
                  <a:lnTo>
                    <a:pt x="11852" y="18824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B9FA19AC-1D09-9920-CE63-0B9023823C0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99364" y="2546570"/>
              <a:ext cx="269678" cy="329612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0 h 2000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0000"/>
                <a:gd name="T148" fmla="*/ 0 h 20000"/>
                <a:gd name="T149" fmla="*/ 20000 w 20000"/>
                <a:gd name="T150" fmla="*/ 20000 h 2000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0000" h="20000">
                  <a:moveTo>
                    <a:pt x="5041" y="0"/>
                  </a:moveTo>
                  <a:lnTo>
                    <a:pt x="6450" y="177"/>
                  </a:lnTo>
                  <a:lnTo>
                    <a:pt x="7317" y="177"/>
                  </a:lnTo>
                  <a:lnTo>
                    <a:pt x="8130" y="710"/>
                  </a:lnTo>
                  <a:lnTo>
                    <a:pt x="8130" y="887"/>
                  </a:lnTo>
                  <a:lnTo>
                    <a:pt x="8130" y="1375"/>
                  </a:lnTo>
                  <a:lnTo>
                    <a:pt x="8726" y="1818"/>
                  </a:lnTo>
                  <a:lnTo>
                    <a:pt x="9539" y="1818"/>
                  </a:lnTo>
                  <a:lnTo>
                    <a:pt x="10407" y="1818"/>
                  </a:lnTo>
                  <a:lnTo>
                    <a:pt x="10081" y="2971"/>
                  </a:lnTo>
                  <a:lnTo>
                    <a:pt x="11220" y="2971"/>
                  </a:lnTo>
                  <a:lnTo>
                    <a:pt x="11762" y="2084"/>
                  </a:lnTo>
                  <a:lnTo>
                    <a:pt x="13496" y="887"/>
                  </a:lnTo>
                  <a:lnTo>
                    <a:pt x="14038" y="1818"/>
                  </a:lnTo>
                  <a:lnTo>
                    <a:pt x="15989" y="2528"/>
                  </a:lnTo>
                  <a:lnTo>
                    <a:pt x="16260" y="2971"/>
                  </a:lnTo>
                  <a:lnTo>
                    <a:pt x="17724" y="3636"/>
                  </a:lnTo>
                  <a:lnTo>
                    <a:pt x="18266" y="4789"/>
                  </a:lnTo>
                  <a:lnTo>
                    <a:pt x="17073" y="5499"/>
                  </a:lnTo>
                  <a:lnTo>
                    <a:pt x="17073" y="5721"/>
                  </a:lnTo>
                  <a:lnTo>
                    <a:pt x="18482" y="6608"/>
                  </a:lnTo>
                  <a:lnTo>
                    <a:pt x="18266" y="6874"/>
                  </a:lnTo>
                  <a:lnTo>
                    <a:pt x="18482" y="7982"/>
                  </a:lnTo>
                  <a:lnTo>
                    <a:pt x="19079" y="7982"/>
                  </a:lnTo>
                  <a:lnTo>
                    <a:pt x="19079" y="8514"/>
                  </a:lnTo>
                  <a:lnTo>
                    <a:pt x="19350" y="9623"/>
                  </a:lnTo>
                  <a:lnTo>
                    <a:pt x="19946" y="9845"/>
                  </a:lnTo>
                  <a:lnTo>
                    <a:pt x="19350" y="10510"/>
                  </a:lnTo>
                  <a:lnTo>
                    <a:pt x="18482" y="10510"/>
                  </a:lnTo>
                  <a:lnTo>
                    <a:pt x="18266" y="10998"/>
                  </a:lnTo>
                  <a:lnTo>
                    <a:pt x="14038" y="12594"/>
                  </a:lnTo>
                  <a:lnTo>
                    <a:pt x="13496" y="12151"/>
                  </a:lnTo>
                  <a:lnTo>
                    <a:pt x="13496" y="12594"/>
                  </a:lnTo>
                  <a:lnTo>
                    <a:pt x="13496" y="13304"/>
                  </a:lnTo>
                  <a:lnTo>
                    <a:pt x="14580" y="13525"/>
                  </a:lnTo>
                  <a:lnTo>
                    <a:pt x="14580" y="14412"/>
                  </a:lnTo>
                  <a:lnTo>
                    <a:pt x="15989" y="15122"/>
                  </a:lnTo>
                  <a:lnTo>
                    <a:pt x="16260" y="15344"/>
                  </a:lnTo>
                  <a:lnTo>
                    <a:pt x="17073" y="16231"/>
                  </a:lnTo>
                  <a:lnTo>
                    <a:pt x="17073" y="16497"/>
                  </a:lnTo>
                  <a:lnTo>
                    <a:pt x="17073" y="17428"/>
                  </a:lnTo>
                  <a:lnTo>
                    <a:pt x="15393" y="17650"/>
                  </a:lnTo>
                  <a:lnTo>
                    <a:pt x="15393" y="18758"/>
                  </a:lnTo>
                  <a:lnTo>
                    <a:pt x="15989" y="19468"/>
                  </a:lnTo>
                  <a:lnTo>
                    <a:pt x="15393" y="19246"/>
                  </a:lnTo>
                  <a:lnTo>
                    <a:pt x="14038" y="19246"/>
                  </a:lnTo>
                  <a:lnTo>
                    <a:pt x="13496" y="19468"/>
                  </a:lnTo>
                  <a:lnTo>
                    <a:pt x="12629" y="19468"/>
                  </a:lnTo>
                  <a:lnTo>
                    <a:pt x="11220" y="19956"/>
                  </a:lnTo>
                  <a:lnTo>
                    <a:pt x="10949" y="19468"/>
                  </a:lnTo>
                  <a:lnTo>
                    <a:pt x="10081" y="19468"/>
                  </a:lnTo>
                  <a:lnTo>
                    <a:pt x="10081" y="19956"/>
                  </a:lnTo>
                  <a:lnTo>
                    <a:pt x="8726" y="19468"/>
                  </a:lnTo>
                  <a:lnTo>
                    <a:pt x="8130" y="19246"/>
                  </a:lnTo>
                  <a:lnTo>
                    <a:pt x="7534" y="19246"/>
                  </a:lnTo>
                  <a:lnTo>
                    <a:pt x="7317" y="19246"/>
                  </a:lnTo>
                  <a:lnTo>
                    <a:pt x="6721" y="19246"/>
                  </a:lnTo>
                  <a:lnTo>
                    <a:pt x="6721" y="18758"/>
                  </a:lnTo>
                  <a:lnTo>
                    <a:pt x="6450" y="18758"/>
                  </a:lnTo>
                  <a:lnTo>
                    <a:pt x="5854" y="18758"/>
                  </a:lnTo>
                  <a:lnTo>
                    <a:pt x="5312" y="19246"/>
                  </a:lnTo>
                  <a:lnTo>
                    <a:pt x="5312" y="19468"/>
                  </a:lnTo>
                  <a:lnTo>
                    <a:pt x="5041" y="19468"/>
                  </a:lnTo>
                  <a:lnTo>
                    <a:pt x="4444" y="19468"/>
                  </a:lnTo>
                  <a:lnTo>
                    <a:pt x="4228" y="19468"/>
                  </a:lnTo>
                  <a:lnTo>
                    <a:pt x="3631" y="19468"/>
                  </a:lnTo>
                  <a:lnTo>
                    <a:pt x="3089" y="19468"/>
                  </a:lnTo>
                  <a:lnTo>
                    <a:pt x="3089" y="18315"/>
                  </a:lnTo>
                  <a:lnTo>
                    <a:pt x="4228" y="16940"/>
                  </a:lnTo>
                  <a:lnTo>
                    <a:pt x="5041" y="15787"/>
                  </a:lnTo>
                  <a:lnTo>
                    <a:pt x="3631" y="15344"/>
                  </a:lnTo>
                  <a:lnTo>
                    <a:pt x="1409" y="14412"/>
                  </a:lnTo>
                  <a:lnTo>
                    <a:pt x="1409" y="13525"/>
                  </a:lnTo>
                  <a:lnTo>
                    <a:pt x="542" y="13304"/>
                  </a:lnTo>
                  <a:lnTo>
                    <a:pt x="867" y="12594"/>
                  </a:lnTo>
                  <a:lnTo>
                    <a:pt x="542" y="11441"/>
                  </a:lnTo>
                  <a:lnTo>
                    <a:pt x="542" y="10510"/>
                  </a:lnTo>
                  <a:lnTo>
                    <a:pt x="867" y="9623"/>
                  </a:lnTo>
                  <a:lnTo>
                    <a:pt x="0" y="8514"/>
                  </a:lnTo>
                  <a:lnTo>
                    <a:pt x="867" y="7982"/>
                  </a:lnTo>
                  <a:lnTo>
                    <a:pt x="1680" y="7982"/>
                  </a:lnTo>
                  <a:lnTo>
                    <a:pt x="1409" y="6164"/>
                  </a:lnTo>
                  <a:lnTo>
                    <a:pt x="2222" y="6164"/>
                  </a:lnTo>
                  <a:lnTo>
                    <a:pt x="2764" y="5055"/>
                  </a:lnTo>
                  <a:lnTo>
                    <a:pt x="2222" y="3636"/>
                  </a:lnTo>
                  <a:lnTo>
                    <a:pt x="4228" y="3636"/>
                  </a:lnTo>
                  <a:lnTo>
                    <a:pt x="4444" y="4346"/>
                  </a:lnTo>
                  <a:lnTo>
                    <a:pt x="5041" y="3193"/>
                  </a:lnTo>
                  <a:lnTo>
                    <a:pt x="5854" y="3193"/>
                  </a:lnTo>
                  <a:lnTo>
                    <a:pt x="5312" y="2971"/>
                  </a:lnTo>
                  <a:lnTo>
                    <a:pt x="5854" y="2084"/>
                  </a:lnTo>
                  <a:lnTo>
                    <a:pt x="5312" y="2084"/>
                  </a:lnTo>
                  <a:lnTo>
                    <a:pt x="5312" y="1818"/>
                  </a:lnTo>
                  <a:lnTo>
                    <a:pt x="5312" y="887"/>
                  </a:lnTo>
                  <a:lnTo>
                    <a:pt x="5041" y="177"/>
                  </a:lnTo>
                  <a:lnTo>
                    <a:pt x="4228" y="177"/>
                  </a:lnTo>
                  <a:lnTo>
                    <a:pt x="4444" y="0"/>
                  </a:lnTo>
                  <a:lnTo>
                    <a:pt x="5041" y="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6B8E09D1-3837-AE15-265F-6D7472C37E2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56143" y="1770816"/>
              <a:ext cx="335004" cy="54103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0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0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0000"/>
                <a:gd name="T145" fmla="*/ 0 h 20000"/>
                <a:gd name="T146" fmla="*/ 20000 w 20000"/>
                <a:gd name="T147" fmla="*/ 20000 h 2000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0000" h="20000">
                  <a:moveTo>
                    <a:pt x="11887" y="2081"/>
                  </a:moveTo>
                  <a:lnTo>
                    <a:pt x="12321" y="2514"/>
                  </a:lnTo>
                  <a:lnTo>
                    <a:pt x="12581" y="3189"/>
                  </a:lnTo>
                  <a:lnTo>
                    <a:pt x="13666" y="3622"/>
                  </a:lnTo>
                  <a:lnTo>
                    <a:pt x="14360" y="4027"/>
                  </a:lnTo>
                  <a:lnTo>
                    <a:pt x="13666" y="5297"/>
                  </a:lnTo>
                  <a:lnTo>
                    <a:pt x="15879" y="7676"/>
                  </a:lnTo>
                  <a:lnTo>
                    <a:pt x="15445" y="9054"/>
                  </a:lnTo>
                  <a:lnTo>
                    <a:pt x="15445" y="9378"/>
                  </a:lnTo>
                  <a:lnTo>
                    <a:pt x="15445" y="9757"/>
                  </a:lnTo>
                  <a:lnTo>
                    <a:pt x="16139" y="9757"/>
                  </a:lnTo>
                  <a:lnTo>
                    <a:pt x="16139" y="10189"/>
                  </a:lnTo>
                  <a:lnTo>
                    <a:pt x="16139" y="10595"/>
                  </a:lnTo>
                  <a:lnTo>
                    <a:pt x="17050" y="10892"/>
                  </a:lnTo>
                  <a:lnTo>
                    <a:pt x="16573" y="12027"/>
                  </a:lnTo>
                  <a:lnTo>
                    <a:pt x="18178" y="12703"/>
                  </a:lnTo>
                  <a:lnTo>
                    <a:pt x="18829" y="12865"/>
                  </a:lnTo>
                  <a:lnTo>
                    <a:pt x="19957" y="13405"/>
                  </a:lnTo>
                  <a:lnTo>
                    <a:pt x="17744" y="15622"/>
                  </a:lnTo>
                  <a:lnTo>
                    <a:pt x="14100" y="18324"/>
                  </a:lnTo>
                  <a:lnTo>
                    <a:pt x="13449" y="18595"/>
                  </a:lnTo>
                  <a:lnTo>
                    <a:pt x="11410" y="18595"/>
                  </a:lnTo>
                  <a:lnTo>
                    <a:pt x="10108" y="19000"/>
                  </a:lnTo>
                  <a:lnTo>
                    <a:pt x="8503" y="19270"/>
                  </a:lnTo>
                  <a:lnTo>
                    <a:pt x="6464" y="19973"/>
                  </a:lnTo>
                  <a:lnTo>
                    <a:pt x="5380" y="19432"/>
                  </a:lnTo>
                  <a:lnTo>
                    <a:pt x="5380" y="19270"/>
                  </a:lnTo>
                  <a:lnTo>
                    <a:pt x="6030" y="19270"/>
                  </a:lnTo>
                  <a:lnTo>
                    <a:pt x="6030" y="18730"/>
                  </a:lnTo>
                  <a:lnTo>
                    <a:pt x="5813" y="19270"/>
                  </a:lnTo>
                  <a:lnTo>
                    <a:pt x="5380" y="19000"/>
                  </a:lnTo>
                  <a:lnTo>
                    <a:pt x="5380" y="18730"/>
                  </a:lnTo>
                  <a:lnTo>
                    <a:pt x="4685" y="18595"/>
                  </a:lnTo>
                  <a:lnTo>
                    <a:pt x="3774" y="18595"/>
                  </a:lnTo>
                  <a:lnTo>
                    <a:pt x="3557" y="18324"/>
                  </a:lnTo>
                  <a:lnTo>
                    <a:pt x="3124" y="17595"/>
                  </a:lnTo>
                  <a:lnTo>
                    <a:pt x="3557" y="17459"/>
                  </a:lnTo>
                  <a:lnTo>
                    <a:pt x="3124" y="16784"/>
                  </a:lnTo>
                  <a:lnTo>
                    <a:pt x="3557" y="16784"/>
                  </a:lnTo>
                  <a:lnTo>
                    <a:pt x="2907" y="15784"/>
                  </a:lnTo>
                  <a:lnTo>
                    <a:pt x="2473" y="14514"/>
                  </a:lnTo>
                  <a:lnTo>
                    <a:pt x="2473" y="14243"/>
                  </a:lnTo>
                  <a:lnTo>
                    <a:pt x="3124" y="13838"/>
                  </a:lnTo>
                  <a:lnTo>
                    <a:pt x="3124" y="13405"/>
                  </a:lnTo>
                  <a:lnTo>
                    <a:pt x="3557" y="13405"/>
                  </a:lnTo>
                  <a:lnTo>
                    <a:pt x="4252" y="13135"/>
                  </a:lnTo>
                  <a:lnTo>
                    <a:pt x="3774" y="12865"/>
                  </a:lnTo>
                  <a:lnTo>
                    <a:pt x="4685" y="12703"/>
                  </a:lnTo>
                  <a:lnTo>
                    <a:pt x="4685" y="12432"/>
                  </a:lnTo>
                  <a:lnTo>
                    <a:pt x="5380" y="12297"/>
                  </a:lnTo>
                  <a:lnTo>
                    <a:pt x="5813" y="11595"/>
                  </a:lnTo>
                  <a:lnTo>
                    <a:pt x="6725" y="10595"/>
                  </a:lnTo>
                  <a:lnTo>
                    <a:pt x="7158" y="10189"/>
                  </a:lnTo>
                  <a:lnTo>
                    <a:pt x="7809" y="9757"/>
                  </a:lnTo>
                  <a:lnTo>
                    <a:pt x="8503" y="9757"/>
                  </a:lnTo>
                  <a:lnTo>
                    <a:pt x="8243" y="9378"/>
                  </a:lnTo>
                  <a:lnTo>
                    <a:pt x="8243" y="8649"/>
                  </a:lnTo>
                  <a:lnTo>
                    <a:pt x="7158" y="8216"/>
                  </a:lnTo>
                  <a:lnTo>
                    <a:pt x="6725" y="7946"/>
                  </a:lnTo>
                  <a:lnTo>
                    <a:pt x="6030" y="7946"/>
                  </a:lnTo>
                  <a:lnTo>
                    <a:pt x="5813" y="7541"/>
                  </a:lnTo>
                  <a:lnTo>
                    <a:pt x="5380" y="7000"/>
                  </a:lnTo>
                  <a:lnTo>
                    <a:pt x="5813" y="5865"/>
                  </a:lnTo>
                  <a:lnTo>
                    <a:pt x="4946" y="5459"/>
                  </a:lnTo>
                  <a:lnTo>
                    <a:pt x="4946" y="5297"/>
                  </a:lnTo>
                  <a:lnTo>
                    <a:pt x="5380" y="5027"/>
                  </a:lnTo>
                  <a:lnTo>
                    <a:pt x="4685" y="4730"/>
                  </a:lnTo>
                  <a:lnTo>
                    <a:pt x="4685" y="3919"/>
                  </a:lnTo>
                  <a:lnTo>
                    <a:pt x="3557" y="3189"/>
                  </a:lnTo>
                  <a:lnTo>
                    <a:pt x="2473" y="3189"/>
                  </a:lnTo>
                  <a:lnTo>
                    <a:pt x="1128" y="2784"/>
                  </a:lnTo>
                  <a:lnTo>
                    <a:pt x="0" y="2081"/>
                  </a:lnTo>
                  <a:lnTo>
                    <a:pt x="0" y="1811"/>
                  </a:lnTo>
                  <a:lnTo>
                    <a:pt x="607" y="2081"/>
                  </a:lnTo>
                  <a:lnTo>
                    <a:pt x="174" y="1649"/>
                  </a:lnTo>
                  <a:lnTo>
                    <a:pt x="607" y="1649"/>
                  </a:lnTo>
                  <a:lnTo>
                    <a:pt x="1779" y="1811"/>
                  </a:lnTo>
                  <a:lnTo>
                    <a:pt x="2907" y="2514"/>
                  </a:lnTo>
                  <a:lnTo>
                    <a:pt x="3774" y="2514"/>
                  </a:lnTo>
                  <a:lnTo>
                    <a:pt x="4685" y="2514"/>
                  </a:lnTo>
                  <a:lnTo>
                    <a:pt x="4946" y="2351"/>
                  </a:lnTo>
                  <a:lnTo>
                    <a:pt x="5813" y="2514"/>
                  </a:lnTo>
                  <a:lnTo>
                    <a:pt x="6464" y="2784"/>
                  </a:lnTo>
                  <a:lnTo>
                    <a:pt x="6725" y="2784"/>
                  </a:lnTo>
                  <a:lnTo>
                    <a:pt x="6725" y="2351"/>
                  </a:lnTo>
                  <a:lnTo>
                    <a:pt x="7592" y="2351"/>
                  </a:lnTo>
                  <a:lnTo>
                    <a:pt x="7592" y="1649"/>
                  </a:lnTo>
                  <a:lnTo>
                    <a:pt x="7592" y="973"/>
                  </a:lnTo>
                  <a:lnTo>
                    <a:pt x="8243" y="270"/>
                  </a:lnTo>
                  <a:lnTo>
                    <a:pt x="8937" y="270"/>
                  </a:lnTo>
                  <a:lnTo>
                    <a:pt x="9414" y="270"/>
                  </a:lnTo>
                  <a:lnTo>
                    <a:pt x="10542" y="0"/>
                  </a:lnTo>
                  <a:lnTo>
                    <a:pt x="10759" y="270"/>
                  </a:lnTo>
                  <a:lnTo>
                    <a:pt x="11887" y="541"/>
                  </a:lnTo>
                  <a:lnTo>
                    <a:pt x="12581" y="973"/>
                  </a:lnTo>
                  <a:lnTo>
                    <a:pt x="12321" y="1378"/>
                  </a:lnTo>
                  <a:lnTo>
                    <a:pt x="11887" y="2081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C57F392C-CED8-57A3-5770-2D81BE3304F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76085" y="2721364"/>
              <a:ext cx="393630" cy="354584"/>
            </a:xfrm>
            <a:custGeom>
              <a:avLst/>
              <a:gdLst>
                <a:gd name="T0" fmla="*/ 4463613 w 20000"/>
                <a:gd name="T1" fmla="*/ 142578 h 20000"/>
                <a:gd name="T2" fmla="*/ 4836368 w 20000"/>
                <a:gd name="T3" fmla="*/ 142578 h 20000"/>
                <a:gd name="T4" fmla="*/ 5066171 w 20000"/>
                <a:gd name="T5" fmla="*/ 479242 h 20000"/>
                <a:gd name="T6" fmla="*/ 5654772 w 20000"/>
                <a:gd name="T7" fmla="*/ 673666 h 20000"/>
                <a:gd name="T8" fmla="*/ 6185657 w 20000"/>
                <a:gd name="T9" fmla="*/ 1140267 h 20000"/>
                <a:gd name="T10" fmla="*/ 6544475 w 20000"/>
                <a:gd name="T11" fmla="*/ 1140267 h 20000"/>
                <a:gd name="T12" fmla="*/ 7362485 w 20000"/>
                <a:gd name="T13" fmla="*/ 1412141 h 20000"/>
                <a:gd name="T14" fmla="*/ 7520201 w 20000"/>
                <a:gd name="T15" fmla="*/ 1878759 h 20000"/>
                <a:gd name="T16" fmla="*/ 7219119 w 20000"/>
                <a:gd name="T17" fmla="*/ 2617234 h 20000"/>
                <a:gd name="T18" fmla="*/ 7003667 w 20000"/>
                <a:gd name="T19" fmla="*/ 2811338 h 20000"/>
                <a:gd name="T20" fmla="*/ 6544475 w 20000"/>
                <a:gd name="T21" fmla="*/ 3420516 h 20000"/>
                <a:gd name="T22" fmla="*/ 6773864 w 20000"/>
                <a:gd name="T23" fmla="*/ 3420516 h 20000"/>
                <a:gd name="T24" fmla="*/ 7147033 w 20000"/>
                <a:gd name="T25" fmla="*/ 3821989 h 20000"/>
                <a:gd name="T26" fmla="*/ 7147033 w 20000"/>
                <a:gd name="T27" fmla="*/ 4353095 h 20000"/>
                <a:gd name="T28" fmla="*/ 7003667 w 20000"/>
                <a:gd name="T29" fmla="*/ 4495655 h 20000"/>
                <a:gd name="T30" fmla="*/ 7362485 w 20000"/>
                <a:gd name="T31" fmla="*/ 5091872 h 20000"/>
                <a:gd name="T32" fmla="*/ 7520201 w 20000"/>
                <a:gd name="T33" fmla="*/ 5221168 h 20000"/>
                <a:gd name="T34" fmla="*/ 7362485 w 20000"/>
                <a:gd name="T35" fmla="*/ 5428554 h 20000"/>
                <a:gd name="T36" fmla="*/ 7219119 w 20000"/>
                <a:gd name="T37" fmla="*/ 5428554 h 20000"/>
                <a:gd name="T38" fmla="*/ 7003667 w 20000"/>
                <a:gd name="T39" fmla="*/ 5571132 h 20000"/>
                <a:gd name="T40" fmla="*/ 6773864 w 20000"/>
                <a:gd name="T41" fmla="*/ 5908116 h 20000"/>
                <a:gd name="T42" fmla="*/ 6042271 w 20000"/>
                <a:gd name="T43" fmla="*/ 5778518 h 20000"/>
                <a:gd name="T44" fmla="*/ 5812488 w 20000"/>
                <a:gd name="T45" fmla="*/ 5635940 h 20000"/>
                <a:gd name="T46" fmla="*/ 5582705 w 20000"/>
                <a:gd name="T47" fmla="*/ 5571132 h 20000"/>
                <a:gd name="T48" fmla="*/ 5209537 w 20000"/>
                <a:gd name="T49" fmla="*/ 5571132 h 20000"/>
                <a:gd name="T50" fmla="*/ 4693002 w 20000"/>
                <a:gd name="T51" fmla="*/ 5908116 h 20000"/>
                <a:gd name="T52" fmla="*/ 4463613 w 20000"/>
                <a:gd name="T53" fmla="*/ 6309606 h 20000"/>
                <a:gd name="T54" fmla="*/ 3645209 w 20000"/>
                <a:gd name="T55" fmla="*/ 6102220 h 20000"/>
                <a:gd name="T56" fmla="*/ 3286371 w 20000"/>
                <a:gd name="T57" fmla="*/ 6102220 h 20000"/>
                <a:gd name="T58" fmla="*/ 2080862 w 20000"/>
                <a:gd name="T59" fmla="*/ 5908116 h 20000"/>
                <a:gd name="T60" fmla="*/ 2080862 w 20000"/>
                <a:gd name="T61" fmla="*/ 4832657 h 20000"/>
                <a:gd name="T62" fmla="*/ 2080862 w 20000"/>
                <a:gd name="T63" fmla="*/ 4560463 h 20000"/>
                <a:gd name="T64" fmla="*/ 2468361 w 20000"/>
                <a:gd name="T65" fmla="*/ 4353095 h 20000"/>
                <a:gd name="T66" fmla="*/ 2080862 w 20000"/>
                <a:gd name="T67" fmla="*/ 3951605 h 20000"/>
                <a:gd name="T68" fmla="*/ 1564328 w 20000"/>
                <a:gd name="T69" fmla="*/ 3161284 h 20000"/>
                <a:gd name="T70" fmla="*/ 1348875 w 20000"/>
                <a:gd name="T71" fmla="*/ 2759794 h 20000"/>
                <a:gd name="T72" fmla="*/ 301476 w 20000"/>
                <a:gd name="T73" fmla="*/ 2409848 h 20000"/>
                <a:gd name="T74" fmla="*/ 301476 w 20000"/>
                <a:gd name="T75" fmla="*/ 2228385 h 20000"/>
                <a:gd name="T76" fmla="*/ 387499 w 20000"/>
                <a:gd name="T77" fmla="*/ 2072846 h 20000"/>
                <a:gd name="T78" fmla="*/ 0 w 20000"/>
                <a:gd name="T79" fmla="*/ 2021017 h 20000"/>
                <a:gd name="T80" fmla="*/ 530865 w 20000"/>
                <a:gd name="T81" fmla="*/ 1749143 h 20000"/>
                <a:gd name="T82" fmla="*/ 976120 w 20000"/>
                <a:gd name="T83" fmla="*/ 1749143 h 20000"/>
                <a:gd name="T84" fmla="*/ 1492654 w 20000"/>
                <a:gd name="T85" fmla="*/ 1878759 h 20000"/>
                <a:gd name="T86" fmla="*/ 1937496 w 20000"/>
                <a:gd name="T87" fmla="*/ 1878759 h 20000"/>
                <a:gd name="T88" fmla="*/ 1707713 w 20000"/>
                <a:gd name="T89" fmla="*/ 1010669 h 20000"/>
                <a:gd name="T90" fmla="*/ 2167279 w 20000"/>
                <a:gd name="T91" fmla="*/ 1010669 h 20000"/>
                <a:gd name="T92" fmla="*/ 2468361 w 20000"/>
                <a:gd name="T93" fmla="*/ 1347333 h 20000"/>
                <a:gd name="T94" fmla="*/ 2898872 w 20000"/>
                <a:gd name="T95" fmla="*/ 1140267 h 20000"/>
                <a:gd name="T96" fmla="*/ 3645209 w 20000"/>
                <a:gd name="T97" fmla="*/ 881052 h 20000"/>
                <a:gd name="T98" fmla="*/ 3731626 w 20000"/>
                <a:gd name="T99" fmla="*/ 142578 h 2000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0000" h="20000">
                  <a:moveTo>
                    <a:pt x="11519" y="0"/>
                  </a:moveTo>
                  <a:lnTo>
                    <a:pt x="11519" y="451"/>
                  </a:lnTo>
                  <a:lnTo>
                    <a:pt x="12111" y="861"/>
                  </a:lnTo>
                  <a:lnTo>
                    <a:pt x="12481" y="451"/>
                  </a:lnTo>
                  <a:lnTo>
                    <a:pt x="12889" y="1107"/>
                  </a:lnTo>
                  <a:lnTo>
                    <a:pt x="13074" y="1516"/>
                  </a:lnTo>
                  <a:lnTo>
                    <a:pt x="14407" y="2787"/>
                  </a:lnTo>
                  <a:lnTo>
                    <a:pt x="14593" y="2131"/>
                  </a:lnTo>
                  <a:lnTo>
                    <a:pt x="15000" y="3197"/>
                  </a:lnTo>
                  <a:lnTo>
                    <a:pt x="15963" y="3607"/>
                  </a:lnTo>
                  <a:lnTo>
                    <a:pt x="16148" y="3607"/>
                  </a:lnTo>
                  <a:lnTo>
                    <a:pt x="16889" y="3607"/>
                  </a:lnTo>
                  <a:lnTo>
                    <a:pt x="17481" y="3607"/>
                  </a:lnTo>
                  <a:lnTo>
                    <a:pt x="19000" y="4467"/>
                  </a:lnTo>
                  <a:lnTo>
                    <a:pt x="19963" y="4877"/>
                  </a:lnTo>
                  <a:lnTo>
                    <a:pt x="19407" y="5943"/>
                  </a:lnTo>
                  <a:lnTo>
                    <a:pt x="18630" y="7213"/>
                  </a:lnTo>
                  <a:lnTo>
                    <a:pt x="18630" y="8279"/>
                  </a:lnTo>
                  <a:lnTo>
                    <a:pt x="18074" y="8279"/>
                  </a:lnTo>
                  <a:lnTo>
                    <a:pt x="18074" y="8893"/>
                  </a:lnTo>
                  <a:lnTo>
                    <a:pt x="17481" y="9754"/>
                  </a:lnTo>
                  <a:lnTo>
                    <a:pt x="16889" y="10820"/>
                  </a:lnTo>
                  <a:lnTo>
                    <a:pt x="16889" y="11066"/>
                  </a:lnTo>
                  <a:lnTo>
                    <a:pt x="17481" y="10820"/>
                  </a:lnTo>
                  <a:lnTo>
                    <a:pt x="18074" y="11475"/>
                  </a:lnTo>
                  <a:lnTo>
                    <a:pt x="18444" y="12090"/>
                  </a:lnTo>
                  <a:lnTo>
                    <a:pt x="18074" y="12090"/>
                  </a:lnTo>
                  <a:lnTo>
                    <a:pt x="18444" y="13770"/>
                  </a:lnTo>
                  <a:lnTo>
                    <a:pt x="17704" y="13770"/>
                  </a:lnTo>
                  <a:lnTo>
                    <a:pt x="18074" y="14221"/>
                  </a:lnTo>
                  <a:lnTo>
                    <a:pt x="18444" y="15943"/>
                  </a:lnTo>
                  <a:lnTo>
                    <a:pt x="19000" y="16107"/>
                  </a:lnTo>
                  <a:lnTo>
                    <a:pt x="19593" y="16107"/>
                  </a:lnTo>
                  <a:lnTo>
                    <a:pt x="19407" y="16516"/>
                  </a:lnTo>
                  <a:lnTo>
                    <a:pt x="19407" y="16967"/>
                  </a:lnTo>
                  <a:lnTo>
                    <a:pt x="19000" y="17172"/>
                  </a:lnTo>
                  <a:lnTo>
                    <a:pt x="18630" y="16967"/>
                  </a:lnTo>
                  <a:lnTo>
                    <a:pt x="18630" y="17172"/>
                  </a:lnTo>
                  <a:lnTo>
                    <a:pt x="18630" y="17623"/>
                  </a:lnTo>
                  <a:lnTo>
                    <a:pt x="18074" y="17623"/>
                  </a:lnTo>
                  <a:lnTo>
                    <a:pt x="17481" y="17828"/>
                  </a:lnTo>
                  <a:lnTo>
                    <a:pt x="17481" y="18689"/>
                  </a:lnTo>
                  <a:lnTo>
                    <a:pt x="16148" y="18689"/>
                  </a:lnTo>
                  <a:lnTo>
                    <a:pt x="15593" y="18279"/>
                  </a:lnTo>
                  <a:lnTo>
                    <a:pt x="15370" y="17828"/>
                  </a:lnTo>
                  <a:lnTo>
                    <a:pt x="15000" y="17828"/>
                  </a:lnTo>
                  <a:lnTo>
                    <a:pt x="14407" y="17828"/>
                  </a:lnTo>
                  <a:lnTo>
                    <a:pt x="14407" y="17623"/>
                  </a:lnTo>
                  <a:lnTo>
                    <a:pt x="13630" y="17623"/>
                  </a:lnTo>
                  <a:lnTo>
                    <a:pt x="13444" y="17623"/>
                  </a:lnTo>
                  <a:lnTo>
                    <a:pt x="13074" y="17828"/>
                  </a:lnTo>
                  <a:lnTo>
                    <a:pt x="12111" y="18689"/>
                  </a:lnTo>
                  <a:lnTo>
                    <a:pt x="12111" y="19713"/>
                  </a:lnTo>
                  <a:lnTo>
                    <a:pt x="11519" y="19959"/>
                  </a:lnTo>
                  <a:lnTo>
                    <a:pt x="10593" y="19713"/>
                  </a:lnTo>
                  <a:lnTo>
                    <a:pt x="9407" y="19303"/>
                  </a:lnTo>
                  <a:lnTo>
                    <a:pt x="8481" y="18893"/>
                  </a:lnTo>
                  <a:lnTo>
                    <a:pt x="8481" y="19303"/>
                  </a:lnTo>
                  <a:lnTo>
                    <a:pt x="7481" y="19303"/>
                  </a:lnTo>
                  <a:lnTo>
                    <a:pt x="5370" y="18689"/>
                  </a:lnTo>
                  <a:lnTo>
                    <a:pt x="4778" y="17623"/>
                  </a:lnTo>
                  <a:lnTo>
                    <a:pt x="5370" y="15287"/>
                  </a:lnTo>
                  <a:lnTo>
                    <a:pt x="5593" y="14836"/>
                  </a:lnTo>
                  <a:lnTo>
                    <a:pt x="5370" y="14426"/>
                  </a:lnTo>
                  <a:lnTo>
                    <a:pt x="5593" y="12746"/>
                  </a:lnTo>
                  <a:lnTo>
                    <a:pt x="6370" y="13770"/>
                  </a:lnTo>
                  <a:lnTo>
                    <a:pt x="5963" y="12746"/>
                  </a:lnTo>
                  <a:lnTo>
                    <a:pt x="5370" y="12500"/>
                  </a:lnTo>
                  <a:lnTo>
                    <a:pt x="5370" y="11475"/>
                  </a:lnTo>
                  <a:lnTo>
                    <a:pt x="4037" y="10000"/>
                  </a:lnTo>
                  <a:lnTo>
                    <a:pt x="4037" y="8893"/>
                  </a:lnTo>
                  <a:lnTo>
                    <a:pt x="3481" y="8730"/>
                  </a:lnTo>
                  <a:lnTo>
                    <a:pt x="2519" y="8279"/>
                  </a:lnTo>
                  <a:lnTo>
                    <a:pt x="778" y="7623"/>
                  </a:lnTo>
                  <a:lnTo>
                    <a:pt x="407" y="7049"/>
                  </a:lnTo>
                  <a:lnTo>
                    <a:pt x="778" y="7049"/>
                  </a:lnTo>
                  <a:lnTo>
                    <a:pt x="407" y="6557"/>
                  </a:lnTo>
                  <a:lnTo>
                    <a:pt x="1000" y="6557"/>
                  </a:lnTo>
                  <a:lnTo>
                    <a:pt x="778" y="6393"/>
                  </a:lnTo>
                  <a:lnTo>
                    <a:pt x="0" y="6393"/>
                  </a:lnTo>
                  <a:lnTo>
                    <a:pt x="407" y="5943"/>
                  </a:lnTo>
                  <a:lnTo>
                    <a:pt x="1370" y="5533"/>
                  </a:lnTo>
                  <a:lnTo>
                    <a:pt x="1926" y="5533"/>
                  </a:lnTo>
                  <a:lnTo>
                    <a:pt x="2519" y="5533"/>
                  </a:lnTo>
                  <a:lnTo>
                    <a:pt x="3481" y="6393"/>
                  </a:lnTo>
                  <a:lnTo>
                    <a:pt x="3852" y="5943"/>
                  </a:lnTo>
                  <a:lnTo>
                    <a:pt x="4407" y="5943"/>
                  </a:lnTo>
                  <a:lnTo>
                    <a:pt x="5000" y="5943"/>
                  </a:lnTo>
                  <a:lnTo>
                    <a:pt x="4778" y="4467"/>
                  </a:lnTo>
                  <a:lnTo>
                    <a:pt x="4407" y="3197"/>
                  </a:lnTo>
                  <a:lnTo>
                    <a:pt x="5000" y="3197"/>
                  </a:lnTo>
                  <a:lnTo>
                    <a:pt x="5593" y="3197"/>
                  </a:lnTo>
                  <a:lnTo>
                    <a:pt x="5593" y="3852"/>
                  </a:lnTo>
                  <a:lnTo>
                    <a:pt x="6370" y="4262"/>
                  </a:lnTo>
                  <a:lnTo>
                    <a:pt x="7111" y="4262"/>
                  </a:lnTo>
                  <a:lnTo>
                    <a:pt x="7481" y="3607"/>
                  </a:lnTo>
                  <a:lnTo>
                    <a:pt x="8074" y="3197"/>
                  </a:lnTo>
                  <a:lnTo>
                    <a:pt x="9407" y="2787"/>
                  </a:lnTo>
                  <a:lnTo>
                    <a:pt x="9630" y="2131"/>
                  </a:lnTo>
                  <a:lnTo>
                    <a:pt x="9630" y="451"/>
                  </a:lnTo>
                  <a:lnTo>
                    <a:pt x="11519" y="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CD66AD3E-D499-7E28-5084-A220EE646EA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79765" y="3052642"/>
              <a:ext cx="40200" cy="64923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0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0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0 w 20000"/>
                <a:gd name="T45" fmla="*/ 2147483647 h 20000"/>
                <a:gd name="T46" fmla="*/ 0 w 20000"/>
                <a:gd name="T47" fmla="*/ 2147483647 h 20000"/>
                <a:gd name="T48" fmla="*/ 2147483647 w 20000"/>
                <a:gd name="T49" fmla="*/ 2147483647 h 20000"/>
                <a:gd name="T50" fmla="*/ 0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0 h 200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000"/>
                <a:gd name="T100" fmla="*/ 0 h 20000"/>
                <a:gd name="T101" fmla="*/ 20000 w 20000"/>
                <a:gd name="T102" fmla="*/ 20000 h 2000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000" h="20000">
                  <a:moveTo>
                    <a:pt x="11852" y="0"/>
                  </a:moveTo>
                  <a:lnTo>
                    <a:pt x="15926" y="0"/>
                  </a:lnTo>
                  <a:lnTo>
                    <a:pt x="15926" y="1348"/>
                  </a:lnTo>
                  <a:lnTo>
                    <a:pt x="15926" y="3596"/>
                  </a:lnTo>
                  <a:lnTo>
                    <a:pt x="19630" y="5843"/>
                  </a:lnTo>
                  <a:lnTo>
                    <a:pt x="19630" y="9213"/>
                  </a:lnTo>
                  <a:lnTo>
                    <a:pt x="19630" y="10562"/>
                  </a:lnTo>
                  <a:lnTo>
                    <a:pt x="15926" y="12809"/>
                  </a:lnTo>
                  <a:lnTo>
                    <a:pt x="15926" y="15056"/>
                  </a:lnTo>
                  <a:lnTo>
                    <a:pt x="15926" y="16180"/>
                  </a:lnTo>
                  <a:lnTo>
                    <a:pt x="11852" y="18427"/>
                  </a:lnTo>
                  <a:lnTo>
                    <a:pt x="11852" y="19775"/>
                  </a:lnTo>
                  <a:lnTo>
                    <a:pt x="10000" y="19775"/>
                  </a:lnTo>
                  <a:lnTo>
                    <a:pt x="5926" y="19775"/>
                  </a:lnTo>
                  <a:lnTo>
                    <a:pt x="4074" y="18427"/>
                  </a:lnTo>
                  <a:lnTo>
                    <a:pt x="5926" y="18427"/>
                  </a:lnTo>
                  <a:lnTo>
                    <a:pt x="5926" y="16180"/>
                  </a:lnTo>
                  <a:lnTo>
                    <a:pt x="4074" y="16180"/>
                  </a:lnTo>
                  <a:lnTo>
                    <a:pt x="4074" y="15056"/>
                  </a:lnTo>
                  <a:lnTo>
                    <a:pt x="0" y="15056"/>
                  </a:lnTo>
                  <a:lnTo>
                    <a:pt x="4074" y="12809"/>
                  </a:lnTo>
                  <a:lnTo>
                    <a:pt x="4074" y="10562"/>
                  </a:lnTo>
                  <a:lnTo>
                    <a:pt x="0" y="10562"/>
                  </a:lnTo>
                  <a:lnTo>
                    <a:pt x="0" y="9213"/>
                  </a:lnTo>
                  <a:lnTo>
                    <a:pt x="4074" y="9213"/>
                  </a:lnTo>
                  <a:lnTo>
                    <a:pt x="0" y="6966"/>
                  </a:lnTo>
                  <a:lnTo>
                    <a:pt x="4074" y="6966"/>
                  </a:lnTo>
                  <a:lnTo>
                    <a:pt x="4074" y="5843"/>
                  </a:lnTo>
                  <a:lnTo>
                    <a:pt x="5926" y="3596"/>
                  </a:lnTo>
                  <a:lnTo>
                    <a:pt x="10000" y="3596"/>
                  </a:lnTo>
                  <a:lnTo>
                    <a:pt x="11852" y="3596"/>
                  </a:lnTo>
                  <a:lnTo>
                    <a:pt x="11852" y="1348"/>
                  </a:lnTo>
                  <a:lnTo>
                    <a:pt x="11852" y="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C80F9EA6-0326-CBED-462E-881C5A8BF71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45934" y="2370111"/>
              <a:ext cx="227803" cy="39953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0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0 h 20000"/>
                <a:gd name="T48" fmla="*/ 2147483647 w 20000"/>
                <a:gd name="T49" fmla="*/ 0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000"/>
                <a:gd name="T133" fmla="*/ 0 h 20000"/>
                <a:gd name="T134" fmla="*/ 20000 w 20000"/>
                <a:gd name="T135" fmla="*/ 20000 h 2000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000" h="20000">
                  <a:moveTo>
                    <a:pt x="1667" y="19963"/>
                  </a:moveTo>
                  <a:lnTo>
                    <a:pt x="641" y="19596"/>
                  </a:lnTo>
                  <a:lnTo>
                    <a:pt x="2372" y="19007"/>
                  </a:lnTo>
                  <a:lnTo>
                    <a:pt x="3974" y="17647"/>
                  </a:lnTo>
                  <a:lnTo>
                    <a:pt x="5000" y="17500"/>
                  </a:lnTo>
                  <a:lnTo>
                    <a:pt x="6987" y="17500"/>
                  </a:lnTo>
                  <a:lnTo>
                    <a:pt x="8013" y="16544"/>
                  </a:lnTo>
                  <a:lnTo>
                    <a:pt x="6667" y="16912"/>
                  </a:lnTo>
                  <a:lnTo>
                    <a:pt x="4359" y="16544"/>
                  </a:lnTo>
                  <a:lnTo>
                    <a:pt x="3974" y="16140"/>
                  </a:lnTo>
                  <a:lnTo>
                    <a:pt x="2628" y="16544"/>
                  </a:lnTo>
                  <a:lnTo>
                    <a:pt x="2372" y="15993"/>
                  </a:lnTo>
                  <a:lnTo>
                    <a:pt x="5000" y="14632"/>
                  </a:lnTo>
                  <a:lnTo>
                    <a:pt x="5000" y="13676"/>
                  </a:lnTo>
                  <a:lnTo>
                    <a:pt x="3974" y="13676"/>
                  </a:lnTo>
                  <a:lnTo>
                    <a:pt x="3333" y="13676"/>
                  </a:lnTo>
                  <a:lnTo>
                    <a:pt x="3974" y="13493"/>
                  </a:lnTo>
                  <a:lnTo>
                    <a:pt x="6026" y="12904"/>
                  </a:lnTo>
                  <a:lnTo>
                    <a:pt x="8013" y="12904"/>
                  </a:lnTo>
                  <a:lnTo>
                    <a:pt x="7628" y="12169"/>
                  </a:lnTo>
                  <a:lnTo>
                    <a:pt x="7628" y="11397"/>
                  </a:lnTo>
                  <a:lnTo>
                    <a:pt x="7628" y="11029"/>
                  </a:lnTo>
                  <a:lnTo>
                    <a:pt x="6987" y="11029"/>
                  </a:lnTo>
                  <a:lnTo>
                    <a:pt x="6667" y="9669"/>
                  </a:lnTo>
                  <a:lnTo>
                    <a:pt x="6667" y="9522"/>
                  </a:lnTo>
                  <a:lnTo>
                    <a:pt x="7628" y="8934"/>
                  </a:lnTo>
                  <a:lnTo>
                    <a:pt x="6667" y="8934"/>
                  </a:lnTo>
                  <a:lnTo>
                    <a:pt x="5000" y="9081"/>
                  </a:lnTo>
                  <a:lnTo>
                    <a:pt x="3333" y="9522"/>
                  </a:lnTo>
                  <a:lnTo>
                    <a:pt x="2372" y="9081"/>
                  </a:lnTo>
                  <a:lnTo>
                    <a:pt x="3333" y="7574"/>
                  </a:lnTo>
                  <a:lnTo>
                    <a:pt x="3333" y="7206"/>
                  </a:lnTo>
                  <a:lnTo>
                    <a:pt x="3333" y="6654"/>
                  </a:lnTo>
                  <a:lnTo>
                    <a:pt x="1667" y="6654"/>
                  </a:lnTo>
                  <a:lnTo>
                    <a:pt x="1026" y="7978"/>
                  </a:lnTo>
                  <a:lnTo>
                    <a:pt x="1026" y="7022"/>
                  </a:lnTo>
                  <a:lnTo>
                    <a:pt x="1026" y="5699"/>
                  </a:lnTo>
                  <a:lnTo>
                    <a:pt x="2372" y="4926"/>
                  </a:lnTo>
                  <a:lnTo>
                    <a:pt x="1026" y="5110"/>
                  </a:lnTo>
                  <a:lnTo>
                    <a:pt x="0" y="4559"/>
                  </a:lnTo>
                  <a:lnTo>
                    <a:pt x="1026" y="3971"/>
                  </a:lnTo>
                  <a:lnTo>
                    <a:pt x="1667" y="3235"/>
                  </a:lnTo>
                  <a:lnTo>
                    <a:pt x="641" y="3015"/>
                  </a:lnTo>
                  <a:lnTo>
                    <a:pt x="1026" y="2096"/>
                  </a:lnTo>
                  <a:lnTo>
                    <a:pt x="2372" y="1691"/>
                  </a:lnTo>
                  <a:lnTo>
                    <a:pt x="2372" y="1103"/>
                  </a:lnTo>
                  <a:lnTo>
                    <a:pt x="2628" y="1103"/>
                  </a:lnTo>
                  <a:lnTo>
                    <a:pt x="3333" y="0"/>
                  </a:lnTo>
                  <a:lnTo>
                    <a:pt x="5256" y="147"/>
                  </a:lnTo>
                  <a:lnTo>
                    <a:pt x="7628" y="0"/>
                  </a:lnTo>
                  <a:lnTo>
                    <a:pt x="7628" y="956"/>
                  </a:lnTo>
                  <a:lnTo>
                    <a:pt x="5256" y="1691"/>
                  </a:lnTo>
                  <a:lnTo>
                    <a:pt x="5256" y="2096"/>
                  </a:lnTo>
                  <a:lnTo>
                    <a:pt x="5000" y="2647"/>
                  </a:lnTo>
                  <a:lnTo>
                    <a:pt x="6667" y="2463"/>
                  </a:lnTo>
                  <a:lnTo>
                    <a:pt x="10256" y="2463"/>
                  </a:lnTo>
                  <a:lnTo>
                    <a:pt x="10897" y="3015"/>
                  </a:lnTo>
                  <a:lnTo>
                    <a:pt x="9615" y="3971"/>
                  </a:lnTo>
                  <a:lnTo>
                    <a:pt x="8013" y="5478"/>
                  </a:lnTo>
                  <a:lnTo>
                    <a:pt x="8654" y="5699"/>
                  </a:lnTo>
                  <a:lnTo>
                    <a:pt x="7628" y="6066"/>
                  </a:lnTo>
                  <a:lnTo>
                    <a:pt x="6667" y="6434"/>
                  </a:lnTo>
                  <a:lnTo>
                    <a:pt x="8654" y="6434"/>
                  </a:lnTo>
                  <a:lnTo>
                    <a:pt x="11282" y="7978"/>
                  </a:lnTo>
                  <a:lnTo>
                    <a:pt x="12949" y="9669"/>
                  </a:lnTo>
                  <a:lnTo>
                    <a:pt x="14936" y="10662"/>
                  </a:lnTo>
                  <a:lnTo>
                    <a:pt x="15577" y="11985"/>
                  </a:lnTo>
                  <a:lnTo>
                    <a:pt x="14936" y="11985"/>
                  </a:lnTo>
                  <a:lnTo>
                    <a:pt x="16282" y="13125"/>
                  </a:lnTo>
                  <a:lnTo>
                    <a:pt x="15577" y="13493"/>
                  </a:lnTo>
                  <a:lnTo>
                    <a:pt x="16282" y="14044"/>
                  </a:lnTo>
                  <a:lnTo>
                    <a:pt x="16603" y="13676"/>
                  </a:lnTo>
                  <a:lnTo>
                    <a:pt x="17949" y="13493"/>
                  </a:lnTo>
                  <a:lnTo>
                    <a:pt x="19936" y="14412"/>
                  </a:lnTo>
                  <a:lnTo>
                    <a:pt x="18910" y="15993"/>
                  </a:lnTo>
                  <a:lnTo>
                    <a:pt x="17949" y="16140"/>
                  </a:lnTo>
                  <a:lnTo>
                    <a:pt x="17308" y="16544"/>
                  </a:lnTo>
                  <a:lnTo>
                    <a:pt x="16603" y="16912"/>
                  </a:lnTo>
                  <a:lnTo>
                    <a:pt x="18910" y="17096"/>
                  </a:lnTo>
                  <a:lnTo>
                    <a:pt x="17949" y="18088"/>
                  </a:lnTo>
                  <a:lnTo>
                    <a:pt x="16282" y="18456"/>
                  </a:lnTo>
                  <a:lnTo>
                    <a:pt x="13910" y="18088"/>
                  </a:lnTo>
                  <a:lnTo>
                    <a:pt x="12949" y="18088"/>
                  </a:lnTo>
                  <a:lnTo>
                    <a:pt x="10256" y="18456"/>
                  </a:lnTo>
                  <a:lnTo>
                    <a:pt x="8013" y="18456"/>
                  </a:lnTo>
                  <a:lnTo>
                    <a:pt x="6667" y="18640"/>
                  </a:lnTo>
                  <a:lnTo>
                    <a:pt x="5256" y="19375"/>
                  </a:lnTo>
                  <a:lnTo>
                    <a:pt x="4359" y="19375"/>
                  </a:lnTo>
                  <a:lnTo>
                    <a:pt x="1667" y="19963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07E12354-6F63-D110-23BF-E257C436444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994009" y="2529923"/>
              <a:ext cx="72025" cy="5993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0 h 20000"/>
                <a:gd name="T6" fmla="*/ 2147483647 w 20000"/>
                <a:gd name="T7" fmla="*/ 0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0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0000"/>
                <a:gd name="T61" fmla="*/ 0 h 20000"/>
                <a:gd name="T62" fmla="*/ 20000 w 20000"/>
                <a:gd name="T63" fmla="*/ 20000 h 2000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0000" h="20000">
                  <a:moveTo>
                    <a:pt x="5253" y="5316"/>
                  </a:moveTo>
                  <a:lnTo>
                    <a:pt x="8283" y="2785"/>
                  </a:lnTo>
                  <a:lnTo>
                    <a:pt x="13535" y="0"/>
                  </a:lnTo>
                  <a:lnTo>
                    <a:pt x="14545" y="0"/>
                  </a:lnTo>
                  <a:lnTo>
                    <a:pt x="17778" y="6582"/>
                  </a:lnTo>
                  <a:lnTo>
                    <a:pt x="16566" y="9367"/>
                  </a:lnTo>
                  <a:lnTo>
                    <a:pt x="17778" y="9367"/>
                  </a:lnTo>
                  <a:lnTo>
                    <a:pt x="19798" y="15696"/>
                  </a:lnTo>
                  <a:lnTo>
                    <a:pt x="14545" y="19747"/>
                  </a:lnTo>
                  <a:lnTo>
                    <a:pt x="13535" y="17215"/>
                  </a:lnTo>
                  <a:lnTo>
                    <a:pt x="11515" y="17215"/>
                  </a:lnTo>
                  <a:lnTo>
                    <a:pt x="6263" y="10380"/>
                  </a:lnTo>
                  <a:lnTo>
                    <a:pt x="6263" y="13165"/>
                  </a:lnTo>
                  <a:lnTo>
                    <a:pt x="6263" y="15696"/>
                  </a:lnTo>
                  <a:lnTo>
                    <a:pt x="5253" y="17215"/>
                  </a:lnTo>
                  <a:lnTo>
                    <a:pt x="1212" y="15696"/>
                  </a:lnTo>
                  <a:lnTo>
                    <a:pt x="0" y="10380"/>
                  </a:lnTo>
                  <a:lnTo>
                    <a:pt x="1212" y="9367"/>
                  </a:lnTo>
                  <a:lnTo>
                    <a:pt x="1212" y="6582"/>
                  </a:lnTo>
                  <a:lnTo>
                    <a:pt x="5253" y="5316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0A8A849D-4271-1FBA-0063-688924976C2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20810" y="2380099"/>
              <a:ext cx="21775" cy="33294"/>
            </a:xfrm>
            <a:custGeom>
              <a:avLst/>
              <a:gdLst>
                <a:gd name="T0" fmla="*/ 0 w 20000"/>
                <a:gd name="T1" fmla="*/ 2147483647 h 20000"/>
                <a:gd name="T2" fmla="*/ 0 w 20000"/>
                <a:gd name="T3" fmla="*/ 2147483647 h 20000"/>
                <a:gd name="T4" fmla="*/ 0 w 20000"/>
                <a:gd name="T5" fmla="*/ 2147483647 h 20000"/>
                <a:gd name="T6" fmla="*/ 0 w 20000"/>
                <a:gd name="T7" fmla="*/ 2147483647 h 20000"/>
                <a:gd name="T8" fmla="*/ 11752 w 20000"/>
                <a:gd name="T9" fmla="*/ 2147483647 h 20000"/>
                <a:gd name="T10" fmla="*/ 11752 w 20000"/>
                <a:gd name="T11" fmla="*/ 2147483647 h 20000"/>
                <a:gd name="T12" fmla="*/ 50901 w 20000"/>
                <a:gd name="T13" fmla="*/ 0 h 20000"/>
                <a:gd name="T14" fmla="*/ 50901 w 20000"/>
                <a:gd name="T15" fmla="*/ 2147483647 h 20000"/>
                <a:gd name="T16" fmla="*/ 31326 w 20000"/>
                <a:gd name="T17" fmla="*/ 2147483647 h 20000"/>
                <a:gd name="T18" fmla="*/ 50901 w 20000"/>
                <a:gd name="T19" fmla="*/ 2147483647 h 20000"/>
                <a:gd name="T20" fmla="*/ 31326 w 20000"/>
                <a:gd name="T21" fmla="*/ 2147483647 h 20000"/>
                <a:gd name="T22" fmla="*/ 0 w 20000"/>
                <a:gd name="T23" fmla="*/ 2147483647 h 200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000"/>
                <a:gd name="T37" fmla="*/ 0 h 20000"/>
                <a:gd name="T38" fmla="*/ 20000 w 20000"/>
                <a:gd name="T39" fmla="*/ 20000 h 200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000" h="20000">
                  <a:moveTo>
                    <a:pt x="0" y="19524"/>
                  </a:moveTo>
                  <a:lnTo>
                    <a:pt x="0" y="14286"/>
                  </a:lnTo>
                  <a:lnTo>
                    <a:pt x="0" y="11905"/>
                  </a:lnTo>
                  <a:lnTo>
                    <a:pt x="0" y="6667"/>
                  </a:lnTo>
                  <a:lnTo>
                    <a:pt x="4444" y="6667"/>
                  </a:lnTo>
                  <a:lnTo>
                    <a:pt x="4444" y="4762"/>
                  </a:lnTo>
                  <a:lnTo>
                    <a:pt x="19259" y="0"/>
                  </a:lnTo>
                  <a:lnTo>
                    <a:pt x="19259" y="4762"/>
                  </a:lnTo>
                  <a:lnTo>
                    <a:pt x="11852" y="11905"/>
                  </a:lnTo>
                  <a:lnTo>
                    <a:pt x="19259" y="11905"/>
                  </a:lnTo>
                  <a:lnTo>
                    <a:pt x="11852" y="14286"/>
                  </a:lnTo>
                  <a:lnTo>
                    <a:pt x="0" y="19524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502CDA0C-F0C5-EC3A-28A5-80F52481939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25834" y="2418387"/>
              <a:ext cx="33500" cy="23306"/>
            </a:xfrm>
            <a:custGeom>
              <a:avLst/>
              <a:gdLst>
                <a:gd name="T0" fmla="*/ 2147483647 w 20000"/>
                <a:gd name="T1" fmla="*/ 4325118 h 20000"/>
                <a:gd name="T2" fmla="*/ 2147483647 w 20000"/>
                <a:gd name="T3" fmla="*/ 4325118 h 20000"/>
                <a:gd name="T4" fmla="*/ 2147483647 w 20000"/>
                <a:gd name="T5" fmla="*/ 4325118 h 20000"/>
                <a:gd name="T6" fmla="*/ 2147483647 w 20000"/>
                <a:gd name="T7" fmla="*/ 4325118 h 20000"/>
                <a:gd name="T8" fmla="*/ 2147483647 w 20000"/>
                <a:gd name="T9" fmla="*/ 2092794 h 20000"/>
                <a:gd name="T10" fmla="*/ 0 w 20000"/>
                <a:gd name="T11" fmla="*/ 2092794 h 20000"/>
                <a:gd name="T12" fmla="*/ 2147483647 w 20000"/>
                <a:gd name="T13" fmla="*/ 0 h 20000"/>
                <a:gd name="T14" fmla="*/ 2147483647 w 20000"/>
                <a:gd name="T15" fmla="*/ 837099 h 20000"/>
                <a:gd name="T16" fmla="*/ 2147483647 w 20000"/>
                <a:gd name="T17" fmla="*/ 0 h 20000"/>
                <a:gd name="T18" fmla="*/ 2147483647 w 20000"/>
                <a:gd name="T19" fmla="*/ 0 h 20000"/>
                <a:gd name="T20" fmla="*/ 2147483647 w 20000"/>
                <a:gd name="T21" fmla="*/ 2929895 h 20000"/>
                <a:gd name="T22" fmla="*/ 2147483647 w 20000"/>
                <a:gd name="T23" fmla="*/ 2929895 h 20000"/>
                <a:gd name="T24" fmla="*/ 2147483647 w 20000"/>
                <a:gd name="T25" fmla="*/ 4325118 h 200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000"/>
                <a:gd name="T40" fmla="*/ 0 h 20000"/>
                <a:gd name="T41" fmla="*/ 20000 w 20000"/>
                <a:gd name="T42" fmla="*/ 20000 h 200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000" h="20000">
                  <a:moveTo>
                    <a:pt x="16667" y="19375"/>
                  </a:moveTo>
                  <a:lnTo>
                    <a:pt x="11905" y="19375"/>
                  </a:lnTo>
                  <a:lnTo>
                    <a:pt x="16667" y="19375"/>
                  </a:lnTo>
                  <a:lnTo>
                    <a:pt x="9524" y="19375"/>
                  </a:lnTo>
                  <a:lnTo>
                    <a:pt x="4762" y="9375"/>
                  </a:lnTo>
                  <a:lnTo>
                    <a:pt x="0" y="9375"/>
                  </a:lnTo>
                  <a:lnTo>
                    <a:pt x="4762" y="0"/>
                  </a:lnTo>
                  <a:lnTo>
                    <a:pt x="9524" y="3750"/>
                  </a:lnTo>
                  <a:lnTo>
                    <a:pt x="9524" y="0"/>
                  </a:lnTo>
                  <a:lnTo>
                    <a:pt x="11905" y="0"/>
                  </a:lnTo>
                  <a:lnTo>
                    <a:pt x="11905" y="13125"/>
                  </a:lnTo>
                  <a:lnTo>
                    <a:pt x="19524" y="13125"/>
                  </a:lnTo>
                  <a:lnTo>
                    <a:pt x="16667" y="19375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id="{33A8222E-92F6-B79D-9906-EB1F0CF880C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73236" y="2271893"/>
              <a:ext cx="18426" cy="39953"/>
            </a:xfrm>
            <a:custGeom>
              <a:avLst/>
              <a:gdLst>
                <a:gd name="T0" fmla="*/ 1637 w 20000"/>
                <a:gd name="T1" fmla="*/ 2147483647 h 20000"/>
                <a:gd name="T2" fmla="*/ 1637 w 20000"/>
                <a:gd name="T3" fmla="*/ 2147483647 h 20000"/>
                <a:gd name="T4" fmla="*/ 0 w 20000"/>
                <a:gd name="T5" fmla="*/ 2147483647 h 20000"/>
                <a:gd name="T6" fmla="*/ 1637 w 20000"/>
                <a:gd name="T7" fmla="*/ 2147483647 h 20000"/>
                <a:gd name="T8" fmla="*/ 0 w 20000"/>
                <a:gd name="T9" fmla="*/ 2147483647 h 20000"/>
                <a:gd name="T10" fmla="*/ 2623 w 20000"/>
                <a:gd name="T11" fmla="*/ 0 h 20000"/>
                <a:gd name="T12" fmla="*/ 2623 w 20000"/>
                <a:gd name="T13" fmla="*/ 2147483647 h 20000"/>
                <a:gd name="T14" fmla="*/ 4260 w 20000"/>
                <a:gd name="T15" fmla="*/ 2147483647 h 20000"/>
                <a:gd name="T16" fmla="*/ 1637 w 20000"/>
                <a:gd name="T17" fmla="*/ 2147483647 h 20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000"/>
                <a:gd name="T28" fmla="*/ 0 h 20000"/>
                <a:gd name="T29" fmla="*/ 20000 w 20000"/>
                <a:gd name="T30" fmla="*/ 20000 h 20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000" h="20000">
                  <a:moveTo>
                    <a:pt x="7407" y="19615"/>
                  </a:moveTo>
                  <a:lnTo>
                    <a:pt x="7407" y="11923"/>
                  </a:lnTo>
                  <a:lnTo>
                    <a:pt x="0" y="9615"/>
                  </a:lnTo>
                  <a:lnTo>
                    <a:pt x="7407" y="9615"/>
                  </a:lnTo>
                  <a:lnTo>
                    <a:pt x="0" y="2308"/>
                  </a:lnTo>
                  <a:lnTo>
                    <a:pt x="11852" y="0"/>
                  </a:lnTo>
                  <a:lnTo>
                    <a:pt x="11852" y="5769"/>
                  </a:lnTo>
                  <a:lnTo>
                    <a:pt x="19259" y="11923"/>
                  </a:lnTo>
                  <a:lnTo>
                    <a:pt x="7407" y="19615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19">
              <a:extLst>
                <a:ext uri="{FF2B5EF4-FFF2-40B4-BE49-F238E27FC236}">
                  <a16:creationId xmlns:a16="http://schemas.microsoft.com/office/drawing/2014/main" id="{12BCBCD9-7BBB-5073-7179-5FA6A04E1C1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20810" y="2186993"/>
              <a:ext cx="21775" cy="18311"/>
            </a:xfrm>
            <a:custGeom>
              <a:avLst/>
              <a:gdLst>
                <a:gd name="T0" fmla="*/ 31326 w 20000"/>
                <a:gd name="T1" fmla="*/ 4260 h 20000"/>
                <a:gd name="T2" fmla="*/ 0 w 20000"/>
                <a:gd name="T3" fmla="*/ 1637 h 20000"/>
                <a:gd name="T4" fmla="*/ 11752 w 20000"/>
                <a:gd name="T5" fmla="*/ 0 h 20000"/>
                <a:gd name="T6" fmla="*/ 50901 w 20000"/>
                <a:gd name="T7" fmla="*/ 2623 h 20000"/>
                <a:gd name="T8" fmla="*/ 31326 w 20000"/>
                <a:gd name="T9" fmla="*/ 4260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11852" y="19259"/>
                  </a:moveTo>
                  <a:lnTo>
                    <a:pt x="0" y="7407"/>
                  </a:lnTo>
                  <a:lnTo>
                    <a:pt x="4444" y="0"/>
                  </a:lnTo>
                  <a:lnTo>
                    <a:pt x="19259" y="11852"/>
                  </a:lnTo>
                  <a:lnTo>
                    <a:pt x="11852" y="19259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E9662691-CBF5-C53F-0D7E-58B85B1928F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26335" y="2341811"/>
              <a:ext cx="20100" cy="13318"/>
            </a:xfrm>
            <a:custGeom>
              <a:avLst/>
              <a:gdLst>
                <a:gd name="T0" fmla="*/ 4260 w 20000"/>
                <a:gd name="T1" fmla="*/ 1 h 20000"/>
                <a:gd name="T2" fmla="*/ 0 w 20000"/>
                <a:gd name="T3" fmla="*/ 1 h 20000"/>
                <a:gd name="T4" fmla="*/ 0 w 20000"/>
                <a:gd name="T5" fmla="*/ 0 h 20000"/>
                <a:gd name="T6" fmla="*/ 1637 w 20000"/>
                <a:gd name="T7" fmla="*/ 1 h 20000"/>
                <a:gd name="T8" fmla="*/ 4260 w 20000"/>
                <a:gd name="T9" fmla="*/ 1 h 20000"/>
                <a:gd name="T10" fmla="*/ 4260 w 20000"/>
                <a:gd name="T11" fmla="*/ 1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9259" y="18824"/>
                  </a:moveTo>
                  <a:lnTo>
                    <a:pt x="0" y="18824"/>
                  </a:lnTo>
                  <a:lnTo>
                    <a:pt x="0" y="0"/>
                  </a:lnTo>
                  <a:lnTo>
                    <a:pt x="7407" y="11765"/>
                  </a:lnTo>
                  <a:lnTo>
                    <a:pt x="19259" y="11765"/>
                  </a:lnTo>
                  <a:lnTo>
                    <a:pt x="19259" y="18824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2E526E8E-D349-346D-831E-526E10E2D05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12434" y="2430041"/>
              <a:ext cx="5026" cy="14982"/>
            </a:xfrm>
            <a:custGeom>
              <a:avLst/>
              <a:gdLst>
                <a:gd name="T0" fmla="*/ 0 w 20000"/>
                <a:gd name="T1" fmla="*/ 1 h 20000"/>
                <a:gd name="T2" fmla="*/ 0 w 20000"/>
                <a:gd name="T3" fmla="*/ 1 h 20000"/>
                <a:gd name="T4" fmla="*/ 0 w 20000"/>
                <a:gd name="T5" fmla="*/ 0 h 20000"/>
                <a:gd name="T6" fmla="*/ 0 w 20000"/>
                <a:gd name="T7" fmla="*/ 1 h 20000"/>
                <a:gd name="T8" fmla="*/ 0 w 20000"/>
                <a:gd name="T9" fmla="*/ 1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17143" y="18824"/>
                  </a:moveTo>
                  <a:lnTo>
                    <a:pt x="0" y="18824"/>
                  </a:lnTo>
                  <a:lnTo>
                    <a:pt x="0" y="0"/>
                  </a:lnTo>
                  <a:lnTo>
                    <a:pt x="17143" y="7059"/>
                  </a:lnTo>
                  <a:lnTo>
                    <a:pt x="17143" y="18824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22">
              <a:extLst>
                <a:ext uri="{FF2B5EF4-FFF2-40B4-BE49-F238E27FC236}">
                  <a16:creationId xmlns:a16="http://schemas.microsoft.com/office/drawing/2014/main" id="{45CBBD0D-981F-89F8-A1FB-5AD55EE258F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04059" y="2418387"/>
              <a:ext cx="13400" cy="4995"/>
            </a:xfrm>
            <a:custGeom>
              <a:avLst/>
              <a:gdLst>
                <a:gd name="T0" fmla="*/ 1 w 20000"/>
                <a:gd name="T1" fmla="*/ 0 h 20000"/>
                <a:gd name="T2" fmla="*/ 0 w 20000"/>
                <a:gd name="T3" fmla="*/ 0 h 20000"/>
                <a:gd name="T4" fmla="*/ 1 w 20000"/>
                <a:gd name="T5" fmla="*/ 0 h 20000"/>
                <a:gd name="T6" fmla="*/ 1 w 20000"/>
                <a:gd name="T7" fmla="*/ 0 h 2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000"/>
                <a:gd name="T13" fmla="*/ 0 h 20000"/>
                <a:gd name="T14" fmla="*/ 20000 w 20000"/>
                <a:gd name="T15" fmla="*/ 20000 h 2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000" h="20000">
                  <a:moveTo>
                    <a:pt x="18824" y="17143"/>
                  </a:moveTo>
                  <a:lnTo>
                    <a:pt x="0" y="0"/>
                  </a:lnTo>
                  <a:lnTo>
                    <a:pt x="18824" y="0"/>
                  </a:lnTo>
                  <a:lnTo>
                    <a:pt x="18824" y="17143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23">
              <a:extLst>
                <a:ext uri="{FF2B5EF4-FFF2-40B4-BE49-F238E27FC236}">
                  <a16:creationId xmlns:a16="http://schemas.microsoft.com/office/drawing/2014/main" id="{64223488-6A12-8673-4B03-72163F1B9BF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913608" y="2529923"/>
              <a:ext cx="135676" cy="171464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0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0 h 20000"/>
                <a:gd name="T66" fmla="*/ 2147483647 w 20000"/>
                <a:gd name="T67" fmla="*/ 2147483647 h 200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0000"/>
                <a:gd name="T103" fmla="*/ 0 h 20000"/>
                <a:gd name="T104" fmla="*/ 20000 w 20000"/>
                <a:gd name="T105" fmla="*/ 20000 h 2000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0000" h="20000">
                  <a:moveTo>
                    <a:pt x="14725" y="2222"/>
                  </a:moveTo>
                  <a:lnTo>
                    <a:pt x="12527" y="2564"/>
                  </a:lnTo>
                  <a:lnTo>
                    <a:pt x="12527" y="3504"/>
                  </a:lnTo>
                  <a:lnTo>
                    <a:pt x="11868" y="3932"/>
                  </a:lnTo>
                  <a:lnTo>
                    <a:pt x="12527" y="5726"/>
                  </a:lnTo>
                  <a:lnTo>
                    <a:pt x="14725" y="6154"/>
                  </a:lnTo>
                  <a:lnTo>
                    <a:pt x="15385" y="5726"/>
                  </a:lnTo>
                  <a:lnTo>
                    <a:pt x="15385" y="4872"/>
                  </a:lnTo>
                  <a:lnTo>
                    <a:pt x="15385" y="3932"/>
                  </a:lnTo>
                  <a:lnTo>
                    <a:pt x="18132" y="6154"/>
                  </a:lnTo>
                  <a:lnTo>
                    <a:pt x="19231" y="6154"/>
                  </a:lnTo>
                  <a:lnTo>
                    <a:pt x="19890" y="7009"/>
                  </a:lnTo>
                  <a:lnTo>
                    <a:pt x="19231" y="7863"/>
                  </a:lnTo>
                  <a:lnTo>
                    <a:pt x="18132" y="7009"/>
                  </a:lnTo>
                  <a:lnTo>
                    <a:pt x="19231" y="9231"/>
                  </a:lnTo>
                  <a:lnTo>
                    <a:pt x="19231" y="10598"/>
                  </a:lnTo>
                  <a:lnTo>
                    <a:pt x="19231" y="11453"/>
                  </a:lnTo>
                  <a:lnTo>
                    <a:pt x="19231" y="13248"/>
                  </a:lnTo>
                  <a:lnTo>
                    <a:pt x="18132" y="14103"/>
                  </a:lnTo>
                  <a:lnTo>
                    <a:pt x="18132" y="14957"/>
                  </a:lnTo>
                  <a:lnTo>
                    <a:pt x="18132" y="17265"/>
                  </a:lnTo>
                  <a:lnTo>
                    <a:pt x="15385" y="17265"/>
                  </a:lnTo>
                  <a:lnTo>
                    <a:pt x="11868" y="17607"/>
                  </a:lnTo>
                  <a:lnTo>
                    <a:pt x="9560" y="18974"/>
                  </a:lnTo>
                  <a:lnTo>
                    <a:pt x="9560" y="18547"/>
                  </a:lnTo>
                  <a:lnTo>
                    <a:pt x="8022" y="18974"/>
                  </a:lnTo>
                  <a:lnTo>
                    <a:pt x="5055" y="19915"/>
                  </a:lnTo>
                  <a:lnTo>
                    <a:pt x="3297" y="19915"/>
                  </a:lnTo>
                  <a:lnTo>
                    <a:pt x="1648" y="19915"/>
                  </a:lnTo>
                  <a:lnTo>
                    <a:pt x="3297" y="18547"/>
                  </a:lnTo>
                  <a:lnTo>
                    <a:pt x="440" y="18547"/>
                  </a:lnTo>
                  <a:lnTo>
                    <a:pt x="440" y="17607"/>
                  </a:lnTo>
                  <a:lnTo>
                    <a:pt x="2857" y="17265"/>
                  </a:lnTo>
                  <a:lnTo>
                    <a:pt x="0" y="17265"/>
                  </a:lnTo>
                  <a:lnTo>
                    <a:pt x="440" y="16325"/>
                  </a:lnTo>
                  <a:lnTo>
                    <a:pt x="2857" y="16325"/>
                  </a:lnTo>
                  <a:lnTo>
                    <a:pt x="2857" y="15470"/>
                  </a:lnTo>
                  <a:lnTo>
                    <a:pt x="3297" y="14957"/>
                  </a:lnTo>
                  <a:lnTo>
                    <a:pt x="6264" y="14103"/>
                  </a:lnTo>
                  <a:lnTo>
                    <a:pt x="7363" y="14103"/>
                  </a:lnTo>
                  <a:lnTo>
                    <a:pt x="6264" y="13248"/>
                  </a:lnTo>
                  <a:lnTo>
                    <a:pt x="5055" y="14103"/>
                  </a:lnTo>
                  <a:lnTo>
                    <a:pt x="3297" y="14103"/>
                  </a:lnTo>
                  <a:lnTo>
                    <a:pt x="4505" y="13248"/>
                  </a:lnTo>
                  <a:lnTo>
                    <a:pt x="5055" y="11880"/>
                  </a:lnTo>
                  <a:lnTo>
                    <a:pt x="6264" y="11453"/>
                  </a:lnTo>
                  <a:lnTo>
                    <a:pt x="3297" y="10598"/>
                  </a:lnTo>
                  <a:lnTo>
                    <a:pt x="1648" y="9231"/>
                  </a:lnTo>
                  <a:lnTo>
                    <a:pt x="3297" y="8376"/>
                  </a:lnTo>
                  <a:lnTo>
                    <a:pt x="4505" y="8376"/>
                  </a:lnTo>
                  <a:lnTo>
                    <a:pt x="3297" y="7863"/>
                  </a:lnTo>
                  <a:lnTo>
                    <a:pt x="2857" y="6154"/>
                  </a:lnTo>
                  <a:lnTo>
                    <a:pt x="1648" y="7009"/>
                  </a:lnTo>
                  <a:lnTo>
                    <a:pt x="2857" y="5726"/>
                  </a:lnTo>
                  <a:lnTo>
                    <a:pt x="4505" y="5726"/>
                  </a:lnTo>
                  <a:lnTo>
                    <a:pt x="6264" y="6154"/>
                  </a:lnTo>
                  <a:lnTo>
                    <a:pt x="8022" y="5726"/>
                  </a:lnTo>
                  <a:lnTo>
                    <a:pt x="9121" y="5726"/>
                  </a:lnTo>
                  <a:lnTo>
                    <a:pt x="9560" y="4872"/>
                  </a:lnTo>
                  <a:lnTo>
                    <a:pt x="10769" y="3932"/>
                  </a:lnTo>
                  <a:lnTo>
                    <a:pt x="10769" y="3504"/>
                  </a:lnTo>
                  <a:lnTo>
                    <a:pt x="8022" y="3504"/>
                  </a:lnTo>
                  <a:lnTo>
                    <a:pt x="9121" y="2564"/>
                  </a:lnTo>
                  <a:lnTo>
                    <a:pt x="9560" y="2222"/>
                  </a:lnTo>
                  <a:lnTo>
                    <a:pt x="12527" y="342"/>
                  </a:lnTo>
                  <a:lnTo>
                    <a:pt x="14725" y="0"/>
                  </a:lnTo>
                  <a:lnTo>
                    <a:pt x="16484" y="342"/>
                  </a:lnTo>
                  <a:lnTo>
                    <a:pt x="14725" y="2222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24">
              <a:extLst>
                <a:ext uri="{FF2B5EF4-FFF2-40B4-BE49-F238E27FC236}">
                  <a16:creationId xmlns:a16="http://schemas.microsoft.com/office/drawing/2014/main" id="{5DDE7B5B-F5E3-A5A6-D499-1A9BFF63418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81954" y="1943946"/>
              <a:ext cx="288103" cy="174794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0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0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0000"/>
                <a:gd name="T103" fmla="*/ 0 h 20000"/>
                <a:gd name="T104" fmla="*/ 20000 w 20000"/>
                <a:gd name="T105" fmla="*/ 20000 h 2000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0000" h="20000">
                  <a:moveTo>
                    <a:pt x="9924" y="19917"/>
                  </a:moveTo>
                  <a:lnTo>
                    <a:pt x="7342" y="18583"/>
                  </a:lnTo>
                  <a:lnTo>
                    <a:pt x="6025" y="17333"/>
                  </a:lnTo>
                  <a:lnTo>
                    <a:pt x="2582" y="17333"/>
                  </a:lnTo>
                  <a:lnTo>
                    <a:pt x="2582" y="16000"/>
                  </a:lnTo>
                  <a:lnTo>
                    <a:pt x="3089" y="16000"/>
                  </a:lnTo>
                  <a:lnTo>
                    <a:pt x="4456" y="14667"/>
                  </a:lnTo>
                  <a:lnTo>
                    <a:pt x="3392" y="12917"/>
                  </a:lnTo>
                  <a:lnTo>
                    <a:pt x="3392" y="10750"/>
                  </a:lnTo>
                  <a:lnTo>
                    <a:pt x="1013" y="10750"/>
                  </a:lnTo>
                  <a:lnTo>
                    <a:pt x="506" y="10333"/>
                  </a:lnTo>
                  <a:lnTo>
                    <a:pt x="2582" y="9500"/>
                  </a:lnTo>
                  <a:lnTo>
                    <a:pt x="4709" y="9500"/>
                  </a:lnTo>
                  <a:lnTo>
                    <a:pt x="5266" y="9083"/>
                  </a:lnTo>
                  <a:lnTo>
                    <a:pt x="4709" y="9083"/>
                  </a:lnTo>
                  <a:lnTo>
                    <a:pt x="3899" y="8167"/>
                  </a:lnTo>
                  <a:lnTo>
                    <a:pt x="4709" y="6917"/>
                  </a:lnTo>
                  <a:lnTo>
                    <a:pt x="3089" y="5583"/>
                  </a:lnTo>
                  <a:lnTo>
                    <a:pt x="1316" y="6917"/>
                  </a:lnTo>
                  <a:lnTo>
                    <a:pt x="0" y="6083"/>
                  </a:lnTo>
                  <a:lnTo>
                    <a:pt x="1013" y="4750"/>
                  </a:lnTo>
                  <a:lnTo>
                    <a:pt x="1823" y="5583"/>
                  </a:lnTo>
                  <a:lnTo>
                    <a:pt x="2076" y="4750"/>
                  </a:lnTo>
                  <a:lnTo>
                    <a:pt x="1316" y="3917"/>
                  </a:lnTo>
                  <a:lnTo>
                    <a:pt x="1823" y="3417"/>
                  </a:lnTo>
                  <a:lnTo>
                    <a:pt x="2076" y="1750"/>
                  </a:lnTo>
                  <a:lnTo>
                    <a:pt x="3089" y="3417"/>
                  </a:lnTo>
                  <a:lnTo>
                    <a:pt x="3899" y="3417"/>
                  </a:lnTo>
                  <a:lnTo>
                    <a:pt x="3089" y="1333"/>
                  </a:lnTo>
                  <a:lnTo>
                    <a:pt x="4456" y="0"/>
                  </a:lnTo>
                  <a:lnTo>
                    <a:pt x="6025" y="2583"/>
                  </a:lnTo>
                  <a:lnTo>
                    <a:pt x="5468" y="5583"/>
                  </a:lnTo>
                  <a:lnTo>
                    <a:pt x="6025" y="7333"/>
                  </a:lnTo>
                  <a:lnTo>
                    <a:pt x="6785" y="5583"/>
                  </a:lnTo>
                  <a:lnTo>
                    <a:pt x="7342" y="6083"/>
                  </a:lnTo>
                  <a:lnTo>
                    <a:pt x="7848" y="6083"/>
                  </a:lnTo>
                  <a:lnTo>
                    <a:pt x="7848" y="3417"/>
                  </a:lnTo>
                  <a:lnTo>
                    <a:pt x="8152" y="2583"/>
                  </a:lnTo>
                  <a:lnTo>
                    <a:pt x="8911" y="5583"/>
                  </a:lnTo>
                  <a:lnTo>
                    <a:pt x="9418" y="4750"/>
                  </a:lnTo>
                  <a:lnTo>
                    <a:pt x="9418" y="3417"/>
                  </a:lnTo>
                  <a:lnTo>
                    <a:pt x="10228" y="2583"/>
                  </a:lnTo>
                  <a:lnTo>
                    <a:pt x="11038" y="3917"/>
                  </a:lnTo>
                  <a:lnTo>
                    <a:pt x="12051" y="4750"/>
                  </a:lnTo>
                  <a:lnTo>
                    <a:pt x="11544" y="2583"/>
                  </a:lnTo>
                  <a:lnTo>
                    <a:pt x="12810" y="3917"/>
                  </a:lnTo>
                  <a:lnTo>
                    <a:pt x="13620" y="2583"/>
                  </a:lnTo>
                  <a:lnTo>
                    <a:pt x="14430" y="3417"/>
                  </a:lnTo>
                  <a:lnTo>
                    <a:pt x="14937" y="2583"/>
                  </a:lnTo>
                  <a:lnTo>
                    <a:pt x="14937" y="1333"/>
                  </a:lnTo>
                  <a:lnTo>
                    <a:pt x="15696" y="500"/>
                  </a:lnTo>
                  <a:lnTo>
                    <a:pt x="16253" y="2583"/>
                  </a:lnTo>
                  <a:lnTo>
                    <a:pt x="18380" y="1750"/>
                  </a:lnTo>
                  <a:lnTo>
                    <a:pt x="17570" y="3417"/>
                  </a:lnTo>
                  <a:lnTo>
                    <a:pt x="18380" y="3417"/>
                  </a:lnTo>
                  <a:lnTo>
                    <a:pt x="17873" y="5583"/>
                  </a:lnTo>
                  <a:lnTo>
                    <a:pt x="18380" y="5583"/>
                  </a:lnTo>
                  <a:lnTo>
                    <a:pt x="19949" y="8167"/>
                  </a:lnTo>
                  <a:lnTo>
                    <a:pt x="19949" y="9500"/>
                  </a:lnTo>
                  <a:lnTo>
                    <a:pt x="19646" y="10333"/>
                  </a:lnTo>
                  <a:lnTo>
                    <a:pt x="19139" y="12583"/>
                  </a:lnTo>
                  <a:lnTo>
                    <a:pt x="18380" y="12917"/>
                  </a:lnTo>
                  <a:lnTo>
                    <a:pt x="17873" y="14667"/>
                  </a:lnTo>
                  <a:lnTo>
                    <a:pt x="16253" y="15167"/>
                  </a:lnTo>
                  <a:lnTo>
                    <a:pt x="14430" y="16333"/>
                  </a:lnTo>
                  <a:lnTo>
                    <a:pt x="13367" y="18167"/>
                  </a:lnTo>
                  <a:lnTo>
                    <a:pt x="11544" y="19417"/>
                  </a:lnTo>
                  <a:lnTo>
                    <a:pt x="9924" y="19917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25">
              <a:extLst>
                <a:ext uri="{FF2B5EF4-FFF2-40B4-BE49-F238E27FC236}">
                  <a16:creationId xmlns:a16="http://schemas.microsoft.com/office/drawing/2014/main" id="{2A400AE9-42E5-F880-6691-A07FD74E9FE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22814" y="2886171"/>
              <a:ext cx="361804" cy="366236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0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0000"/>
                <a:gd name="T145" fmla="*/ 0 h 20000"/>
                <a:gd name="T146" fmla="*/ 20000 w 20000"/>
                <a:gd name="T147" fmla="*/ 20000 h 2000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0000" h="20000">
                  <a:moveTo>
                    <a:pt x="6426" y="636"/>
                  </a:moveTo>
                  <a:lnTo>
                    <a:pt x="7470" y="636"/>
                  </a:lnTo>
                  <a:lnTo>
                    <a:pt x="7470" y="0"/>
                  </a:lnTo>
                  <a:lnTo>
                    <a:pt x="8514" y="0"/>
                  </a:lnTo>
                  <a:lnTo>
                    <a:pt x="9116" y="0"/>
                  </a:lnTo>
                  <a:lnTo>
                    <a:pt x="10161" y="636"/>
                  </a:lnTo>
                  <a:lnTo>
                    <a:pt x="11245" y="1431"/>
                  </a:lnTo>
                  <a:lnTo>
                    <a:pt x="11406" y="1431"/>
                  </a:lnTo>
                  <a:lnTo>
                    <a:pt x="11245" y="1630"/>
                  </a:lnTo>
                  <a:lnTo>
                    <a:pt x="12249" y="2664"/>
                  </a:lnTo>
                  <a:lnTo>
                    <a:pt x="12450" y="3300"/>
                  </a:lnTo>
                  <a:lnTo>
                    <a:pt x="12249" y="3698"/>
                  </a:lnTo>
                  <a:lnTo>
                    <a:pt x="11406" y="3300"/>
                  </a:lnTo>
                  <a:lnTo>
                    <a:pt x="11245" y="3062"/>
                  </a:lnTo>
                  <a:lnTo>
                    <a:pt x="10602" y="3062"/>
                  </a:lnTo>
                  <a:lnTo>
                    <a:pt x="10602" y="3300"/>
                  </a:lnTo>
                  <a:lnTo>
                    <a:pt x="9759" y="3698"/>
                  </a:lnTo>
                  <a:lnTo>
                    <a:pt x="9116" y="3897"/>
                  </a:lnTo>
                  <a:lnTo>
                    <a:pt x="9518" y="4692"/>
                  </a:lnTo>
                  <a:lnTo>
                    <a:pt x="9116" y="4930"/>
                  </a:lnTo>
                  <a:lnTo>
                    <a:pt x="9116" y="5765"/>
                  </a:lnTo>
                  <a:lnTo>
                    <a:pt x="11406" y="8032"/>
                  </a:lnTo>
                  <a:lnTo>
                    <a:pt x="12892" y="10298"/>
                  </a:lnTo>
                  <a:lnTo>
                    <a:pt x="14940" y="11292"/>
                  </a:lnTo>
                  <a:lnTo>
                    <a:pt x="15582" y="11292"/>
                  </a:lnTo>
                  <a:lnTo>
                    <a:pt x="15783" y="11690"/>
                  </a:lnTo>
                  <a:lnTo>
                    <a:pt x="15582" y="11928"/>
                  </a:lnTo>
                  <a:lnTo>
                    <a:pt x="15582" y="12326"/>
                  </a:lnTo>
                  <a:lnTo>
                    <a:pt x="16827" y="12962"/>
                  </a:lnTo>
                  <a:lnTo>
                    <a:pt x="18474" y="13559"/>
                  </a:lnTo>
                  <a:lnTo>
                    <a:pt x="19960" y="14990"/>
                  </a:lnTo>
                  <a:lnTo>
                    <a:pt x="19960" y="15626"/>
                  </a:lnTo>
                  <a:lnTo>
                    <a:pt x="19317" y="15626"/>
                  </a:lnTo>
                  <a:lnTo>
                    <a:pt x="18876" y="15229"/>
                  </a:lnTo>
                  <a:lnTo>
                    <a:pt x="18474" y="14592"/>
                  </a:lnTo>
                  <a:lnTo>
                    <a:pt x="17430" y="14394"/>
                  </a:lnTo>
                  <a:lnTo>
                    <a:pt x="17229" y="14592"/>
                  </a:lnTo>
                  <a:lnTo>
                    <a:pt x="16586" y="16064"/>
                  </a:lnTo>
                  <a:lnTo>
                    <a:pt x="17229" y="16223"/>
                  </a:lnTo>
                  <a:lnTo>
                    <a:pt x="17430" y="16223"/>
                  </a:lnTo>
                  <a:lnTo>
                    <a:pt x="17871" y="17694"/>
                  </a:lnTo>
                  <a:lnTo>
                    <a:pt x="16827" y="17853"/>
                  </a:lnTo>
                  <a:lnTo>
                    <a:pt x="16827" y="18728"/>
                  </a:lnTo>
                  <a:lnTo>
                    <a:pt x="16185" y="19563"/>
                  </a:lnTo>
                  <a:lnTo>
                    <a:pt x="15582" y="19960"/>
                  </a:lnTo>
                  <a:lnTo>
                    <a:pt x="15582" y="19324"/>
                  </a:lnTo>
                  <a:lnTo>
                    <a:pt x="15783" y="18926"/>
                  </a:lnTo>
                  <a:lnTo>
                    <a:pt x="15783" y="18330"/>
                  </a:lnTo>
                  <a:lnTo>
                    <a:pt x="16185" y="17853"/>
                  </a:lnTo>
                  <a:lnTo>
                    <a:pt x="15181" y="15229"/>
                  </a:lnTo>
                  <a:lnTo>
                    <a:pt x="14940" y="15229"/>
                  </a:lnTo>
                  <a:lnTo>
                    <a:pt x="14137" y="14990"/>
                  </a:lnTo>
                  <a:lnTo>
                    <a:pt x="14137" y="14592"/>
                  </a:lnTo>
                  <a:lnTo>
                    <a:pt x="13896" y="13956"/>
                  </a:lnTo>
                  <a:lnTo>
                    <a:pt x="13052" y="13956"/>
                  </a:lnTo>
                  <a:lnTo>
                    <a:pt x="12892" y="13559"/>
                  </a:lnTo>
                  <a:lnTo>
                    <a:pt x="12450" y="13559"/>
                  </a:lnTo>
                  <a:lnTo>
                    <a:pt x="12249" y="13360"/>
                  </a:lnTo>
                  <a:lnTo>
                    <a:pt x="12249" y="12565"/>
                  </a:lnTo>
                  <a:lnTo>
                    <a:pt x="10763" y="12565"/>
                  </a:lnTo>
                  <a:lnTo>
                    <a:pt x="9759" y="12326"/>
                  </a:lnTo>
                  <a:lnTo>
                    <a:pt x="8715" y="10895"/>
                  </a:lnTo>
                  <a:lnTo>
                    <a:pt x="8514" y="10696"/>
                  </a:lnTo>
                  <a:lnTo>
                    <a:pt x="7470" y="9662"/>
                  </a:lnTo>
                  <a:lnTo>
                    <a:pt x="6827" y="9264"/>
                  </a:lnTo>
                  <a:lnTo>
                    <a:pt x="6225" y="9264"/>
                  </a:lnTo>
                  <a:lnTo>
                    <a:pt x="6426" y="8628"/>
                  </a:lnTo>
                  <a:lnTo>
                    <a:pt x="6225" y="8191"/>
                  </a:lnTo>
                  <a:lnTo>
                    <a:pt x="5823" y="7396"/>
                  </a:lnTo>
                  <a:lnTo>
                    <a:pt x="5382" y="6561"/>
                  </a:lnTo>
                  <a:lnTo>
                    <a:pt x="4337" y="6402"/>
                  </a:lnTo>
                  <a:lnTo>
                    <a:pt x="3534" y="6402"/>
                  </a:lnTo>
                  <a:lnTo>
                    <a:pt x="2691" y="6561"/>
                  </a:lnTo>
                  <a:lnTo>
                    <a:pt x="2048" y="7396"/>
                  </a:lnTo>
                  <a:lnTo>
                    <a:pt x="1888" y="7396"/>
                  </a:lnTo>
                  <a:lnTo>
                    <a:pt x="1888" y="6958"/>
                  </a:lnTo>
                  <a:lnTo>
                    <a:pt x="2048" y="6561"/>
                  </a:lnTo>
                  <a:lnTo>
                    <a:pt x="1446" y="6561"/>
                  </a:lnTo>
                  <a:lnTo>
                    <a:pt x="803" y="6402"/>
                  </a:lnTo>
                  <a:lnTo>
                    <a:pt x="402" y="4692"/>
                  </a:lnTo>
                  <a:lnTo>
                    <a:pt x="0" y="4294"/>
                  </a:lnTo>
                  <a:lnTo>
                    <a:pt x="803" y="4294"/>
                  </a:lnTo>
                  <a:lnTo>
                    <a:pt x="402" y="2664"/>
                  </a:lnTo>
                  <a:lnTo>
                    <a:pt x="803" y="2664"/>
                  </a:lnTo>
                  <a:lnTo>
                    <a:pt x="1888" y="2266"/>
                  </a:lnTo>
                  <a:lnTo>
                    <a:pt x="2048" y="2664"/>
                  </a:lnTo>
                  <a:lnTo>
                    <a:pt x="2691" y="2028"/>
                  </a:lnTo>
                  <a:lnTo>
                    <a:pt x="4177" y="2266"/>
                  </a:lnTo>
                  <a:lnTo>
                    <a:pt x="4337" y="2028"/>
                  </a:lnTo>
                  <a:lnTo>
                    <a:pt x="4337" y="1431"/>
                  </a:lnTo>
                  <a:lnTo>
                    <a:pt x="4779" y="1431"/>
                  </a:lnTo>
                  <a:lnTo>
                    <a:pt x="5181" y="1630"/>
                  </a:lnTo>
                  <a:lnTo>
                    <a:pt x="5382" y="1630"/>
                  </a:lnTo>
                  <a:lnTo>
                    <a:pt x="5823" y="2028"/>
                  </a:lnTo>
                  <a:lnTo>
                    <a:pt x="5823" y="1431"/>
                  </a:lnTo>
                  <a:lnTo>
                    <a:pt x="6225" y="1431"/>
                  </a:lnTo>
                  <a:lnTo>
                    <a:pt x="6426" y="636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26">
              <a:extLst>
                <a:ext uri="{FF2B5EF4-FFF2-40B4-BE49-F238E27FC236}">
                  <a16:creationId xmlns:a16="http://schemas.microsoft.com/office/drawing/2014/main" id="{A1FD46F0-8851-EB33-EB3A-B4012E6A9CF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07067" y="3242419"/>
              <a:ext cx="87101" cy="54935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0 w 20000"/>
                <a:gd name="T11" fmla="*/ 2147483647 h 20000"/>
                <a:gd name="T12" fmla="*/ 0 w 20000"/>
                <a:gd name="T13" fmla="*/ 2147483647 h 20000"/>
                <a:gd name="T14" fmla="*/ 2147483647 w 20000"/>
                <a:gd name="T15" fmla="*/ 0 h 20000"/>
                <a:gd name="T16" fmla="*/ 2147483647 w 20000"/>
                <a:gd name="T17" fmla="*/ 2147483647 h 20000"/>
                <a:gd name="T18" fmla="*/ 2147483647 w 20000"/>
                <a:gd name="T19" fmla="*/ 0 h 20000"/>
                <a:gd name="T20" fmla="*/ 2147483647 w 20000"/>
                <a:gd name="T21" fmla="*/ 0 h 20000"/>
                <a:gd name="T22" fmla="*/ 2147483647 w 20000"/>
                <a:gd name="T23" fmla="*/ 2147483647 h 20000"/>
                <a:gd name="T24" fmla="*/ 2147483647 w 20000"/>
                <a:gd name="T25" fmla="*/ 0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000"/>
                <a:gd name="T52" fmla="*/ 0 h 20000"/>
                <a:gd name="T53" fmla="*/ 20000 w 20000"/>
                <a:gd name="T54" fmla="*/ 20000 h 2000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000" h="20000">
                  <a:moveTo>
                    <a:pt x="18167" y="19730"/>
                  </a:moveTo>
                  <a:lnTo>
                    <a:pt x="13833" y="18108"/>
                  </a:lnTo>
                  <a:lnTo>
                    <a:pt x="12000" y="15405"/>
                  </a:lnTo>
                  <a:lnTo>
                    <a:pt x="8667" y="12703"/>
                  </a:lnTo>
                  <a:lnTo>
                    <a:pt x="2667" y="8378"/>
                  </a:lnTo>
                  <a:lnTo>
                    <a:pt x="0" y="7027"/>
                  </a:lnTo>
                  <a:lnTo>
                    <a:pt x="0" y="1622"/>
                  </a:lnTo>
                  <a:lnTo>
                    <a:pt x="1833" y="0"/>
                  </a:lnTo>
                  <a:lnTo>
                    <a:pt x="2667" y="1622"/>
                  </a:lnTo>
                  <a:lnTo>
                    <a:pt x="4500" y="0"/>
                  </a:lnTo>
                  <a:lnTo>
                    <a:pt x="5167" y="0"/>
                  </a:lnTo>
                  <a:lnTo>
                    <a:pt x="9500" y="1622"/>
                  </a:lnTo>
                  <a:lnTo>
                    <a:pt x="19833" y="0"/>
                  </a:lnTo>
                  <a:lnTo>
                    <a:pt x="19833" y="4324"/>
                  </a:lnTo>
                  <a:lnTo>
                    <a:pt x="18167" y="8378"/>
                  </a:lnTo>
                  <a:lnTo>
                    <a:pt x="19833" y="15405"/>
                  </a:lnTo>
                  <a:lnTo>
                    <a:pt x="18167" y="1973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27">
              <a:extLst>
                <a:ext uri="{FF2B5EF4-FFF2-40B4-BE49-F238E27FC236}">
                  <a16:creationId xmlns:a16="http://schemas.microsoft.com/office/drawing/2014/main" id="{A86BE583-82D4-51B0-FA86-0BD32BB612A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69715" y="3125889"/>
              <a:ext cx="53601" cy="86565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0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0 h 20000"/>
                <a:gd name="T20" fmla="*/ 2147483647 w 20000"/>
                <a:gd name="T21" fmla="*/ 0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000"/>
                <a:gd name="T52" fmla="*/ 0 h 20000"/>
                <a:gd name="T53" fmla="*/ 20000 w 20000"/>
                <a:gd name="T54" fmla="*/ 20000 h 2000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000" h="20000">
                  <a:moveTo>
                    <a:pt x="8378" y="19833"/>
                  </a:moveTo>
                  <a:lnTo>
                    <a:pt x="4324" y="18167"/>
                  </a:lnTo>
                  <a:lnTo>
                    <a:pt x="4324" y="13667"/>
                  </a:lnTo>
                  <a:lnTo>
                    <a:pt x="4324" y="13000"/>
                  </a:lnTo>
                  <a:lnTo>
                    <a:pt x="4324" y="9500"/>
                  </a:lnTo>
                  <a:lnTo>
                    <a:pt x="4324" y="8500"/>
                  </a:lnTo>
                  <a:lnTo>
                    <a:pt x="0" y="4333"/>
                  </a:lnTo>
                  <a:lnTo>
                    <a:pt x="1622" y="2667"/>
                  </a:lnTo>
                  <a:lnTo>
                    <a:pt x="4324" y="2667"/>
                  </a:lnTo>
                  <a:lnTo>
                    <a:pt x="12703" y="0"/>
                  </a:lnTo>
                  <a:lnTo>
                    <a:pt x="15676" y="0"/>
                  </a:lnTo>
                  <a:lnTo>
                    <a:pt x="19730" y="6167"/>
                  </a:lnTo>
                  <a:lnTo>
                    <a:pt x="18378" y="6833"/>
                  </a:lnTo>
                  <a:lnTo>
                    <a:pt x="18378" y="8500"/>
                  </a:lnTo>
                  <a:lnTo>
                    <a:pt x="15676" y="18167"/>
                  </a:lnTo>
                  <a:lnTo>
                    <a:pt x="11622" y="16333"/>
                  </a:lnTo>
                  <a:lnTo>
                    <a:pt x="8378" y="19833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28">
              <a:extLst>
                <a:ext uri="{FF2B5EF4-FFF2-40B4-BE49-F238E27FC236}">
                  <a16:creationId xmlns:a16="http://schemas.microsoft.com/office/drawing/2014/main" id="{59DE592B-FBCD-E2C8-6FB9-C05F679CD2B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94339" y="2752994"/>
              <a:ext cx="25126" cy="31629"/>
            </a:xfrm>
            <a:custGeom>
              <a:avLst/>
              <a:gdLst>
                <a:gd name="T0" fmla="*/ 0 w 20000"/>
                <a:gd name="T1" fmla="*/ 2147483647 h 20000"/>
                <a:gd name="T2" fmla="*/ 0 w 20000"/>
                <a:gd name="T3" fmla="*/ 2147483647 h 20000"/>
                <a:gd name="T4" fmla="*/ 58433935 w 20000"/>
                <a:gd name="T5" fmla="*/ 2147483647 h 20000"/>
                <a:gd name="T6" fmla="*/ 151940335 w 20000"/>
                <a:gd name="T7" fmla="*/ 0 h 20000"/>
                <a:gd name="T8" fmla="*/ 116877888 w 20000"/>
                <a:gd name="T9" fmla="*/ 2147483647 h 20000"/>
                <a:gd name="T10" fmla="*/ 210367167 w 20000"/>
                <a:gd name="T11" fmla="*/ 2147483647 h 20000"/>
                <a:gd name="T12" fmla="*/ 210367167 w 20000"/>
                <a:gd name="T13" fmla="*/ 2147483647 h 20000"/>
                <a:gd name="T14" fmla="*/ 116877888 w 20000"/>
                <a:gd name="T15" fmla="*/ 2147483647 h 20000"/>
                <a:gd name="T16" fmla="*/ 0 w 20000"/>
                <a:gd name="T17" fmla="*/ 2147483647 h 20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000"/>
                <a:gd name="T28" fmla="*/ 0 h 20000"/>
                <a:gd name="T29" fmla="*/ 20000 w 20000"/>
                <a:gd name="T30" fmla="*/ 20000 h 20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000" h="20000">
                  <a:moveTo>
                    <a:pt x="0" y="19524"/>
                  </a:moveTo>
                  <a:lnTo>
                    <a:pt x="0" y="7143"/>
                  </a:lnTo>
                  <a:lnTo>
                    <a:pt x="5405" y="2857"/>
                  </a:lnTo>
                  <a:lnTo>
                    <a:pt x="14054" y="0"/>
                  </a:lnTo>
                  <a:lnTo>
                    <a:pt x="10811" y="7143"/>
                  </a:lnTo>
                  <a:lnTo>
                    <a:pt x="19459" y="10000"/>
                  </a:lnTo>
                  <a:lnTo>
                    <a:pt x="19459" y="19524"/>
                  </a:lnTo>
                  <a:lnTo>
                    <a:pt x="10811" y="19524"/>
                  </a:lnTo>
                  <a:lnTo>
                    <a:pt x="0" y="19524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29">
              <a:extLst>
                <a:ext uri="{FF2B5EF4-FFF2-40B4-BE49-F238E27FC236}">
                  <a16:creationId xmlns:a16="http://schemas.microsoft.com/office/drawing/2014/main" id="{FE5D5191-1923-8F97-3DA8-8525A4ADD1D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58992" y="3320659"/>
              <a:ext cx="10050" cy="11653"/>
            </a:xfrm>
            <a:custGeom>
              <a:avLst/>
              <a:gdLst>
                <a:gd name="T0" fmla="*/ 0 w 20000"/>
                <a:gd name="T1" fmla="*/ 1 h 20000"/>
                <a:gd name="T2" fmla="*/ 0 w 20000"/>
                <a:gd name="T3" fmla="*/ 0 h 20000"/>
                <a:gd name="T4" fmla="*/ 0 w 20000"/>
                <a:gd name="T5" fmla="*/ 1 h 20000"/>
                <a:gd name="T6" fmla="*/ 0 w 20000"/>
                <a:gd name="T7" fmla="*/ 1 h 2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000"/>
                <a:gd name="T13" fmla="*/ 0 h 20000"/>
                <a:gd name="T14" fmla="*/ 20000 w 20000"/>
                <a:gd name="T15" fmla="*/ 20000 h 2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000" h="20000">
                  <a:moveTo>
                    <a:pt x="18333" y="18824"/>
                  </a:moveTo>
                  <a:lnTo>
                    <a:pt x="0" y="0"/>
                  </a:lnTo>
                  <a:lnTo>
                    <a:pt x="18333" y="7059"/>
                  </a:lnTo>
                  <a:lnTo>
                    <a:pt x="18333" y="18824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30">
              <a:extLst>
                <a:ext uri="{FF2B5EF4-FFF2-40B4-BE49-F238E27FC236}">
                  <a16:creationId xmlns:a16="http://schemas.microsoft.com/office/drawing/2014/main" id="{0DD5E3DE-A8E4-4374-7393-D608E047741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29013" y="2608164"/>
              <a:ext cx="108876" cy="128183"/>
            </a:xfrm>
            <a:custGeom>
              <a:avLst/>
              <a:gdLst>
                <a:gd name="T0" fmla="*/ 0 w 20000"/>
                <a:gd name="T1" fmla="*/ 2147483647 h 20000"/>
                <a:gd name="T2" fmla="*/ 0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0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0 w 20000"/>
                <a:gd name="T73" fmla="*/ 2147483647 h 2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0000"/>
                <a:gd name="T112" fmla="*/ 0 h 20000"/>
                <a:gd name="T113" fmla="*/ 20000 w 20000"/>
                <a:gd name="T114" fmla="*/ 20000 h 2000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0000" h="20000">
                  <a:moveTo>
                    <a:pt x="0" y="15706"/>
                  </a:moveTo>
                  <a:lnTo>
                    <a:pt x="0" y="14124"/>
                  </a:lnTo>
                  <a:lnTo>
                    <a:pt x="1867" y="12881"/>
                  </a:lnTo>
                  <a:lnTo>
                    <a:pt x="5467" y="12881"/>
                  </a:lnTo>
                  <a:lnTo>
                    <a:pt x="2667" y="12316"/>
                  </a:lnTo>
                  <a:lnTo>
                    <a:pt x="1867" y="11073"/>
                  </a:lnTo>
                  <a:lnTo>
                    <a:pt x="4000" y="8136"/>
                  </a:lnTo>
                  <a:lnTo>
                    <a:pt x="5467" y="3503"/>
                  </a:lnTo>
                  <a:lnTo>
                    <a:pt x="7600" y="6441"/>
                  </a:lnTo>
                  <a:lnTo>
                    <a:pt x="8933" y="9266"/>
                  </a:lnTo>
                  <a:lnTo>
                    <a:pt x="10933" y="10621"/>
                  </a:lnTo>
                  <a:lnTo>
                    <a:pt x="9600" y="7571"/>
                  </a:lnTo>
                  <a:lnTo>
                    <a:pt x="10933" y="5311"/>
                  </a:lnTo>
                  <a:lnTo>
                    <a:pt x="9600" y="5311"/>
                  </a:lnTo>
                  <a:lnTo>
                    <a:pt x="9600" y="3503"/>
                  </a:lnTo>
                  <a:lnTo>
                    <a:pt x="13067" y="1808"/>
                  </a:lnTo>
                  <a:lnTo>
                    <a:pt x="16400" y="678"/>
                  </a:lnTo>
                  <a:lnTo>
                    <a:pt x="17200" y="2938"/>
                  </a:lnTo>
                  <a:lnTo>
                    <a:pt x="17200" y="1808"/>
                  </a:lnTo>
                  <a:lnTo>
                    <a:pt x="18533" y="0"/>
                  </a:lnTo>
                  <a:lnTo>
                    <a:pt x="19867" y="3503"/>
                  </a:lnTo>
                  <a:lnTo>
                    <a:pt x="18533" y="6441"/>
                  </a:lnTo>
                  <a:lnTo>
                    <a:pt x="16400" y="6441"/>
                  </a:lnTo>
                  <a:lnTo>
                    <a:pt x="17200" y="11073"/>
                  </a:lnTo>
                  <a:lnTo>
                    <a:pt x="15067" y="11073"/>
                  </a:lnTo>
                  <a:lnTo>
                    <a:pt x="13067" y="12316"/>
                  </a:lnTo>
                  <a:lnTo>
                    <a:pt x="15067" y="15254"/>
                  </a:lnTo>
                  <a:lnTo>
                    <a:pt x="14400" y="17514"/>
                  </a:lnTo>
                  <a:lnTo>
                    <a:pt x="14400" y="19887"/>
                  </a:lnTo>
                  <a:lnTo>
                    <a:pt x="10933" y="18757"/>
                  </a:lnTo>
                  <a:lnTo>
                    <a:pt x="11733" y="16949"/>
                  </a:lnTo>
                  <a:lnTo>
                    <a:pt x="8933" y="15706"/>
                  </a:lnTo>
                  <a:lnTo>
                    <a:pt x="6133" y="15254"/>
                  </a:lnTo>
                  <a:lnTo>
                    <a:pt x="4000" y="15254"/>
                  </a:lnTo>
                  <a:lnTo>
                    <a:pt x="1867" y="15706"/>
                  </a:lnTo>
                  <a:lnTo>
                    <a:pt x="533" y="16949"/>
                  </a:lnTo>
                  <a:lnTo>
                    <a:pt x="0" y="15706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31">
              <a:extLst>
                <a:ext uri="{FF2B5EF4-FFF2-40B4-BE49-F238E27FC236}">
                  <a16:creationId xmlns:a16="http://schemas.microsoft.com/office/drawing/2014/main" id="{93AF6F35-3B7D-BCC0-BFD5-663E4F8720D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60838" y="1719209"/>
              <a:ext cx="653258" cy="68586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0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2147483647 w 20000"/>
                <a:gd name="T109" fmla="*/ 2147483647 h 20000"/>
                <a:gd name="T110" fmla="*/ 2147483647 w 20000"/>
                <a:gd name="T111" fmla="*/ 2147483647 h 200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000"/>
                <a:gd name="T169" fmla="*/ 0 h 20000"/>
                <a:gd name="T170" fmla="*/ 20000 w 20000"/>
                <a:gd name="T171" fmla="*/ 20000 h 200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000" h="20000">
                  <a:moveTo>
                    <a:pt x="19531" y="2081"/>
                  </a:moveTo>
                  <a:lnTo>
                    <a:pt x="19174" y="2081"/>
                  </a:lnTo>
                  <a:lnTo>
                    <a:pt x="18259" y="3163"/>
                  </a:lnTo>
                  <a:lnTo>
                    <a:pt x="18482" y="2633"/>
                  </a:lnTo>
                  <a:lnTo>
                    <a:pt x="18616" y="2293"/>
                  </a:lnTo>
                  <a:lnTo>
                    <a:pt x="18259" y="1975"/>
                  </a:lnTo>
                  <a:lnTo>
                    <a:pt x="17679" y="1741"/>
                  </a:lnTo>
                  <a:lnTo>
                    <a:pt x="17567" y="1529"/>
                  </a:lnTo>
                  <a:lnTo>
                    <a:pt x="16987" y="1741"/>
                  </a:lnTo>
                  <a:lnTo>
                    <a:pt x="16741" y="1741"/>
                  </a:lnTo>
                  <a:lnTo>
                    <a:pt x="16384" y="1741"/>
                  </a:lnTo>
                  <a:lnTo>
                    <a:pt x="16049" y="2293"/>
                  </a:lnTo>
                  <a:lnTo>
                    <a:pt x="16049" y="2845"/>
                  </a:lnTo>
                  <a:lnTo>
                    <a:pt x="16049" y="3376"/>
                  </a:lnTo>
                  <a:lnTo>
                    <a:pt x="15603" y="3376"/>
                  </a:lnTo>
                  <a:lnTo>
                    <a:pt x="15603" y="3715"/>
                  </a:lnTo>
                  <a:lnTo>
                    <a:pt x="15469" y="3715"/>
                  </a:lnTo>
                  <a:lnTo>
                    <a:pt x="15134" y="3503"/>
                  </a:lnTo>
                  <a:lnTo>
                    <a:pt x="14688" y="3376"/>
                  </a:lnTo>
                  <a:lnTo>
                    <a:pt x="14554" y="3503"/>
                  </a:lnTo>
                  <a:lnTo>
                    <a:pt x="14085" y="3503"/>
                  </a:lnTo>
                  <a:lnTo>
                    <a:pt x="13638" y="3503"/>
                  </a:lnTo>
                  <a:lnTo>
                    <a:pt x="13058" y="2951"/>
                  </a:lnTo>
                  <a:lnTo>
                    <a:pt x="12455" y="2845"/>
                  </a:lnTo>
                  <a:lnTo>
                    <a:pt x="12232" y="2845"/>
                  </a:lnTo>
                  <a:lnTo>
                    <a:pt x="12455" y="3163"/>
                  </a:lnTo>
                  <a:lnTo>
                    <a:pt x="12143" y="2951"/>
                  </a:lnTo>
                  <a:lnTo>
                    <a:pt x="12143" y="3163"/>
                  </a:lnTo>
                  <a:lnTo>
                    <a:pt x="11674" y="3163"/>
                  </a:lnTo>
                  <a:lnTo>
                    <a:pt x="11674" y="3503"/>
                  </a:lnTo>
                  <a:lnTo>
                    <a:pt x="11674" y="3843"/>
                  </a:lnTo>
                  <a:lnTo>
                    <a:pt x="11897" y="4055"/>
                  </a:lnTo>
                  <a:lnTo>
                    <a:pt x="11674" y="4289"/>
                  </a:lnTo>
                  <a:lnTo>
                    <a:pt x="10960" y="4055"/>
                  </a:lnTo>
                  <a:lnTo>
                    <a:pt x="10402" y="3843"/>
                  </a:lnTo>
                  <a:lnTo>
                    <a:pt x="10268" y="4055"/>
                  </a:lnTo>
                  <a:lnTo>
                    <a:pt x="10268" y="4374"/>
                  </a:lnTo>
                  <a:lnTo>
                    <a:pt x="10268" y="4713"/>
                  </a:lnTo>
                  <a:lnTo>
                    <a:pt x="9710" y="4607"/>
                  </a:lnTo>
                  <a:lnTo>
                    <a:pt x="9219" y="4713"/>
                  </a:lnTo>
                  <a:lnTo>
                    <a:pt x="9219" y="5159"/>
                  </a:lnTo>
                  <a:lnTo>
                    <a:pt x="8884" y="5499"/>
                  </a:lnTo>
                  <a:lnTo>
                    <a:pt x="9129" y="6030"/>
                  </a:lnTo>
                  <a:lnTo>
                    <a:pt x="8884" y="6157"/>
                  </a:lnTo>
                  <a:lnTo>
                    <a:pt x="8304" y="6921"/>
                  </a:lnTo>
                  <a:lnTo>
                    <a:pt x="8304" y="7240"/>
                  </a:lnTo>
                  <a:lnTo>
                    <a:pt x="7857" y="7580"/>
                  </a:lnTo>
                  <a:lnTo>
                    <a:pt x="7857" y="8662"/>
                  </a:lnTo>
                  <a:lnTo>
                    <a:pt x="7612" y="9321"/>
                  </a:lnTo>
                  <a:lnTo>
                    <a:pt x="7254" y="10106"/>
                  </a:lnTo>
                  <a:lnTo>
                    <a:pt x="7612" y="10318"/>
                  </a:lnTo>
                  <a:lnTo>
                    <a:pt x="7612" y="10446"/>
                  </a:lnTo>
                  <a:lnTo>
                    <a:pt x="7612" y="10977"/>
                  </a:lnTo>
                  <a:lnTo>
                    <a:pt x="6808" y="10743"/>
                  </a:lnTo>
                  <a:lnTo>
                    <a:pt x="6473" y="10977"/>
                  </a:lnTo>
                  <a:lnTo>
                    <a:pt x="5893" y="11529"/>
                  </a:lnTo>
                  <a:lnTo>
                    <a:pt x="5893" y="12081"/>
                  </a:lnTo>
                  <a:lnTo>
                    <a:pt x="6116" y="12399"/>
                  </a:lnTo>
                  <a:lnTo>
                    <a:pt x="5893" y="12739"/>
                  </a:lnTo>
                  <a:lnTo>
                    <a:pt x="6116" y="13524"/>
                  </a:lnTo>
                  <a:lnTo>
                    <a:pt x="6339" y="14480"/>
                  </a:lnTo>
                  <a:lnTo>
                    <a:pt x="6473" y="14713"/>
                  </a:lnTo>
                  <a:lnTo>
                    <a:pt x="6808" y="15053"/>
                  </a:lnTo>
                  <a:lnTo>
                    <a:pt x="6696" y="15372"/>
                  </a:lnTo>
                  <a:lnTo>
                    <a:pt x="6339" y="15605"/>
                  </a:lnTo>
                  <a:lnTo>
                    <a:pt x="6696" y="16263"/>
                  </a:lnTo>
                  <a:lnTo>
                    <a:pt x="6696" y="16688"/>
                  </a:lnTo>
                  <a:lnTo>
                    <a:pt x="6473" y="17240"/>
                  </a:lnTo>
                  <a:lnTo>
                    <a:pt x="6116" y="17240"/>
                  </a:lnTo>
                  <a:lnTo>
                    <a:pt x="6116" y="17346"/>
                  </a:lnTo>
                  <a:lnTo>
                    <a:pt x="5893" y="17558"/>
                  </a:lnTo>
                  <a:lnTo>
                    <a:pt x="5893" y="18556"/>
                  </a:lnTo>
                  <a:lnTo>
                    <a:pt x="5424" y="18429"/>
                  </a:lnTo>
                  <a:lnTo>
                    <a:pt x="4955" y="18132"/>
                  </a:lnTo>
                  <a:lnTo>
                    <a:pt x="4955" y="17346"/>
                  </a:lnTo>
                  <a:lnTo>
                    <a:pt x="4955" y="17240"/>
                  </a:lnTo>
                  <a:lnTo>
                    <a:pt x="4844" y="17346"/>
                  </a:lnTo>
                  <a:lnTo>
                    <a:pt x="4844" y="17686"/>
                  </a:lnTo>
                  <a:lnTo>
                    <a:pt x="4621" y="17686"/>
                  </a:lnTo>
                  <a:lnTo>
                    <a:pt x="4844" y="18132"/>
                  </a:lnTo>
                  <a:lnTo>
                    <a:pt x="4375" y="18556"/>
                  </a:lnTo>
                  <a:lnTo>
                    <a:pt x="4040" y="18217"/>
                  </a:lnTo>
                  <a:lnTo>
                    <a:pt x="3929" y="18429"/>
                  </a:lnTo>
                  <a:lnTo>
                    <a:pt x="4040" y="18556"/>
                  </a:lnTo>
                  <a:lnTo>
                    <a:pt x="3460" y="19342"/>
                  </a:lnTo>
                  <a:lnTo>
                    <a:pt x="3013" y="19873"/>
                  </a:lnTo>
                  <a:lnTo>
                    <a:pt x="1964" y="19979"/>
                  </a:lnTo>
                  <a:lnTo>
                    <a:pt x="1272" y="19639"/>
                  </a:lnTo>
                  <a:lnTo>
                    <a:pt x="580" y="19002"/>
                  </a:lnTo>
                  <a:lnTo>
                    <a:pt x="580" y="18556"/>
                  </a:lnTo>
                  <a:lnTo>
                    <a:pt x="1049" y="18769"/>
                  </a:lnTo>
                  <a:lnTo>
                    <a:pt x="915" y="18429"/>
                  </a:lnTo>
                  <a:lnTo>
                    <a:pt x="1049" y="17898"/>
                  </a:lnTo>
                  <a:lnTo>
                    <a:pt x="915" y="17898"/>
                  </a:lnTo>
                  <a:lnTo>
                    <a:pt x="692" y="18132"/>
                  </a:lnTo>
                  <a:lnTo>
                    <a:pt x="357" y="18429"/>
                  </a:lnTo>
                  <a:lnTo>
                    <a:pt x="89" y="18132"/>
                  </a:lnTo>
                  <a:lnTo>
                    <a:pt x="580" y="17558"/>
                  </a:lnTo>
                  <a:lnTo>
                    <a:pt x="692" y="17558"/>
                  </a:lnTo>
                  <a:lnTo>
                    <a:pt x="915" y="17346"/>
                  </a:lnTo>
                  <a:lnTo>
                    <a:pt x="692" y="17346"/>
                  </a:lnTo>
                  <a:lnTo>
                    <a:pt x="1049" y="17028"/>
                  </a:lnTo>
                  <a:lnTo>
                    <a:pt x="1607" y="16476"/>
                  </a:lnTo>
                  <a:lnTo>
                    <a:pt x="915" y="16688"/>
                  </a:lnTo>
                  <a:lnTo>
                    <a:pt x="692" y="17028"/>
                  </a:lnTo>
                  <a:lnTo>
                    <a:pt x="580" y="16688"/>
                  </a:lnTo>
                  <a:lnTo>
                    <a:pt x="357" y="17028"/>
                  </a:lnTo>
                  <a:lnTo>
                    <a:pt x="357" y="16476"/>
                  </a:lnTo>
                  <a:lnTo>
                    <a:pt x="89" y="15924"/>
                  </a:lnTo>
                  <a:lnTo>
                    <a:pt x="89" y="15605"/>
                  </a:lnTo>
                  <a:lnTo>
                    <a:pt x="1272" y="15605"/>
                  </a:lnTo>
                  <a:lnTo>
                    <a:pt x="1964" y="15605"/>
                  </a:lnTo>
                  <a:lnTo>
                    <a:pt x="2188" y="15372"/>
                  </a:lnTo>
                  <a:lnTo>
                    <a:pt x="1964" y="15265"/>
                  </a:lnTo>
                  <a:lnTo>
                    <a:pt x="1964" y="15372"/>
                  </a:lnTo>
                  <a:lnTo>
                    <a:pt x="1607" y="15372"/>
                  </a:lnTo>
                  <a:lnTo>
                    <a:pt x="1272" y="15372"/>
                  </a:lnTo>
                  <a:lnTo>
                    <a:pt x="357" y="15372"/>
                  </a:lnTo>
                  <a:lnTo>
                    <a:pt x="89" y="15265"/>
                  </a:lnTo>
                  <a:lnTo>
                    <a:pt x="89" y="15053"/>
                  </a:lnTo>
                  <a:lnTo>
                    <a:pt x="357" y="14926"/>
                  </a:lnTo>
                  <a:lnTo>
                    <a:pt x="0" y="14713"/>
                  </a:lnTo>
                  <a:lnTo>
                    <a:pt x="357" y="14480"/>
                  </a:lnTo>
                  <a:lnTo>
                    <a:pt x="1049" y="14480"/>
                  </a:lnTo>
                  <a:lnTo>
                    <a:pt x="1272" y="14480"/>
                  </a:lnTo>
                  <a:lnTo>
                    <a:pt x="692" y="14161"/>
                  </a:lnTo>
                  <a:lnTo>
                    <a:pt x="89" y="14161"/>
                  </a:lnTo>
                  <a:lnTo>
                    <a:pt x="89" y="13949"/>
                  </a:lnTo>
                  <a:lnTo>
                    <a:pt x="580" y="13949"/>
                  </a:lnTo>
                  <a:lnTo>
                    <a:pt x="915" y="13822"/>
                  </a:lnTo>
                  <a:lnTo>
                    <a:pt x="1607" y="13609"/>
                  </a:lnTo>
                  <a:lnTo>
                    <a:pt x="1607" y="13822"/>
                  </a:lnTo>
                  <a:lnTo>
                    <a:pt x="1830" y="13822"/>
                  </a:lnTo>
                  <a:lnTo>
                    <a:pt x="1607" y="13524"/>
                  </a:lnTo>
                  <a:lnTo>
                    <a:pt x="915" y="13524"/>
                  </a:lnTo>
                  <a:lnTo>
                    <a:pt x="915" y="13270"/>
                  </a:lnTo>
                  <a:lnTo>
                    <a:pt x="1607" y="13057"/>
                  </a:lnTo>
                  <a:lnTo>
                    <a:pt x="1830" y="13270"/>
                  </a:lnTo>
                  <a:lnTo>
                    <a:pt x="2411" y="12951"/>
                  </a:lnTo>
                  <a:lnTo>
                    <a:pt x="1607" y="12951"/>
                  </a:lnTo>
                  <a:lnTo>
                    <a:pt x="1607" y="12739"/>
                  </a:lnTo>
                  <a:lnTo>
                    <a:pt x="2188" y="12951"/>
                  </a:lnTo>
                  <a:lnTo>
                    <a:pt x="2768" y="13057"/>
                  </a:lnTo>
                  <a:lnTo>
                    <a:pt x="2411" y="12739"/>
                  </a:lnTo>
                  <a:lnTo>
                    <a:pt x="2545" y="12611"/>
                  </a:lnTo>
                  <a:lnTo>
                    <a:pt x="3103" y="12951"/>
                  </a:lnTo>
                  <a:lnTo>
                    <a:pt x="3013" y="12611"/>
                  </a:lnTo>
                  <a:lnTo>
                    <a:pt x="2768" y="12399"/>
                  </a:lnTo>
                  <a:lnTo>
                    <a:pt x="3013" y="12399"/>
                  </a:lnTo>
                  <a:lnTo>
                    <a:pt x="3013" y="12081"/>
                  </a:lnTo>
                  <a:lnTo>
                    <a:pt x="3929" y="11635"/>
                  </a:lnTo>
                  <a:lnTo>
                    <a:pt x="4040" y="12081"/>
                  </a:lnTo>
                  <a:lnTo>
                    <a:pt x="4844" y="11868"/>
                  </a:lnTo>
                  <a:lnTo>
                    <a:pt x="5201" y="11316"/>
                  </a:lnTo>
                  <a:lnTo>
                    <a:pt x="5201" y="11189"/>
                  </a:lnTo>
                  <a:lnTo>
                    <a:pt x="5201" y="10977"/>
                  </a:lnTo>
                  <a:lnTo>
                    <a:pt x="4844" y="11316"/>
                  </a:lnTo>
                  <a:lnTo>
                    <a:pt x="4286" y="11868"/>
                  </a:lnTo>
                  <a:lnTo>
                    <a:pt x="3683" y="11529"/>
                  </a:lnTo>
                  <a:lnTo>
                    <a:pt x="4286" y="11189"/>
                  </a:lnTo>
                  <a:lnTo>
                    <a:pt x="4286" y="10977"/>
                  </a:lnTo>
                  <a:lnTo>
                    <a:pt x="4844" y="10318"/>
                  </a:lnTo>
                  <a:lnTo>
                    <a:pt x="5201" y="10446"/>
                  </a:lnTo>
                  <a:lnTo>
                    <a:pt x="5424" y="10106"/>
                  </a:lnTo>
                  <a:lnTo>
                    <a:pt x="5201" y="10106"/>
                  </a:lnTo>
                  <a:lnTo>
                    <a:pt x="5558" y="9533"/>
                  </a:lnTo>
                  <a:lnTo>
                    <a:pt x="5781" y="9214"/>
                  </a:lnTo>
                  <a:lnTo>
                    <a:pt x="6116" y="9321"/>
                  </a:lnTo>
                  <a:lnTo>
                    <a:pt x="6339" y="9002"/>
                  </a:lnTo>
                  <a:lnTo>
                    <a:pt x="5893" y="9002"/>
                  </a:lnTo>
                  <a:lnTo>
                    <a:pt x="5893" y="8896"/>
                  </a:lnTo>
                  <a:lnTo>
                    <a:pt x="5781" y="9002"/>
                  </a:lnTo>
                  <a:lnTo>
                    <a:pt x="5781" y="8450"/>
                  </a:lnTo>
                  <a:lnTo>
                    <a:pt x="6116" y="8662"/>
                  </a:lnTo>
                  <a:lnTo>
                    <a:pt x="5893" y="8450"/>
                  </a:lnTo>
                  <a:lnTo>
                    <a:pt x="6116" y="8004"/>
                  </a:lnTo>
                  <a:lnTo>
                    <a:pt x="6473" y="8004"/>
                  </a:lnTo>
                  <a:lnTo>
                    <a:pt x="6339" y="7580"/>
                  </a:lnTo>
                  <a:lnTo>
                    <a:pt x="7254" y="7452"/>
                  </a:lnTo>
                  <a:lnTo>
                    <a:pt x="7254" y="7240"/>
                  </a:lnTo>
                  <a:lnTo>
                    <a:pt x="6339" y="7452"/>
                  </a:lnTo>
                  <a:lnTo>
                    <a:pt x="6339" y="6921"/>
                  </a:lnTo>
                  <a:lnTo>
                    <a:pt x="6696" y="6369"/>
                  </a:lnTo>
                  <a:lnTo>
                    <a:pt x="7031" y="6030"/>
                  </a:lnTo>
                  <a:lnTo>
                    <a:pt x="8214" y="6030"/>
                  </a:lnTo>
                  <a:lnTo>
                    <a:pt x="8214" y="5817"/>
                  </a:lnTo>
                  <a:lnTo>
                    <a:pt x="7254" y="5817"/>
                  </a:lnTo>
                  <a:lnTo>
                    <a:pt x="7857" y="5499"/>
                  </a:lnTo>
                  <a:lnTo>
                    <a:pt x="7969" y="5499"/>
                  </a:lnTo>
                  <a:lnTo>
                    <a:pt x="8214" y="5711"/>
                  </a:lnTo>
                  <a:lnTo>
                    <a:pt x="8214" y="5499"/>
                  </a:lnTo>
                  <a:lnTo>
                    <a:pt x="7969" y="5244"/>
                  </a:lnTo>
                  <a:lnTo>
                    <a:pt x="8214" y="5159"/>
                  </a:lnTo>
                  <a:lnTo>
                    <a:pt x="7857" y="5244"/>
                  </a:lnTo>
                  <a:lnTo>
                    <a:pt x="7612" y="5159"/>
                  </a:lnTo>
                  <a:lnTo>
                    <a:pt x="8214" y="4926"/>
                  </a:lnTo>
                  <a:lnTo>
                    <a:pt x="8304" y="4926"/>
                  </a:lnTo>
                  <a:lnTo>
                    <a:pt x="8304" y="4713"/>
                  </a:lnTo>
                  <a:lnTo>
                    <a:pt x="8772" y="4713"/>
                  </a:lnTo>
                  <a:lnTo>
                    <a:pt x="8772" y="4926"/>
                  </a:lnTo>
                  <a:lnTo>
                    <a:pt x="8884" y="4713"/>
                  </a:lnTo>
                  <a:lnTo>
                    <a:pt x="8772" y="4713"/>
                  </a:lnTo>
                  <a:lnTo>
                    <a:pt x="8884" y="4289"/>
                  </a:lnTo>
                  <a:lnTo>
                    <a:pt x="9219" y="4289"/>
                  </a:lnTo>
                  <a:lnTo>
                    <a:pt x="9710" y="4289"/>
                  </a:lnTo>
                  <a:lnTo>
                    <a:pt x="9710" y="4055"/>
                  </a:lnTo>
                  <a:lnTo>
                    <a:pt x="9219" y="4289"/>
                  </a:lnTo>
                  <a:lnTo>
                    <a:pt x="8884" y="4289"/>
                  </a:lnTo>
                  <a:lnTo>
                    <a:pt x="9129" y="3843"/>
                  </a:lnTo>
                  <a:lnTo>
                    <a:pt x="9219" y="3843"/>
                  </a:lnTo>
                  <a:lnTo>
                    <a:pt x="9710" y="3503"/>
                  </a:lnTo>
                  <a:lnTo>
                    <a:pt x="9710" y="3376"/>
                  </a:lnTo>
                  <a:lnTo>
                    <a:pt x="9821" y="3163"/>
                  </a:lnTo>
                  <a:lnTo>
                    <a:pt x="9710" y="3163"/>
                  </a:lnTo>
                  <a:lnTo>
                    <a:pt x="9219" y="3376"/>
                  </a:lnTo>
                  <a:lnTo>
                    <a:pt x="9129" y="3163"/>
                  </a:lnTo>
                  <a:lnTo>
                    <a:pt x="9219" y="2845"/>
                  </a:lnTo>
                  <a:lnTo>
                    <a:pt x="10402" y="2633"/>
                  </a:lnTo>
                  <a:lnTo>
                    <a:pt x="10737" y="2951"/>
                  </a:lnTo>
                  <a:lnTo>
                    <a:pt x="10960" y="2951"/>
                  </a:lnTo>
                  <a:lnTo>
                    <a:pt x="10960" y="2845"/>
                  </a:lnTo>
                  <a:lnTo>
                    <a:pt x="10625" y="2845"/>
                  </a:lnTo>
                  <a:lnTo>
                    <a:pt x="10402" y="2420"/>
                  </a:lnTo>
                  <a:lnTo>
                    <a:pt x="10960" y="2081"/>
                  </a:lnTo>
                  <a:lnTo>
                    <a:pt x="11183" y="2633"/>
                  </a:lnTo>
                  <a:lnTo>
                    <a:pt x="11183" y="2293"/>
                  </a:lnTo>
                  <a:lnTo>
                    <a:pt x="11317" y="2081"/>
                  </a:lnTo>
                  <a:lnTo>
                    <a:pt x="11540" y="2845"/>
                  </a:lnTo>
                  <a:lnTo>
                    <a:pt x="11674" y="2845"/>
                  </a:lnTo>
                  <a:lnTo>
                    <a:pt x="11897" y="2633"/>
                  </a:lnTo>
                  <a:lnTo>
                    <a:pt x="11674" y="2293"/>
                  </a:lnTo>
                  <a:lnTo>
                    <a:pt x="12143" y="2081"/>
                  </a:lnTo>
                  <a:lnTo>
                    <a:pt x="12232" y="1975"/>
                  </a:lnTo>
                  <a:lnTo>
                    <a:pt x="12813" y="2293"/>
                  </a:lnTo>
                  <a:lnTo>
                    <a:pt x="12813" y="1741"/>
                  </a:lnTo>
                  <a:lnTo>
                    <a:pt x="12455" y="1741"/>
                  </a:lnTo>
                  <a:lnTo>
                    <a:pt x="12143" y="1423"/>
                  </a:lnTo>
                  <a:lnTo>
                    <a:pt x="12701" y="1423"/>
                  </a:lnTo>
                  <a:lnTo>
                    <a:pt x="13415" y="1423"/>
                  </a:lnTo>
                  <a:lnTo>
                    <a:pt x="13638" y="1529"/>
                  </a:lnTo>
                  <a:lnTo>
                    <a:pt x="13973" y="1210"/>
                  </a:lnTo>
                  <a:lnTo>
                    <a:pt x="13973" y="637"/>
                  </a:lnTo>
                  <a:lnTo>
                    <a:pt x="14330" y="1083"/>
                  </a:lnTo>
                  <a:lnTo>
                    <a:pt x="14554" y="870"/>
                  </a:lnTo>
                  <a:lnTo>
                    <a:pt x="14330" y="637"/>
                  </a:lnTo>
                  <a:lnTo>
                    <a:pt x="14554" y="297"/>
                  </a:lnTo>
                  <a:lnTo>
                    <a:pt x="15134" y="297"/>
                  </a:lnTo>
                  <a:lnTo>
                    <a:pt x="15469" y="297"/>
                  </a:lnTo>
                  <a:lnTo>
                    <a:pt x="15134" y="870"/>
                  </a:lnTo>
                  <a:lnTo>
                    <a:pt x="15134" y="1423"/>
                  </a:lnTo>
                  <a:lnTo>
                    <a:pt x="15246" y="1529"/>
                  </a:lnTo>
                  <a:lnTo>
                    <a:pt x="15246" y="1210"/>
                  </a:lnTo>
                  <a:lnTo>
                    <a:pt x="16049" y="297"/>
                  </a:lnTo>
                  <a:lnTo>
                    <a:pt x="16049" y="637"/>
                  </a:lnTo>
                  <a:lnTo>
                    <a:pt x="16161" y="1083"/>
                  </a:lnTo>
                  <a:lnTo>
                    <a:pt x="16384" y="870"/>
                  </a:lnTo>
                  <a:lnTo>
                    <a:pt x="16518" y="637"/>
                  </a:lnTo>
                  <a:lnTo>
                    <a:pt x="16741" y="552"/>
                  </a:lnTo>
                  <a:lnTo>
                    <a:pt x="16384" y="297"/>
                  </a:lnTo>
                  <a:lnTo>
                    <a:pt x="16518" y="0"/>
                  </a:lnTo>
                  <a:lnTo>
                    <a:pt x="17098" y="0"/>
                  </a:lnTo>
                  <a:lnTo>
                    <a:pt x="17567" y="85"/>
                  </a:lnTo>
                  <a:lnTo>
                    <a:pt x="17567" y="297"/>
                  </a:lnTo>
                  <a:lnTo>
                    <a:pt x="17098" y="552"/>
                  </a:lnTo>
                  <a:lnTo>
                    <a:pt x="17567" y="637"/>
                  </a:lnTo>
                  <a:lnTo>
                    <a:pt x="17098" y="870"/>
                  </a:lnTo>
                  <a:lnTo>
                    <a:pt x="17567" y="870"/>
                  </a:lnTo>
                  <a:lnTo>
                    <a:pt x="17902" y="297"/>
                  </a:lnTo>
                  <a:lnTo>
                    <a:pt x="18013" y="297"/>
                  </a:lnTo>
                  <a:lnTo>
                    <a:pt x="18259" y="552"/>
                  </a:lnTo>
                  <a:lnTo>
                    <a:pt x="18482" y="297"/>
                  </a:lnTo>
                  <a:lnTo>
                    <a:pt x="19063" y="637"/>
                  </a:lnTo>
                  <a:lnTo>
                    <a:pt x="18839" y="637"/>
                  </a:lnTo>
                  <a:lnTo>
                    <a:pt x="19174" y="637"/>
                  </a:lnTo>
                  <a:lnTo>
                    <a:pt x="19531" y="1083"/>
                  </a:lnTo>
                  <a:lnTo>
                    <a:pt x="19063" y="1423"/>
                  </a:lnTo>
                  <a:lnTo>
                    <a:pt x="17902" y="1423"/>
                  </a:lnTo>
                  <a:lnTo>
                    <a:pt x="18482" y="1529"/>
                  </a:lnTo>
                  <a:lnTo>
                    <a:pt x="18839" y="1975"/>
                  </a:lnTo>
                  <a:lnTo>
                    <a:pt x="19063" y="1741"/>
                  </a:lnTo>
                  <a:lnTo>
                    <a:pt x="19397" y="1741"/>
                  </a:lnTo>
                  <a:lnTo>
                    <a:pt x="19754" y="1975"/>
                  </a:lnTo>
                  <a:lnTo>
                    <a:pt x="19978" y="2081"/>
                  </a:lnTo>
                  <a:lnTo>
                    <a:pt x="19531" y="2081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32">
              <a:extLst>
                <a:ext uri="{FF2B5EF4-FFF2-40B4-BE49-F238E27FC236}">
                  <a16:creationId xmlns:a16="http://schemas.microsoft.com/office/drawing/2014/main" id="{D71F70C7-8A14-EDAE-A208-90C4EBC181E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13767" y="1837404"/>
              <a:ext cx="36850" cy="33294"/>
            </a:xfrm>
            <a:custGeom>
              <a:avLst/>
              <a:gdLst>
                <a:gd name="T0" fmla="*/ 2147483647 w 20000"/>
                <a:gd name="T1" fmla="*/ 2147483647 h 20000"/>
                <a:gd name="T2" fmla="*/ 0 w 20000"/>
                <a:gd name="T3" fmla="*/ 2147483647 h 20000"/>
                <a:gd name="T4" fmla="*/ 2147483647 w 20000"/>
                <a:gd name="T5" fmla="*/ 0 h 20000"/>
                <a:gd name="T6" fmla="*/ 2147483647 w 20000"/>
                <a:gd name="T7" fmla="*/ 2147483647 h 20000"/>
                <a:gd name="T8" fmla="*/ 2147483647 w 20000"/>
                <a:gd name="T9" fmla="*/ 0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000"/>
                <a:gd name="T28" fmla="*/ 0 h 20000"/>
                <a:gd name="T29" fmla="*/ 20000 w 20000"/>
                <a:gd name="T30" fmla="*/ 20000 h 20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000" h="20000">
                  <a:moveTo>
                    <a:pt x="1702" y="19524"/>
                  </a:moveTo>
                  <a:lnTo>
                    <a:pt x="0" y="11905"/>
                  </a:lnTo>
                  <a:lnTo>
                    <a:pt x="8511" y="0"/>
                  </a:lnTo>
                  <a:lnTo>
                    <a:pt x="13191" y="7143"/>
                  </a:lnTo>
                  <a:lnTo>
                    <a:pt x="17447" y="0"/>
                  </a:lnTo>
                  <a:lnTo>
                    <a:pt x="19574" y="7143"/>
                  </a:lnTo>
                  <a:lnTo>
                    <a:pt x="8511" y="17143"/>
                  </a:lnTo>
                  <a:lnTo>
                    <a:pt x="6809" y="19524"/>
                  </a:lnTo>
                  <a:lnTo>
                    <a:pt x="1702" y="19524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33">
              <a:extLst>
                <a:ext uri="{FF2B5EF4-FFF2-40B4-BE49-F238E27FC236}">
                  <a16:creationId xmlns:a16="http://schemas.microsoft.com/office/drawing/2014/main" id="{A1CA8B53-D7AF-DA10-A5DA-65173A9B650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5341" y="1835739"/>
              <a:ext cx="18426" cy="23306"/>
            </a:xfrm>
            <a:custGeom>
              <a:avLst/>
              <a:gdLst>
                <a:gd name="T0" fmla="*/ 2529 w 20000"/>
                <a:gd name="T1" fmla="*/ 4330682 h 20000"/>
                <a:gd name="T2" fmla="*/ 949 w 20000"/>
                <a:gd name="T3" fmla="*/ 4330682 h 20000"/>
                <a:gd name="T4" fmla="*/ 4267 w 20000"/>
                <a:gd name="T5" fmla="*/ 2933497 h 20000"/>
                <a:gd name="T6" fmla="*/ 2529 w 20000"/>
                <a:gd name="T7" fmla="*/ 2933497 h 20000"/>
                <a:gd name="T8" fmla="*/ 0 w 20000"/>
                <a:gd name="T9" fmla="*/ 4330682 h 20000"/>
                <a:gd name="T10" fmla="*/ 0 w 20000"/>
                <a:gd name="T11" fmla="*/ 2095406 h 20000"/>
                <a:gd name="T12" fmla="*/ 2529 w 20000"/>
                <a:gd name="T13" fmla="*/ 2095406 h 20000"/>
                <a:gd name="T14" fmla="*/ 2529 w 20000"/>
                <a:gd name="T15" fmla="*/ 0 h 20000"/>
                <a:gd name="T16" fmla="*/ 4267 w 20000"/>
                <a:gd name="T17" fmla="*/ 838195 h 20000"/>
                <a:gd name="T18" fmla="*/ 4267 w 20000"/>
                <a:gd name="T19" fmla="*/ 2933497 h 20000"/>
                <a:gd name="T20" fmla="*/ 2529 w 20000"/>
                <a:gd name="T21" fmla="*/ 4330682 h 200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000"/>
                <a:gd name="T34" fmla="*/ 0 h 20000"/>
                <a:gd name="T35" fmla="*/ 20000 w 20000"/>
                <a:gd name="T36" fmla="*/ 20000 h 200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000" h="20000">
                  <a:moveTo>
                    <a:pt x="11429" y="19375"/>
                  </a:moveTo>
                  <a:lnTo>
                    <a:pt x="4286" y="19375"/>
                  </a:lnTo>
                  <a:lnTo>
                    <a:pt x="19286" y="13125"/>
                  </a:lnTo>
                  <a:lnTo>
                    <a:pt x="11429" y="13125"/>
                  </a:lnTo>
                  <a:lnTo>
                    <a:pt x="0" y="19375"/>
                  </a:lnTo>
                  <a:lnTo>
                    <a:pt x="0" y="9375"/>
                  </a:lnTo>
                  <a:lnTo>
                    <a:pt x="11429" y="9375"/>
                  </a:lnTo>
                  <a:lnTo>
                    <a:pt x="11429" y="0"/>
                  </a:lnTo>
                  <a:lnTo>
                    <a:pt x="19286" y="3750"/>
                  </a:lnTo>
                  <a:lnTo>
                    <a:pt x="19286" y="13125"/>
                  </a:lnTo>
                  <a:lnTo>
                    <a:pt x="11429" y="19375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 34">
              <a:extLst>
                <a:ext uri="{FF2B5EF4-FFF2-40B4-BE49-F238E27FC236}">
                  <a16:creationId xmlns:a16="http://schemas.microsoft.com/office/drawing/2014/main" id="{BDEF62E8-7B7F-62F3-0F79-3C4F090CAF2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09915" y="2809594"/>
              <a:ext cx="227803" cy="106541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0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0 w 20000"/>
                <a:gd name="T63" fmla="*/ 2147483647 h 20000"/>
                <a:gd name="T64" fmla="*/ 0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0000"/>
                <a:gd name="T142" fmla="*/ 0 h 20000"/>
                <a:gd name="T143" fmla="*/ 20000 w 20000"/>
                <a:gd name="T144" fmla="*/ 20000 h 2000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0000" h="20000">
                  <a:moveTo>
                    <a:pt x="10611" y="2192"/>
                  </a:moveTo>
                  <a:lnTo>
                    <a:pt x="12283" y="3562"/>
                  </a:lnTo>
                  <a:lnTo>
                    <a:pt x="13248" y="3562"/>
                  </a:lnTo>
                  <a:lnTo>
                    <a:pt x="14598" y="0"/>
                  </a:lnTo>
                  <a:lnTo>
                    <a:pt x="16270" y="1370"/>
                  </a:lnTo>
                  <a:lnTo>
                    <a:pt x="18907" y="2192"/>
                  </a:lnTo>
                  <a:lnTo>
                    <a:pt x="18907" y="5616"/>
                  </a:lnTo>
                  <a:lnTo>
                    <a:pt x="19936" y="7808"/>
                  </a:lnTo>
                  <a:lnTo>
                    <a:pt x="19936" y="9178"/>
                  </a:lnTo>
                  <a:lnTo>
                    <a:pt x="19293" y="10685"/>
                  </a:lnTo>
                  <a:lnTo>
                    <a:pt x="18264" y="10685"/>
                  </a:lnTo>
                  <a:lnTo>
                    <a:pt x="17621" y="10685"/>
                  </a:lnTo>
                  <a:lnTo>
                    <a:pt x="18264" y="11233"/>
                  </a:lnTo>
                  <a:lnTo>
                    <a:pt x="18264" y="16301"/>
                  </a:lnTo>
                  <a:lnTo>
                    <a:pt x="17299" y="17123"/>
                  </a:lnTo>
                  <a:lnTo>
                    <a:pt x="17299" y="18493"/>
                  </a:lnTo>
                  <a:lnTo>
                    <a:pt x="16270" y="18493"/>
                  </a:lnTo>
                  <a:lnTo>
                    <a:pt x="13248" y="19863"/>
                  </a:lnTo>
                  <a:lnTo>
                    <a:pt x="10611" y="19863"/>
                  </a:lnTo>
                  <a:lnTo>
                    <a:pt x="10354" y="19863"/>
                  </a:lnTo>
                  <a:lnTo>
                    <a:pt x="8617" y="17123"/>
                  </a:lnTo>
                  <a:lnTo>
                    <a:pt x="6945" y="14932"/>
                  </a:lnTo>
                  <a:lnTo>
                    <a:pt x="5981" y="14932"/>
                  </a:lnTo>
                  <a:lnTo>
                    <a:pt x="4309" y="14932"/>
                  </a:lnTo>
                  <a:lnTo>
                    <a:pt x="4309" y="17123"/>
                  </a:lnTo>
                  <a:lnTo>
                    <a:pt x="2637" y="17123"/>
                  </a:lnTo>
                  <a:lnTo>
                    <a:pt x="2315" y="17123"/>
                  </a:lnTo>
                  <a:lnTo>
                    <a:pt x="2315" y="16301"/>
                  </a:lnTo>
                  <a:lnTo>
                    <a:pt x="900" y="16301"/>
                  </a:lnTo>
                  <a:lnTo>
                    <a:pt x="900" y="14932"/>
                  </a:lnTo>
                  <a:lnTo>
                    <a:pt x="643" y="14932"/>
                  </a:lnTo>
                  <a:lnTo>
                    <a:pt x="0" y="13425"/>
                  </a:lnTo>
                  <a:lnTo>
                    <a:pt x="0" y="12877"/>
                  </a:lnTo>
                  <a:lnTo>
                    <a:pt x="643" y="11233"/>
                  </a:lnTo>
                  <a:lnTo>
                    <a:pt x="2315" y="12877"/>
                  </a:lnTo>
                  <a:lnTo>
                    <a:pt x="2315" y="11233"/>
                  </a:lnTo>
                  <a:lnTo>
                    <a:pt x="3280" y="11233"/>
                  </a:lnTo>
                  <a:lnTo>
                    <a:pt x="3666" y="12877"/>
                  </a:lnTo>
                  <a:lnTo>
                    <a:pt x="5273" y="11233"/>
                  </a:lnTo>
                  <a:lnTo>
                    <a:pt x="6302" y="11233"/>
                  </a:lnTo>
                  <a:lnTo>
                    <a:pt x="6945" y="10685"/>
                  </a:lnTo>
                  <a:lnTo>
                    <a:pt x="8617" y="10685"/>
                  </a:lnTo>
                  <a:lnTo>
                    <a:pt x="9325" y="11233"/>
                  </a:lnTo>
                  <a:lnTo>
                    <a:pt x="8617" y="9178"/>
                  </a:lnTo>
                  <a:lnTo>
                    <a:pt x="8617" y="5616"/>
                  </a:lnTo>
                  <a:lnTo>
                    <a:pt x="10611" y="5068"/>
                  </a:lnTo>
                  <a:lnTo>
                    <a:pt x="10611" y="2192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 35">
              <a:extLst>
                <a:ext uri="{FF2B5EF4-FFF2-40B4-BE49-F238E27FC236}">
                  <a16:creationId xmlns:a16="http://schemas.microsoft.com/office/drawing/2014/main" id="{CEFA2215-201E-93F4-1FE1-B1CD52DAF63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32191" y="2551564"/>
              <a:ext cx="304854" cy="249706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0 w 20000"/>
                <a:gd name="T87" fmla="*/ 2147483647 h 20000"/>
                <a:gd name="T88" fmla="*/ 0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2147483647 w 20000"/>
                <a:gd name="T109" fmla="*/ 0 h 20000"/>
                <a:gd name="T110" fmla="*/ 2147483647 w 20000"/>
                <a:gd name="T111" fmla="*/ 2147483647 h 20000"/>
                <a:gd name="T112" fmla="*/ 2147483647 w 20000"/>
                <a:gd name="T113" fmla="*/ 2147483647 h 20000"/>
                <a:gd name="T114" fmla="*/ 2147483647 w 20000"/>
                <a:gd name="T115" fmla="*/ 2147483647 h 20000"/>
                <a:gd name="T116" fmla="*/ 2147483647 w 20000"/>
                <a:gd name="T117" fmla="*/ 2147483647 h 20000"/>
                <a:gd name="T118" fmla="*/ 2147483647 w 20000"/>
                <a:gd name="T119" fmla="*/ 2147483647 h 2000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0000"/>
                <a:gd name="T181" fmla="*/ 0 h 20000"/>
                <a:gd name="T182" fmla="*/ 20000 w 20000"/>
                <a:gd name="T183" fmla="*/ 20000 h 2000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0000" h="20000">
                  <a:moveTo>
                    <a:pt x="10309" y="933"/>
                  </a:moveTo>
                  <a:lnTo>
                    <a:pt x="16722" y="933"/>
                  </a:lnTo>
                  <a:lnTo>
                    <a:pt x="17957" y="3615"/>
                  </a:lnTo>
                  <a:lnTo>
                    <a:pt x="18670" y="5481"/>
                  </a:lnTo>
                  <a:lnTo>
                    <a:pt x="19192" y="7289"/>
                  </a:lnTo>
                  <a:lnTo>
                    <a:pt x="17482" y="8455"/>
                  </a:lnTo>
                  <a:lnTo>
                    <a:pt x="18670" y="10029"/>
                  </a:lnTo>
                  <a:lnTo>
                    <a:pt x="19192" y="11837"/>
                  </a:lnTo>
                  <a:lnTo>
                    <a:pt x="19952" y="13586"/>
                  </a:lnTo>
                  <a:lnTo>
                    <a:pt x="17197" y="18134"/>
                  </a:lnTo>
                  <a:lnTo>
                    <a:pt x="17482" y="19592"/>
                  </a:lnTo>
                  <a:lnTo>
                    <a:pt x="17197" y="19942"/>
                  </a:lnTo>
                  <a:lnTo>
                    <a:pt x="16722" y="19592"/>
                  </a:lnTo>
                  <a:lnTo>
                    <a:pt x="15487" y="19009"/>
                  </a:lnTo>
                  <a:lnTo>
                    <a:pt x="14489" y="18717"/>
                  </a:lnTo>
                  <a:lnTo>
                    <a:pt x="14014" y="19009"/>
                  </a:lnTo>
                  <a:lnTo>
                    <a:pt x="13302" y="19009"/>
                  </a:lnTo>
                  <a:lnTo>
                    <a:pt x="12067" y="19592"/>
                  </a:lnTo>
                  <a:lnTo>
                    <a:pt x="11591" y="19009"/>
                  </a:lnTo>
                  <a:lnTo>
                    <a:pt x="11306" y="18134"/>
                  </a:lnTo>
                  <a:lnTo>
                    <a:pt x="10309" y="18717"/>
                  </a:lnTo>
                  <a:lnTo>
                    <a:pt x="9359" y="17551"/>
                  </a:lnTo>
                  <a:lnTo>
                    <a:pt x="9359" y="17201"/>
                  </a:lnTo>
                  <a:lnTo>
                    <a:pt x="7601" y="16618"/>
                  </a:lnTo>
                  <a:lnTo>
                    <a:pt x="7601" y="16327"/>
                  </a:lnTo>
                  <a:lnTo>
                    <a:pt x="6888" y="15743"/>
                  </a:lnTo>
                  <a:lnTo>
                    <a:pt x="6128" y="16327"/>
                  </a:lnTo>
                  <a:lnTo>
                    <a:pt x="5653" y="16327"/>
                  </a:lnTo>
                  <a:lnTo>
                    <a:pt x="4941" y="15743"/>
                  </a:lnTo>
                  <a:lnTo>
                    <a:pt x="4941" y="15102"/>
                  </a:lnTo>
                  <a:lnTo>
                    <a:pt x="4941" y="14810"/>
                  </a:lnTo>
                  <a:lnTo>
                    <a:pt x="4466" y="14810"/>
                  </a:lnTo>
                  <a:lnTo>
                    <a:pt x="3230" y="14227"/>
                  </a:lnTo>
                  <a:lnTo>
                    <a:pt x="3230" y="13586"/>
                  </a:lnTo>
                  <a:lnTo>
                    <a:pt x="2470" y="13586"/>
                  </a:lnTo>
                  <a:lnTo>
                    <a:pt x="1948" y="13586"/>
                  </a:lnTo>
                  <a:lnTo>
                    <a:pt x="2470" y="12653"/>
                  </a:lnTo>
                  <a:lnTo>
                    <a:pt x="1948" y="12420"/>
                  </a:lnTo>
                  <a:lnTo>
                    <a:pt x="1758" y="10904"/>
                  </a:lnTo>
                  <a:lnTo>
                    <a:pt x="1758" y="10262"/>
                  </a:lnTo>
                  <a:lnTo>
                    <a:pt x="1235" y="10262"/>
                  </a:lnTo>
                  <a:lnTo>
                    <a:pt x="998" y="8746"/>
                  </a:lnTo>
                  <a:lnTo>
                    <a:pt x="1235" y="8455"/>
                  </a:lnTo>
                  <a:lnTo>
                    <a:pt x="0" y="7289"/>
                  </a:lnTo>
                  <a:lnTo>
                    <a:pt x="0" y="6939"/>
                  </a:lnTo>
                  <a:lnTo>
                    <a:pt x="998" y="6064"/>
                  </a:lnTo>
                  <a:lnTo>
                    <a:pt x="523" y="4548"/>
                  </a:lnTo>
                  <a:lnTo>
                    <a:pt x="998" y="3965"/>
                  </a:lnTo>
                  <a:lnTo>
                    <a:pt x="1235" y="3965"/>
                  </a:lnTo>
                  <a:lnTo>
                    <a:pt x="1235" y="3032"/>
                  </a:lnTo>
                  <a:lnTo>
                    <a:pt x="3705" y="2157"/>
                  </a:lnTo>
                  <a:lnTo>
                    <a:pt x="4181" y="933"/>
                  </a:lnTo>
                  <a:lnTo>
                    <a:pt x="4941" y="641"/>
                  </a:lnTo>
                  <a:lnTo>
                    <a:pt x="5178" y="641"/>
                  </a:lnTo>
                  <a:lnTo>
                    <a:pt x="7601" y="0"/>
                  </a:lnTo>
                  <a:lnTo>
                    <a:pt x="8171" y="933"/>
                  </a:lnTo>
                  <a:lnTo>
                    <a:pt x="8361" y="1574"/>
                  </a:lnTo>
                  <a:lnTo>
                    <a:pt x="9359" y="1574"/>
                  </a:lnTo>
                  <a:lnTo>
                    <a:pt x="10119" y="2157"/>
                  </a:lnTo>
                  <a:lnTo>
                    <a:pt x="10309" y="933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 36">
              <a:extLst>
                <a:ext uri="{FF2B5EF4-FFF2-40B4-BE49-F238E27FC236}">
                  <a16:creationId xmlns:a16="http://schemas.microsoft.com/office/drawing/2014/main" id="{A46F22DF-20C7-05DC-A87D-7D397C6587A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921983" y="3082606"/>
              <a:ext cx="103851" cy="203094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0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0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0 h 200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000"/>
                <a:gd name="T100" fmla="*/ 0 h 20000"/>
                <a:gd name="T101" fmla="*/ 20000 w 20000"/>
                <a:gd name="T102" fmla="*/ 20000 h 2000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000" h="20000">
                  <a:moveTo>
                    <a:pt x="4366" y="0"/>
                  </a:moveTo>
                  <a:lnTo>
                    <a:pt x="5915" y="436"/>
                  </a:lnTo>
                  <a:lnTo>
                    <a:pt x="8169" y="0"/>
                  </a:lnTo>
                  <a:lnTo>
                    <a:pt x="9577" y="1164"/>
                  </a:lnTo>
                  <a:lnTo>
                    <a:pt x="11831" y="1164"/>
                  </a:lnTo>
                  <a:lnTo>
                    <a:pt x="14085" y="1164"/>
                  </a:lnTo>
                  <a:lnTo>
                    <a:pt x="16901" y="1164"/>
                  </a:lnTo>
                  <a:lnTo>
                    <a:pt x="19014" y="1891"/>
                  </a:lnTo>
                  <a:lnTo>
                    <a:pt x="19859" y="2255"/>
                  </a:lnTo>
                  <a:lnTo>
                    <a:pt x="16901" y="4873"/>
                  </a:lnTo>
                  <a:lnTo>
                    <a:pt x="16901" y="6836"/>
                  </a:lnTo>
                  <a:lnTo>
                    <a:pt x="15493" y="9818"/>
                  </a:lnTo>
                  <a:lnTo>
                    <a:pt x="13239" y="9818"/>
                  </a:lnTo>
                  <a:lnTo>
                    <a:pt x="14085" y="12073"/>
                  </a:lnTo>
                  <a:lnTo>
                    <a:pt x="14085" y="12800"/>
                  </a:lnTo>
                  <a:lnTo>
                    <a:pt x="14085" y="13891"/>
                  </a:lnTo>
                  <a:lnTo>
                    <a:pt x="15493" y="15055"/>
                  </a:lnTo>
                  <a:lnTo>
                    <a:pt x="15493" y="15782"/>
                  </a:lnTo>
                  <a:lnTo>
                    <a:pt x="13239" y="16945"/>
                  </a:lnTo>
                  <a:lnTo>
                    <a:pt x="13239" y="19200"/>
                  </a:lnTo>
                  <a:lnTo>
                    <a:pt x="8169" y="19927"/>
                  </a:lnTo>
                  <a:lnTo>
                    <a:pt x="5915" y="19200"/>
                  </a:lnTo>
                  <a:lnTo>
                    <a:pt x="2254" y="19200"/>
                  </a:lnTo>
                  <a:lnTo>
                    <a:pt x="3803" y="18036"/>
                  </a:lnTo>
                  <a:lnTo>
                    <a:pt x="3803" y="14691"/>
                  </a:lnTo>
                  <a:lnTo>
                    <a:pt x="3803" y="13891"/>
                  </a:lnTo>
                  <a:lnTo>
                    <a:pt x="2254" y="13891"/>
                  </a:lnTo>
                  <a:lnTo>
                    <a:pt x="2254" y="13091"/>
                  </a:lnTo>
                  <a:lnTo>
                    <a:pt x="0" y="13091"/>
                  </a:lnTo>
                  <a:lnTo>
                    <a:pt x="1549" y="10909"/>
                  </a:lnTo>
                  <a:lnTo>
                    <a:pt x="2254" y="10109"/>
                  </a:lnTo>
                  <a:lnTo>
                    <a:pt x="5915" y="5236"/>
                  </a:lnTo>
                  <a:lnTo>
                    <a:pt x="4366" y="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 37">
              <a:extLst>
                <a:ext uri="{FF2B5EF4-FFF2-40B4-BE49-F238E27FC236}">
                  <a16:creationId xmlns:a16="http://schemas.microsoft.com/office/drawing/2014/main" id="{85779E13-8B8D-71F1-FB3C-C6D9EB9D068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838219" y="2837894"/>
              <a:ext cx="276378" cy="189777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0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0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0000"/>
                <a:gd name="T160" fmla="*/ 0 h 20000"/>
                <a:gd name="T161" fmla="*/ 20000 w 20000"/>
                <a:gd name="T162" fmla="*/ 20000 h 2000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0000" h="20000">
                  <a:moveTo>
                    <a:pt x="11979" y="846"/>
                  </a:moveTo>
                  <a:lnTo>
                    <a:pt x="13668" y="0"/>
                  </a:lnTo>
                  <a:lnTo>
                    <a:pt x="16095" y="5231"/>
                  </a:lnTo>
                  <a:lnTo>
                    <a:pt x="16359" y="5231"/>
                  </a:lnTo>
                  <a:lnTo>
                    <a:pt x="16939" y="11615"/>
                  </a:lnTo>
                  <a:lnTo>
                    <a:pt x="17784" y="12769"/>
                  </a:lnTo>
                  <a:lnTo>
                    <a:pt x="19947" y="11615"/>
                  </a:lnTo>
                  <a:lnTo>
                    <a:pt x="19947" y="14308"/>
                  </a:lnTo>
                  <a:lnTo>
                    <a:pt x="18575" y="14769"/>
                  </a:lnTo>
                  <a:lnTo>
                    <a:pt x="18575" y="13538"/>
                  </a:lnTo>
                  <a:lnTo>
                    <a:pt x="18311" y="13538"/>
                  </a:lnTo>
                  <a:lnTo>
                    <a:pt x="18311" y="14769"/>
                  </a:lnTo>
                  <a:lnTo>
                    <a:pt x="18311" y="15538"/>
                  </a:lnTo>
                  <a:lnTo>
                    <a:pt x="18311" y="16385"/>
                  </a:lnTo>
                  <a:lnTo>
                    <a:pt x="17784" y="18692"/>
                  </a:lnTo>
                  <a:lnTo>
                    <a:pt x="17150" y="18692"/>
                  </a:lnTo>
                  <a:lnTo>
                    <a:pt x="16939" y="17923"/>
                  </a:lnTo>
                  <a:lnTo>
                    <a:pt x="14987" y="17923"/>
                  </a:lnTo>
                  <a:lnTo>
                    <a:pt x="14776" y="17615"/>
                  </a:lnTo>
                  <a:lnTo>
                    <a:pt x="12507" y="18692"/>
                  </a:lnTo>
                  <a:lnTo>
                    <a:pt x="11451" y="19538"/>
                  </a:lnTo>
                  <a:lnTo>
                    <a:pt x="11187" y="19923"/>
                  </a:lnTo>
                  <a:lnTo>
                    <a:pt x="9815" y="19538"/>
                  </a:lnTo>
                  <a:lnTo>
                    <a:pt x="8496" y="19538"/>
                  </a:lnTo>
                  <a:lnTo>
                    <a:pt x="7863" y="19538"/>
                  </a:lnTo>
                  <a:lnTo>
                    <a:pt x="6807" y="18692"/>
                  </a:lnTo>
                  <a:lnTo>
                    <a:pt x="5488" y="19538"/>
                  </a:lnTo>
                  <a:lnTo>
                    <a:pt x="5488" y="18692"/>
                  </a:lnTo>
                  <a:lnTo>
                    <a:pt x="5699" y="17923"/>
                  </a:lnTo>
                  <a:lnTo>
                    <a:pt x="4908" y="17615"/>
                  </a:lnTo>
                  <a:lnTo>
                    <a:pt x="4327" y="16385"/>
                  </a:lnTo>
                  <a:lnTo>
                    <a:pt x="4908" y="15538"/>
                  </a:lnTo>
                  <a:lnTo>
                    <a:pt x="4327" y="15538"/>
                  </a:lnTo>
                  <a:lnTo>
                    <a:pt x="4063" y="16385"/>
                  </a:lnTo>
                  <a:lnTo>
                    <a:pt x="3219" y="15538"/>
                  </a:lnTo>
                  <a:lnTo>
                    <a:pt x="2164" y="14769"/>
                  </a:lnTo>
                  <a:lnTo>
                    <a:pt x="2164" y="14308"/>
                  </a:lnTo>
                  <a:lnTo>
                    <a:pt x="2164" y="12769"/>
                  </a:lnTo>
                  <a:lnTo>
                    <a:pt x="528" y="11615"/>
                  </a:lnTo>
                  <a:lnTo>
                    <a:pt x="528" y="10385"/>
                  </a:lnTo>
                  <a:lnTo>
                    <a:pt x="0" y="9154"/>
                  </a:lnTo>
                  <a:lnTo>
                    <a:pt x="1055" y="9154"/>
                  </a:lnTo>
                  <a:lnTo>
                    <a:pt x="1055" y="8385"/>
                  </a:lnTo>
                  <a:lnTo>
                    <a:pt x="1900" y="8000"/>
                  </a:lnTo>
                  <a:lnTo>
                    <a:pt x="1900" y="7231"/>
                  </a:lnTo>
                  <a:lnTo>
                    <a:pt x="2164" y="6000"/>
                  </a:lnTo>
                  <a:lnTo>
                    <a:pt x="2691" y="3154"/>
                  </a:lnTo>
                  <a:lnTo>
                    <a:pt x="3536" y="2000"/>
                  </a:lnTo>
                  <a:lnTo>
                    <a:pt x="4327" y="1231"/>
                  </a:lnTo>
                  <a:lnTo>
                    <a:pt x="4908" y="846"/>
                  </a:lnTo>
                  <a:lnTo>
                    <a:pt x="5699" y="846"/>
                  </a:lnTo>
                  <a:lnTo>
                    <a:pt x="9815" y="2000"/>
                  </a:lnTo>
                  <a:lnTo>
                    <a:pt x="11979" y="846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38">
              <a:extLst>
                <a:ext uri="{FF2B5EF4-FFF2-40B4-BE49-F238E27FC236}">
                  <a16:creationId xmlns:a16="http://schemas.microsoft.com/office/drawing/2014/main" id="{85EC59C4-28B6-5243-321F-2794104AEB7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40066" y="1825751"/>
              <a:ext cx="318254" cy="704172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0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0 h 2000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0000"/>
                <a:gd name="T136" fmla="*/ 0 h 20000"/>
                <a:gd name="T137" fmla="*/ 20000 w 20000"/>
                <a:gd name="T138" fmla="*/ 20000 h 2000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0000" h="20000">
                  <a:moveTo>
                    <a:pt x="13651" y="0"/>
                  </a:moveTo>
                  <a:lnTo>
                    <a:pt x="14785" y="539"/>
                  </a:lnTo>
                  <a:lnTo>
                    <a:pt x="16190" y="851"/>
                  </a:lnTo>
                  <a:lnTo>
                    <a:pt x="17370" y="851"/>
                  </a:lnTo>
                  <a:lnTo>
                    <a:pt x="18549" y="1411"/>
                  </a:lnTo>
                  <a:lnTo>
                    <a:pt x="18549" y="2033"/>
                  </a:lnTo>
                  <a:lnTo>
                    <a:pt x="19229" y="2261"/>
                  </a:lnTo>
                  <a:lnTo>
                    <a:pt x="18776" y="2469"/>
                  </a:lnTo>
                  <a:lnTo>
                    <a:pt x="18776" y="2593"/>
                  </a:lnTo>
                  <a:lnTo>
                    <a:pt x="19683" y="2905"/>
                  </a:lnTo>
                  <a:lnTo>
                    <a:pt x="19229" y="3776"/>
                  </a:lnTo>
                  <a:lnTo>
                    <a:pt x="19683" y="4191"/>
                  </a:lnTo>
                  <a:lnTo>
                    <a:pt x="19955" y="4502"/>
                  </a:lnTo>
                  <a:lnTo>
                    <a:pt x="18549" y="4502"/>
                  </a:lnTo>
                  <a:lnTo>
                    <a:pt x="18549" y="4710"/>
                  </a:lnTo>
                  <a:lnTo>
                    <a:pt x="16916" y="4502"/>
                  </a:lnTo>
                  <a:lnTo>
                    <a:pt x="16689" y="5166"/>
                  </a:lnTo>
                  <a:lnTo>
                    <a:pt x="15692" y="5373"/>
                  </a:lnTo>
                  <a:lnTo>
                    <a:pt x="16190" y="5602"/>
                  </a:lnTo>
                  <a:lnTo>
                    <a:pt x="15692" y="6017"/>
                  </a:lnTo>
                  <a:lnTo>
                    <a:pt x="15510" y="6452"/>
                  </a:lnTo>
                  <a:lnTo>
                    <a:pt x="15692" y="6535"/>
                  </a:lnTo>
                  <a:lnTo>
                    <a:pt x="16190" y="6784"/>
                  </a:lnTo>
                  <a:lnTo>
                    <a:pt x="15510" y="7303"/>
                  </a:lnTo>
                  <a:lnTo>
                    <a:pt x="15011" y="7842"/>
                  </a:lnTo>
                  <a:lnTo>
                    <a:pt x="14785" y="7946"/>
                  </a:lnTo>
                  <a:lnTo>
                    <a:pt x="13651" y="8278"/>
                  </a:lnTo>
                  <a:lnTo>
                    <a:pt x="13152" y="8154"/>
                  </a:lnTo>
                  <a:lnTo>
                    <a:pt x="13152" y="8278"/>
                  </a:lnTo>
                  <a:lnTo>
                    <a:pt x="12698" y="8485"/>
                  </a:lnTo>
                  <a:lnTo>
                    <a:pt x="12426" y="8817"/>
                  </a:lnTo>
                  <a:lnTo>
                    <a:pt x="11701" y="8817"/>
                  </a:lnTo>
                  <a:lnTo>
                    <a:pt x="11247" y="9232"/>
                  </a:lnTo>
                  <a:lnTo>
                    <a:pt x="11701" y="9336"/>
                  </a:lnTo>
                  <a:lnTo>
                    <a:pt x="11247" y="9336"/>
                  </a:lnTo>
                  <a:lnTo>
                    <a:pt x="10794" y="9336"/>
                  </a:lnTo>
                  <a:lnTo>
                    <a:pt x="10794" y="9876"/>
                  </a:lnTo>
                  <a:lnTo>
                    <a:pt x="10567" y="9876"/>
                  </a:lnTo>
                  <a:lnTo>
                    <a:pt x="10113" y="9876"/>
                  </a:lnTo>
                  <a:lnTo>
                    <a:pt x="10113" y="10104"/>
                  </a:lnTo>
                  <a:lnTo>
                    <a:pt x="10113" y="10415"/>
                  </a:lnTo>
                  <a:lnTo>
                    <a:pt x="10113" y="10954"/>
                  </a:lnTo>
                  <a:lnTo>
                    <a:pt x="10113" y="11058"/>
                  </a:lnTo>
                  <a:lnTo>
                    <a:pt x="9841" y="11058"/>
                  </a:lnTo>
                  <a:lnTo>
                    <a:pt x="9841" y="11494"/>
                  </a:lnTo>
                  <a:lnTo>
                    <a:pt x="9841" y="11909"/>
                  </a:lnTo>
                  <a:lnTo>
                    <a:pt x="10567" y="12676"/>
                  </a:lnTo>
                  <a:lnTo>
                    <a:pt x="10794" y="12780"/>
                  </a:lnTo>
                  <a:lnTo>
                    <a:pt x="11247" y="12676"/>
                  </a:lnTo>
                  <a:lnTo>
                    <a:pt x="11973" y="13195"/>
                  </a:lnTo>
                  <a:lnTo>
                    <a:pt x="12698" y="13320"/>
                  </a:lnTo>
                  <a:lnTo>
                    <a:pt x="13152" y="13859"/>
                  </a:lnTo>
                  <a:lnTo>
                    <a:pt x="11973" y="14378"/>
                  </a:lnTo>
                  <a:lnTo>
                    <a:pt x="12426" y="14710"/>
                  </a:lnTo>
                  <a:lnTo>
                    <a:pt x="11701" y="14917"/>
                  </a:lnTo>
                  <a:lnTo>
                    <a:pt x="11701" y="15021"/>
                  </a:lnTo>
                  <a:lnTo>
                    <a:pt x="11247" y="14917"/>
                  </a:lnTo>
                  <a:lnTo>
                    <a:pt x="10567" y="15228"/>
                  </a:lnTo>
                  <a:lnTo>
                    <a:pt x="9841" y="15477"/>
                  </a:lnTo>
                  <a:lnTo>
                    <a:pt x="8934" y="15477"/>
                  </a:lnTo>
                  <a:lnTo>
                    <a:pt x="9841" y="15560"/>
                  </a:lnTo>
                  <a:lnTo>
                    <a:pt x="9841" y="16100"/>
                  </a:lnTo>
                  <a:lnTo>
                    <a:pt x="9841" y="16411"/>
                  </a:lnTo>
                  <a:lnTo>
                    <a:pt x="9388" y="16639"/>
                  </a:lnTo>
                  <a:lnTo>
                    <a:pt x="9841" y="16846"/>
                  </a:lnTo>
                  <a:lnTo>
                    <a:pt x="9388" y="17822"/>
                  </a:lnTo>
                  <a:lnTo>
                    <a:pt x="8707" y="18900"/>
                  </a:lnTo>
                  <a:lnTo>
                    <a:pt x="6803" y="18900"/>
                  </a:lnTo>
                  <a:lnTo>
                    <a:pt x="6349" y="19108"/>
                  </a:lnTo>
                  <a:lnTo>
                    <a:pt x="5669" y="19212"/>
                  </a:lnTo>
                  <a:lnTo>
                    <a:pt x="5669" y="19419"/>
                  </a:lnTo>
                  <a:lnTo>
                    <a:pt x="5850" y="19544"/>
                  </a:lnTo>
                  <a:lnTo>
                    <a:pt x="5669" y="19979"/>
                  </a:lnTo>
                  <a:lnTo>
                    <a:pt x="4943" y="19979"/>
                  </a:lnTo>
                  <a:lnTo>
                    <a:pt x="3991" y="19979"/>
                  </a:lnTo>
                  <a:lnTo>
                    <a:pt x="3719" y="19979"/>
                  </a:lnTo>
                  <a:lnTo>
                    <a:pt x="3719" y="19419"/>
                  </a:lnTo>
                  <a:lnTo>
                    <a:pt x="2812" y="18900"/>
                  </a:lnTo>
                  <a:lnTo>
                    <a:pt x="3265" y="18672"/>
                  </a:lnTo>
                  <a:lnTo>
                    <a:pt x="2812" y="18568"/>
                  </a:lnTo>
                  <a:lnTo>
                    <a:pt x="3265" y="18568"/>
                  </a:lnTo>
                  <a:lnTo>
                    <a:pt x="3265" y="18237"/>
                  </a:lnTo>
                  <a:lnTo>
                    <a:pt x="2585" y="17822"/>
                  </a:lnTo>
                  <a:lnTo>
                    <a:pt x="1859" y="17178"/>
                  </a:lnTo>
                  <a:lnTo>
                    <a:pt x="952" y="16639"/>
                  </a:lnTo>
                  <a:lnTo>
                    <a:pt x="1406" y="16328"/>
                  </a:lnTo>
                  <a:lnTo>
                    <a:pt x="952" y="15996"/>
                  </a:lnTo>
                  <a:lnTo>
                    <a:pt x="726" y="16100"/>
                  </a:lnTo>
                  <a:lnTo>
                    <a:pt x="272" y="15788"/>
                  </a:lnTo>
                  <a:lnTo>
                    <a:pt x="0" y="15021"/>
                  </a:lnTo>
                  <a:lnTo>
                    <a:pt x="0" y="14917"/>
                  </a:lnTo>
                  <a:lnTo>
                    <a:pt x="952" y="15021"/>
                  </a:lnTo>
                  <a:lnTo>
                    <a:pt x="952" y="14066"/>
                  </a:lnTo>
                  <a:lnTo>
                    <a:pt x="1406" y="13859"/>
                  </a:lnTo>
                  <a:lnTo>
                    <a:pt x="1406" y="13734"/>
                  </a:lnTo>
                  <a:lnTo>
                    <a:pt x="2132" y="13734"/>
                  </a:lnTo>
                  <a:lnTo>
                    <a:pt x="2585" y="13195"/>
                  </a:lnTo>
                  <a:lnTo>
                    <a:pt x="2585" y="12780"/>
                  </a:lnTo>
                  <a:lnTo>
                    <a:pt x="1859" y="12137"/>
                  </a:lnTo>
                  <a:lnTo>
                    <a:pt x="2585" y="11909"/>
                  </a:lnTo>
                  <a:lnTo>
                    <a:pt x="2812" y="11598"/>
                  </a:lnTo>
                  <a:lnTo>
                    <a:pt x="2132" y="11286"/>
                  </a:lnTo>
                  <a:lnTo>
                    <a:pt x="1859" y="11058"/>
                  </a:lnTo>
                  <a:lnTo>
                    <a:pt x="1406" y="10104"/>
                  </a:lnTo>
                  <a:lnTo>
                    <a:pt x="952" y="9336"/>
                  </a:lnTo>
                  <a:lnTo>
                    <a:pt x="1406" y="9025"/>
                  </a:lnTo>
                  <a:lnTo>
                    <a:pt x="952" y="8693"/>
                  </a:lnTo>
                  <a:lnTo>
                    <a:pt x="952" y="8154"/>
                  </a:lnTo>
                  <a:lnTo>
                    <a:pt x="2132" y="7635"/>
                  </a:lnTo>
                  <a:lnTo>
                    <a:pt x="2812" y="7407"/>
                  </a:lnTo>
                  <a:lnTo>
                    <a:pt x="4444" y="7635"/>
                  </a:lnTo>
                  <a:lnTo>
                    <a:pt x="4444" y="7095"/>
                  </a:lnTo>
                  <a:lnTo>
                    <a:pt x="4444" y="6992"/>
                  </a:lnTo>
                  <a:lnTo>
                    <a:pt x="3719" y="6784"/>
                  </a:lnTo>
                  <a:lnTo>
                    <a:pt x="4444" y="6017"/>
                  </a:lnTo>
                  <a:lnTo>
                    <a:pt x="4943" y="5373"/>
                  </a:lnTo>
                  <a:lnTo>
                    <a:pt x="4943" y="4295"/>
                  </a:lnTo>
                  <a:lnTo>
                    <a:pt x="5850" y="3983"/>
                  </a:lnTo>
                  <a:lnTo>
                    <a:pt x="5850" y="3651"/>
                  </a:lnTo>
                  <a:lnTo>
                    <a:pt x="7029" y="2905"/>
                  </a:lnTo>
                  <a:lnTo>
                    <a:pt x="7528" y="2801"/>
                  </a:lnTo>
                  <a:lnTo>
                    <a:pt x="7029" y="2261"/>
                  </a:lnTo>
                  <a:lnTo>
                    <a:pt x="7710" y="1950"/>
                  </a:lnTo>
                  <a:lnTo>
                    <a:pt x="7710" y="1494"/>
                  </a:lnTo>
                  <a:lnTo>
                    <a:pt x="8707" y="1411"/>
                  </a:lnTo>
                  <a:lnTo>
                    <a:pt x="9841" y="1494"/>
                  </a:lnTo>
                  <a:lnTo>
                    <a:pt x="9841" y="1183"/>
                  </a:lnTo>
                  <a:lnTo>
                    <a:pt x="9841" y="851"/>
                  </a:lnTo>
                  <a:lnTo>
                    <a:pt x="10113" y="643"/>
                  </a:lnTo>
                  <a:lnTo>
                    <a:pt x="11247" y="851"/>
                  </a:lnTo>
                  <a:lnTo>
                    <a:pt x="12698" y="1079"/>
                  </a:lnTo>
                  <a:lnTo>
                    <a:pt x="13152" y="851"/>
                  </a:lnTo>
                  <a:lnTo>
                    <a:pt x="12698" y="643"/>
                  </a:lnTo>
                  <a:lnTo>
                    <a:pt x="12698" y="332"/>
                  </a:lnTo>
                  <a:lnTo>
                    <a:pt x="12698" y="0"/>
                  </a:lnTo>
                  <a:lnTo>
                    <a:pt x="13651" y="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 39">
              <a:extLst>
                <a:ext uri="{FF2B5EF4-FFF2-40B4-BE49-F238E27FC236}">
                  <a16:creationId xmlns:a16="http://schemas.microsoft.com/office/drawing/2014/main" id="{E2D9ECBA-4201-35FF-A3D3-1853B8A3E22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37718" y="2403405"/>
              <a:ext cx="21775" cy="51605"/>
            </a:xfrm>
            <a:custGeom>
              <a:avLst/>
              <a:gdLst>
                <a:gd name="T0" fmla="*/ 98676 w 20000"/>
                <a:gd name="T1" fmla="*/ 2147483647 h 20000"/>
                <a:gd name="T2" fmla="*/ 0 w 20000"/>
                <a:gd name="T3" fmla="*/ 2147483647 h 20000"/>
                <a:gd name="T4" fmla="*/ 246671 w 20000"/>
                <a:gd name="T5" fmla="*/ 0 h 20000"/>
                <a:gd name="T6" fmla="*/ 509815 w 20000"/>
                <a:gd name="T7" fmla="*/ 0 h 20000"/>
                <a:gd name="T8" fmla="*/ 427571 w 20000"/>
                <a:gd name="T9" fmla="*/ 2147483647 h 20000"/>
                <a:gd name="T10" fmla="*/ 427571 w 20000"/>
                <a:gd name="T11" fmla="*/ 2147483647 h 20000"/>
                <a:gd name="T12" fmla="*/ 427571 w 20000"/>
                <a:gd name="T13" fmla="*/ 2147483647 h 20000"/>
                <a:gd name="T14" fmla="*/ 98676 w 20000"/>
                <a:gd name="T15" fmla="*/ 2147483647 h 2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0"/>
                <a:gd name="T25" fmla="*/ 0 h 20000"/>
                <a:gd name="T26" fmla="*/ 20000 w 20000"/>
                <a:gd name="T27" fmla="*/ 20000 h 2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0" h="20000">
                  <a:moveTo>
                    <a:pt x="3750" y="19710"/>
                  </a:moveTo>
                  <a:lnTo>
                    <a:pt x="0" y="6087"/>
                  </a:lnTo>
                  <a:lnTo>
                    <a:pt x="9375" y="0"/>
                  </a:lnTo>
                  <a:lnTo>
                    <a:pt x="19375" y="0"/>
                  </a:lnTo>
                  <a:lnTo>
                    <a:pt x="16250" y="3188"/>
                  </a:lnTo>
                  <a:lnTo>
                    <a:pt x="16250" y="10725"/>
                  </a:lnTo>
                  <a:lnTo>
                    <a:pt x="16250" y="12174"/>
                  </a:lnTo>
                  <a:lnTo>
                    <a:pt x="3750" y="1971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40">
              <a:extLst>
                <a:ext uri="{FF2B5EF4-FFF2-40B4-BE49-F238E27FC236}">
                  <a16:creationId xmlns:a16="http://schemas.microsoft.com/office/drawing/2014/main" id="{01B007B0-2AD5-6E49-A705-48D8747E458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94168" y="2430041"/>
              <a:ext cx="15075" cy="56600"/>
            </a:xfrm>
            <a:custGeom>
              <a:avLst/>
              <a:gdLst>
                <a:gd name="T0" fmla="*/ 0 w 20000"/>
                <a:gd name="T1" fmla="*/ 2147483647 h 20000"/>
                <a:gd name="T2" fmla="*/ 0 w 20000"/>
                <a:gd name="T3" fmla="*/ 2147483647 h 20000"/>
                <a:gd name="T4" fmla="*/ 1 w 20000"/>
                <a:gd name="T5" fmla="*/ 2147483647 h 20000"/>
                <a:gd name="T6" fmla="*/ 1 w 20000"/>
                <a:gd name="T7" fmla="*/ 2147483647 h 20000"/>
                <a:gd name="T8" fmla="*/ 1 w 20000"/>
                <a:gd name="T9" fmla="*/ 0 h 20000"/>
                <a:gd name="T10" fmla="*/ 1 w 20000"/>
                <a:gd name="T11" fmla="*/ 2147483647 h 20000"/>
                <a:gd name="T12" fmla="*/ 0 w 20000"/>
                <a:gd name="T13" fmla="*/ 2147483647 h 2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000"/>
                <a:gd name="T22" fmla="*/ 0 h 20000"/>
                <a:gd name="T23" fmla="*/ 20000 w 20000"/>
                <a:gd name="T24" fmla="*/ 20000 h 2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000" h="20000">
                  <a:moveTo>
                    <a:pt x="0" y="19730"/>
                  </a:moveTo>
                  <a:lnTo>
                    <a:pt x="0" y="14054"/>
                  </a:lnTo>
                  <a:lnTo>
                    <a:pt x="7059" y="7027"/>
                  </a:lnTo>
                  <a:lnTo>
                    <a:pt x="7059" y="1622"/>
                  </a:lnTo>
                  <a:lnTo>
                    <a:pt x="18824" y="0"/>
                  </a:lnTo>
                  <a:lnTo>
                    <a:pt x="7059" y="8378"/>
                  </a:lnTo>
                  <a:lnTo>
                    <a:pt x="0" y="1973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41">
              <a:extLst>
                <a:ext uri="{FF2B5EF4-FFF2-40B4-BE49-F238E27FC236}">
                  <a16:creationId xmlns:a16="http://schemas.microsoft.com/office/drawing/2014/main" id="{8DD6BB7F-FB36-4486-221E-C7E0DADFB06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47267" y="2529923"/>
              <a:ext cx="10050" cy="16647"/>
            </a:xfrm>
            <a:custGeom>
              <a:avLst/>
              <a:gdLst>
                <a:gd name="T0" fmla="*/ 1 w 20000"/>
                <a:gd name="T1" fmla="*/ 286 h 20000"/>
                <a:gd name="T2" fmla="*/ 0 w 20000"/>
                <a:gd name="T3" fmla="*/ 149 h 20000"/>
                <a:gd name="T4" fmla="*/ 0 w 20000"/>
                <a:gd name="T5" fmla="*/ 0 h 20000"/>
                <a:gd name="T6" fmla="*/ 1 w 20000"/>
                <a:gd name="T7" fmla="*/ 149 h 20000"/>
                <a:gd name="T8" fmla="*/ 1 w 20000"/>
                <a:gd name="T9" fmla="*/ 286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5882" y="19091"/>
                  </a:moveTo>
                  <a:lnTo>
                    <a:pt x="0" y="10000"/>
                  </a:lnTo>
                  <a:lnTo>
                    <a:pt x="0" y="0"/>
                  </a:lnTo>
                  <a:lnTo>
                    <a:pt x="18824" y="10000"/>
                  </a:lnTo>
                  <a:lnTo>
                    <a:pt x="5882" y="19091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 42">
              <a:extLst>
                <a:ext uri="{FF2B5EF4-FFF2-40B4-BE49-F238E27FC236}">
                  <a16:creationId xmlns:a16="http://schemas.microsoft.com/office/drawing/2014/main" id="{67DE5F33-AC23-6D6F-CBFF-F69E9C55B14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07739" y="2856206"/>
              <a:ext cx="132327" cy="78241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0 h 20000"/>
                <a:gd name="T16" fmla="*/ 2147483647 w 20000"/>
                <a:gd name="T17" fmla="*/ 0 h 20000"/>
                <a:gd name="T18" fmla="*/ 2147483647 w 20000"/>
                <a:gd name="T19" fmla="*/ 0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0 w 20000"/>
                <a:gd name="T77" fmla="*/ 2147483647 h 20000"/>
                <a:gd name="T78" fmla="*/ 0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000"/>
                <a:gd name="T133" fmla="*/ 0 h 20000"/>
                <a:gd name="T134" fmla="*/ 20000 w 20000"/>
                <a:gd name="T135" fmla="*/ 20000 h 2000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000" h="20000">
                  <a:moveTo>
                    <a:pt x="5137" y="2909"/>
                  </a:moveTo>
                  <a:lnTo>
                    <a:pt x="6230" y="2909"/>
                  </a:lnTo>
                  <a:lnTo>
                    <a:pt x="7432" y="2909"/>
                  </a:lnTo>
                  <a:lnTo>
                    <a:pt x="7978" y="2909"/>
                  </a:lnTo>
                  <a:lnTo>
                    <a:pt x="9071" y="2909"/>
                  </a:lnTo>
                  <a:lnTo>
                    <a:pt x="9617" y="2909"/>
                  </a:lnTo>
                  <a:lnTo>
                    <a:pt x="9617" y="2000"/>
                  </a:lnTo>
                  <a:lnTo>
                    <a:pt x="10710" y="0"/>
                  </a:lnTo>
                  <a:lnTo>
                    <a:pt x="11913" y="0"/>
                  </a:lnTo>
                  <a:lnTo>
                    <a:pt x="12459" y="0"/>
                  </a:lnTo>
                  <a:lnTo>
                    <a:pt x="12459" y="2000"/>
                  </a:lnTo>
                  <a:lnTo>
                    <a:pt x="13661" y="2000"/>
                  </a:lnTo>
                  <a:lnTo>
                    <a:pt x="14098" y="2000"/>
                  </a:lnTo>
                  <a:lnTo>
                    <a:pt x="15410" y="2000"/>
                  </a:lnTo>
                  <a:lnTo>
                    <a:pt x="16503" y="2909"/>
                  </a:lnTo>
                  <a:lnTo>
                    <a:pt x="15410" y="4909"/>
                  </a:lnTo>
                  <a:lnTo>
                    <a:pt x="15410" y="5636"/>
                  </a:lnTo>
                  <a:lnTo>
                    <a:pt x="16503" y="7636"/>
                  </a:lnTo>
                  <a:lnTo>
                    <a:pt x="16940" y="7636"/>
                  </a:lnTo>
                  <a:lnTo>
                    <a:pt x="16940" y="9455"/>
                  </a:lnTo>
                  <a:lnTo>
                    <a:pt x="18142" y="9455"/>
                  </a:lnTo>
                  <a:lnTo>
                    <a:pt x="19235" y="10545"/>
                  </a:lnTo>
                  <a:lnTo>
                    <a:pt x="19891" y="10545"/>
                  </a:lnTo>
                  <a:lnTo>
                    <a:pt x="19235" y="14182"/>
                  </a:lnTo>
                  <a:lnTo>
                    <a:pt x="18142" y="14182"/>
                  </a:lnTo>
                  <a:lnTo>
                    <a:pt x="18142" y="16909"/>
                  </a:lnTo>
                  <a:lnTo>
                    <a:pt x="16940" y="15091"/>
                  </a:lnTo>
                  <a:lnTo>
                    <a:pt x="16503" y="15091"/>
                  </a:lnTo>
                  <a:lnTo>
                    <a:pt x="15410" y="14182"/>
                  </a:lnTo>
                  <a:lnTo>
                    <a:pt x="14098" y="14182"/>
                  </a:lnTo>
                  <a:lnTo>
                    <a:pt x="14098" y="16909"/>
                  </a:lnTo>
                  <a:lnTo>
                    <a:pt x="13661" y="18000"/>
                  </a:lnTo>
                  <a:lnTo>
                    <a:pt x="9617" y="16909"/>
                  </a:lnTo>
                  <a:lnTo>
                    <a:pt x="7978" y="19818"/>
                  </a:lnTo>
                  <a:lnTo>
                    <a:pt x="7432" y="18000"/>
                  </a:lnTo>
                  <a:lnTo>
                    <a:pt x="4481" y="19818"/>
                  </a:lnTo>
                  <a:lnTo>
                    <a:pt x="3388" y="16909"/>
                  </a:lnTo>
                  <a:lnTo>
                    <a:pt x="1749" y="14182"/>
                  </a:lnTo>
                  <a:lnTo>
                    <a:pt x="0" y="15091"/>
                  </a:lnTo>
                  <a:lnTo>
                    <a:pt x="0" y="14182"/>
                  </a:lnTo>
                  <a:lnTo>
                    <a:pt x="1749" y="9455"/>
                  </a:lnTo>
                  <a:lnTo>
                    <a:pt x="3388" y="5636"/>
                  </a:lnTo>
                  <a:lnTo>
                    <a:pt x="3388" y="2909"/>
                  </a:lnTo>
                  <a:lnTo>
                    <a:pt x="5137" y="2909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 43">
              <a:extLst>
                <a:ext uri="{FF2B5EF4-FFF2-40B4-BE49-F238E27FC236}">
                  <a16:creationId xmlns:a16="http://schemas.microsoft.com/office/drawing/2014/main" id="{8A0FD940-2E6B-96DB-9B45-8C3380D17E0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935383" y="3024341"/>
              <a:ext cx="386930" cy="299648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0000"/>
                <a:gd name="T124" fmla="*/ 0 h 20000"/>
                <a:gd name="T125" fmla="*/ 20000 w 20000"/>
                <a:gd name="T126" fmla="*/ 20000 h 2000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0000" h="20000">
                  <a:moveTo>
                    <a:pt x="12136" y="782"/>
                  </a:moveTo>
                  <a:lnTo>
                    <a:pt x="12703" y="2005"/>
                  </a:lnTo>
                  <a:lnTo>
                    <a:pt x="14858" y="2787"/>
                  </a:lnTo>
                  <a:lnTo>
                    <a:pt x="15879" y="2787"/>
                  </a:lnTo>
                  <a:lnTo>
                    <a:pt x="15879" y="2298"/>
                  </a:lnTo>
                  <a:lnTo>
                    <a:pt x="16824" y="2787"/>
                  </a:lnTo>
                  <a:lnTo>
                    <a:pt x="17429" y="3521"/>
                  </a:lnTo>
                  <a:lnTo>
                    <a:pt x="18034" y="3276"/>
                  </a:lnTo>
                  <a:lnTo>
                    <a:pt x="18979" y="3521"/>
                  </a:lnTo>
                  <a:lnTo>
                    <a:pt x="19584" y="3276"/>
                  </a:lnTo>
                  <a:lnTo>
                    <a:pt x="19962" y="3521"/>
                  </a:lnTo>
                  <a:lnTo>
                    <a:pt x="19584" y="4010"/>
                  </a:lnTo>
                  <a:lnTo>
                    <a:pt x="19584" y="4792"/>
                  </a:lnTo>
                  <a:lnTo>
                    <a:pt x="18979" y="5575"/>
                  </a:lnTo>
                  <a:lnTo>
                    <a:pt x="18034" y="6797"/>
                  </a:lnTo>
                  <a:lnTo>
                    <a:pt x="16824" y="6797"/>
                  </a:lnTo>
                  <a:lnTo>
                    <a:pt x="16257" y="7286"/>
                  </a:lnTo>
                  <a:lnTo>
                    <a:pt x="15879" y="7286"/>
                  </a:lnTo>
                  <a:lnTo>
                    <a:pt x="15879" y="8606"/>
                  </a:lnTo>
                  <a:lnTo>
                    <a:pt x="15274" y="9340"/>
                  </a:lnTo>
                  <a:lnTo>
                    <a:pt x="13913" y="10856"/>
                  </a:lnTo>
                  <a:lnTo>
                    <a:pt x="14329" y="11589"/>
                  </a:lnTo>
                  <a:lnTo>
                    <a:pt x="14858" y="12861"/>
                  </a:lnTo>
                  <a:lnTo>
                    <a:pt x="14858" y="13399"/>
                  </a:lnTo>
                  <a:lnTo>
                    <a:pt x="14329" y="13888"/>
                  </a:lnTo>
                  <a:lnTo>
                    <a:pt x="13724" y="14670"/>
                  </a:lnTo>
                  <a:lnTo>
                    <a:pt x="13308" y="15403"/>
                  </a:lnTo>
                  <a:lnTo>
                    <a:pt x="13308" y="15892"/>
                  </a:lnTo>
                  <a:lnTo>
                    <a:pt x="12930" y="16186"/>
                  </a:lnTo>
                  <a:lnTo>
                    <a:pt x="12136" y="16186"/>
                  </a:lnTo>
                  <a:lnTo>
                    <a:pt x="11380" y="16968"/>
                  </a:lnTo>
                  <a:lnTo>
                    <a:pt x="11153" y="18191"/>
                  </a:lnTo>
                  <a:lnTo>
                    <a:pt x="10775" y="17946"/>
                  </a:lnTo>
                  <a:lnTo>
                    <a:pt x="10397" y="17946"/>
                  </a:lnTo>
                  <a:lnTo>
                    <a:pt x="10208" y="18191"/>
                  </a:lnTo>
                  <a:lnTo>
                    <a:pt x="9792" y="18191"/>
                  </a:lnTo>
                  <a:lnTo>
                    <a:pt x="9225" y="18191"/>
                  </a:lnTo>
                  <a:lnTo>
                    <a:pt x="8809" y="18191"/>
                  </a:lnTo>
                  <a:lnTo>
                    <a:pt x="8053" y="18191"/>
                  </a:lnTo>
                  <a:lnTo>
                    <a:pt x="7259" y="18680"/>
                  </a:lnTo>
                  <a:lnTo>
                    <a:pt x="6654" y="18680"/>
                  </a:lnTo>
                  <a:lnTo>
                    <a:pt x="5671" y="19951"/>
                  </a:lnTo>
                  <a:lnTo>
                    <a:pt x="4499" y="19218"/>
                  </a:lnTo>
                  <a:lnTo>
                    <a:pt x="4121" y="18191"/>
                  </a:lnTo>
                  <a:lnTo>
                    <a:pt x="4121" y="17457"/>
                  </a:lnTo>
                  <a:lnTo>
                    <a:pt x="3176" y="16968"/>
                  </a:lnTo>
                  <a:lnTo>
                    <a:pt x="2949" y="16968"/>
                  </a:lnTo>
                  <a:lnTo>
                    <a:pt x="2949" y="15403"/>
                  </a:lnTo>
                  <a:lnTo>
                    <a:pt x="3554" y="14670"/>
                  </a:lnTo>
                  <a:lnTo>
                    <a:pt x="3554" y="14181"/>
                  </a:lnTo>
                  <a:lnTo>
                    <a:pt x="3176" y="13399"/>
                  </a:lnTo>
                  <a:lnTo>
                    <a:pt x="3176" y="12665"/>
                  </a:lnTo>
                  <a:lnTo>
                    <a:pt x="3176" y="12176"/>
                  </a:lnTo>
                  <a:lnTo>
                    <a:pt x="2949" y="10611"/>
                  </a:lnTo>
                  <a:lnTo>
                    <a:pt x="3554" y="10611"/>
                  </a:lnTo>
                  <a:lnTo>
                    <a:pt x="3932" y="8606"/>
                  </a:lnTo>
                  <a:lnTo>
                    <a:pt x="3932" y="7286"/>
                  </a:lnTo>
                  <a:lnTo>
                    <a:pt x="4726" y="5575"/>
                  </a:lnTo>
                  <a:lnTo>
                    <a:pt x="4499" y="5281"/>
                  </a:lnTo>
                  <a:lnTo>
                    <a:pt x="3932" y="4792"/>
                  </a:lnTo>
                  <a:lnTo>
                    <a:pt x="3176" y="4792"/>
                  </a:lnTo>
                  <a:lnTo>
                    <a:pt x="2571" y="4792"/>
                  </a:lnTo>
                  <a:lnTo>
                    <a:pt x="1966" y="4792"/>
                  </a:lnTo>
                  <a:lnTo>
                    <a:pt x="1588" y="4010"/>
                  </a:lnTo>
                  <a:lnTo>
                    <a:pt x="1021" y="4303"/>
                  </a:lnTo>
                  <a:lnTo>
                    <a:pt x="605" y="4010"/>
                  </a:lnTo>
                  <a:lnTo>
                    <a:pt x="1021" y="3521"/>
                  </a:lnTo>
                  <a:lnTo>
                    <a:pt x="605" y="2787"/>
                  </a:lnTo>
                  <a:lnTo>
                    <a:pt x="416" y="2787"/>
                  </a:lnTo>
                  <a:lnTo>
                    <a:pt x="416" y="2298"/>
                  </a:lnTo>
                  <a:lnTo>
                    <a:pt x="0" y="978"/>
                  </a:lnTo>
                  <a:lnTo>
                    <a:pt x="605" y="782"/>
                  </a:lnTo>
                  <a:lnTo>
                    <a:pt x="1588" y="782"/>
                  </a:lnTo>
                  <a:lnTo>
                    <a:pt x="1588" y="196"/>
                  </a:lnTo>
                  <a:lnTo>
                    <a:pt x="2155" y="0"/>
                  </a:lnTo>
                  <a:lnTo>
                    <a:pt x="2949" y="196"/>
                  </a:lnTo>
                  <a:lnTo>
                    <a:pt x="4499" y="196"/>
                  </a:lnTo>
                  <a:lnTo>
                    <a:pt x="5482" y="196"/>
                  </a:lnTo>
                  <a:lnTo>
                    <a:pt x="7070" y="782"/>
                  </a:lnTo>
                  <a:lnTo>
                    <a:pt x="8809" y="782"/>
                  </a:lnTo>
                  <a:lnTo>
                    <a:pt x="10397" y="782"/>
                  </a:lnTo>
                  <a:lnTo>
                    <a:pt x="12136" y="782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 44">
              <a:extLst>
                <a:ext uri="{FF2B5EF4-FFF2-40B4-BE49-F238E27FC236}">
                  <a16:creationId xmlns:a16="http://schemas.microsoft.com/office/drawing/2014/main" id="{4175309B-6AB4-94BB-DE77-C1121B88EFF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293837" y="3174165"/>
              <a:ext cx="35176" cy="23306"/>
            </a:xfrm>
            <a:custGeom>
              <a:avLst/>
              <a:gdLst>
                <a:gd name="T0" fmla="*/ 2147483647 w 20000"/>
                <a:gd name="T1" fmla="*/ 4325118 h 20000"/>
                <a:gd name="T2" fmla="*/ 2147483647 w 20000"/>
                <a:gd name="T3" fmla="*/ 3627334 h 20000"/>
                <a:gd name="T4" fmla="*/ 2147483647 w 20000"/>
                <a:gd name="T5" fmla="*/ 2092794 h 20000"/>
                <a:gd name="T6" fmla="*/ 0 w 20000"/>
                <a:gd name="T7" fmla="*/ 2092794 h 20000"/>
                <a:gd name="T8" fmla="*/ 2147483647 w 20000"/>
                <a:gd name="T9" fmla="*/ 0 h 20000"/>
                <a:gd name="T10" fmla="*/ 2147483647 w 20000"/>
                <a:gd name="T11" fmla="*/ 1534483 h 20000"/>
                <a:gd name="T12" fmla="*/ 2147483647 w 20000"/>
                <a:gd name="T13" fmla="*/ 1534483 h 20000"/>
                <a:gd name="T14" fmla="*/ 2147483647 w 20000"/>
                <a:gd name="T15" fmla="*/ 2092794 h 20000"/>
                <a:gd name="T16" fmla="*/ 2147483647 w 20000"/>
                <a:gd name="T17" fmla="*/ 4325118 h 20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000"/>
                <a:gd name="T28" fmla="*/ 0 h 20000"/>
                <a:gd name="T29" fmla="*/ 20000 w 20000"/>
                <a:gd name="T30" fmla="*/ 20000 h 20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000" h="20000">
                  <a:moveTo>
                    <a:pt x="10833" y="19375"/>
                  </a:moveTo>
                  <a:lnTo>
                    <a:pt x="8333" y="16250"/>
                  </a:lnTo>
                  <a:lnTo>
                    <a:pt x="8333" y="9375"/>
                  </a:lnTo>
                  <a:lnTo>
                    <a:pt x="0" y="9375"/>
                  </a:lnTo>
                  <a:lnTo>
                    <a:pt x="10833" y="0"/>
                  </a:lnTo>
                  <a:lnTo>
                    <a:pt x="10833" y="6875"/>
                  </a:lnTo>
                  <a:lnTo>
                    <a:pt x="19583" y="6875"/>
                  </a:lnTo>
                  <a:lnTo>
                    <a:pt x="15000" y="9375"/>
                  </a:lnTo>
                  <a:lnTo>
                    <a:pt x="10833" y="19375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 45">
              <a:extLst>
                <a:ext uri="{FF2B5EF4-FFF2-40B4-BE49-F238E27FC236}">
                  <a16:creationId xmlns:a16="http://schemas.microsoft.com/office/drawing/2014/main" id="{801C6DC5-153F-0321-9CC4-1BC5C16C634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32363" y="3165842"/>
              <a:ext cx="10050" cy="8323"/>
            </a:xfrm>
            <a:custGeom>
              <a:avLst/>
              <a:gdLst>
                <a:gd name="T0" fmla="*/ 1 w 20000"/>
                <a:gd name="T1" fmla="*/ 0 h 20000"/>
                <a:gd name="T2" fmla="*/ 0 w 20000"/>
                <a:gd name="T3" fmla="*/ 0 h 20000"/>
                <a:gd name="T4" fmla="*/ 1 w 20000"/>
                <a:gd name="T5" fmla="*/ 0 h 20000"/>
                <a:gd name="T6" fmla="*/ 1 w 20000"/>
                <a:gd name="T7" fmla="*/ 0 h 2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000"/>
                <a:gd name="T13" fmla="*/ 0 h 20000"/>
                <a:gd name="T14" fmla="*/ 20000 w 20000"/>
                <a:gd name="T15" fmla="*/ 20000 h 2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000" h="20000">
                  <a:moveTo>
                    <a:pt x="18824" y="18182"/>
                  </a:moveTo>
                  <a:lnTo>
                    <a:pt x="0" y="0"/>
                  </a:lnTo>
                  <a:lnTo>
                    <a:pt x="18824" y="0"/>
                  </a:lnTo>
                  <a:lnTo>
                    <a:pt x="18824" y="18182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 46">
              <a:extLst>
                <a:ext uri="{FF2B5EF4-FFF2-40B4-BE49-F238E27FC236}">
                  <a16:creationId xmlns:a16="http://schemas.microsoft.com/office/drawing/2014/main" id="{BA9C9250-9D41-361F-E60C-53570123414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253637" y="3204130"/>
              <a:ext cx="13400" cy="11653"/>
            </a:xfrm>
            <a:custGeom>
              <a:avLst/>
              <a:gdLst>
                <a:gd name="T0" fmla="*/ 1 w 20000"/>
                <a:gd name="T1" fmla="*/ 1 h 20000"/>
                <a:gd name="T2" fmla="*/ 0 w 20000"/>
                <a:gd name="T3" fmla="*/ 1 h 20000"/>
                <a:gd name="T4" fmla="*/ 1 w 20000"/>
                <a:gd name="T5" fmla="*/ 0 h 20000"/>
                <a:gd name="T6" fmla="*/ 1 w 20000"/>
                <a:gd name="T7" fmla="*/ 1 h 2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000"/>
                <a:gd name="T13" fmla="*/ 0 h 20000"/>
                <a:gd name="T14" fmla="*/ 20000 w 20000"/>
                <a:gd name="T15" fmla="*/ 20000 h 2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000" h="20000">
                  <a:moveTo>
                    <a:pt x="18824" y="18750"/>
                  </a:moveTo>
                  <a:lnTo>
                    <a:pt x="0" y="12500"/>
                  </a:lnTo>
                  <a:lnTo>
                    <a:pt x="18824" y="0"/>
                  </a:lnTo>
                  <a:lnTo>
                    <a:pt x="18824" y="1875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 47">
              <a:extLst>
                <a:ext uri="{FF2B5EF4-FFF2-40B4-BE49-F238E27FC236}">
                  <a16:creationId xmlns:a16="http://schemas.microsoft.com/office/drawing/2014/main" id="{63FA75C8-4F46-DD10-5991-0159F74FD1D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260337" y="3062630"/>
              <a:ext cx="25126" cy="13318"/>
            </a:xfrm>
            <a:custGeom>
              <a:avLst/>
              <a:gdLst>
                <a:gd name="T0" fmla="*/ 0 w 20000"/>
                <a:gd name="T1" fmla="*/ 0 h 20000"/>
                <a:gd name="T2" fmla="*/ 2095406 w 20000"/>
                <a:gd name="T3" fmla="*/ 1 h 20000"/>
                <a:gd name="T4" fmla="*/ 4330682 w 20000"/>
                <a:gd name="T5" fmla="*/ 1 h 20000"/>
                <a:gd name="T6" fmla="*/ 0 w 20000"/>
                <a:gd name="T7" fmla="*/ 0 h 2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000"/>
                <a:gd name="T13" fmla="*/ 0 h 20000"/>
                <a:gd name="T14" fmla="*/ 20000 w 20000"/>
                <a:gd name="T15" fmla="*/ 20000 h 2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000" h="20000">
                  <a:moveTo>
                    <a:pt x="0" y="0"/>
                  </a:moveTo>
                  <a:lnTo>
                    <a:pt x="9375" y="18824"/>
                  </a:lnTo>
                  <a:lnTo>
                    <a:pt x="19375" y="117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 48">
              <a:extLst>
                <a:ext uri="{FF2B5EF4-FFF2-40B4-BE49-F238E27FC236}">
                  <a16:creationId xmlns:a16="http://schemas.microsoft.com/office/drawing/2014/main" id="{D7A8C4A7-D360-39DE-B2B6-389C263FF32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24146" y="3082606"/>
              <a:ext cx="592957" cy="241382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0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0 w 20000"/>
                <a:gd name="T103" fmla="*/ 2147483647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2147483647 w 20000"/>
                <a:gd name="T109" fmla="*/ 2147483647 h 20000"/>
                <a:gd name="T110" fmla="*/ 2147483647 w 20000"/>
                <a:gd name="T111" fmla="*/ 2147483647 h 20000"/>
                <a:gd name="T112" fmla="*/ 2147483647 w 20000"/>
                <a:gd name="T113" fmla="*/ 2147483647 h 20000"/>
                <a:gd name="T114" fmla="*/ 2147483647 w 20000"/>
                <a:gd name="T115" fmla="*/ 2147483647 h 20000"/>
                <a:gd name="T116" fmla="*/ 2147483647 w 20000"/>
                <a:gd name="T117" fmla="*/ 2147483647 h 20000"/>
                <a:gd name="T118" fmla="*/ 0 w 20000"/>
                <a:gd name="T119" fmla="*/ 2147483647 h 20000"/>
                <a:gd name="T120" fmla="*/ 0 w 20000"/>
                <a:gd name="T121" fmla="*/ 2147483647 h 20000"/>
                <a:gd name="T122" fmla="*/ 2147483647 w 20000"/>
                <a:gd name="T123" fmla="*/ 2147483647 h 20000"/>
                <a:gd name="T124" fmla="*/ 2147483647 w 20000"/>
                <a:gd name="T125" fmla="*/ 2147483647 h 2000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0000"/>
                <a:gd name="T190" fmla="*/ 0 h 20000"/>
                <a:gd name="T191" fmla="*/ 20000 w 20000"/>
                <a:gd name="T192" fmla="*/ 20000 h 2000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0000" h="20000">
                  <a:moveTo>
                    <a:pt x="147" y="979"/>
                  </a:moveTo>
                  <a:lnTo>
                    <a:pt x="1031" y="0"/>
                  </a:lnTo>
                  <a:lnTo>
                    <a:pt x="1399" y="367"/>
                  </a:lnTo>
                  <a:lnTo>
                    <a:pt x="1767" y="367"/>
                  </a:lnTo>
                  <a:lnTo>
                    <a:pt x="1669" y="1590"/>
                  </a:lnTo>
                  <a:lnTo>
                    <a:pt x="2822" y="2875"/>
                  </a:lnTo>
                  <a:lnTo>
                    <a:pt x="3951" y="2875"/>
                  </a:lnTo>
                  <a:lnTo>
                    <a:pt x="4074" y="2875"/>
                  </a:lnTo>
                  <a:lnTo>
                    <a:pt x="4466" y="3486"/>
                  </a:lnTo>
                  <a:lnTo>
                    <a:pt x="5080" y="3486"/>
                  </a:lnTo>
                  <a:lnTo>
                    <a:pt x="5325" y="2508"/>
                  </a:lnTo>
                  <a:lnTo>
                    <a:pt x="5988" y="1896"/>
                  </a:lnTo>
                  <a:lnTo>
                    <a:pt x="6626" y="979"/>
                  </a:lnTo>
                  <a:lnTo>
                    <a:pt x="7387" y="367"/>
                  </a:lnTo>
                  <a:lnTo>
                    <a:pt x="8785" y="367"/>
                  </a:lnTo>
                  <a:lnTo>
                    <a:pt x="8785" y="0"/>
                  </a:lnTo>
                  <a:lnTo>
                    <a:pt x="9031" y="0"/>
                  </a:lnTo>
                  <a:lnTo>
                    <a:pt x="9031" y="367"/>
                  </a:lnTo>
                  <a:lnTo>
                    <a:pt x="9669" y="1590"/>
                  </a:lnTo>
                  <a:lnTo>
                    <a:pt x="10037" y="1590"/>
                  </a:lnTo>
                  <a:lnTo>
                    <a:pt x="10699" y="2508"/>
                  </a:lnTo>
                  <a:lnTo>
                    <a:pt x="10699" y="1896"/>
                  </a:lnTo>
                  <a:lnTo>
                    <a:pt x="10798" y="2508"/>
                  </a:lnTo>
                  <a:lnTo>
                    <a:pt x="11706" y="3486"/>
                  </a:lnTo>
                  <a:lnTo>
                    <a:pt x="11951" y="2875"/>
                  </a:lnTo>
                  <a:lnTo>
                    <a:pt x="12344" y="3486"/>
                  </a:lnTo>
                  <a:lnTo>
                    <a:pt x="13497" y="2875"/>
                  </a:lnTo>
                  <a:lnTo>
                    <a:pt x="13988" y="3486"/>
                  </a:lnTo>
                  <a:lnTo>
                    <a:pt x="15018" y="2875"/>
                  </a:lnTo>
                  <a:lnTo>
                    <a:pt x="15755" y="1590"/>
                  </a:lnTo>
                  <a:lnTo>
                    <a:pt x="17301" y="979"/>
                  </a:lnTo>
                  <a:lnTo>
                    <a:pt x="18061" y="2508"/>
                  </a:lnTo>
                  <a:lnTo>
                    <a:pt x="18307" y="4098"/>
                  </a:lnTo>
                  <a:lnTo>
                    <a:pt x="18307" y="5994"/>
                  </a:lnTo>
                  <a:lnTo>
                    <a:pt x="19337" y="6972"/>
                  </a:lnTo>
                  <a:lnTo>
                    <a:pt x="18822" y="8257"/>
                  </a:lnTo>
                  <a:lnTo>
                    <a:pt x="19337" y="10765"/>
                  </a:lnTo>
                  <a:lnTo>
                    <a:pt x="19460" y="12355"/>
                  </a:lnTo>
                  <a:lnTo>
                    <a:pt x="19460" y="12722"/>
                  </a:lnTo>
                  <a:lnTo>
                    <a:pt x="19706" y="14251"/>
                  </a:lnTo>
                  <a:lnTo>
                    <a:pt x="19975" y="15841"/>
                  </a:lnTo>
                  <a:lnTo>
                    <a:pt x="19460" y="15841"/>
                  </a:lnTo>
                  <a:lnTo>
                    <a:pt x="18429" y="15229"/>
                  </a:lnTo>
                  <a:lnTo>
                    <a:pt x="17816" y="14862"/>
                  </a:lnTo>
                  <a:lnTo>
                    <a:pt x="17301" y="15841"/>
                  </a:lnTo>
                  <a:lnTo>
                    <a:pt x="17055" y="15229"/>
                  </a:lnTo>
                  <a:lnTo>
                    <a:pt x="16663" y="15841"/>
                  </a:lnTo>
                  <a:lnTo>
                    <a:pt x="16147" y="15841"/>
                  </a:lnTo>
                  <a:lnTo>
                    <a:pt x="15656" y="15841"/>
                  </a:lnTo>
                  <a:lnTo>
                    <a:pt x="14748" y="17431"/>
                  </a:lnTo>
                  <a:lnTo>
                    <a:pt x="13988" y="17431"/>
                  </a:lnTo>
                  <a:lnTo>
                    <a:pt x="13104" y="16820"/>
                  </a:lnTo>
                  <a:lnTo>
                    <a:pt x="12466" y="17431"/>
                  </a:lnTo>
                  <a:lnTo>
                    <a:pt x="11951" y="17431"/>
                  </a:lnTo>
                  <a:lnTo>
                    <a:pt x="11706" y="16820"/>
                  </a:lnTo>
                  <a:lnTo>
                    <a:pt x="11436" y="16820"/>
                  </a:lnTo>
                  <a:lnTo>
                    <a:pt x="11436" y="18349"/>
                  </a:lnTo>
                  <a:lnTo>
                    <a:pt x="11436" y="19021"/>
                  </a:lnTo>
                  <a:lnTo>
                    <a:pt x="11337" y="19327"/>
                  </a:lnTo>
                  <a:lnTo>
                    <a:pt x="10798" y="19939"/>
                  </a:lnTo>
                  <a:lnTo>
                    <a:pt x="10699" y="19327"/>
                  </a:lnTo>
                  <a:lnTo>
                    <a:pt x="10429" y="18349"/>
                  </a:lnTo>
                  <a:lnTo>
                    <a:pt x="10699" y="17431"/>
                  </a:lnTo>
                  <a:lnTo>
                    <a:pt x="10699" y="16820"/>
                  </a:lnTo>
                  <a:lnTo>
                    <a:pt x="10037" y="17737"/>
                  </a:lnTo>
                  <a:lnTo>
                    <a:pt x="9031" y="16820"/>
                  </a:lnTo>
                  <a:lnTo>
                    <a:pt x="8393" y="19021"/>
                  </a:lnTo>
                  <a:lnTo>
                    <a:pt x="7387" y="19327"/>
                  </a:lnTo>
                  <a:lnTo>
                    <a:pt x="6748" y="19327"/>
                  </a:lnTo>
                  <a:lnTo>
                    <a:pt x="6626" y="18349"/>
                  </a:lnTo>
                  <a:lnTo>
                    <a:pt x="5472" y="17431"/>
                  </a:lnTo>
                  <a:lnTo>
                    <a:pt x="4982" y="17431"/>
                  </a:lnTo>
                  <a:lnTo>
                    <a:pt x="4982" y="19021"/>
                  </a:lnTo>
                  <a:lnTo>
                    <a:pt x="4712" y="19021"/>
                  </a:lnTo>
                  <a:lnTo>
                    <a:pt x="4074" y="19327"/>
                  </a:lnTo>
                  <a:lnTo>
                    <a:pt x="3436" y="19021"/>
                  </a:lnTo>
                  <a:lnTo>
                    <a:pt x="3313" y="17737"/>
                  </a:lnTo>
                  <a:lnTo>
                    <a:pt x="2675" y="17431"/>
                  </a:lnTo>
                  <a:lnTo>
                    <a:pt x="2429" y="17431"/>
                  </a:lnTo>
                  <a:lnTo>
                    <a:pt x="2307" y="17737"/>
                  </a:lnTo>
                  <a:lnTo>
                    <a:pt x="1669" y="17737"/>
                  </a:lnTo>
                  <a:lnTo>
                    <a:pt x="1669" y="17431"/>
                  </a:lnTo>
                  <a:lnTo>
                    <a:pt x="2429" y="16820"/>
                  </a:lnTo>
                  <a:lnTo>
                    <a:pt x="1399" y="16820"/>
                  </a:lnTo>
                  <a:lnTo>
                    <a:pt x="1276" y="16208"/>
                  </a:lnTo>
                  <a:lnTo>
                    <a:pt x="1669" y="16208"/>
                  </a:lnTo>
                  <a:lnTo>
                    <a:pt x="1669" y="15841"/>
                  </a:lnTo>
                  <a:lnTo>
                    <a:pt x="1276" y="15841"/>
                  </a:lnTo>
                  <a:lnTo>
                    <a:pt x="1276" y="14862"/>
                  </a:lnTo>
                  <a:lnTo>
                    <a:pt x="1276" y="13639"/>
                  </a:lnTo>
                  <a:lnTo>
                    <a:pt x="761" y="12722"/>
                  </a:lnTo>
                  <a:lnTo>
                    <a:pt x="147" y="12722"/>
                  </a:lnTo>
                  <a:lnTo>
                    <a:pt x="393" y="12355"/>
                  </a:lnTo>
                  <a:lnTo>
                    <a:pt x="147" y="11743"/>
                  </a:lnTo>
                  <a:lnTo>
                    <a:pt x="393" y="11743"/>
                  </a:lnTo>
                  <a:lnTo>
                    <a:pt x="663" y="12355"/>
                  </a:lnTo>
                  <a:lnTo>
                    <a:pt x="1031" y="12355"/>
                  </a:lnTo>
                  <a:lnTo>
                    <a:pt x="761" y="11743"/>
                  </a:lnTo>
                  <a:lnTo>
                    <a:pt x="1031" y="10765"/>
                  </a:lnTo>
                  <a:lnTo>
                    <a:pt x="761" y="10765"/>
                  </a:lnTo>
                  <a:lnTo>
                    <a:pt x="663" y="9480"/>
                  </a:lnTo>
                  <a:lnTo>
                    <a:pt x="761" y="8563"/>
                  </a:lnTo>
                  <a:lnTo>
                    <a:pt x="0" y="8563"/>
                  </a:lnTo>
                  <a:lnTo>
                    <a:pt x="0" y="6972"/>
                  </a:lnTo>
                  <a:lnTo>
                    <a:pt x="663" y="5994"/>
                  </a:lnTo>
                  <a:lnTo>
                    <a:pt x="1031" y="5749"/>
                  </a:lnTo>
                  <a:lnTo>
                    <a:pt x="1669" y="5994"/>
                  </a:lnTo>
                  <a:lnTo>
                    <a:pt x="1669" y="5749"/>
                  </a:lnTo>
                  <a:lnTo>
                    <a:pt x="1767" y="5076"/>
                  </a:lnTo>
                  <a:lnTo>
                    <a:pt x="2061" y="5749"/>
                  </a:lnTo>
                  <a:lnTo>
                    <a:pt x="2822" y="5749"/>
                  </a:lnTo>
                  <a:lnTo>
                    <a:pt x="2822" y="5076"/>
                  </a:lnTo>
                  <a:lnTo>
                    <a:pt x="3706" y="4098"/>
                  </a:lnTo>
                  <a:lnTo>
                    <a:pt x="3313" y="4098"/>
                  </a:lnTo>
                  <a:lnTo>
                    <a:pt x="2307" y="3486"/>
                  </a:lnTo>
                  <a:lnTo>
                    <a:pt x="1276" y="4098"/>
                  </a:lnTo>
                  <a:lnTo>
                    <a:pt x="1031" y="4465"/>
                  </a:lnTo>
                  <a:lnTo>
                    <a:pt x="393" y="5749"/>
                  </a:lnTo>
                  <a:lnTo>
                    <a:pt x="0" y="6606"/>
                  </a:lnTo>
                  <a:lnTo>
                    <a:pt x="0" y="5749"/>
                  </a:lnTo>
                  <a:lnTo>
                    <a:pt x="393" y="4465"/>
                  </a:lnTo>
                  <a:lnTo>
                    <a:pt x="0" y="4465"/>
                  </a:lnTo>
                  <a:lnTo>
                    <a:pt x="393" y="4098"/>
                  </a:lnTo>
                  <a:lnTo>
                    <a:pt x="393" y="2875"/>
                  </a:lnTo>
                  <a:lnTo>
                    <a:pt x="663" y="2508"/>
                  </a:lnTo>
                  <a:lnTo>
                    <a:pt x="663" y="1896"/>
                  </a:lnTo>
                  <a:lnTo>
                    <a:pt x="147" y="979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 49">
              <a:extLst>
                <a:ext uri="{FF2B5EF4-FFF2-40B4-BE49-F238E27FC236}">
                  <a16:creationId xmlns:a16="http://schemas.microsoft.com/office/drawing/2014/main" id="{EB79FD24-A3C6-EF9F-A77E-1C1051C8F53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10918" y="2826241"/>
              <a:ext cx="195977" cy="119859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0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0 h 20000"/>
                <a:gd name="T68" fmla="*/ 2147483647 w 20000"/>
                <a:gd name="T69" fmla="*/ 0 h 20000"/>
                <a:gd name="T70" fmla="*/ 2147483647 w 20000"/>
                <a:gd name="T71" fmla="*/ 0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0000"/>
                <a:gd name="T115" fmla="*/ 0 h 20000"/>
                <a:gd name="T116" fmla="*/ 20000 w 20000"/>
                <a:gd name="T117" fmla="*/ 20000 h 2000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0000" h="20000">
                  <a:moveTo>
                    <a:pt x="17630" y="1358"/>
                  </a:moveTo>
                  <a:lnTo>
                    <a:pt x="19926" y="3333"/>
                  </a:lnTo>
                  <a:lnTo>
                    <a:pt x="19185" y="3827"/>
                  </a:lnTo>
                  <a:lnTo>
                    <a:pt x="18000" y="5062"/>
                  </a:lnTo>
                  <a:lnTo>
                    <a:pt x="16889" y="7037"/>
                  </a:lnTo>
                  <a:lnTo>
                    <a:pt x="16148" y="11605"/>
                  </a:lnTo>
                  <a:lnTo>
                    <a:pt x="15704" y="13457"/>
                  </a:lnTo>
                  <a:lnTo>
                    <a:pt x="15704" y="14815"/>
                  </a:lnTo>
                  <a:lnTo>
                    <a:pt x="14519" y="15432"/>
                  </a:lnTo>
                  <a:lnTo>
                    <a:pt x="14519" y="16667"/>
                  </a:lnTo>
                  <a:lnTo>
                    <a:pt x="13037" y="16667"/>
                  </a:lnTo>
                  <a:lnTo>
                    <a:pt x="10741" y="16667"/>
                  </a:lnTo>
                  <a:lnTo>
                    <a:pt x="10000" y="17407"/>
                  </a:lnTo>
                  <a:lnTo>
                    <a:pt x="7704" y="17407"/>
                  </a:lnTo>
                  <a:lnTo>
                    <a:pt x="6889" y="18642"/>
                  </a:lnTo>
                  <a:lnTo>
                    <a:pt x="6519" y="19877"/>
                  </a:lnTo>
                  <a:lnTo>
                    <a:pt x="3778" y="18642"/>
                  </a:lnTo>
                  <a:lnTo>
                    <a:pt x="1926" y="16667"/>
                  </a:lnTo>
                  <a:lnTo>
                    <a:pt x="1481" y="16667"/>
                  </a:lnTo>
                  <a:lnTo>
                    <a:pt x="1481" y="14815"/>
                  </a:lnTo>
                  <a:lnTo>
                    <a:pt x="741" y="13457"/>
                  </a:lnTo>
                  <a:lnTo>
                    <a:pt x="741" y="11605"/>
                  </a:lnTo>
                  <a:lnTo>
                    <a:pt x="741" y="7037"/>
                  </a:lnTo>
                  <a:lnTo>
                    <a:pt x="0" y="6543"/>
                  </a:lnTo>
                  <a:lnTo>
                    <a:pt x="741" y="6543"/>
                  </a:lnTo>
                  <a:lnTo>
                    <a:pt x="1926" y="6543"/>
                  </a:lnTo>
                  <a:lnTo>
                    <a:pt x="2667" y="5062"/>
                  </a:lnTo>
                  <a:lnTo>
                    <a:pt x="2667" y="3827"/>
                  </a:lnTo>
                  <a:lnTo>
                    <a:pt x="3037" y="5062"/>
                  </a:lnTo>
                  <a:lnTo>
                    <a:pt x="5704" y="6543"/>
                  </a:lnTo>
                  <a:lnTo>
                    <a:pt x="7704" y="3827"/>
                  </a:lnTo>
                  <a:lnTo>
                    <a:pt x="10000" y="1975"/>
                  </a:lnTo>
                  <a:lnTo>
                    <a:pt x="10741" y="1975"/>
                  </a:lnTo>
                  <a:lnTo>
                    <a:pt x="13037" y="0"/>
                  </a:lnTo>
                  <a:lnTo>
                    <a:pt x="13778" y="0"/>
                  </a:lnTo>
                  <a:lnTo>
                    <a:pt x="15704" y="0"/>
                  </a:lnTo>
                  <a:lnTo>
                    <a:pt x="16148" y="1358"/>
                  </a:lnTo>
                  <a:lnTo>
                    <a:pt x="17630" y="1358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 50">
              <a:extLst>
                <a:ext uri="{FF2B5EF4-FFF2-40B4-BE49-F238E27FC236}">
                  <a16:creationId xmlns:a16="http://schemas.microsoft.com/office/drawing/2014/main" id="{64CE581D-C3F0-C598-B929-B9F1A1BC212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23474" y="3332313"/>
              <a:ext cx="67001" cy="39953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0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0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000"/>
                <a:gd name="T46" fmla="*/ 0 h 20000"/>
                <a:gd name="T47" fmla="*/ 20000 w 20000"/>
                <a:gd name="T48" fmla="*/ 20000 h 2000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000" h="20000">
                  <a:moveTo>
                    <a:pt x="7660" y="19655"/>
                  </a:moveTo>
                  <a:lnTo>
                    <a:pt x="2128" y="17931"/>
                  </a:lnTo>
                  <a:lnTo>
                    <a:pt x="0" y="10690"/>
                  </a:lnTo>
                  <a:lnTo>
                    <a:pt x="2128" y="10690"/>
                  </a:lnTo>
                  <a:lnTo>
                    <a:pt x="3404" y="9310"/>
                  </a:lnTo>
                  <a:lnTo>
                    <a:pt x="5532" y="9310"/>
                  </a:lnTo>
                  <a:lnTo>
                    <a:pt x="7660" y="5517"/>
                  </a:lnTo>
                  <a:lnTo>
                    <a:pt x="10851" y="5517"/>
                  </a:lnTo>
                  <a:lnTo>
                    <a:pt x="19787" y="0"/>
                  </a:lnTo>
                  <a:lnTo>
                    <a:pt x="16383" y="9310"/>
                  </a:lnTo>
                  <a:lnTo>
                    <a:pt x="16383" y="10690"/>
                  </a:lnTo>
                  <a:lnTo>
                    <a:pt x="14255" y="10690"/>
                  </a:lnTo>
                  <a:lnTo>
                    <a:pt x="10851" y="17931"/>
                  </a:lnTo>
                  <a:lnTo>
                    <a:pt x="7660" y="17931"/>
                  </a:lnTo>
                  <a:lnTo>
                    <a:pt x="7660" y="19655"/>
                  </a:lnTo>
                  <a:close/>
                </a:path>
              </a:pathLst>
            </a:custGeom>
            <a:solidFill>
              <a:srgbClr val="00B0F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 51">
              <a:extLst>
                <a:ext uri="{FF2B5EF4-FFF2-40B4-BE49-F238E27FC236}">
                  <a16:creationId xmlns:a16="http://schemas.microsoft.com/office/drawing/2014/main" id="{66605BB9-054A-7F02-C46D-7BF31664E02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838219" y="3094259"/>
              <a:ext cx="204352" cy="208089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0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0000"/>
                <a:gd name="T115" fmla="*/ 0 h 20000"/>
                <a:gd name="T116" fmla="*/ 20000 w 20000"/>
                <a:gd name="T117" fmla="*/ 20000 h 2000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0000" h="20000">
                  <a:moveTo>
                    <a:pt x="8470" y="1825"/>
                  </a:moveTo>
                  <a:lnTo>
                    <a:pt x="13238" y="1123"/>
                  </a:lnTo>
                  <a:lnTo>
                    <a:pt x="13950" y="1825"/>
                  </a:lnTo>
                  <a:lnTo>
                    <a:pt x="15089" y="1825"/>
                  </a:lnTo>
                  <a:lnTo>
                    <a:pt x="16157" y="2175"/>
                  </a:lnTo>
                  <a:lnTo>
                    <a:pt x="18007" y="1825"/>
                  </a:lnTo>
                  <a:lnTo>
                    <a:pt x="18007" y="0"/>
                  </a:lnTo>
                  <a:lnTo>
                    <a:pt x="18434" y="0"/>
                  </a:lnTo>
                  <a:lnTo>
                    <a:pt x="19929" y="1123"/>
                  </a:lnTo>
                  <a:lnTo>
                    <a:pt x="19929" y="1825"/>
                  </a:lnTo>
                  <a:lnTo>
                    <a:pt x="19146" y="2175"/>
                  </a:lnTo>
                  <a:lnTo>
                    <a:pt x="19146" y="3579"/>
                  </a:lnTo>
                  <a:lnTo>
                    <a:pt x="18007" y="4000"/>
                  </a:lnTo>
                  <a:lnTo>
                    <a:pt x="18007" y="4702"/>
                  </a:lnTo>
                  <a:lnTo>
                    <a:pt x="17295" y="4000"/>
                  </a:lnTo>
                  <a:lnTo>
                    <a:pt x="15089" y="3579"/>
                  </a:lnTo>
                  <a:lnTo>
                    <a:pt x="14377" y="2877"/>
                  </a:lnTo>
                  <a:lnTo>
                    <a:pt x="13238" y="3579"/>
                  </a:lnTo>
                  <a:lnTo>
                    <a:pt x="12527" y="3579"/>
                  </a:lnTo>
                  <a:lnTo>
                    <a:pt x="12171" y="4000"/>
                  </a:lnTo>
                  <a:lnTo>
                    <a:pt x="10605" y="4702"/>
                  </a:lnTo>
                  <a:lnTo>
                    <a:pt x="12171" y="6456"/>
                  </a:lnTo>
                  <a:lnTo>
                    <a:pt x="11459" y="5754"/>
                  </a:lnTo>
                  <a:lnTo>
                    <a:pt x="10605" y="5754"/>
                  </a:lnTo>
                  <a:lnTo>
                    <a:pt x="11459" y="6456"/>
                  </a:lnTo>
                  <a:lnTo>
                    <a:pt x="11459" y="6877"/>
                  </a:lnTo>
                  <a:lnTo>
                    <a:pt x="9609" y="6456"/>
                  </a:lnTo>
                  <a:lnTo>
                    <a:pt x="7687" y="5474"/>
                  </a:lnTo>
                  <a:lnTo>
                    <a:pt x="8470" y="5474"/>
                  </a:lnTo>
                  <a:lnTo>
                    <a:pt x="8470" y="4702"/>
                  </a:lnTo>
                  <a:lnTo>
                    <a:pt x="7402" y="5474"/>
                  </a:lnTo>
                  <a:lnTo>
                    <a:pt x="7402" y="6877"/>
                  </a:lnTo>
                  <a:lnTo>
                    <a:pt x="9609" y="9754"/>
                  </a:lnTo>
                  <a:lnTo>
                    <a:pt x="8470" y="11228"/>
                  </a:lnTo>
                  <a:lnTo>
                    <a:pt x="7402" y="11228"/>
                  </a:lnTo>
                  <a:lnTo>
                    <a:pt x="9181" y="11579"/>
                  </a:lnTo>
                  <a:lnTo>
                    <a:pt x="11459" y="13404"/>
                  </a:lnTo>
                  <a:lnTo>
                    <a:pt x="12171" y="15930"/>
                  </a:lnTo>
                  <a:lnTo>
                    <a:pt x="10320" y="14526"/>
                  </a:lnTo>
                  <a:lnTo>
                    <a:pt x="9181" y="15228"/>
                  </a:lnTo>
                  <a:lnTo>
                    <a:pt x="10320" y="17053"/>
                  </a:lnTo>
                  <a:lnTo>
                    <a:pt x="9609" y="17053"/>
                  </a:lnTo>
                  <a:lnTo>
                    <a:pt x="7687" y="15930"/>
                  </a:lnTo>
                  <a:lnTo>
                    <a:pt x="9609" y="18807"/>
                  </a:lnTo>
                  <a:lnTo>
                    <a:pt x="9609" y="19228"/>
                  </a:lnTo>
                  <a:lnTo>
                    <a:pt x="9609" y="19930"/>
                  </a:lnTo>
                  <a:lnTo>
                    <a:pt x="7687" y="18807"/>
                  </a:lnTo>
                  <a:lnTo>
                    <a:pt x="7687" y="19228"/>
                  </a:lnTo>
                  <a:lnTo>
                    <a:pt x="7687" y="19930"/>
                  </a:lnTo>
                  <a:lnTo>
                    <a:pt x="7402" y="19930"/>
                  </a:lnTo>
                  <a:lnTo>
                    <a:pt x="6619" y="18105"/>
                  </a:lnTo>
                  <a:lnTo>
                    <a:pt x="5480" y="18105"/>
                  </a:lnTo>
                  <a:lnTo>
                    <a:pt x="5907" y="19228"/>
                  </a:lnTo>
                  <a:lnTo>
                    <a:pt x="5480" y="18807"/>
                  </a:lnTo>
                  <a:lnTo>
                    <a:pt x="4769" y="17404"/>
                  </a:lnTo>
                  <a:lnTo>
                    <a:pt x="4769" y="16351"/>
                  </a:lnTo>
                  <a:lnTo>
                    <a:pt x="2918" y="15228"/>
                  </a:lnTo>
                  <a:lnTo>
                    <a:pt x="4342" y="14175"/>
                  </a:lnTo>
                  <a:lnTo>
                    <a:pt x="5907" y="13404"/>
                  </a:lnTo>
                  <a:lnTo>
                    <a:pt x="8470" y="14526"/>
                  </a:lnTo>
                  <a:lnTo>
                    <a:pt x="9181" y="14175"/>
                  </a:lnTo>
                  <a:lnTo>
                    <a:pt x="7402" y="13053"/>
                  </a:lnTo>
                  <a:lnTo>
                    <a:pt x="5907" y="13053"/>
                  </a:lnTo>
                  <a:lnTo>
                    <a:pt x="2918" y="13404"/>
                  </a:lnTo>
                  <a:lnTo>
                    <a:pt x="1851" y="11228"/>
                  </a:lnTo>
                  <a:lnTo>
                    <a:pt x="2918" y="11228"/>
                  </a:lnTo>
                  <a:lnTo>
                    <a:pt x="2918" y="10526"/>
                  </a:lnTo>
                  <a:lnTo>
                    <a:pt x="1851" y="10526"/>
                  </a:lnTo>
                  <a:lnTo>
                    <a:pt x="0" y="8702"/>
                  </a:lnTo>
                  <a:lnTo>
                    <a:pt x="1423" y="7579"/>
                  </a:lnTo>
                  <a:lnTo>
                    <a:pt x="2562" y="4702"/>
                  </a:lnTo>
                  <a:lnTo>
                    <a:pt x="3630" y="3579"/>
                  </a:lnTo>
                  <a:lnTo>
                    <a:pt x="5480" y="3579"/>
                  </a:lnTo>
                  <a:lnTo>
                    <a:pt x="5907" y="2175"/>
                  </a:lnTo>
                  <a:lnTo>
                    <a:pt x="7402" y="2877"/>
                  </a:lnTo>
                  <a:lnTo>
                    <a:pt x="8470" y="1825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 52">
              <a:extLst>
                <a:ext uri="{FF2B5EF4-FFF2-40B4-BE49-F238E27FC236}">
                  <a16:creationId xmlns:a16="http://schemas.microsoft.com/office/drawing/2014/main" id="{CE5ED509-BB77-79C1-AA67-F70ECD43D3D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947095" y="3332313"/>
              <a:ext cx="88777" cy="23306"/>
            </a:xfrm>
            <a:custGeom>
              <a:avLst/>
              <a:gdLst>
                <a:gd name="T0" fmla="*/ 2147483647 w 20000"/>
                <a:gd name="T1" fmla="*/ 4325118 h 20000"/>
                <a:gd name="T2" fmla="*/ 2147483647 w 20000"/>
                <a:gd name="T3" fmla="*/ 3627334 h 20000"/>
                <a:gd name="T4" fmla="*/ 2147483647 w 20000"/>
                <a:gd name="T5" fmla="*/ 3627334 h 20000"/>
                <a:gd name="T6" fmla="*/ 0 w 20000"/>
                <a:gd name="T7" fmla="*/ 3627334 h 20000"/>
                <a:gd name="T8" fmla="*/ 0 w 20000"/>
                <a:gd name="T9" fmla="*/ 1534483 h 20000"/>
                <a:gd name="T10" fmla="*/ 2147483647 w 20000"/>
                <a:gd name="T11" fmla="*/ 1534483 h 20000"/>
                <a:gd name="T12" fmla="*/ 2147483647 w 20000"/>
                <a:gd name="T13" fmla="*/ 0 h 20000"/>
                <a:gd name="T14" fmla="*/ 2147483647 w 20000"/>
                <a:gd name="T15" fmla="*/ 2092794 h 20000"/>
                <a:gd name="T16" fmla="*/ 2147483647 w 20000"/>
                <a:gd name="T17" fmla="*/ 2092794 h 20000"/>
                <a:gd name="T18" fmla="*/ 2147483647 w 20000"/>
                <a:gd name="T19" fmla="*/ 2092794 h 20000"/>
                <a:gd name="T20" fmla="*/ 2147483647 w 20000"/>
                <a:gd name="T21" fmla="*/ 2092794 h 20000"/>
                <a:gd name="T22" fmla="*/ 2147483647 w 20000"/>
                <a:gd name="T23" fmla="*/ 3627334 h 20000"/>
                <a:gd name="T24" fmla="*/ 2147483647 w 20000"/>
                <a:gd name="T25" fmla="*/ 3627334 h 20000"/>
                <a:gd name="T26" fmla="*/ 2147483647 w 20000"/>
                <a:gd name="T27" fmla="*/ 4325118 h 20000"/>
                <a:gd name="T28" fmla="*/ 2147483647 w 20000"/>
                <a:gd name="T29" fmla="*/ 4325118 h 200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000"/>
                <a:gd name="T46" fmla="*/ 0 h 20000"/>
                <a:gd name="T47" fmla="*/ 20000 w 20000"/>
                <a:gd name="T48" fmla="*/ 20000 h 2000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000" h="20000">
                  <a:moveTo>
                    <a:pt x="10333" y="19375"/>
                  </a:moveTo>
                  <a:lnTo>
                    <a:pt x="8667" y="16250"/>
                  </a:lnTo>
                  <a:lnTo>
                    <a:pt x="3500" y="16250"/>
                  </a:lnTo>
                  <a:lnTo>
                    <a:pt x="0" y="16250"/>
                  </a:lnTo>
                  <a:lnTo>
                    <a:pt x="0" y="6875"/>
                  </a:lnTo>
                  <a:lnTo>
                    <a:pt x="3500" y="6875"/>
                  </a:lnTo>
                  <a:lnTo>
                    <a:pt x="4500" y="0"/>
                  </a:lnTo>
                  <a:lnTo>
                    <a:pt x="6167" y="9375"/>
                  </a:lnTo>
                  <a:lnTo>
                    <a:pt x="10333" y="9375"/>
                  </a:lnTo>
                  <a:lnTo>
                    <a:pt x="11333" y="9375"/>
                  </a:lnTo>
                  <a:lnTo>
                    <a:pt x="15500" y="9375"/>
                  </a:lnTo>
                  <a:lnTo>
                    <a:pt x="17167" y="16250"/>
                  </a:lnTo>
                  <a:lnTo>
                    <a:pt x="19833" y="16250"/>
                  </a:lnTo>
                  <a:lnTo>
                    <a:pt x="19833" y="19375"/>
                  </a:lnTo>
                  <a:lnTo>
                    <a:pt x="10333" y="19375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 53">
              <a:extLst>
                <a:ext uri="{FF2B5EF4-FFF2-40B4-BE49-F238E27FC236}">
                  <a16:creationId xmlns:a16="http://schemas.microsoft.com/office/drawing/2014/main" id="{71692B33-2E04-597A-8205-CE66936ED06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932021" y="3204130"/>
              <a:ext cx="43551" cy="41618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0 w 20000"/>
                <a:gd name="T5" fmla="*/ 2147483647 h 20000"/>
                <a:gd name="T6" fmla="*/ 2147483647 w 20000"/>
                <a:gd name="T7" fmla="*/ 0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000"/>
                <a:gd name="T34" fmla="*/ 0 h 20000"/>
                <a:gd name="T35" fmla="*/ 20000 w 20000"/>
                <a:gd name="T36" fmla="*/ 20000 h 200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000" h="20000">
                  <a:moveTo>
                    <a:pt x="10690" y="14138"/>
                  </a:moveTo>
                  <a:lnTo>
                    <a:pt x="5517" y="8966"/>
                  </a:lnTo>
                  <a:lnTo>
                    <a:pt x="0" y="3448"/>
                  </a:lnTo>
                  <a:lnTo>
                    <a:pt x="2069" y="0"/>
                  </a:lnTo>
                  <a:lnTo>
                    <a:pt x="6897" y="5172"/>
                  </a:lnTo>
                  <a:lnTo>
                    <a:pt x="14138" y="5172"/>
                  </a:lnTo>
                  <a:lnTo>
                    <a:pt x="16207" y="14138"/>
                  </a:lnTo>
                  <a:lnTo>
                    <a:pt x="19655" y="17586"/>
                  </a:lnTo>
                  <a:lnTo>
                    <a:pt x="19655" y="19655"/>
                  </a:lnTo>
                  <a:lnTo>
                    <a:pt x="16207" y="19655"/>
                  </a:lnTo>
                  <a:lnTo>
                    <a:pt x="10690" y="14138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 54">
              <a:extLst>
                <a:ext uri="{FF2B5EF4-FFF2-40B4-BE49-F238E27FC236}">
                  <a16:creationId xmlns:a16="http://schemas.microsoft.com/office/drawing/2014/main" id="{F9523760-0E93-6CBB-FE33-70CC4F4872C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12421" y="3192477"/>
              <a:ext cx="23450" cy="13318"/>
            </a:xfrm>
            <a:custGeom>
              <a:avLst/>
              <a:gdLst>
                <a:gd name="T0" fmla="*/ 4325118 w 20000"/>
                <a:gd name="T1" fmla="*/ 1 h 20000"/>
                <a:gd name="T2" fmla="*/ 2092794 w 20000"/>
                <a:gd name="T3" fmla="*/ 1 h 20000"/>
                <a:gd name="T4" fmla="*/ 2092794 w 20000"/>
                <a:gd name="T5" fmla="*/ 1 h 20000"/>
                <a:gd name="T6" fmla="*/ 837099 w 20000"/>
                <a:gd name="T7" fmla="*/ 1 h 20000"/>
                <a:gd name="T8" fmla="*/ 0 w 20000"/>
                <a:gd name="T9" fmla="*/ 1 h 20000"/>
                <a:gd name="T10" fmla="*/ 2929895 w 20000"/>
                <a:gd name="T11" fmla="*/ 0 h 20000"/>
                <a:gd name="T12" fmla="*/ 4325118 w 20000"/>
                <a:gd name="T13" fmla="*/ 1 h 20000"/>
                <a:gd name="T14" fmla="*/ 4325118 w 20000"/>
                <a:gd name="T15" fmla="*/ 1 h 2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0"/>
                <a:gd name="T25" fmla="*/ 0 h 20000"/>
                <a:gd name="T26" fmla="*/ 20000 w 20000"/>
                <a:gd name="T27" fmla="*/ 20000 h 2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0" h="20000">
                  <a:moveTo>
                    <a:pt x="19375" y="18824"/>
                  </a:moveTo>
                  <a:lnTo>
                    <a:pt x="9375" y="18824"/>
                  </a:lnTo>
                  <a:lnTo>
                    <a:pt x="9375" y="5882"/>
                  </a:lnTo>
                  <a:lnTo>
                    <a:pt x="3750" y="18824"/>
                  </a:lnTo>
                  <a:lnTo>
                    <a:pt x="0" y="5882"/>
                  </a:lnTo>
                  <a:lnTo>
                    <a:pt x="13125" y="0"/>
                  </a:lnTo>
                  <a:lnTo>
                    <a:pt x="19375" y="5882"/>
                  </a:lnTo>
                  <a:lnTo>
                    <a:pt x="19375" y="18824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 55">
              <a:extLst>
                <a:ext uri="{FF2B5EF4-FFF2-40B4-BE49-F238E27FC236}">
                  <a16:creationId xmlns:a16="http://schemas.microsoft.com/office/drawing/2014/main" id="{3E77C350-4B34-C212-6D32-735462A87E5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84447" y="3310671"/>
              <a:ext cx="13400" cy="13318"/>
            </a:xfrm>
            <a:custGeom>
              <a:avLst/>
              <a:gdLst>
                <a:gd name="T0" fmla="*/ 0 w 20000"/>
                <a:gd name="T1" fmla="*/ 1 h 20000"/>
                <a:gd name="T2" fmla="*/ 0 w 20000"/>
                <a:gd name="T3" fmla="*/ 1 h 20000"/>
                <a:gd name="T4" fmla="*/ 1 w 20000"/>
                <a:gd name="T5" fmla="*/ 0 h 20000"/>
                <a:gd name="T6" fmla="*/ 1 w 20000"/>
                <a:gd name="T7" fmla="*/ 1 h 20000"/>
                <a:gd name="T8" fmla="*/ 0 w 20000"/>
                <a:gd name="T9" fmla="*/ 1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0" y="19048"/>
                  </a:moveTo>
                  <a:lnTo>
                    <a:pt x="0" y="3810"/>
                  </a:lnTo>
                  <a:lnTo>
                    <a:pt x="18824" y="0"/>
                  </a:lnTo>
                  <a:lnTo>
                    <a:pt x="11765" y="13333"/>
                  </a:lnTo>
                  <a:lnTo>
                    <a:pt x="0" y="19048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 56">
              <a:extLst>
                <a:ext uri="{FF2B5EF4-FFF2-40B4-BE49-F238E27FC236}">
                  <a16:creationId xmlns:a16="http://schemas.microsoft.com/office/drawing/2014/main" id="{A08BB40C-7DCE-38F0-E602-6F48FA3C526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14096" y="3222442"/>
              <a:ext cx="13400" cy="13318"/>
            </a:xfrm>
            <a:custGeom>
              <a:avLst/>
              <a:gdLst>
                <a:gd name="T0" fmla="*/ 1 w 20000"/>
                <a:gd name="T1" fmla="*/ 1 h 20000"/>
                <a:gd name="T2" fmla="*/ 0 w 20000"/>
                <a:gd name="T3" fmla="*/ 1 h 20000"/>
                <a:gd name="T4" fmla="*/ 1 w 20000"/>
                <a:gd name="T5" fmla="*/ 1 h 20000"/>
                <a:gd name="T6" fmla="*/ 0 w 20000"/>
                <a:gd name="T7" fmla="*/ 0 h 20000"/>
                <a:gd name="T8" fmla="*/ 1 w 20000"/>
                <a:gd name="T9" fmla="*/ 1 h 20000"/>
                <a:gd name="T10" fmla="*/ 1 w 20000"/>
                <a:gd name="T11" fmla="*/ 1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8824" y="18824"/>
                  </a:moveTo>
                  <a:lnTo>
                    <a:pt x="0" y="18824"/>
                  </a:lnTo>
                  <a:lnTo>
                    <a:pt x="11765" y="18824"/>
                  </a:lnTo>
                  <a:lnTo>
                    <a:pt x="0" y="0"/>
                  </a:lnTo>
                  <a:lnTo>
                    <a:pt x="11765" y="11765"/>
                  </a:lnTo>
                  <a:lnTo>
                    <a:pt x="18824" y="18824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 57">
              <a:extLst>
                <a:ext uri="{FF2B5EF4-FFF2-40B4-BE49-F238E27FC236}">
                  <a16:creationId xmlns:a16="http://schemas.microsoft.com/office/drawing/2014/main" id="{EC6E9568-1E95-1CD0-5DE1-E3ACF5321D8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9565" y="3024341"/>
              <a:ext cx="8375" cy="11653"/>
            </a:xfrm>
            <a:custGeom>
              <a:avLst/>
              <a:gdLst>
                <a:gd name="T0" fmla="*/ 0 w 20000"/>
                <a:gd name="T1" fmla="*/ 1 h 20000"/>
                <a:gd name="T2" fmla="*/ 0 w 20000"/>
                <a:gd name="T3" fmla="*/ 1 h 20000"/>
                <a:gd name="T4" fmla="*/ 0 w 20000"/>
                <a:gd name="T5" fmla="*/ 1 h 20000"/>
                <a:gd name="T6" fmla="*/ 0 w 20000"/>
                <a:gd name="T7" fmla="*/ 1 h 20000"/>
                <a:gd name="T8" fmla="*/ 0 w 20000"/>
                <a:gd name="T9" fmla="*/ 0 h 20000"/>
                <a:gd name="T10" fmla="*/ 0 w 20000"/>
                <a:gd name="T11" fmla="*/ 1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8182" y="5882"/>
                  </a:moveTo>
                  <a:lnTo>
                    <a:pt x="0" y="5882"/>
                  </a:lnTo>
                  <a:lnTo>
                    <a:pt x="0" y="18824"/>
                  </a:lnTo>
                  <a:lnTo>
                    <a:pt x="0" y="5882"/>
                  </a:lnTo>
                  <a:lnTo>
                    <a:pt x="0" y="0"/>
                  </a:lnTo>
                  <a:lnTo>
                    <a:pt x="18182" y="5882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 58">
              <a:extLst>
                <a:ext uri="{FF2B5EF4-FFF2-40B4-BE49-F238E27FC236}">
                  <a16:creationId xmlns:a16="http://schemas.microsoft.com/office/drawing/2014/main" id="{F19AC3AA-0038-EC49-D165-9BFCE4E21C4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19966" y="2894494"/>
              <a:ext cx="15075" cy="3329"/>
            </a:xfrm>
            <a:custGeom>
              <a:avLst/>
              <a:gdLst>
                <a:gd name="T0" fmla="*/ 15 w 20000"/>
                <a:gd name="T1" fmla="*/ 0 h 20000"/>
                <a:gd name="T2" fmla="*/ 8 w 20000"/>
                <a:gd name="T3" fmla="*/ 0 h 20000"/>
                <a:gd name="T4" fmla="*/ 0 w 20000"/>
                <a:gd name="T5" fmla="*/ 0 h 20000"/>
                <a:gd name="T6" fmla="*/ 15 w 20000"/>
                <a:gd name="T7" fmla="*/ 0 h 20000"/>
                <a:gd name="T8" fmla="*/ 15 w 20000"/>
                <a:gd name="T9" fmla="*/ 0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19091" y="17143"/>
                  </a:moveTo>
                  <a:lnTo>
                    <a:pt x="10000" y="0"/>
                  </a:lnTo>
                  <a:lnTo>
                    <a:pt x="0" y="0"/>
                  </a:lnTo>
                  <a:lnTo>
                    <a:pt x="19091" y="0"/>
                  </a:lnTo>
                  <a:lnTo>
                    <a:pt x="19091" y="17143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 59">
              <a:extLst>
                <a:ext uri="{FF2B5EF4-FFF2-40B4-BE49-F238E27FC236}">
                  <a16:creationId xmlns:a16="http://schemas.microsoft.com/office/drawing/2014/main" id="{DFA25539-EA22-B2A8-7C57-B9A17486751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563503" y="3107577"/>
              <a:ext cx="110551" cy="93224"/>
            </a:xfrm>
            <a:custGeom>
              <a:avLst/>
              <a:gdLst>
                <a:gd name="T0" fmla="*/ 2147483647 w 60"/>
                <a:gd name="T1" fmla="*/ 2147483647 h 51"/>
                <a:gd name="T2" fmla="*/ 2147483647 w 60"/>
                <a:gd name="T3" fmla="*/ 2147483647 h 51"/>
                <a:gd name="T4" fmla="*/ 2147483647 w 60"/>
                <a:gd name="T5" fmla="*/ 2147483647 h 51"/>
                <a:gd name="T6" fmla="*/ 2147483647 w 60"/>
                <a:gd name="T7" fmla="*/ 2147483647 h 51"/>
                <a:gd name="T8" fmla="*/ 2147483647 w 60"/>
                <a:gd name="T9" fmla="*/ 2147483647 h 51"/>
                <a:gd name="T10" fmla="*/ 0 w 60"/>
                <a:gd name="T11" fmla="*/ 2147483647 h 51"/>
                <a:gd name="T12" fmla="*/ 2147483647 w 60"/>
                <a:gd name="T13" fmla="*/ 2147483647 h 51"/>
                <a:gd name="T14" fmla="*/ 2147483647 w 60"/>
                <a:gd name="T15" fmla="*/ 0 h 51"/>
                <a:gd name="T16" fmla="*/ 2147483647 w 60"/>
                <a:gd name="T17" fmla="*/ 2147483647 h 51"/>
                <a:gd name="T18" fmla="*/ 2147483647 w 60"/>
                <a:gd name="T19" fmla="*/ 2147483647 h 51"/>
                <a:gd name="T20" fmla="*/ 2147483647 w 60"/>
                <a:gd name="T21" fmla="*/ 2147483647 h 51"/>
                <a:gd name="T22" fmla="*/ 2147483647 w 60"/>
                <a:gd name="T23" fmla="*/ 2147483647 h 51"/>
                <a:gd name="T24" fmla="*/ 2147483647 w 60"/>
                <a:gd name="T25" fmla="*/ 2147483647 h 51"/>
                <a:gd name="T26" fmla="*/ 2147483647 w 60"/>
                <a:gd name="T27" fmla="*/ 2147483647 h 51"/>
                <a:gd name="T28" fmla="*/ 2147483647 w 60"/>
                <a:gd name="T29" fmla="*/ 2147483647 h 51"/>
                <a:gd name="T30" fmla="*/ 2147483647 w 60"/>
                <a:gd name="T31" fmla="*/ 2147483647 h 51"/>
                <a:gd name="T32" fmla="*/ 2147483647 w 60"/>
                <a:gd name="T33" fmla="*/ 2147483647 h 51"/>
                <a:gd name="T34" fmla="*/ 2147483647 w 60"/>
                <a:gd name="T35" fmla="*/ 2147483647 h 51"/>
                <a:gd name="T36" fmla="*/ 2147483647 w 60"/>
                <a:gd name="T37" fmla="*/ 2147483647 h 5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"/>
                <a:gd name="T58" fmla="*/ 0 h 51"/>
                <a:gd name="T59" fmla="*/ 60 w 60"/>
                <a:gd name="T60" fmla="*/ 51 h 5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" h="51">
                  <a:moveTo>
                    <a:pt x="39" y="40"/>
                  </a:moveTo>
                  <a:lnTo>
                    <a:pt x="28" y="33"/>
                  </a:lnTo>
                  <a:lnTo>
                    <a:pt x="18" y="32"/>
                  </a:lnTo>
                  <a:lnTo>
                    <a:pt x="1" y="26"/>
                  </a:lnTo>
                  <a:lnTo>
                    <a:pt x="1" y="13"/>
                  </a:lnTo>
                  <a:lnTo>
                    <a:pt x="0" y="9"/>
                  </a:lnTo>
                  <a:lnTo>
                    <a:pt x="13" y="1"/>
                  </a:lnTo>
                  <a:lnTo>
                    <a:pt x="24" y="0"/>
                  </a:lnTo>
                  <a:lnTo>
                    <a:pt x="25" y="9"/>
                  </a:lnTo>
                  <a:lnTo>
                    <a:pt x="33" y="13"/>
                  </a:lnTo>
                  <a:lnTo>
                    <a:pt x="36" y="18"/>
                  </a:lnTo>
                  <a:lnTo>
                    <a:pt x="45" y="24"/>
                  </a:lnTo>
                  <a:lnTo>
                    <a:pt x="51" y="33"/>
                  </a:lnTo>
                  <a:lnTo>
                    <a:pt x="60" y="49"/>
                  </a:lnTo>
                  <a:lnTo>
                    <a:pt x="55" y="51"/>
                  </a:lnTo>
                  <a:lnTo>
                    <a:pt x="49" y="49"/>
                  </a:lnTo>
                  <a:lnTo>
                    <a:pt x="43" y="42"/>
                  </a:lnTo>
                  <a:lnTo>
                    <a:pt x="43" y="39"/>
                  </a:lnTo>
                  <a:lnTo>
                    <a:pt x="39" y="4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 60">
              <a:extLst>
                <a:ext uri="{FF2B5EF4-FFF2-40B4-BE49-F238E27FC236}">
                  <a16:creationId xmlns:a16="http://schemas.microsoft.com/office/drawing/2014/main" id="{7D8CFA8F-4F38-1E5B-5219-CEBAE87638B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588628" y="3070953"/>
              <a:ext cx="179227" cy="146494"/>
            </a:xfrm>
            <a:custGeom>
              <a:avLst/>
              <a:gdLst>
                <a:gd name="T0" fmla="*/ 2147483647 w 99"/>
                <a:gd name="T1" fmla="*/ 2147483647 h 80"/>
                <a:gd name="T2" fmla="*/ 2147483647 w 99"/>
                <a:gd name="T3" fmla="*/ 2147483647 h 80"/>
                <a:gd name="T4" fmla="*/ 2147483647 w 99"/>
                <a:gd name="T5" fmla="*/ 2147483647 h 80"/>
                <a:gd name="T6" fmla="*/ 2147483647 w 99"/>
                <a:gd name="T7" fmla="*/ 2147483647 h 80"/>
                <a:gd name="T8" fmla="*/ 2147483647 w 99"/>
                <a:gd name="T9" fmla="*/ 2147483647 h 80"/>
                <a:gd name="T10" fmla="*/ 2147483647 w 99"/>
                <a:gd name="T11" fmla="*/ 2147483647 h 80"/>
                <a:gd name="T12" fmla="*/ 2147483647 w 99"/>
                <a:gd name="T13" fmla="*/ 2147483647 h 80"/>
                <a:gd name="T14" fmla="*/ 2147483647 w 99"/>
                <a:gd name="T15" fmla="*/ 2147483647 h 80"/>
                <a:gd name="T16" fmla="*/ 2147483647 w 99"/>
                <a:gd name="T17" fmla="*/ 2147483647 h 80"/>
                <a:gd name="T18" fmla="*/ 2147483647 w 99"/>
                <a:gd name="T19" fmla="*/ 2147483647 h 80"/>
                <a:gd name="T20" fmla="*/ 2147483647 w 99"/>
                <a:gd name="T21" fmla="*/ 2147483647 h 80"/>
                <a:gd name="T22" fmla="*/ 2147483647 w 99"/>
                <a:gd name="T23" fmla="*/ 2147483647 h 80"/>
                <a:gd name="T24" fmla="*/ 2147483647 w 99"/>
                <a:gd name="T25" fmla="*/ 2147483647 h 80"/>
                <a:gd name="T26" fmla="*/ 2147483647 w 99"/>
                <a:gd name="T27" fmla="*/ 2147483647 h 80"/>
                <a:gd name="T28" fmla="*/ 2147483647 w 99"/>
                <a:gd name="T29" fmla="*/ 2147483647 h 80"/>
                <a:gd name="T30" fmla="*/ 0 w 99"/>
                <a:gd name="T31" fmla="*/ 2147483647 h 80"/>
                <a:gd name="T32" fmla="*/ 2147483647 w 99"/>
                <a:gd name="T33" fmla="*/ 2147483647 h 80"/>
                <a:gd name="T34" fmla="*/ 2147483647 w 99"/>
                <a:gd name="T35" fmla="*/ 2147483647 h 80"/>
                <a:gd name="T36" fmla="*/ 2147483647 w 99"/>
                <a:gd name="T37" fmla="*/ 2147483647 h 80"/>
                <a:gd name="T38" fmla="*/ 2147483647 w 99"/>
                <a:gd name="T39" fmla="*/ 2147483647 h 80"/>
                <a:gd name="T40" fmla="*/ 2147483647 w 99"/>
                <a:gd name="T41" fmla="*/ 2147483647 h 80"/>
                <a:gd name="T42" fmla="*/ 2147483647 w 99"/>
                <a:gd name="T43" fmla="*/ 2147483647 h 80"/>
                <a:gd name="T44" fmla="*/ 2147483647 w 99"/>
                <a:gd name="T45" fmla="*/ 2147483647 h 80"/>
                <a:gd name="T46" fmla="*/ 2147483647 w 99"/>
                <a:gd name="T47" fmla="*/ 2147483647 h 80"/>
                <a:gd name="T48" fmla="*/ 2147483647 w 99"/>
                <a:gd name="T49" fmla="*/ 2147483647 h 80"/>
                <a:gd name="T50" fmla="*/ 2147483647 w 99"/>
                <a:gd name="T51" fmla="*/ 2147483647 h 80"/>
                <a:gd name="T52" fmla="*/ 2147483647 w 99"/>
                <a:gd name="T53" fmla="*/ 2147483647 h 80"/>
                <a:gd name="T54" fmla="*/ 2147483647 w 99"/>
                <a:gd name="T55" fmla="*/ 2147483647 h 80"/>
                <a:gd name="T56" fmla="*/ 2147483647 w 99"/>
                <a:gd name="T57" fmla="*/ 2147483647 h 80"/>
                <a:gd name="T58" fmla="*/ 2147483647 w 99"/>
                <a:gd name="T59" fmla="*/ 0 h 80"/>
                <a:gd name="T60" fmla="*/ 2147483647 w 99"/>
                <a:gd name="T61" fmla="*/ 2147483647 h 80"/>
                <a:gd name="T62" fmla="*/ 2147483647 w 99"/>
                <a:gd name="T63" fmla="*/ 2147483647 h 8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9"/>
                <a:gd name="T97" fmla="*/ 0 h 80"/>
                <a:gd name="T98" fmla="*/ 99 w 99"/>
                <a:gd name="T99" fmla="*/ 80 h 8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9" h="80">
                  <a:moveTo>
                    <a:pt x="63" y="9"/>
                  </a:moveTo>
                  <a:lnTo>
                    <a:pt x="81" y="30"/>
                  </a:lnTo>
                  <a:lnTo>
                    <a:pt x="99" y="37"/>
                  </a:lnTo>
                  <a:lnTo>
                    <a:pt x="81" y="45"/>
                  </a:lnTo>
                  <a:lnTo>
                    <a:pt x="81" y="57"/>
                  </a:lnTo>
                  <a:lnTo>
                    <a:pt x="81" y="63"/>
                  </a:lnTo>
                  <a:lnTo>
                    <a:pt x="77" y="61"/>
                  </a:lnTo>
                  <a:lnTo>
                    <a:pt x="71" y="63"/>
                  </a:lnTo>
                  <a:lnTo>
                    <a:pt x="77" y="80"/>
                  </a:lnTo>
                  <a:lnTo>
                    <a:pt x="66" y="78"/>
                  </a:lnTo>
                  <a:lnTo>
                    <a:pt x="63" y="68"/>
                  </a:lnTo>
                  <a:lnTo>
                    <a:pt x="36" y="74"/>
                  </a:lnTo>
                  <a:lnTo>
                    <a:pt x="30" y="74"/>
                  </a:lnTo>
                  <a:lnTo>
                    <a:pt x="20" y="68"/>
                  </a:lnTo>
                  <a:lnTo>
                    <a:pt x="11" y="63"/>
                  </a:lnTo>
                  <a:lnTo>
                    <a:pt x="0" y="51"/>
                  </a:lnTo>
                  <a:lnTo>
                    <a:pt x="15" y="53"/>
                  </a:lnTo>
                  <a:lnTo>
                    <a:pt x="26" y="57"/>
                  </a:lnTo>
                  <a:lnTo>
                    <a:pt x="32" y="66"/>
                  </a:lnTo>
                  <a:lnTo>
                    <a:pt x="45" y="75"/>
                  </a:lnTo>
                  <a:lnTo>
                    <a:pt x="47" y="71"/>
                  </a:lnTo>
                  <a:lnTo>
                    <a:pt x="39" y="53"/>
                  </a:lnTo>
                  <a:lnTo>
                    <a:pt x="26" y="39"/>
                  </a:lnTo>
                  <a:lnTo>
                    <a:pt x="35" y="45"/>
                  </a:lnTo>
                  <a:lnTo>
                    <a:pt x="21" y="35"/>
                  </a:lnTo>
                  <a:lnTo>
                    <a:pt x="14" y="29"/>
                  </a:lnTo>
                  <a:lnTo>
                    <a:pt x="11" y="23"/>
                  </a:lnTo>
                  <a:lnTo>
                    <a:pt x="18" y="15"/>
                  </a:lnTo>
                  <a:lnTo>
                    <a:pt x="36" y="6"/>
                  </a:lnTo>
                  <a:lnTo>
                    <a:pt x="20" y="0"/>
                  </a:lnTo>
                  <a:lnTo>
                    <a:pt x="51" y="16"/>
                  </a:lnTo>
                  <a:lnTo>
                    <a:pt x="63" y="9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 61">
              <a:extLst>
                <a:ext uri="{FF2B5EF4-FFF2-40B4-BE49-F238E27FC236}">
                  <a16:creationId xmlns:a16="http://schemas.microsoft.com/office/drawing/2014/main" id="{8E972FF2-C751-3CB4-415A-758A38C0FD7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900195" y="2489970"/>
              <a:ext cx="281403" cy="231394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0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0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0000"/>
                <a:gd name="T82" fmla="*/ 0 h 20000"/>
                <a:gd name="T83" fmla="*/ 20000 w 20000"/>
                <a:gd name="T84" fmla="*/ 20000 h 2000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0000" h="20000">
                  <a:moveTo>
                    <a:pt x="1902" y="18044"/>
                  </a:moveTo>
                  <a:lnTo>
                    <a:pt x="1337" y="16025"/>
                  </a:lnTo>
                  <a:lnTo>
                    <a:pt x="0" y="14385"/>
                  </a:lnTo>
                  <a:lnTo>
                    <a:pt x="1902" y="13123"/>
                  </a:lnTo>
                  <a:lnTo>
                    <a:pt x="1337" y="11104"/>
                  </a:lnTo>
                  <a:lnTo>
                    <a:pt x="514" y="9148"/>
                  </a:lnTo>
                  <a:lnTo>
                    <a:pt x="3445" y="7508"/>
                  </a:lnTo>
                  <a:lnTo>
                    <a:pt x="5347" y="5237"/>
                  </a:lnTo>
                  <a:lnTo>
                    <a:pt x="5861" y="1956"/>
                  </a:lnTo>
                  <a:lnTo>
                    <a:pt x="9049" y="631"/>
                  </a:lnTo>
                  <a:lnTo>
                    <a:pt x="10129" y="0"/>
                  </a:lnTo>
                  <a:lnTo>
                    <a:pt x="15681" y="1009"/>
                  </a:lnTo>
                  <a:lnTo>
                    <a:pt x="17326" y="6877"/>
                  </a:lnTo>
                  <a:lnTo>
                    <a:pt x="19177" y="9148"/>
                  </a:lnTo>
                  <a:lnTo>
                    <a:pt x="19949" y="12744"/>
                  </a:lnTo>
                  <a:lnTo>
                    <a:pt x="18098" y="11735"/>
                  </a:lnTo>
                  <a:lnTo>
                    <a:pt x="17326" y="12114"/>
                  </a:lnTo>
                  <a:lnTo>
                    <a:pt x="18612" y="15331"/>
                  </a:lnTo>
                  <a:lnTo>
                    <a:pt x="18098" y="18675"/>
                  </a:lnTo>
                  <a:lnTo>
                    <a:pt x="16504" y="18675"/>
                  </a:lnTo>
                  <a:lnTo>
                    <a:pt x="15681" y="19621"/>
                  </a:lnTo>
                  <a:lnTo>
                    <a:pt x="15681" y="19937"/>
                  </a:lnTo>
                  <a:lnTo>
                    <a:pt x="11671" y="18927"/>
                  </a:lnTo>
                  <a:lnTo>
                    <a:pt x="11671" y="18044"/>
                  </a:lnTo>
                  <a:lnTo>
                    <a:pt x="3445" y="18675"/>
                  </a:lnTo>
                  <a:lnTo>
                    <a:pt x="2674" y="18044"/>
                  </a:lnTo>
                  <a:lnTo>
                    <a:pt x="1902" y="18044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 62">
              <a:extLst>
                <a:ext uri="{FF2B5EF4-FFF2-40B4-BE49-F238E27FC236}">
                  <a16:creationId xmlns:a16="http://schemas.microsoft.com/office/drawing/2014/main" id="{F7AC8259-0B5D-9996-7026-9AF6BFB13E6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873394" y="2313511"/>
              <a:ext cx="130652" cy="101547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0 w 20000"/>
                <a:gd name="T9" fmla="*/ 2147483647 h 20000"/>
                <a:gd name="T10" fmla="*/ 2147483647 w 20000"/>
                <a:gd name="T11" fmla="*/ 0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0000"/>
                <a:gd name="T43" fmla="*/ 0 h 20000"/>
                <a:gd name="T44" fmla="*/ 20000 w 20000"/>
                <a:gd name="T45" fmla="*/ 20000 h 200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0000" h="20000">
                  <a:moveTo>
                    <a:pt x="4633" y="18235"/>
                  </a:moveTo>
                  <a:lnTo>
                    <a:pt x="4633" y="13824"/>
                  </a:lnTo>
                  <a:lnTo>
                    <a:pt x="3503" y="15294"/>
                  </a:lnTo>
                  <a:lnTo>
                    <a:pt x="1130" y="9853"/>
                  </a:lnTo>
                  <a:lnTo>
                    <a:pt x="0" y="5441"/>
                  </a:lnTo>
                  <a:lnTo>
                    <a:pt x="10621" y="0"/>
                  </a:lnTo>
                  <a:lnTo>
                    <a:pt x="16384" y="1471"/>
                  </a:lnTo>
                  <a:lnTo>
                    <a:pt x="15254" y="2353"/>
                  </a:lnTo>
                  <a:lnTo>
                    <a:pt x="16949" y="7500"/>
                  </a:lnTo>
                  <a:lnTo>
                    <a:pt x="16949" y="11471"/>
                  </a:lnTo>
                  <a:lnTo>
                    <a:pt x="19887" y="17500"/>
                  </a:lnTo>
                  <a:lnTo>
                    <a:pt x="15254" y="19853"/>
                  </a:lnTo>
                  <a:lnTo>
                    <a:pt x="8814" y="18235"/>
                  </a:lnTo>
                  <a:lnTo>
                    <a:pt x="4633" y="18235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 63">
              <a:extLst>
                <a:ext uri="{FF2B5EF4-FFF2-40B4-BE49-F238E27FC236}">
                  <a16:creationId xmlns:a16="http://schemas.microsoft.com/office/drawing/2014/main" id="{3756983A-896F-F1C7-785B-E9718F7EC44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444577" y="3035995"/>
              <a:ext cx="214403" cy="88229"/>
            </a:xfrm>
            <a:custGeom>
              <a:avLst/>
              <a:gdLst>
                <a:gd name="T0" fmla="*/ 2147483647 w 117"/>
                <a:gd name="T1" fmla="*/ 2147483647 h 48"/>
                <a:gd name="T2" fmla="*/ 2147483647 w 117"/>
                <a:gd name="T3" fmla="*/ 2147483647 h 48"/>
                <a:gd name="T4" fmla="*/ 2147483647 w 117"/>
                <a:gd name="T5" fmla="*/ 2147483647 h 48"/>
                <a:gd name="T6" fmla="*/ 2147483647 w 117"/>
                <a:gd name="T7" fmla="*/ 2147483647 h 48"/>
                <a:gd name="T8" fmla="*/ 2147483647 w 117"/>
                <a:gd name="T9" fmla="*/ 2147483647 h 48"/>
                <a:gd name="T10" fmla="*/ 2147483647 w 117"/>
                <a:gd name="T11" fmla="*/ 2147483647 h 48"/>
                <a:gd name="T12" fmla="*/ 2147483647 w 117"/>
                <a:gd name="T13" fmla="*/ 2147483647 h 48"/>
                <a:gd name="T14" fmla="*/ 0 w 117"/>
                <a:gd name="T15" fmla="*/ 0 h 48"/>
                <a:gd name="T16" fmla="*/ 2147483647 w 117"/>
                <a:gd name="T17" fmla="*/ 2147483647 h 48"/>
                <a:gd name="T18" fmla="*/ 2147483647 w 117"/>
                <a:gd name="T19" fmla="*/ 2147483647 h 48"/>
                <a:gd name="T20" fmla="*/ 2147483647 w 117"/>
                <a:gd name="T21" fmla="*/ 2147483647 h 48"/>
                <a:gd name="T22" fmla="*/ 2147483647 w 117"/>
                <a:gd name="T23" fmla="*/ 2147483647 h 48"/>
                <a:gd name="T24" fmla="*/ 2147483647 w 117"/>
                <a:gd name="T25" fmla="*/ 2147483647 h 48"/>
                <a:gd name="T26" fmla="*/ 2147483647 w 117"/>
                <a:gd name="T27" fmla="*/ 2147483647 h 48"/>
                <a:gd name="T28" fmla="*/ 2147483647 w 117"/>
                <a:gd name="T29" fmla="*/ 2147483647 h 48"/>
                <a:gd name="T30" fmla="*/ 2147483647 w 117"/>
                <a:gd name="T31" fmla="*/ 2147483647 h 48"/>
                <a:gd name="T32" fmla="*/ 2147483647 w 117"/>
                <a:gd name="T33" fmla="*/ 2147483647 h 48"/>
                <a:gd name="T34" fmla="*/ 2147483647 w 117"/>
                <a:gd name="T35" fmla="*/ 2147483647 h 48"/>
                <a:gd name="T36" fmla="*/ 2147483647 w 117"/>
                <a:gd name="T37" fmla="*/ 2147483647 h 48"/>
                <a:gd name="T38" fmla="*/ 2147483647 w 117"/>
                <a:gd name="T39" fmla="*/ 2147483647 h 48"/>
                <a:gd name="T40" fmla="*/ 2147483647 w 117"/>
                <a:gd name="T41" fmla="*/ 2147483647 h 48"/>
                <a:gd name="T42" fmla="*/ 2147483647 w 117"/>
                <a:gd name="T43" fmla="*/ 2147483647 h 48"/>
                <a:gd name="T44" fmla="*/ 2147483647 w 117"/>
                <a:gd name="T45" fmla="*/ 2147483647 h 48"/>
                <a:gd name="T46" fmla="*/ 2147483647 w 117"/>
                <a:gd name="T47" fmla="*/ 2147483647 h 48"/>
                <a:gd name="T48" fmla="*/ 2147483647 w 117"/>
                <a:gd name="T49" fmla="*/ 2147483647 h 48"/>
                <a:gd name="T50" fmla="*/ 2147483647 w 117"/>
                <a:gd name="T51" fmla="*/ 2147483647 h 48"/>
                <a:gd name="T52" fmla="*/ 2147483647 w 117"/>
                <a:gd name="T53" fmla="*/ 2147483647 h 48"/>
                <a:gd name="T54" fmla="*/ 2147483647 w 117"/>
                <a:gd name="T55" fmla="*/ 2147483647 h 4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7"/>
                <a:gd name="T85" fmla="*/ 0 h 48"/>
                <a:gd name="T86" fmla="*/ 117 w 117"/>
                <a:gd name="T87" fmla="*/ 48 h 4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7" h="48">
                  <a:moveTo>
                    <a:pt x="63" y="42"/>
                  </a:moveTo>
                  <a:lnTo>
                    <a:pt x="50" y="32"/>
                  </a:lnTo>
                  <a:lnTo>
                    <a:pt x="38" y="33"/>
                  </a:lnTo>
                  <a:lnTo>
                    <a:pt x="25" y="36"/>
                  </a:lnTo>
                  <a:lnTo>
                    <a:pt x="25" y="22"/>
                  </a:lnTo>
                  <a:lnTo>
                    <a:pt x="21" y="13"/>
                  </a:lnTo>
                  <a:lnTo>
                    <a:pt x="12" y="6"/>
                  </a:lnTo>
                  <a:lnTo>
                    <a:pt x="0" y="0"/>
                  </a:lnTo>
                  <a:lnTo>
                    <a:pt x="11" y="1"/>
                  </a:lnTo>
                  <a:lnTo>
                    <a:pt x="33" y="9"/>
                  </a:lnTo>
                  <a:lnTo>
                    <a:pt x="47" y="6"/>
                  </a:lnTo>
                  <a:lnTo>
                    <a:pt x="54" y="6"/>
                  </a:lnTo>
                  <a:lnTo>
                    <a:pt x="53" y="7"/>
                  </a:lnTo>
                  <a:lnTo>
                    <a:pt x="62" y="9"/>
                  </a:lnTo>
                  <a:lnTo>
                    <a:pt x="71" y="6"/>
                  </a:lnTo>
                  <a:lnTo>
                    <a:pt x="92" y="6"/>
                  </a:lnTo>
                  <a:lnTo>
                    <a:pt x="81" y="6"/>
                  </a:lnTo>
                  <a:lnTo>
                    <a:pt x="99" y="15"/>
                  </a:lnTo>
                  <a:lnTo>
                    <a:pt x="98" y="24"/>
                  </a:lnTo>
                  <a:lnTo>
                    <a:pt x="116" y="30"/>
                  </a:lnTo>
                  <a:lnTo>
                    <a:pt x="110" y="30"/>
                  </a:lnTo>
                  <a:lnTo>
                    <a:pt x="117" y="39"/>
                  </a:lnTo>
                  <a:lnTo>
                    <a:pt x="101" y="37"/>
                  </a:lnTo>
                  <a:lnTo>
                    <a:pt x="93" y="42"/>
                  </a:lnTo>
                  <a:lnTo>
                    <a:pt x="86" y="40"/>
                  </a:lnTo>
                  <a:lnTo>
                    <a:pt x="74" y="42"/>
                  </a:lnTo>
                  <a:lnTo>
                    <a:pt x="66" y="48"/>
                  </a:lnTo>
                  <a:lnTo>
                    <a:pt x="63" y="42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 64">
              <a:extLst>
                <a:ext uri="{FF2B5EF4-FFF2-40B4-BE49-F238E27FC236}">
                  <a16:creationId xmlns:a16="http://schemas.microsoft.com/office/drawing/2014/main" id="{5FDF3408-81EE-4B86-2775-5972D73AFA0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816444" y="2401740"/>
              <a:ext cx="239528" cy="113200"/>
            </a:xfrm>
            <a:custGeom>
              <a:avLst/>
              <a:gdLst>
                <a:gd name="T0" fmla="*/ 0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0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0 w 20000"/>
                <a:gd name="T41" fmla="*/ 2147483647 h 200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000"/>
                <a:gd name="T64" fmla="*/ 0 h 20000"/>
                <a:gd name="T65" fmla="*/ 20000 w 20000"/>
                <a:gd name="T66" fmla="*/ 20000 h 2000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000" h="20000">
                  <a:moveTo>
                    <a:pt x="0" y="13846"/>
                  </a:moveTo>
                  <a:lnTo>
                    <a:pt x="976" y="5256"/>
                  </a:lnTo>
                  <a:lnTo>
                    <a:pt x="3476" y="513"/>
                  </a:lnTo>
                  <a:lnTo>
                    <a:pt x="5671" y="7308"/>
                  </a:lnTo>
                  <a:lnTo>
                    <a:pt x="6585" y="7308"/>
                  </a:lnTo>
                  <a:lnTo>
                    <a:pt x="7561" y="6026"/>
                  </a:lnTo>
                  <a:lnTo>
                    <a:pt x="7561" y="513"/>
                  </a:lnTo>
                  <a:lnTo>
                    <a:pt x="9817" y="513"/>
                  </a:lnTo>
                  <a:lnTo>
                    <a:pt x="13293" y="2051"/>
                  </a:lnTo>
                  <a:lnTo>
                    <a:pt x="15793" y="0"/>
                  </a:lnTo>
                  <a:lnTo>
                    <a:pt x="17683" y="513"/>
                  </a:lnTo>
                  <a:lnTo>
                    <a:pt x="19939" y="6026"/>
                  </a:lnTo>
                  <a:lnTo>
                    <a:pt x="18963" y="15897"/>
                  </a:lnTo>
                  <a:lnTo>
                    <a:pt x="17683" y="17179"/>
                  </a:lnTo>
                  <a:lnTo>
                    <a:pt x="13902" y="19872"/>
                  </a:lnTo>
                  <a:lnTo>
                    <a:pt x="12683" y="17821"/>
                  </a:lnTo>
                  <a:lnTo>
                    <a:pt x="11707" y="17179"/>
                  </a:lnTo>
                  <a:lnTo>
                    <a:pt x="10122" y="14615"/>
                  </a:lnTo>
                  <a:lnTo>
                    <a:pt x="6585" y="12564"/>
                  </a:lnTo>
                  <a:lnTo>
                    <a:pt x="4085" y="12564"/>
                  </a:lnTo>
                  <a:lnTo>
                    <a:pt x="0" y="13846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 65">
              <a:extLst>
                <a:ext uri="{FF2B5EF4-FFF2-40B4-BE49-F238E27FC236}">
                  <a16:creationId xmlns:a16="http://schemas.microsoft.com/office/drawing/2014/main" id="{7018E457-401F-0726-6A70-4339F9693A6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89643" y="2473323"/>
              <a:ext cx="194302" cy="124853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0 w 20000"/>
                <a:gd name="T5" fmla="*/ 2147483647 h 20000"/>
                <a:gd name="T6" fmla="*/ 2147483647 w 20000"/>
                <a:gd name="T7" fmla="*/ 2147483647 h 20000"/>
                <a:gd name="T8" fmla="*/ 0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0 h 20000"/>
                <a:gd name="T18" fmla="*/ 2147483647 w 20000"/>
                <a:gd name="T19" fmla="*/ 0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000"/>
                <a:gd name="T52" fmla="*/ 0 h 20000"/>
                <a:gd name="T53" fmla="*/ 20000 w 20000"/>
                <a:gd name="T54" fmla="*/ 20000 h 2000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000" h="20000">
                  <a:moveTo>
                    <a:pt x="12075" y="19884"/>
                  </a:moveTo>
                  <a:lnTo>
                    <a:pt x="10189" y="14419"/>
                  </a:lnTo>
                  <a:lnTo>
                    <a:pt x="0" y="14419"/>
                  </a:lnTo>
                  <a:lnTo>
                    <a:pt x="2038" y="12558"/>
                  </a:lnTo>
                  <a:lnTo>
                    <a:pt x="0" y="13953"/>
                  </a:lnTo>
                  <a:lnTo>
                    <a:pt x="830" y="12093"/>
                  </a:lnTo>
                  <a:lnTo>
                    <a:pt x="4679" y="12093"/>
                  </a:lnTo>
                  <a:lnTo>
                    <a:pt x="2792" y="1163"/>
                  </a:lnTo>
                  <a:lnTo>
                    <a:pt x="7849" y="0"/>
                  </a:lnTo>
                  <a:lnTo>
                    <a:pt x="10943" y="0"/>
                  </a:lnTo>
                  <a:lnTo>
                    <a:pt x="15321" y="1860"/>
                  </a:lnTo>
                  <a:lnTo>
                    <a:pt x="17208" y="4186"/>
                  </a:lnTo>
                  <a:lnTo>
                    <a:pt x="18415" y="4767"/>
                  </a:lnTo>
                  <a:lnTo>
                    <a:pt x="19925" y="6628"/>
                  </a:lnTo>
                  <a:lnTo>
                    <a:pt x="19170" y="12558"/>
                  </a:lnTo>
                  <a:lnTo>
                    <a:pt x="16377" y="16860"/>
                  </a:lnTo>
                  <a:lnTo>
                    <a:pt x="12075" y="19884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 66">
              <a:extLst>
                <a:ext uri="{FF2B5EF4-FFF2-40B4-BE49-F238E27FC236}">
                  <a16:creationId xmlns:a16="http://schemas.microsoft.com/office/drawing/2014/main" id="{FC16FD03-253D-DBF6-7B1B-0D539742E2B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27496" y="2837894"/>
              <a:ext cx="107201" cy="109871"/>
            </a:xfrm>
            <a:custGeom>
              <a:avLst/>
              <a:gdLst>
                <a:gd name="T0" fmla="*/ 0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0 w 20000"/>
                <a:gd name="T23" fmla="*/ 0 h 200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000"/>
                <a:gd name="T37" fmla="*/ 0 h 20000"/>
                <a:gd name="T38" fmla="*/ 20000 w 20000"/>
                <a:gd name="T39" fmla="*/ 20000 h 200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000" h="20000">
                  <a:moveTo>
                    <a:pt x="0" y="0"/>
                  </a:moveTo>
                  <a:lnTo>
                    <a:pt x="6986" y="2105"/>
                  </a:lnTo>
                  <a:lnTo>
                    <a:pt x="10685" y="2105"/>
                  </a:lnTo>
                  <a:lnTo>
                    <a:pt x="14247" y="7500"/>
                  </a:lnTo>
                  <a:lnTo>
                    <a:pt x="14932" y="10263"/>
                  </a:lnTo>
                  <a:lnTo>
                    <a:pt x="19863" y="13684"/>
                  </a:lnTo>
                  <a:lnTo>
                    <a:pt x="12877" y="14474"/>
                  </a:lnTo>
                  <a:lnTo>
                    <a:pt x="10685" y="16447"/>
                  </a:lnTo>
                  <a:lnTo>
                    <a:pt x="8493" y="19868"/>
                  </a:lnTo>
                  <a:lnTo>
                    <a:pt x="6986" y="8947"/>
                  </a:lnTo>
                  <a:lnTo>
                    <a:pt x="6438" y="89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 67">
              <a:extLst>
                <a:ext uri="{FF2B5EF4-FFF2-40B4-BE49-F238E27FC236}">
                  <a16:creationId xmlns:a16="http://schemas.microsoft.com/office/drawing/2014/main" id="{4751CE43-303B-5BF4-2252-9AD79F476FE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953795" y="966761"/>
              <a:ext cx="4083699" cy="2134157"/>
            </a:xfrm>
            <a:custGeom>
              <a:avLst/>
              <a:gdLst>
                <a:gd name="T0" fmla="*/ 2147483647 w 2239"/>
                <a:gd name="T1" fmla="*/ 2147483647 h 1171"/>
                <a:gd name="T2" fmla="*/ 2147483647 w 2239"/>
                <a:gd name="T3" fmla="*/ 2147483647 h 1171"/>
                <a:gd name="T4" fmla="*/ 2147483647 w 2239"/>
                <a:gd name="T5" fmla="*/ 2147483647 h 1171"/>
                <a:gd name="T6" fmla="*/ 2147483647 w 2239"/>
                <a:gd name="T7" fmla="*/ 2147483647 h 1171"/>
                <a:gd name="T8" fmla="*/ 2147483647 w 2239"/>
                <a:gd name="T9" fmla="*/ 2147483647 h 1171"/>
                <a:gd name="T10" fmla="*/ 2147483647 w 2239"/>
                <a:gd name="T11" fmla="*/ 2147483647 h 1171"/>
                <a:gd name="T12" fmla="*/ 2147483647 w 2239"/>
                <a:gd name="T13" fmla="*/ 2147483647 h 1171"/>
                <a:gd name="T14" fmla="*/ 2147483647 w 2239"/>
                <a:gd name="T15" fmla="*/ 2147483647 h 1171"/>
                <a:gd name="T16" fmla="*/ 2147483647 w 2239"/>
                <a:gd name="T17" fmla="*/ 2147483647 h 1171"/>
                <a:gd name="T18" fmla="*/ 2147483647 w 2239"/>
                <a:gd name="T19" fmla="*/ 2147483647 h 1171"/>
                <a:gd name="T20" fmla="*/ 2147483647 w 2239"/>
                <a:gd name="T21" fmla="*/ 2147483647 h 1171"/>
                <a:gd name="T22" fmla="*/ 2147483647 w 2239"/>
                <a:gd name="T23" fmla="*/ 2147483647 h 1171"/>
                <a:gd name="T24" fmla="*/ 2147483647 w 2239"/>
                <a:gd name="T25" fmla="*/ 2147483647 h 1171"/>
                <a:gd name="T26" fmla="*/ 2147483647 w 2239"/>
                <a:gd name="T27" fmla="*/ 2147483647 h 1171"/>
                <a:gd name="T28" fmla="*/ 2147483647 w 2239"/>
                <a:gd name="T29" fmla="*/ 2147483647 h 1171"/>
                <a:gd name="T30" fmla="*/ 2147483647 w 2239"/>
                <a:gd name="T31" fmla="*/ 2147483647 h 1171"/>
                <a:gd name="T32" fmla="*/ 2147483647 w 2239"/>
                <a:gd name="T33" fmla="*/ 2147483647 h 1171"/>
                <a:gd name="T34" fmla="*/ 2147483647 w 2239"/>
                <a:gd name="T35" fmla="*/ 2147483647 h 1171"/>
                <a:gd name="T36" fmla="*/ 2147483647 w 2239"/>
                <a:gd name="T37" fmla="*/ 2147483647 h 1171"/>
                <a:gd name="T38" fmla="*/ 2147483647 w 2239"/>
                <a:gd name="T39" fmla="*/ 2147483647 h 1171"/>
                <a:gd name="T40" fmla="*/ 2147483647 w 2239"/>
                <a:gd name="T41" fmla="*/ 2147483647 h 1171"/>
                <a:gd name="T42" fmla="*/ 2147483647 w 2239"/>
                <a:gd name="T43" fmla="*/ 2147483647 h 1171"/>
                <a:gd name="T44" fmla="*/ 2147483647 w 2239"/>
                <a:gd name="T45" fmla="*/ 2147483647 h 1171"/>
                <a:gd name="T46" fmla="*/ 2147483647 w 2239"/>
                <a:gd name="T47" fmla="*/ 2147483647 h 1171"/>
                <a:gd name="T48" fmla="*/ 2147483647 w 2239"/>
                <a:gd name="T49" fmla="*/ 2147483647 h 1171"/>
                <a:gd name="T50" fmla="*/ 2147483647 w 2239"/>
                <a:gd name="T51" fmla="*/ 2147483647 h 1171"/>
                <a:gd name="T52" fmla="*/ 2147483647 w 2239"/>
                <a:gd name="T53" fmla="*/ 2147483647 h 1171"/>
                <a:gd name="T54" fmla="*/ 2147483647 w 2239"/>
                <a:gd name="T55" fmla="*/ 2147483647 h 1171"/>
                <a:gd name="T56" fmla="*/ 2147483647 w 2239"/>
                <a:gd name="T57" fmla="*/ 2147483647 h 1171"/>
                <a:gd name="T58" fmla="*/ 2147483647 w 2239"/>
                <a:gd name="T59" fmla="*/ 2147483647 h 1171"/>
                <a:gd name="T60" fmla="*/ 2147483647 w 2239"/>
                <a:gd name="T61" fmla="*/ 2147483647 h 1171"/>
                <a:gd name="T62" fmla="*/ 2147483647 w 2239"/>
                <a:gd name="T63" fmla="*/ 2147483647 h 1171"/>
                <a:gd name="T64" fmla="*/ 2147483647 w 2239"/>
                <a:gd name="T65" fmla="*/ 2147483647 h 1171"/>
                <a:gd name="T66" fmla="*/ 2147483647 w 2239"/>
                <a:gd name="T67" fmla="*/ 2147483647 h 1171"/>
                <a:gd name="T68" fmla="*/ 2147483647 w 2239"/>
                <a:gd name="T69" fmla="*/ 2147483647 h 1171"/>
                <a:gd name="T70" fmla="*/ 2147483647 w 2239"/>
                <a:gd name="T71" fmla="*/ 2147483647 h 1171"/>
                <a:gd name="T72" fmla="*/ 2147483647 w 2239"/>
                <a:gd name="T73" fmla="*/ 2147483647 h 1171"/>
                <a:gd name="T74" fmla="*/ 2147483647 w 2239"/>
                <a:gd name="T75" fmla="*/ 2147483647 h 1171"/>
                <a:gd name="T76" fmla="*/ 2147483647 w 2239"/>
                <a:gd name="T77" fmla="*/ 2147483647 h 1171"/>
                <a:gd name="T78" fmla="*/ 2147483647 w 2239"/>
                <a:gd name="T79" fmla="*/ 2147483647 h 1171"/>
                <a:gd name="T80" fmla="*/ 2147483647 w 2239"/>
                <a:gd name="T81" fmla="*/ 2147483647 h 1171"/>
                <a:gd name="T82" fmla="*/ 2147483647 w 2239"/>
                <a:gd name="T83" fmla="*/ 2147483647 h 1171"/>
                <a:gd name="T84" fmla="*/ 2147483647 w 2239"/>
                <a:gd name="T85" fmla="*/ 2147483647 h 1171"/>
                <a:gd name="T86" fmla="*/ 2147483647 w 2239"/>
                <a:gd name="T87" fmla="*/ 2147483647 h 1171"/>
                <a:gd name="T88" fmla="*/ 2147483647 w 2239"/>
                <a:gd name="T89" fmla="*/ 2147483647 h 1171"/>
                <a:gd name="T90" fmla="*/ 2147483647 w 2239"/>
                <a:gd name="T91" fmla="*/ 2147483647 h 1171"/>
                <a:gd name="T92" fmla="*/ 2147483647 w 2239"/>
                <a:gd name="T93" fmla="*/ 2147483647 h 1171"/>
                <a:gd name="T94" fmla="*/ 2147483647 w 2239"/>
                <a:gd name="T95" fmla="*/ 2147483647 h 1171"/>
                <a:gd name="T96" fmla="*/ 2147483647 w 2239"/>
                <a:gd name="T97" fmla="*/ 2147483647 h 1171"/>
                <a:gd name="T98" fmla="*/ 2147483647 w 2239"/>
                <a:gd name="T99" fmla="*/ 2147483647 h 1171"/>
                <a:gd name="T100" fmla="*/ 2147483647 w 2239"/>
                <a:gd name="T101" fmla="*/ 2147483647 h 1171"/>
                <a:gd name="T102" fmla="*/ 2147483647 w 2239"/>
                <a:gd name="T103" fmla="*/ 2147483647 h 1171"/>
                <a:gd name="T104" fmla="*/ 2147483647 w 2239"/>
                <a:gd name="T105" fmla="*/ 2147483647 h 1171"/>
                <a:gd name="T106" fmla="*/ 2147483647 w 2239"/>
                <a:gd name="T107" fmla="*/ 2147483647 h 1171"/>
                <a:gd name="T108" fmla="*/ 2147483647 w 2239"/>
                <a:gd name="T109" fmla="*/ 2147483647 h 1171"/>
                <a:gd name="T110" fmla="*/ 2147483647 w 2239"/>
                <a:gd name="T111" fmla="*/ 2147483647 h 1171"/>
                <a:gd name="T112" fmla="*/ 2147483647 w 2239"/>
                <a:gd name="T113" fmla="*/ 2147483647 h 1171"/>
                <a:gd name="T114" fmla="*/ 2147483647 w 2239"/>
                <a:gd name="T115" fmla="*/ 2147483647 h 1171"/>
                <a:gd name="T116" fmla="*/ 2147483647 w 2239"/>
                <a:gd name="T117" fmla="*/ 2147483647 h 117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239"/>
                <a:gd name="T178" fmla="*/ 0 h 1171"/>
                <a:gd name="T179" fmla="*/ 2239 w 2239"/>
                <a:gd name="T180" fmla="*/ 1171 h 117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239" h="1171">
                  <a:moveTo>
                    <a:pt x="16" y="451"/>
                  </a:moveTo>
                  <a:lnTo>
                    <a:pt x="23" y="451"/>
                  </a:lnTo>
                  <a:lnTo>
                    <a:pt x="31" y="451"/>
                  </a:lnTo>
                  <a:lnTo>
                    <a:pt x="27" y="449"/>
                  </a:lnTo>
                  <a:lnTo>
                    <a:pt x="58" y="449"/>
                  </a:lnTo>
                  <a:lnTo>
                    <a:pt x="48" y="451"/>
                  </a:lnTo>
                  <a:lnTo>
                    <a:pt x="64" y="455"/>
                  </a:lnTo>
                  <a:lnTo>
                    <a:pt x="64" y="466"/>
                  </a:lnTo>
                  <a:lnTo>
                    <a:pt x="66" y="458"/>
                  </a:lnTo>
                  <a:lnTo>
                    <a:pt x="93" y="458"/>
                  </a:lnTo>
                  <a:lnTo>
                    <a:pt x="164" y="484"/>
                  </a:lnTo>
                  <a:lnTo>
                    <a:pt x="190" y="509"/>
                  </a:lnTo>
                  <a:lnTo>
                    <a:pt x="174" y="532"/>
                  </a:lnTo>
                  <a:lnTo>
                    <a:pt x="151" y="542"/>
                  </a:lnTo>
                  <a:lnTo>
                    <a:pt x="58" y="515"/>
                  </a:lnTo>
                  <a:lnTo>
                    <a:pt x="104" y="553"/>
                  </a:lnTo>
                  <a:lnTo>
                    <a:pt x="101" y="569"/>
                  </a:lnTo>
                  <a:lnTo>
                    <a:pt x="110" y="596"/>
                  </a:lnTo>
                  <a:lnTo>
                    <a:pt x="151" y="613"/>
                  </a:lnTo>
                  <a:lnTo>
                    <a:pt x="162" y="609"/>
                  </a:lnTo>
                  <a:lnTo>
                    <a:pt x="153" y="596"/>
                  </a:lnTo>
                  <a:lnTo>
                    <a:pt x="145" y="592"/>
                  </a:lnTo>
                  <a:lnTo>
                    <a:pt x="130" y="580"/>
                  </a:lnTo>
                  <a:lnTo>
                    <a:pt x="136" y="569"/>
                  </a:lnTo>
                  <a:lnTo>
                    <a:pt x="157" y="580"/>
                  </a:lnTo>
                  <a:lnTo>
                    <a:pt x="157" y="585"/>
                  </a:lnTo>
                  <a:lnTo>
                    <a:pt x="194" y="585"/>
                  </a:lnTo>
                  <a:lnTo>
                    <a:pt x="178" y="555"/>
                  </a:lnTo>
                  <a:lnTo>
                    <a:pt x="188" y="542"/>
                  </a:lnTo>
                  <a:lnTo>
                    <a:pt x="205" y="526"/>
                  </a:lnTo>
                  <a:lnTo>
                    <a:pt x="223" y="526"/>
                  </a:lnTo>
                  <a:lnTo>
                    <a:pt x="238" y="536"/>
                  </a:lnTo>
                  <a:lnTo>
                    <a:pt x="238" y="511"/>
                  </a:lnTo>
                  <a:lnTo>
                    <a:pt x="223" y="501"/>
                  </a:lnTo>
                  <a:lnTo>
                    <a:pt x="222" y="472"/>
                  </a:lnTo>
                  <a:lnTo>
                    <a:pt x="207" y="466"/>
                  </a:lnTo>
                  <a:lnTo>
                    <a:pt x="248" y="468"/>
                  </a:lnTo>
                  <a:lnTo>
                    <a:pt x="261" y="482"/>
                  </a:lnTo>
                  <a:lnTo>
                    <a:pt x="240" y="488"/>
                  </a:lnTo>
                  <a:lnTo>
                    <a:pt x="240" y="495"/>
                  </a:lnTo>
                  <a:lnTo>
                    <a:pt x="265" y="511"/>
                  </a:lnTo>
                  <a:lnTo>
                    <a:pt x="282" y="505"/>
                  </a:lnTo>
                  <a:lnTo>
                    <a:pt x="282" y="488"/>
                  </a:lnTo>
                  <a:lnTo>
                    <a:pt x="294" y="484"/>
                  </a:lnTo>
                  <a:lnTo>
                    <a:pt x="288" y="478"/>
                  </a:lnTo>
                  <a:lnTo>
                    <a:pt x="331" y="455"/>
                  </a:lnTo>
                  <a:lnTo>
                    <a:pt x="338" y="466"/>
                  </a:lnTo>
                  <a:lnTo>
                    <a:pt x="342" y="458"/>
                  </a:lnTo>
                  <a:lnTo>
                    <a:pt x="335" y="455"/>
                  </a:lnTo>
                  <a:lnTo>
                    <a:pt x="354" y="441"/>
                  </a:lnTo>
                  <a:lnTo>
                    <a:pt x="362" y="441"/>
                  </a:lnTo>
                  <a:lnTo>
                    <a:pt x="352" y="445"/>
                  </a:lnTo>
                  <a:lnTo>
                    <a:pt x="358" y="458"/>
                  </a:lnTo>
                  <a:lnTo>
                    <a:pt x="352" y="468"/>
                  </a:lnTo>
                  <a:lnTo>
                    <a:pt x="354" y="472"/>
                  </a:lnTo>
                  <a:lnTo>
                    <a:pt x="369" y="462"/>
                  </a:lnTo>
                  <a:lnTo>
                    <a:pt x="375" y="466"/>
                  </a:lnTo>
                  <a:lnTo>
                    <a:pt x="375" y="451"/>
                  </a:lnTo>
                  <a:lnTo>
                    <a:pt x="385" y="449"/>
                  </a:lnTo>
                  <a:lnTo>
                    <a:pt x="402" y="449"/>
                  </a:lnTo>
                  <a:lnTo>
                    <a:pt x="428" y="435"/>
                  </a:lnTo>
                  <a:lnTo>
                    <a:pt x="435" y="451"/>
                  </a:lnTo>
                  <a:lnTo>
                    <a:pt x="441" y="451"/>
                  </a:lnTo>
                  <a:lnTo>
                    <a:pt x="441" y="441"/>
                  </a:lnTo>
                  <a:lnTo>
                    <a:pt x="452" y="435"/>
                  </a:lnTo>
                  <a:lnTo>
                    <a:pt x="435" y="414"/>
                  </a:lnTo>
                  <a:lnTo>
                    <a:pt x="439" y="408"/>
                  </a:lnTo>
                  <a:lnTo>
                    <a:pt x="501" y="414"/>
                  </a:lnTo>
                  <a:lnTo>
                    <a:pt x="543" y="424"/>
                  </a:lnTo>
                  <a:lnTo>
                    <a:pt x="565" y="441"/>
                  </a:lnTo>
                  <a:lnTo>
                    <a:pt x="569" y="418"/>
                  </a:lnTo>
                  <a:lnTo>
                    <a:pt x="545" y="412"/>
                  </a:lnTo>
                  <a:lnTo>
                    <a:pt x="545" y="401"/>
                  </a:lnTo>
                  <a:lnTo>
                    <a:pt x="526" y="401"/>
                  </a:lnTo>
                  <a:lnTo>
                    <a:pt x="522" y="391"/>
                  </a:lnTo>
                  <a:lnTo>
                    <a:pt x="526" y="391"/>
                  </a:lnTo>
                  <a:lnTo>
                    <a:pt x="528" y="389"/>
                  </a:lnTo>
                  <a:lnTo>
                    <a:pt x="520" y="365"/>
                  </a:lnTo>
                  <a:lnTo>
                    <a:pt x="512" y="371"/>
                  </a:lnTo>
                  <a:lnTo>
                    <a:pt x="512" y="358"/>
                  </a:lnTo>
                  <a:lnTo>
                    <a:pt x="505" y="362"/>
                  </a:lnTo>
                  <a:lnTo>
                    <a:pt x="510" y="352"/>
                  </a:lnTo>
                  <a:lnTo>
                    <a:pt x="520" y="346"/>
                  </a:lnTo>
                  <a:lnTo>
                    <a:pt x="522" y="327"/>
                  </a:lnTo>
                  <a:lnTo>
                    <a:pt x="516" y="294"/>
                  </a:lnTo>
                  <a:lnTo>
                    <a:pt x="565" y="294"/>
                  </a:lnTo>
                  <a:lnTo>
                    <a:pt x="572" y="311"/>
                  </a:lnTo>
                  <a:lnTo>
                    <a:pt x="572" y="335"/>
                  </a:lnTo>
                  <a:lnTo>
                    <a:pt x="592" y="354"/>
                  </a:lnTo>
                  <a:lnTo>
                    <a:pt x="619" y="414"/>
                  </a:lnTo>
                  <a:lnTo>
                    <a:pt x="640" y="422"/>
                  </a:lnTo>
                  <a:lnTo>
                    <a:pt x="632" y="429"/>
                  </a:lnTo>
                  <a:lnTo>
                    <a:pt x="640" y="445"/>
                  </a:lnTo>
                  <a:lnTo>
                    <a:pt x="626" y="468"/>
                  </a:lnTo>
                  <a:lnTo>
                    <a:pt x="630" y="476"/>
                  </a:lnTo>
                  <a:lnTo>
                    <a:pt x="615" y="482"/>
                  </a:lnTo>
                  <a:lnTo>
                    <a:pt x="603" y="472"/>
                  </a:lnTo>
                  <a:lnTo>
                    <a:pt x="586" y="478"/>
                  </a:lnTo>
                  <a:lnTo>
                    <a:pt x="613" y="488"/>
                  </a:lnTo>
                  <a:lnTo>
                    <a:pt x="646" y="484"/>
                  </a:lnTo>
                  <a:lnTo>
                    <a:pt x="642" y="476"/>
                  </a:lnTo>
                  <a:lnTo>
                    <a:pt x="658" y="462"/>
                  </a:lnTo>
                  <a:lnTo>
                    <a:pt x="662" y="441"/>
                  </a:lnTo>
                  <a:lnTo>
                    <a:pt x="646" y="414"/>
                  </a:lnTo>
                  <a:lnTo>
                    <a:pt x="673" y="401"/>
                  </a:lnTo>
                  <a:lnTo>
                    <a:pt x="690" y="412"/>
                  </a:lnTo>
                  <a:lnTo>
                    <a:pt x="696" y="435"/>
                  </a:lnTo>
                  <a:lnTo>
                    <a:pt x="727" y="439"/>
                  </a:lnTo>
                  <a:lnTo>
                    <a:pt x="702" y="435"/>
                  </a:lnTo>
                  <a:lnTo>
                    <a:pt x="700" y="422"/>
                  </a:lnTo>
                  <a:lnTo>
                    <a:pt x="702" y="418"/>
                  </a:lnTo>
                  <a:lnTo>
                    <a:pt x="690" y="401"/>
                  </a:lnTo>
                  <a:lnTo>
                    <a:pt x="656" y="395"/>
                  </a:lnTo>
                  <a:lnTo>
                    <a:pt x="632" y="406"/>
                  </a:lnTo>
                  <a:lnTo>
                    <a:pt x="619" y="381"/>
                  </a:lnTo>
                  <a:lnTo>
                    <a:pt x="615" y="352"/>
                  </a:lnTo>
                  <a:lnTo>
                    <a:pt x="588" y="335"/>
                  </a:lnTo>
                  <a:lnTo>
                    <a:pt x="588" y="320"/>
                  </a:lnTo>
                  <a:lnTo>
                    <a:pt x="598" y="315"/>
                  </a:lnTo>
                  <a:lnTo>
                    <a:pt x="592" y="284"/>
                  </a:lnTo>
                  <a:lnTo>
                    <a:pt x="613" y="304"/>
                  </a:lnTo>
                  <a:lnTo>
                    <a:pt x="613" y="319"/>
                  </a:lnTo>
                  <a:lnTo>
                    <a:pt x="619" y="331"/>
                  </a:lnTo>
                  <a:lnTo>
                    <a:pt x="632" y="335"/>
                  </a:lnTo>
                  <a:lnTo>
                    <a:pt x="680" y="342"/>
                  </a:lnTo>
                  <a:lnTo>
                    <a:pt x="623" y="315"/>
                  </a:lnTo>
                  <a:lnTo>
                    <a:pt x="626" y="308"/>
                  </a:lnTo>
                  <a:lnTo>
                    <a:pt x="652" y="308"/>
                  </a:lnTo>
                  <a:lnTo>
                    <a:pt x="640" y="304"/>
                  </a:lnTo>
                  <a:lnTo>
                    <a:pt x="646" y="294"/>
                  </a:lnTo>
                  <a:lnTo>
                    <a:pt x="658" y="292"/>
                  </a:lnTo>
                  <a:lnTo>
                    <a:pt x="696" y="304"/>
                  </a:lnTo>
                  <a:lnTo>
                    <a:pt x="723" y="304"/>
                  </a:lnTo>
                  <a:lnTo>
                    <a:pt x="723" y="315"/>
                  </a:lnTo>
                  <a:lnTo>
                    <a:pt x="716" y="319"/>
                  </a:lnTo>
                  <a:lnTo>
                    <a:pt x="719" y="327"/>
                  </a:lnTo>
                  <a:lnTo>
                    <a:pt x="729" y="337"/>
                  </a:lnTo>
                  <a:lnTo>
                    <a:pt x="729" y="331"/>
                  </a:lnTo>
                  <a:lnTo>
                    <a:pt x="739" y="354"/>
                  </a:lnTo>
                  <a:lnTo>
                    <a:pt x="754" y="358"/>
                  </a:lnTo>
                  <a:lnTo>
                    <a:pt x="773" y="365"/>
                  </a:lnTo>
                  <a:lnTo>
                    <a:pt x="781" y="358"/>
                  </a:lnTo>
                  <a:lnTo>
                    <a:pt x="754" y="354"/>
                  </a:lnTo>
                  <a:lnTo>
                    <a:pt x="744" y="348"/>
                  </a:lnTo>
                  <a:lnTo>
                    <a:pt x="750" y="337"/>
                  </a:lnTo>
                  <a:lnTo>
                    <a:pt x="729" y="320"/>
                  </a:lnTo>
                  <a:lnTo>
                    <a:pt x="723" y="302"/>
                  </a:lnTo>
                  <a:lnTo>
                    <a:pt x="710" y="298"/>
                  </a:lnTo>
                  <a:lnTo>
                    <a:pt x="700" y="288"/>
                  </a:lnTo>
                  <a:lnTo>
                    <a:pt x="675" y="284"/>
                  </a:lnTo>
                  <a:lnTo>
                    <a:pt x="658" y="267"/>
                  </a:lnTo>
                  <a:lnTo>
                    <a:pt x="652" y="250"/>
                  </a:lnTo>
                  <a:lnTo>
                    <a:pt x="729" y="227"/>
                  </a:lnTo>
                  <a:lnTo>
                    <a:pt x="733" y="232"/>
                  </a:lnTo>
                  <a:lnTo>
                    <a:pt x="729" y="238"/>
                  </a:lnTo>
                  <a:lnTo>
                    <a:pt x="739" y="234"/>
                  </a:lnTo>
                  <a:lnTo>
                    <a:pt x="727" y="217"/>
                  </a:lnTo>
                  <a:lnTo>
                    <a:pt x="739" y="221"/>
                  </a:lnTo>
                  <a:lnTo>
                    <a:pt x="738" y="217"/>
                  </a:lnTo>
                  <a:lnTo>
                    <a:pt x="706" y="211"/>
                  </a:lnTo>
                  <a:lnTo>
                    <a:pt x="719" y="205"/>
                  </a:lnTo>
                  <a:lnTo>
                    <a:pt x="702" y="201"/>
                  </a:lnTo>
                  <a:lnTo>
                    <a:pt x="702" y="194"/>
                  </a:lnTo>
                  <a:lnTo>
                    <a:pt x="710" y="194"/>
                  </a:lnTo>
                  <a:lnTo>
                    <a:pt x="712" y="184"/>
                  </a:lnTo>
                  <a:lnTo>
                    <a:pt x="719" y="184"/>
                  </a:lnTo>
                  <a:lnTo>
                    <a:pt x="702" y="180"/>
                  </a:lnTo>
                  <a:lnTo>
                    <a:pt x="719" y="180"/>
                  </a:lnTo>
                  <a:lnTo>
                    <a:pt x="723" y="157"/>
                  </a:lnTo>
                  <a:lnTo>
                    <a:pt x="727" y="163"/>
                  </a:lnTo>
                  <a:lnTo>
                    <a:pt x="738" y="153"/>
                  </a:lnTo>
                  <a:lnTo>
                    <a:pt x="760" y="151"/>
                  </a:lnTo>
                  <a:lnTo>
                    <a:pt x="760" y="145"/>
                  </a:lnTo>
                  <a:lnTo>
                    <a:pt x="783" y="135"/>
                  </a:lnTo>
                  <a:lnTo>
                    <a:pt x="766" y="130"/>
                  </a:lnTo>
                  <a:lnTo>
                    <a:pt x="787" y="124"/>
                  </a:lnTo>
                  <a:lnTo>
                    <a:pt x="808" y="120"/>
                  </a:lnTo>
                  <a:lnTo>
                    <a:pt x="808" y="130"/>
                  </a:lnTo>
                  <a:lnTo>
                    <a:pt x="820" y="124"/>
                  </a:lnTo>
                  <a:lnTo>
                    <a:pt x="820" y="130"/>
                  </a:lnTo>
                  <a:lnTo>
                    <a:pt x="826" y="120"/>
                  </a:lnTo>
                  <a:lnTo>
                    <a:pt x="831" y="120"/>
                  </a:lnTo>
                  <a:lnTo>
                    <a:pt x="832" y="101"/>
                  </a:lnTo>
                  <a:lnTo>
                    <a:pt x="837" y="110"/>
                  </a:lnTo>
                  <a:lnTo>
                    <a:pt x="847" y="108"/>
                  </a:lnTo>
                  <a:lnTo>
                    <a:pt x="820" y="87"/>
                  </a:lnTo>
                  <a:lnTo>
                    <a:pt x="837" y="91"/>
                  </a:lnTo>
                  <a:lnTo>
                    <a:pt x="851" y="82"/>
                  </a:lnTo>
                  <a:lnTo>
                    <a:pt x="874" y="87"/>
                  </a:lnTo>
                  <a:lnTo>
                    <a:pt x="874" y="70"/>
                  </a:lnTo>
                  <a:lnTo>
                    <a:pt x="860" y="81"/>
                  </a:lnTo>
                  <a:lnTo>
                    <a:pt x="851" y="77"/>
                  </a:lnTo>
                  <a:lnTo>
                    <a:pt x="837" y="64"/>
                  </a:lnTo>
                  <a:lnTo>
                    <a:pt x="832" y="27"/>
                  </a:lnTo>
                  <a:lnTo>
                    <a:pt x="841" y="20"/>
                  </a:lnTo>
                  <a:lnTo>
                    <a:pt x="857" y="23"/>
                  </a:lnTo>
                  <a:lnTo>
                    <a:pt x="864" y="33"/>
                  </a:lnTo>
                  <a:lnTo>
                    <a:pt x="853" y="43"/>
                  </a:lnTo>
                  <a:lnTo>
                    <a:pt x="868" y="48"/>
                  </a:lnTo>
                  <a:lnTo>
                    <a:pt x="870" y="43"/>
                  </a:lnTo>
                  <a:lnTo>
                    <a:pt x="876" y="48"/>
                  </a:lnTo>
                  <a:lnTo>
                    <a:pt x="880" y="58"/>
                  </a:lnTo>
                  <a:lnTo>
                    <a:pt x="886" y="50"/>
                  </a:lnTo>
                  <a:lnTo>
                    <a:pt x="897" y="58"/>
                  </a:lnTo>
                  <a:lnTo>
                    <a:pt x="901" y="77"/>
                  </a:lnTo>
                  <a:lnTo>
                    <a:pt x="911" y="70"/>
                  </a:lnTo>
                  <a:lnTo>
                    <a:pt x="907" y="60"/>
                  </a:lnTo>
                  <a:lnTo>
                    <a:pt x="934" y="50"/>
                  </a:lnTo>
                  <a:lnTo>
                    <a:pt x="944" y="58"/>
                  </a:lnTo>
                  <a:lnTo>
                    <a:pt x="944" y="50"/>
                  </a:lnTo>
                  <a:lnTo>
                    <a:pt x="967" y="43"/>
                  </a:lnTo>
                  <a:lnTo>
                    <a:pt x="1004" y="54"/>
                  </a:lnTo>
                  <a:lnTo>
                    <a:pt x="1011" y="60"/>
                  </a:lnTo>
                  <a:lnTo>
                    <a:pt x="1011" y="54"/>
                  </a:lnTo>
                  <a:lnTo>
                    <a:pt x="1031" y="64"/>
                  </a:lnTo>
                  <a:lnTo>
                    <a:pt x="1034" y="81"/>
                  </a:lnTo>
                  <a:lnTo>
                    <a:pt x="1015" y="74"/>
                  </a:lnTo>
                  <a:lnTo>
                    <a:pt x="1025" y="87"/>
                  </a:lnTo>
                  <a:lnTo>
                    <a:pt x="1031" y="82"/>
                  </a:lnTo>
                  <a:lnTo>
                    <a:pt x="1044" y="91"/>
                  </a:lnTo>
                  <a:lnTo>
                    <a:pt x="1042" y="114"/>
                  </a:lnTo>
                  <a:lnTo>
                    <a:pt x="1044" y="118"/>
                  </a:lnTo>
                  <a:lnTo>
                    <a:pt x="1034" y="120"/>
                  </a:lnTo>
                  <a:lnTo>
                    <a:pt x="1031" y="136"/>
                  </a:lnTo>
                  <a:lnTo>
                    <a:pt x="1015" y="140"/>
                  </a:lnTo>
                  <a:lnTo>
                    <a:pt x="1025" y="145"/>
                  </a:lnTo>
                  <a:lnTo>
                    <a:pt x="998" y="174"/>
                  </a:lnTo>
                  <a:lnTo>
                    <a:pt x="988" y="174"/>
                  </a:lnTo>
                  <a:lnTo>
                    <a:pt x="990" y="178"/>
                  </a:lnTo>
                  <a:lnTo>
                    <a:pt x="988" y="207"/>
                  </a:lnTo>
                  <a:lnTo>
                    <a:pt x="1007" y="201"/>
                  </a:lnTo>
                  <a:lnTo>
                    <a:pt x="998" y="197"/>
                  </a:lnTo>
                  <a:lnTo>
                    <a:pt x="1015" y="184"/>
                  </a:lnTo>
                  <a:lnTo>
                    <a:pt x="1017" y="188"/>
                  </a:lnTo>
                  <a:lnTo>
                    <a:pt x="1017" y="180"/>
                  </a:lnTo>
                  <a:lnTo>
                    <a:pt x="1034" y="178"/>
                  </a:lnTo>
                  <a:lnTo>
                    <a:pt x="1031" y="170"/>
                  </a:lnTo>
                  <a:lnTo>
                    <a:pt x="1048" y="174"/>
                  </a:lnTo>
                  <a:lnTo>
                    <a:pt x="1065" y="157"/>
                  </a:lnTo>
                  <a:lnTo>
                    <a:pt x="1048" y="157"/>
                  </a:lnTo>
                  <a:lnTo>
                    <a:pt x="1034" y="163"/>
                  </a:lnTo>
                  <a:lnTo>
                    <a:pt x="1031" y="157"/>
                  </a:lnTo>
                  <a:lnTo>
                    <a:pt x="1034" y="147"/>
                  </a:lnTo>
                  <a:lnTo>
                    <a:pt x="1065" y="145"/>
                  </a:lnTo>
                  <a:lnTo>
                    <a:pt x="1065" y="151"/>
                  </a:lnTo>
                  <a:lnTo>
                    <a:pt x="1081" y="151"/>
                  </a:lnTo>
                  <a:lnTo>
                    <a:pt x="1081" y="145"/>
                  </a:lnTo>
                  <a:lnTo>
                    <a:pt x="1094" y="151"/>
                  </a:lnTo>
                  <a:lnTo>
                    <a:pt x="1108" y="170"/>
                  </a:lnTo>
                  <a:lnTo>
                    <a:pt x="1114" y="161"/>
                  </a:lnTo>
                  <a:lnTo>
                    <a:pt x="1102" y="153"/>
                  </a:lnTo>
                  <a:lnTo>
                    <a:pt x="1118" y="147"/>
                  </a:lnTo>
                  <a:lnTo>
                    <a:pt x="1162" y="136"/>
                  </a:lnTo>
                  <a:lnTo>
                    <a:pt x="1164" y="140"/>
                  </a:lnTo>
                  <a:lnTo>
                    <a:pt x="1158" y="145"/>
                  </a:lnTo>
                  <a:lnTo>
                    <a:pt x="1162" y="151"/>
                  </a:lnTo>
                  <a:lnTo>
                    <a:pt x="1189" y="151"/>
                  </a:lnTo>
                  <a:lnTo>
                    <a:pt x="1185" y="147"/>
                  </a:lnTo>
                  <a:lnTo>
                    <a:pt x="1195" y="145"/>
                  </a:lnTo>
                  <a:lnTo>
                    <a:pt x="1216" y="140"/>
                  </a:lnTo>
                  <a:lnTo>
                    <a:pt x="1228" y="126"/>
                  </a:lnTo>
                  <a:lnTo>
                    <a:pt x="1206" y="120"/>
                  </a:lnTo>
                  <a:lnTo>
                    <a:pt x="1206" y="110"/>
                  </a:lnTo>
                  <a:lnTo>
                    <a:pt x="1212" y="114"/>
                  </a:lnTo>
                  <a:lnTo>
                    <a:pt x="1212" y="108"/>
                  </a:lnTo>
                  <a:lnTo>
                    <a:pt x="1222" y="101"/>
                  </a:lnTo>
                  <a:lnTo>
                    <a:pt x="1239" y="108"/>
                  </a:lnTo>
                  <a:lnTo>
                    <a:pt x="1299" y="104"/>
                  </a:lnTo>
                  <a:lnTo>
                    <a:pt x="1303" y="110"/>
                  </a:lnTo>
                  <a:lnTo>
                    <a:pt x="1292" y="118"/>
                  </a:lnTo>
                  <a:lnTo>
                    <a:pt x="1294" y="124"/>
                  </a:lnTo>
                  <a:lnTo>
                    <a:pt x="1282" y="140"/>
                  </a:lnTo>
                  <a:lnTo>
                    <a:pt x="1294" y="153"/>
                  </a:lnTo>
                  <a:lnTo>
                    <a:pt x="1303" y="153"/>
                  </a:lnTo>
                  <a:lnTo>
                    <a:pt x="1292" y="140"/>
                  </a:lnTo>
                  <a:lnTo>
                    <a:pt x="1336" y="153"/>
                  </a:lnTo>
                  <a:lnTo>
                    <a:pt x="1336" y="145"/>
                  </a:lnTo>
                  <a:lnTo>
                    <a:pt x="1348" y="151"/>
                  </a:lnTo>
                  <a:lnTo>
                    <a:pt x="1342" y="157"/>
                  </a:lnTo>
                  <a:lnTo>
                    <a:pt x="1396" y="178"/>
                  </a:lnTo>
                  <a:lnTo>
                    <a:pt x="1400" y="174"/>
                  </a:lnTo>
                  <a:lnTo>
                    <a:pt x="1396" y="153"/>
                  </a:lnTo>
                  <a:lnTo>
                    <a:pt x="1381" y="130"/>
                  </a:lnTo>
                  <a:lnTo>
                    <a:pt x="1412" y="145"/>
                  </a:lnTo>
                  <a:lnTo>
                    <a:pt x="1425" y="140"/>
                  </a:lnTo>
                  <a:lnTo>
                    <a:pt x="1435" y="126"/>
                  </a:lnTo>
                  <a:lnTo>
                    <a:pt x="1477" y="135"/>
                  </a:lnTo>
                  <a:lnTo>
                    <a:pt x="1469" y="120"/>
                  </a:lnTo>
                  <a:lnTo>
                    <a:pt x="1473" y="114"/>
                  </a:lnTo>
                  <a:lnTo>
                    <a:pt x="1487" y="120"/>
                  </a:lnTo>
                  <a:lnTo>
                    <a:pt x="1493" y="110"/>
                  </a:lnTo>
                  <a:lnTo>
                    <a:pt x="1473" y="104"/>
                  </a:lnTo>
                  <a:lnTo>
                    <a:pt x="1477" y="101"/>
                  </a:lnTo>
                  <a:lnTo>
                    <a:pt x="1469" y="93"/>
                  </a:lnTo>
                  <a:lnTo>
                    <a:pt x="1462" y="97"/>
                  </a:lnTo>
                  <a:lnTo>
                    <a:pt x="1456" y="87"/>
                  </a:lnTo>
                  <a:lnTo>
                    <a:pt x="1473" y="81"/>
                  </a:lnTo>
                  <a:lnTo>
                    <a:pt x="1456" y="66"/>
                  </a:lnTo>
                  <a:lnTo>
                    <a:pt x="1456" y="64"/>
                  </a:lnTo>
                  <a:lnTo>
                    <a:pt x="1549" y="58"/>
                  </a:lnTo>
                  <a:lnTo>
                    <a:pt x="1557" y="64"/>
                  </a:lnTo>
                  <a:lnTo>
                    <a:pt x="1537" y="60"/>
                  </a:lnTo>
                  <a:lnTo>
                    <a:pt x="1533" y="74"/>
                  </a:lnTo>
                  <a:lnTo>
                    <a:pt x="1547" y="66"/>
                  </a:lnTo>
                  <a:lnTo>
                    <a:pt x="1553" y="74"/>
                  </a:lnTo>
                  <a:lnTo>
                    <a:pt x="1543" y="77"/>
                  </a:lnTo>
                  <a:lnTo>
                    <a:pt x="1557" y="87"/>
                  </a:lnTo>
                  <a:lnTo>
                    <a:pt x="1560" y="54"/>
                  </a:lnTo>
                  <a:lnTo>
                    <a:pt x="1597" y="50"/>
                  </a:lnTo>
                  <a:lnTo>
                    <a:pt x="1609" y="58"/>
                  </a:lnTo>
                  <a:lnTo>
                    <a:pt x="1609" y="60"/>
                  </a:lnTo>
                  <a:lnTo>
                    <a:pt x="1593" y="58"/>
                  </a:lnTo>
                  <a:lnTo>
                    <a:pt x="1597" y="64"/>
                  </a:lnTo>
                  <a:lnTo>
                    <a:pt x="1634" y="70"/>
                  </a:lnTo>
                  <a:lnTo>
                    <a:pt x="1636" y="81"/>
                  </a:lnTo>
                  <a:lnTo>
                    <a:pt x="1640" y="70"/>
                  </a:lnTo>
                  <a:lnTo>
                    <a:pt x="1669" y="77"/>
                  </a:lnTo>
                  <a:lnTo>
                    <a:pt x="1663" y="81"/>
                  </a:lnTo>
                  <a:lnTo>
                    <a:pt x="1684" y="82"/>
                  </a:lnTo>
                  <a:lnTo>
                    <a:pt x="1723" y="54"/>
                  </a:lnTo>
                  <a:lnTo>
                    <a:pt x="1756" y="50"/>
                  </a:lnTo>
                  <a:lnTo>
                    <a:pt x="1792" y="58"/>
                  </a:lnTo>
                  <a:lnTo>
                    <a:pt x="1814" y="82"/>
                  </a:lnTo>
                  <a:lnTo>
                    <a:pt x="1842" y="91"/>
                  </a:lnTo>
                  <a:lnTo>
                    <a:pt x="1842" y="81"/>
                  </a:lnTo>
                  <a:lnTo>
                    <a:pt x="1852" y="91"/>
                  </a:lnTo>
                  <a:lnTo>
                    <a:pt x="1852" y="77"/>
                  </a:lnTo>
                  <a:lnTo>
                    <a:pt x="1874" y="64"/>
                  </a:lnTo>
                  <a:lnTo>
                    <a:pt x="1891" y="66"/>
                  </a:lnTo>
                  <a:lnTo>
                    <a:pt x="1918" y="60"/>
                  </a:lnTo>
                  <a:lnTo>
                    <a:pt x="1922" y="48"/>
                  </a:lnTo>
                  <a:lnTo>
                    <a:pt x="1949" y="60"/>
                  </a:lnTo>
                  <a:lnTo>
                    <a:pt x="1995" y="66"/>
                  </a:lnTo>
                  <a:lnTo>
                    <a:pt x="1984" y="50"/>
                  </a:lnTo>
                  <a:lnTo>
                    <a:pt x="1968" y="37"/>
                  </a:lnTo>
                  <a:lnTo>
                    <a:pt x="1957" y="39"/>
                  </a:lnTo>
                  <a:lnTo>
                    <a:pt x="1957" y="31"/>
                  </a:lnTo>
                  <a:lnTo>
                    <a:pt x="1945" y="16"/>
                  </a:lnTo>
                  <a:lnTo>
                    <a:pt x="1992" y="16"/>
                  </a:lnTo>
                  <a:lnTo>
                    <a:pt x="2022" y="0"/>
                  </a:lnTo>
                  <a:lnTo>
                    <a:pt x="2032" y="4"/>
                  </a:lnTo>
                  <a:lnTo>
                    <a:pt x="2028" y="0"/>
                  </a:lnTo>
                  <a:lnTo>
                    <a:pt x="2115" y="10"/>
                  </a:lnTo>
                  <a:lnTo>
                    <a:pt x="2119" y="4"/>
                  </a:lnTo>
                  <a:lnTo>
                    <a:pt x="2150" y="16"/>
                  </a:lnTo>
                  <a:lnTo>
                    <a:pt x="2202" y="27"/>
                  </a:lnTo>
                  <a:lnTo>
                    <a:pt x="2231" y="32"/>
                  </a:lnTo>
                  <a:lnTo>
                    <a:pt x="2231" y="41"/>
                  </a:lnTo>
                  <a:lnTo>
                    <a:pt x="2239" y="348"/>
                  </a:lnTo>
                  <a:lnTo>
                    <a:pt x="2233" y="362"/>
                  </a:lnTo>
                  <a:lnTo>
                    <a:pt x="2237" y="365"/>
                  </a:lnTo>
                  <a:lnTo>
                    <a:pt x="2227" y="395"/>
                  </a:lnTo>
                  <a:lnTo>
                    <a:pt x="2233" y="414"/>
                  </a:lnTo>
                  <a:lnTo>
                    <a:pt x="2223" y="412"/>
                  </a:lnTo>
                  <a:lnTo>
                    <a:pt x="2200" y="391"/>
                  </a:lnTo>
                  <a:lnTo>
                    <a:pt x="2185" y="395"/>
                  </a:lnTo>
                  <a:lnTo>
                    <a:pt x="2173" y="408"/>
                  </a:lnTo>
                  <a:lnTo>
                    <a:pt x="2169" y="439"/>
                  </a:lnTo>
                  <a:lnTo>
                    <a:pt x="2158" y="408"/>
                  </a:lnTo>
                  <a:lnTo>
                    <a:pt x="2150" y="441"/>
                  </a:lnTo>
                  <a:lnTo>
                    <a:pt x="2140" y="435"/>
                  </a:lnTo>
                  <a:lnTo>
                    <a:pt x="2130" y="439"/>
                  </a:lnTo>
                  <a:lnTo>
                    <a:pt x="2125" y="445"/>
                  </a:lnTo>
                  <a:lnTo>
                    <a:pt x="2140" y="472"/>
                  </a:lnTo>
                  <a:lnTo>
                    <a:pt x="2131" y="472"/>
                  </a:lnTo>
                  <a:lnTo>
                    <a:pt x="2136" y="505"/>
                  </a:lnTo>
                  <a:lnTo>
                    <a:pt x="2146" y="522"/>
                  </a:lnTo>
                  <a:lnTo>
                    <a:pt x="2152" y="526"/>
                  </a:lnTo>
                  <a:lnTo>
                    <a:pt x="2150" y="519"/>
                  </a:lnTo>
                  <a:lnTo>
                    <a:pt x="2166" y="522"/>
                  </a:lnTo>
                  <a:lnTo>
                    <a:pt x="2173" y="555"/>
                  </a:lnTo>
                  <a:lnTo>
                    <a:pt x="2175" y="563"/>
                  </a:lnTo>
                  <a:lnTo>
                    <a:pt x="2183" y="559"/>
                  </a:lnTo>
                  <a:lnTo>
                    <a:pt x="2194" y="580"/>
                  </a:lnTo>
                  <a:lnTo>
                    <a:pt x="2189" y="585"/>
                  </a:lnTo>
                  <a:lnTo>
                    <a:pt x="2183" y="581"/>
                  </a:lnTo>
                  <a:lnTo>
                    <a:pt x="2183" y="565"/>
                  </a:lnTo>
                  <a:lnTo>
                    <a:pt x="2175" y="571"/>
                  </a:lnTo>
                  <a:lnTo>
                    <a:pt x="2183" y="619"/>
                  </a:lnTo>
                  <a:lnTo>
                    <a:pt x="2196" y="629"/>
                  </a:lnTo>
                  <a:lnTo>
                    <a:pt x="2194" y="642"/>
                  </a:lnTo>
                  <a:lnTo>
                    <a:pt x="2183" y="639"/>
                  </a:lnTo>
                  <a:lnTo>
                    <a:pt x="2173" y="656"/>
                  </a:lnTo>
                  <a:lnTo>
                    <a:pt x="2175" y="675"/>
                  </a:lnTo>
                  <a:lnTo>
                    <a:pt x="2189" y="693"/>
                  </a:lnTo>
                  <a:lnTo>
                    <a:pt x="2179" y="693"/>
                  </a:lnTo>
                  <a:lnTo>
                    <a:pt x="2169" y="701"/>
                  </a:lnTo>
                  <a:lnTo>
                    <a:pt x="2162" y="700"/>
                  </a:lnTo>
                  <a:lnTo>
                    <a:pt x="2173" y="737"/>
                  </a:lnTo>
                  <a:lnTo>
                    <a:pt x="2173" y="754"/>
                  </a:lnTo>
                  <a:lnTo>
                    <a:pt x="2162" y="776"/>
                  </a:lnTo>
                  <a:lnTo>
                    <a:pt x="2086" y="635"/>
                  </a:lnTo>
                  <a:lnTo>
                    <a:pt x="2065" y="585"/>
                  </a:lnTo>
                  <a:lnTo>
                    <a:pt x="2072" y="559"/>
                  </a:lnTo>
                  <a:lnTo>
                    <a:pt x="2063" y="538"/>
                  </a:lnTo>
                  <a:lnTo>
                    <a:pt x="2072" y="542"/>
                  </a:lnTo>
                  <a:lnTo>
                    <a:pt x="2072" y="532"/>
                  </a:lnTo>
                  <a:lnTo>
                    <a:pt x="2080" y="528"/>
                  </a:lnTo>
                  <a:lnTo>
                    <a:pt x="2092" y="462"/>
                  </a:lnTo>
                  <a:lnTo>
                    <a:pt x="2092" y="424"/>
                  </a:lnTo>
                  <a:lnTo>
                    <a:pt x="2112" y="401"/>
                  </a:lnTo>
                  <a:lnTo>
                    <a:pt x="2102" y="397"/>
                  </a:lnTo>
                  <a:lnTo>
                    <a:pt x="2106" y="389"/>
                  </a:lnTo>
                  <a:lnTo>
                    <a:pt x="2086" y="346"/>
                  </a:lnTo>
                  <a:lnTo>
                    <a:pt x="2098" y="337"/>
                  </a:lnTo>
                  <a:lnTo>
                    <a:pt x="2102" y="335"/>
                  </a:lnTo>
                  <a:lnTo>
                    <a:pt x="2082" y="327"/>
                  </a:lnTo>
                  <a:lnTo>
                    <a:pt x="2069" y="337"/>
                  </a:lnTo>
                  <a:lnTo>
                    <a:pt x="2082" y="371"/>
                  </a:lnTo>
                  <a:lnTo>
                    <a:pt x="2088" y="375"/>
                  </a:lnTo>
                  <a:lnTo>
                    <a:pt x="2086" y="381"/>
                  </a:lnTo>
                  <a:lnTo>
                    <a:pt x="2080" y="375"/>
                  </a:lnTo>
                  <a:lnTo>
                    <a:pt x="2076" y="379"/>
                  </a:lnTo>
                  <a:lnTo>
                    <a:pt x="2065" y="418"/>
                  </a:lnTo>
                  <a:lnTo>
                    <a:pt x="2059" y="424"/>
                  </a:lnTo>
                  <a:lnTo>
                    <a:pt x="2054" y="412"/>
                  </a:lnTo>
                  <a:lnTo>
                    <a:pt x="2048" y="414"/>
                  </a:lnTo>
                  <a:lnTo>
                    <a:pt x="2036" y="375"/>
                  </a:lnTo>
                  <a:lnTo>
                    <a:pt x="2028" y="389"/>
                  </a:lnTo>
                  <a:lnTo>
                    <a:pt x="2015" y="381"/>
                  </a:lnTo>
                  <a:lnTo>
                    <a:pt x="2005" y="395"/>
                  </a:lnTo>
                  <a:lnTo>
                    <a:pt x="1995" y="391"/>
                  </a:lnTo>
                  <a:lnTo>
                    <a:pt x="1984" y="476"/>
                  </a:lnTo>
                  <a:lnTo>
                    <a:pt x="1988" y="493"/>
                  </a:lnTo>
                  <a:lnTo>
                    <a:pt x="2001" y="488"/>
                  </a:lnTo>
                  <a:lnTo>
                    <a:pt x="2009" y="499"/>
                  </a:lnTo>
                  <a:lnTo>
                    <a:pt x="1982" y="501"/>
                  </a:lnTo>
                  <a:lnTo>
                    <a:pt x="1978" y="515"/>
                  </a:lnTo>
                  <a:lnTo>
                    <a:pt x="1972" y="511"/>
                  </a:lnTo>
                  <a:lnTo>
                    <a:pt x="1955" y="522"/>
                  </a:lnTo>
                  <a:lnTo>
                    <a:pt x="1949" y="515"/>
                  </a:lnTo>
                  <a:lnTo>
                    <a:pt x="1966" y="505"/>
                  </a:lnTo>
                  <a:lnTo>
                    <a:pt x="1945" y="499"/>
                  </a:lnTo>
                  <a:lnTo>
                    <a:pt x="1939" y="499"/>
                  </a:lnTo>
                  <a:lnTo>
                    <a:pt x="1939" y="505"/>
                  </a:lnTo>
                  <a:lnTo>
                    <a:pt x="1914" y="499"/>
                  </a:lnTo>
                  <a:lnTo>
                    <a:pt x="1907" y="505"/>
                  </a:lnTo>
                  <a:lnTo>
                    <a:pt x="1907" y="515"/>
                  </a:lnTo>
                  <a:lnTo>
                    <a:pt x="1906" y="519"/>
                  </a:lnTo>
                  <a:lnTo>
                    <a:pt x="1897" y="515"/>
                  </a:lnTo>
                  <a:lnTo>
                    <a:pt x="1891" y="522"/>
                  </a:lnTo>
                  <a:lnTo>
                    <a:pt x="1870" y="519"/>
                  </a:lnTo>
                  <a:lnTo>
                    <a:pt x="1868" y="528"/>
                  </a:lnTo>
                  <a:lnTo>
                    <a:pt x="1862" y="522"/>
                  </a:lnTo>
                  <a:lnTo>
                    <a:pt x="1819" y="532"/>
                  </a:lnTo>
                  <a:lnTo>
                    <a:pt x="1784" y="635"/>
                  </a:lnTo>
                  <a:lnTo>
                    <a:pt x="1784" y="642"/>
                  </a:lnTo>
                  <a:lnTo>
                    <a:pt x="1792" y="646"/>
                  </a:lnTo>
                  <a:lnTo>
                    <a:pt x="1781" y="650"/>
                  </a:lnTo>
                  <a:lnTo>
                    <a:pt x="1761" y="710"/>
                  </a:lnTo>
                  <a:lnTo>
                    <a:pt x="1775" y="712"/>
                  </a:lnTo>
                  <a:lnTo>
                    <a:pt x="1792" y="710"/>
                  </a:lnTo>
                  <a:lnTo>
                    <a:pt x="1798" y="737"/>
                  </a:lnTo>
                  <a:lnTo>
                    <a:pt x="1804" y="729"/>
                  </a:lnTo>
                  <a:lnTo>
                    <a:pt x="1800" y="723"/>
                  </a:lnTo>
                  <a:lnTo>
                    <a:pt x="1808" y="716"/>
                  </a:lnTo>
                  <a:lnTo>
                    <a:pt x="1810" y="739"/>
                  </a:lnTo>
                  <a:lnTo>
                    <a:pt x="1825" y="727"/>
                  </a:lnTo>
                  <a:lnTo>
                    <a:pt x="1827" y="739"/>
                  </a:lnTo>
                  <a:lnTo>
                    <a:pt x="1831" y="729"/>
                  </a:lnTo>
                  <a:lnTo>
                    <a:pt x="1825" y="712"/>
                  </a:lnTo>
                  <a:lnTo>
                    <a:pt x="1843" y="710"/>
                  </a:lnTo>
                  <a:lnTo>
                    <a:pt x="1881" y="739"/>
                  </a:lnTo>
                  <a:lnTo>
                    <a:pt x="1881" y="745"/>
                  </a:lnTo>
                  <a:lnTo>
                    <a:pt x="1874" y="745"/>
                  </a:lnTo>
                  <a:lnTo>
                    <a:pt x="1895" y="772"/>
                  </a:lnTo>
                  <a:lnTo>
                    <a:pt x="1891" y="797"/>
                  </a:lnTo>
                  <a:lnTo>
                    <a:pt x="1914" y="890"/>
                  </a:lnTo>
                  <a:lnTo>
                    <a:pt x="1902" y="930"/>
                  </a:lnTo>
                  <a:lnTo>
                    <a:pt x="1902" y="962"/>
                  </a:lnTo>
                  <a:lnTo>
                    <a:pt x="1878" y="1031"/>
                  </a:lnTo>
                  <a:lnTo>
                    <a:pt x="1858" y="1054"/>
                  </a:lnTo>
                  <a:lnTo>
                    <a:pt x="1843" y="1058"/>
                  </a:lnTo>
                  <a:lnTo>
                    <a:pt x="1831" y="1054"/>
                  </a:lnTo>
                  <a:lnTo>
                    <a:pt x="1827" y="1048"/>
                  </a:lnTo>
                  <a:lnTo>
                    <a:pt x="1819" y="1048"/>
                  </a:lnTo>
                  <a:lnTo>
                    <a:pt x="1804" y="1074"/>
                  </a:lnTo>
                  <a:lnTo>
                    <a:pt x="1804" y="1070"/>
                  </a:lnTo>
                  <a:lnTo>
                    <a:pt x="1804" y="1064"/>
                  </a:lnTo>
                  <a:lnTo>
                    <a:pt x="1808" y="1043"/>
                  </a:lnTo>
                  <a:lnTo>
                    <a:pt x="1794" y="1004"/>
                  </a:lnTo>
                  <a:lnTo>
                    <a:pt x="1804" y="990"/>
                  </a:lnTo>
                  <a:lnTo>
                    <a:pt x="1825" y="998"/>
                  </a:lnTo>
                  <a:lnTo>
                    <a:pt x="1825" y="940"/>
                  </a:lnTo>
                  <a:lnTo>
                    <a:pt x="1827" y="933"/>
                  </a:lnTo>
                  <a:lnTo>
                    <a:pt x="1827" y="917"/>
                  </a:lnTo>
                  <a:lnTo>
                    <a:pt x="1827" y="900"/>
                  </a:lnTo>
                  <a:lnTo>
                    <a:pt x="1814" y="907"/>
                  </a:lnTo>
                  <a:lnTo>
                    <a:pt x="1798" y="913"/>
                  </a:lnTo>
                  <a:lnTo>
                    <a:pt x="1792" y="923"/>
                  </a:lnTo>
                  <a:lnTo>
                    <a:pt x="1775" y="927"/>
                  </a:lnTo>
                  <a:lnTo>
                    <a:pt x="1767" y="927"/>
                  </a:lnTo>
                  <a:lnTo>
                    <a:pt x="1750" y="894"/>
                  </a:lnTo>
                  <a:lnTo>
                    <a:pt x="1723" y="880"/>
                  </a:lnTo>
                  <a:lnTo>
                    <a:pt x="1713" y="880"/>
                  </a:lnTo>
                  <a:lnTo>
                    <a:pt x="1696" y="880"/>
                  </a:lnTo>
                  <a:lnTo>
                    <a:pt x="1690" y="873"/>
                  </a:lnTo>
                  <a:lnTo>
                    <a:pt x="1684" y="863"/>
                  </a:lnTo>
                  <a:lnTo>
                    <a:pt x="1674" y="842"/>
                  </a:lnTo>
                  <a:lnTo>
                    <a:pt x="1661" y="830"/>
                  </a:lnTo>
                  <a:lnTo>
                    <a:pt x="1630" y="787"/>
                  </a:lnTo>
                  <a:lnTo>
                    <a:pt x="1624" y="782"/>
                  </a:lnTo>
                  <a:lnTo>
                    <a:pt x="1614" y="780"/>
                  </a:lnTo>
                  <a:lnTo>
                    <a:pt x="1593" y="776"/>
                  </a:lnTo>
                  <a:lnTo>
                    <a:pt x="1582" y="772"/>
                  </a:lnTo>
                  <a:lnTo>
                    <a:pt x="1574" y="776"/>
                  </a:lnTo>
                  <a:lnTo>
                    <a:pt x="1543" y="788"/>
                  </a:lnTo>
                  <a:lnTo>
                    <a:pt x="1537" y="805"/>
                  </a:lnTo>
                  <a:lnTo>
                    <a:pt x="1543" y="805"/>
                  </a:lnTo>
                  <a:lnTo>
                    <a:pt x="1549" y="813"/>
                  </a:lnTo>
                  <a:lnTo>
                    <a:pt x="1553" y="820"/>
                  </a:lnTo>
                  <a:lnTo>
                    <a:pt x="1547" y="853"/>
                  </a:lnTo>
                  <a:lnTo>
                    <a:pt x="1543" y="873"/>
                  </a:lnTo>
                  <a:lnTo>
                    <a:pt x="1549" y="884"/>
                  </a:lnTo>
                  <a:lnTo>
                    <a:pt x="1533" y="900"/>
                  </a:lnTo>
                  <a:lnTo>
                    <a:pt x="1520" y="896"/>
                  </a:lnTo>
                  <a:lnTo>
                    <a:pt x="1512" y="896"/>
                  </a:lnTo>
                  <a:lnTo>
                    <a:pt x="1493" y="896"/>
                  </a:lnTo>
                  <a:lnTo>
                    <a:pt x="1462" y="886"/>
                  </a:lnTo>
                  <a:lnTo>
                    <a:pt x="1452" y="911"/>
                  </a:lnTo>
                  <a:lnTo>
                    <a:pt x="1416" y="923"/>
                  </a:lnTo>
                  <a:lnTo>
                    <a:pt x="1392" y="923"/>
                  </a:lnTo>
                  <a:lnTo>
                    <a:pt x="1381" y="923"/>
                  </a:lnTo>
                  <a:lnTo>
                    <a:pt x="1369" y="917"/>
                  </a:lnTo>
                  <a:lnTo>
                    <a:pt x="1365" y="911"/>
                  </a:lnTo>
                  <a:lnTo>
                    <a:pt x="1336" y="900"/>
                  </a:lnTo>
                  <a:lnTo>
                    <a:pt x="1322" y="896"/>
                  </a:lnTo>
                  <a:lnTo>
                    <a:pt x="1292" y="907"/>
                  </a:lnTo>
                  <a:lnTo>
                    <a:pt x="1276" y="907"/>
                  </a:lnTo>
                  <a:lnTo>
                    <a:pt x="1251" y="880"/>
                  </a:lnTo>
                  <a:lnTo>
                    <a:pt x="1199" y="868"/>
                  </a:lnTo>
                  <a:lnTo>
                    <a:pt x="1199" y="873"/>
                  </a:lnTo>
                  <a:lnTo>
                    <a:pt x="1191" y="884"/>
                  </a:lnTo>
                  <a:lnTo>
                    <a:pt x="1189" y="886"/>
                  </a:lnTo>
                  <a:lnTo>
                    <a:pt x="1195" y="903"/>
                  </a:lnTo>
                  <a:lnTo>
                    <a:pt x="1199" y="913"/>
                  </a:lnTo>
                  <a:lnTo>
                    <a:pt x="1206" y="923"/>
                  </a:lnTo>
                  <a:lnTo>
                    <a:pt x="1174" y="927"/>
                  </a:lnTo>
                  <a:lnTo>
                    <a:pt x="1152" y="927"/>
                  </a:lnTo>
                  <a:lnTo>
                    <a:pt x="1137" y="923"/>
                  </a:lnTo>
                  <a:lnTo>
                    <a:pt x="1135" y="913"/>
                  </a:lnTo>
                  <a:lnTo>
                    <a:pt x="1114" y="917"/>
                  </a:lnTo>
                  <a:lnTo>
                    <a:pt x="1108" y="911"/>
                  </a:lnTo>
                  <a:lnTo>
                    <a:pt x="1088" y="913"/>
                  </a:lnTo>
                  <a:lnTo>
                    <a:pt x="1077" y="919"/>
                  </a:lnTo>
                  <a:lnTo>
                    <a:pt x="1075" y="923"/>
                  </a:lnTo>
                  <a:lnTo>
                    <a:pt x="1065" y="933"/>
                  </a:lnTo>
                  <a:lnTo>
                    <a:pt x="1065" y="940"/>
                  </a:lnTo>
                  <a:lnTo>
                    <a:pt x="1042" y="950"/>
                  </a:lnTo>
                  <a:lnTo>
                    <a:pt x="1038" y="956"/>
                  </a:lnTo>
                  <a:lnTo>
                    <a:pt x="1027" y="961"/>
                  </a:lnTo>
                  <a:lnTo>
                    <a:pt x="998" y="954"/>
                  </a:lnTo>
                  <a:lnTo>
                    <a:pt x="967" y="940"/>
                  </a:lnTo>
                  <a:lnTo>
                    <a:pt x="919" y="933"/>
                  </a:lnTo>
                  <a:lnTo>
                    <a:pt x="884" y="896"/>
                  </a:lnTo>
                  <a:lnTo>
                    <a:pt x="826" y="859"/>
                  </a:lnTo>
                  <a:lnTo>
                    <a:pt x="773" y="868"/>
                  </a:lnTo>
                  <a:lnTo>
                    <a:pt x="738" y="836"/>
                  </a:lnTo>
                  <a:lnTo>
                    <a:pt x="690" y="849"/>
                  </a:lnTo>
                  <a:lnTo>
                    <a:pt x="640" y="846"/>
                  </a:lnTo>
                  <a:lnTo>
                    <a:pt x="565" y="859"/>
                  </a:lnTo>
                  <a:lnTo>
                    <a:pt x="553" y="927"/>
                  </a:lnTo>
                  <a:lnTo>
                    <a:pt x="565" y="956"/>
                  </a:lnTo>
                  <a:lnTo>
                    <a:pt x="456" y="944"/>
                  </a:lnTo>
                  <a:lnTo>
                    <a:pt x="414" y="933"/>
                  </a:lnTo>
                  <a:lnTo>
                    <a:pt x="379" y="940"/>
                  </a:lnTo>
                  <a:lnTo>
                    <a:pt x="358" y="1000"/>
                  </a:lnTo>
                  <a:lnTo>
                    <a:pt x="375" y="1000"/>
                  </a:lnTo>
                  <a:lnTo>
                    <a:pt x="396" y="1058"/>
                  </a:lnTo>
                  <a:lnTo>
                    <a:pt x="412" y="1058"/>
                  </a:lnTo>
                  <a:lnTo>
                    <a:pt x="398" y="1070"/>
                  </a:lnTo>
                  <a:lnTo>
                    <a:pt x="381" y="1074"/>
                  </a:lnTo>
                  <a:lnTo>
                    <a:pt x="370" y="1101"/>
                  </a:lnTo>
                  <a:lnTo>
                    <a:pt x="381" y="1101"/>
                  </a:lnTo>
                  <a:lnTo>
                    <a:pt x="375" y="1103"/>
                  </a:lnTo>
                  <a:lnTo>
                    <a:pt x="385" y="1112"/>
                  </a:lnTo>
                  <a:lnTo>
                    <a:pt x="389" y="1118"/>
                  </a:lnTo>
                  <a:lnTo>
                    <a:pt x="389" y="1134"/>
                  </a:lnTo>
                  <a:lnTo>
                    <a:pt x="398" y="1147"/>
                  </a:lnTo>
                  <a:lnTo>
                    <a:pt x="409" y="1162"/>
                  </a:lnTo>
                  <a:lnTo>
                    <a:pt x="403" y="1166"/>
                  </a:lnTo>
                  <a:lnTo>
                    <a:pt x="397" y="1171"/>
                  </a:lnTo>
                  <a:lnTo>
                    <a:pt x="377" y="1163"/>
                  </a:lnTo>
                  <a:lnTo>
                    <a:pt x="368" y="1159"/>
                  </a:lnTo>
                  <a:lnTo>
                    <a:pt x="365" y="1150"/>
                  </a:lnTo>
                  <a:lnTo>
                    <a:pt x="358" y="1142"/>
                  </a:lnTo>
                  <a:lnTo>
                    <a:pt x="344" y="1140"/>
                  </a:lnTo>
                  <a:lnTo>
                    <a:pt x="332" y="1142"/>
                  </a:lnTo>
                  <a:lnTo>
                    <a:pt x="320" y="1141"/>
                  </a:lnTo>
                  <a:lnTo>
                    <a:pt x="299" y="1144"/>
                  </a:lnTo>
                  <a:lnTo>
                    <a:pt x="274" y="1133"/>
                  </a:lnTo>
                  <a:lnTo>
                    <a:pt x="248" y="1118"/>
                  </a:lnTo>
                  <a:lnTo>
                    <a:pt x="234" y="1107"/>
                  </a:lnTo>
                  <a:lnTo>
                    <a:pt x="211" y="1093"/>
                  </a:lnTo>
                  <a:lnTo>
                    <a:pt x="211" y="1087"/>
                  </a:lnTo>
                  <a:lnTo>
                    <a:pt x="234" y="1058"/>
                  </a:lnTo>
                  <a:lnTo>
                    <a:pt x="244" y="1058"/>
                  </a:lnTo>
                  <a:lnTo>
                    <a:pt x="248" y="1043"/>
                  </a:lnTo>
                  <a:lnTo>
                    <a:pt x="240" y="1037"/>
                  </a:lnTo>
                  <a:lnTo>
                    <a:pt x="223" y="1048"/>
                  </a:lnTo>
                  <a:lnTo>
                    <a:pt x="218" y="1037"/>
                  </a:lnTo>
                  <a:lnTo>
                    <a:pt x="257" y="1025"/>
                  </a:lnTo>
                  <a:lnTo>
                    <a:pt x="244" y="990"/>
                  </a:lnTo>
                  <a:lnTo>
                    <a:pt x="218" y="990"/>
                  </a:lnTo>
                  <a:lnTo>
                    <a:pt x="199" y="982"/>
                  </a:lnTo>
                  <a:lnTo>
                    <a:pt x="188" y="967"/>
                  </a:lnTo>
                  <a:lnTo>
                    <a:pt x="133" y="934"/>
                  </a:lnTo>
                  <a:lnTo>
                    <a:pt x="110" y="954"/>
                  </a:lnTo>
                  <a:lnTo>
                    <a:pt x="114" y="933"/>
                  </a:lnTo>
                  <a:lnTo>
                    <a:pt x="104" y="913"/>
                  </a:lnTo>
                  <a:lnTo>
                    <a:pt x="110" y="911"/>
                  </a:lnTo>
                  <a:lnTo>
                    <a:pt x="124" y="917"/>
                  </a:lnTo>
                  <a:lnTo>
                    <a:pt x="118" y="894"/>
                  </a:lnTo>
                  <a:lnTo>
                    <a:pt x="104" y="880"/>
                  </a:lnTo>
                  <a:lnTo>
                    <a:pt x="91" y="842"/>
                  </a:lnTo>
                  <a:lnTo>
                    <a:pt x="48" y="836"/>
                  </a:lnTo>
                  <a:lnTo>
                    <a:pt x="54" y="805"/>
                  </a:lnTo>
                  <a:lnTo>
                    <a:pt x="39" y="788"/>
                  </a:lnTo>
                  <a:lnTo>
                    <a:pt x="27" y="787"/>
                  </a:lnTo>
                  <a:lnTo>
                    <a:pt x="16" y="770"/>
                  </a:lnTo>
                  <a:lnTo>
                    <a:pt x="16" y="759"/>
                  </a:lnTo>
                  <a:lnTo>
                    <a:pt x="10" y="745"/>
                  </a:lnTo>
                  <a:lnTo>
                    <a:pt x="14" y="743"/>
                  </a:lnTo>
                  <a:lnTo>
                    <a:pt x="23" y="743"/>
                  </a:lnTo>
                  <a:lnTo>
                    <a:pt x="23" y="737"/>
                  </a:lnTo>
                  <a:lnTo>
                    <a:pt x="39" y="729"/>
                  </a:lnTo>
                  <a:lnTo>
                    <a:pt x="58" y="733"/>
                  </a:lnTo>
                  <a:lnTo>
                    <a:pt x="50" y="723"/>
                  </a:lnTo>
                  <a:lnTo>
                    <a:pt x="37" y="723"/>
                  </a:lnTo>
                  <a:lnTo>
                    <a:pt x="31" y="706"/>
                  </a:lnTo>
                  <a:lnTo>
                    <a:pt x="20" y="712"/>
                  </a:lnTo>
                  <a:lnTo>
                    <a:pt x="54" y="673"/>
                  </a:lnTo>
                  <a:lnTo>
                    <a:pt x="74" y="639"/>
                  </a:lnTo>
                  <a:lnTo>
                    <a:pt x="64" y="631"/>
                  </a:lnTo>
                  <a:lnTo>
                    <a:pt x="58" y="629"/>
                  </a:lnTo>
                  <a:lnTo>
                    <a:pt x="43" y="619"/>
                  </a:lnTo>
                  <a:lnTo>
                    <a:pt x="48" y="603"/>
                  </a:lnTo>
                  <a:lnTo>
                    <a:pt x="39" y="598"/>
                  </a:lnTo>
                  <a:lnTo>
                    <a:pt x="39" y="592"/>
                  </a:lnTo>
                  <a:lnTo>
                    <a:pt x="39" y="585"/>
                  </a:lnTo>
                  <a:lnTo>
                    <a:pt x="33" y="585"/>
                  </a:lnTo>
                  <a:lnTo>
                    <a:pt x="33" y="580"/>
                  </a:lnTo>
                  <a:lnTo>
                    <a:pt x="33" y="575"/>
                  </a:lnTo>
                  <a:lnTo>
                    <a:pt x="37" y="555"/>
                  </a:lnTo>
                  <a:lnTo>
                    <a:pt x="16" y="519"/>
                  </a:lnTo>
                  <a:lnTo>
                    <a:pt x="23" y="501"/>
                  </a:lnTo>
                  <a:lnTo>
                    <a:pt x="16" y="495"/>
                  </a:lnTo>
                  <a:lnTo>
                    <a:pt x="6" y="488"/>
                  </a:lnTo>
                  <a:lnTo>
                    <a:pt x="4" y="478"/>
                  </a:lnTo>
                  <a:lnTo>
                    <a:pt x="0" y="472"/>
                  </a:lnTo>
                  <a:lnTo>
                    <a:pt x="16" y="451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 68">
              <a:extLst>
                <a:ext uri="{FF2B5EF4-FFF2-40B4-BE49-F238E27FC236}">
                  <a16:creationId xmlns:a16="http://schemas.microsoft.com/office/drawing/2014/main" id="{D4BF23EF-5EC4-E188-50D3-1D492B16E0D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883444" y="2671423"/>
              <a:ext cx="542706" cy="321289"/>
            </a:xfrm>
            <a:custGeom>
              <a:avLst/>
              <a:gdLst>
                <a:gd name="T0" fmla="*/ 2147483647 w 758"/>
                <a:gd name="T1" fmla="*/ 2147483647 h 454"/>
                <a:gd name="T2" fmla="*/ 2147483647 w 758"/>
                <a:gd name="T3" fmla="*/ 2147483647 h 454"/>
                <a:gd name="T4" fmla="*/ 2147483647 w 758"/>
                <a:gd name="T5" fmla="*/ 2147483647 h 454"/>
                <a:gd name="T6" fmla="*/ 2147483647 w 758"/>
                <a:gd name="T7" fmla="*/ 2147483647 h 454"/>
                <a:gd name="T8" fmla="*/ 2147483647 w 758"/>
                <a:gd name="T9" fmla="*/ 2147483647 h 454"/>
                <a:gd name="T10" fmla="*/ 2147483647 w 758"/>
                <a:gd name="T11" fmla="*/ 2147483647 h 454"/>
                <a:gd name="T12" fmla="*/ 2147483647 w 758"/>
                <a:gd name="T13" fmla="*/ 2147483647 h 454"/>
                <a:gd name="T14" fmla="*/ 2147483647 w 758"/>
                <a:gd name="T15" fmla="*/ 2147483647 h 454"/>
                <a:gd name="T16" fmla="*/ 2147483647 w 758"/>
                <a:gd name="T17" fmla="*/ 2147483647 h 454"/>
                <a:gd name="T18" fmla="*/ 2147483647 w 758"/>
                <a:gd name="T19" fmla="*/ 2147483647 h 454"/>
                <a:gd name="T20" fmla="*/ 2147483647 w 758"/>
                <a:gd name="T21" fmla="*/ 2147483647 h 454"/>
                <a:gd name="T22" fmla="*/ 2147483647 w 758"/>
                <a:gd name="T23" fmla="*/ 2147483647 h 454"/>
                <a:gd name="T24" fmla="*/ 2147483647 w 758"/>
                <a:gd name="T25" fmla="*/ 2147483647 h 454"/>
                <a:gd name="T26" fmla="*/ 2147483647 w 758"/>
                <a:gd name="T27" fmla="*/ 2147483647 h 454"/>
                <a:gd name="T28" fmla="*/ 2147483647 w 758"/>
                <a:gd name="T29" fmla="*/ 2147483647 h 454"/>
                <a:gd name="T30" fmla="*/ 2147483647 w 758"/>
                <a:gd name="T31" fmla="*/ 2147483647 h 454"/>
                <a:gd name="T32" fmla="*/ 2147483647 w 758"/>
                <a:gd name="T33" fmla="*/ 2147483647 h 454"/>
                <a:gd name="T34" fmla="*/ 2147483647 w 758"/>
                <a:gd name="T35" fmla="*/ 2147483647 h 454"/>
                <a:gd name="T36" fmla="*/ 2147483647 w 758"/>
                <a:gd name="T37" fmla="*/ 2147483647 h 454"/>
                <a:gd name="T38" fmla="*/ 2147483647 w 758"/>
                <a:gd name="T39" fmla="*/ 2147483647 h 454"/>
                <a:gd name="T40" fmla="*/ 2147483647 w 758"/>
                <a:gd name="T41" fmla="*/ 2147483647 h 454"/>
                <a:gd name="T42" fmla="*/ 2147483647 w 758"/>
                <a:gd name="T43" fmla="*/ 2147483647 h 454"/>
                <a:gd name="T44" fmla="*/ 2147483647 w 758"/>
                <a:gd name="T45" fmla="*/ 2147483647 h 454"/>
                <a:gd name="T46" fmla="*/ 2147483647 w 758"/>
                <a:gd name="T47" fmla="*/ 2147483647 h 454"/>
                <a:gd name="T48" fmla="*/ 2147483647 w 758"/>
                <a:gd name="T49" fmla="*/ 2147483647 h 454"/>
                <a:gd name="T50" fmla="*/ 2147483647 w 758"/>
                <a:gd name="T51" fmla="*/ 2147483647 h 454"/>
                <a:gd name="T52" fmla="*/ 2147483647 w 758"/>
                <a:gd name="T53" fmla="*/ 2147483647 h 454"/>
                <a:gd name="T54" fmla="*/ 2147483647 w 758"/>
                <a:gd name="T55" fmla="*/ 2147483647 h 454"/>
                <a:gd name="T56" fmla="*/ 2147483647 w 758"/>
                <a:gd name="T57" fmla="*/ 2147483647 h 454"/>
                <a:gd name="T58" fmla="*/ 2147483647 w 758"/>
                <a:gd name="T59" fmla="*/ 0 h 454"/>
                <a:gd name="T60" fmla="*/ 2147483647 w 758"/>
                <a:gd name="T61" fmla="*/ 2147483647 h 454"/>
                <a:gd name="T62" fmla="*/ 2147483647 w 758"/>
                <a:gd name="T63" fmla="*/ 2147483647 h 454"/>
                <a:gd name="T64" fmla="*/ 2147483647 w 758"/>
                <a:gd name="T65" fmla="*/ 2147483647 h 454"/>
                <a:gd name="T66" fmla="*/ 2147483647 w 758"/>
                <a:gd name="T67" fmla="*/ 2147483647 h 454"/>
                <a:gd name="T68" fmla="*/ 2147483647 w 758"/>
                <a:gd name="T69" fmla="*/ 2147483647 h 4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58"/>
                <a:gd name="T106" fmla="*/ 0 h 454"/>
                <a:gd name="T107" fmla="*/ 758 w 758"/>
                <a:gd name="T108" fmla="*/ 454 h 45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58" h="454">
                  <a:moveTo>
                    <a:pt x="671" y="288"/>
                  </a:moveTo>
                  <a:lnTo>
                    <a:pt x="582" y="321"/>
                  </a:lnTo>
                  <a:lnTo>
                    <a:pt x="587" y="362"/>
                  </a:lnTo>
                  <a:lnTo>
                    <a:pt x="572" y="332"/>
                  </a:lnTo>
                  <a:lnTo>
                    <a:pt x="528" y="357"/>
                  </a:lnTo>
                  <a:lnTo>
                    <a:pt x="536" y="383"/>
                  </a:lnTo>
                  <a:lnTo>
                    <a:pt x="615" y="398"/>
                  </a:lnTo>
                  <a:lnTo>
                    <a:pt x="625" y="406"/>
                  </a:lnTo>
                  <a:lnTo>
                    <a:pt x="602" y="406"/>
                  </a:lnTo>
                  <a:lnTo>
                    <a:pt x="582" y="406"/>
                  </a:lnTo>
                  <a:lnTo>
                    <a:pt x="556" y="426"/>
                  </a:lnTo>
                  <a:lnTo>
                    <a:pt x="513" y="454"/>
                  </a:lnTo>
                  <a:lnTo>
                    <a:pt x="487" y="441"/>
                  </a:lnTo>
                  <a:lnTo>
                    <a:pt x="493" y="416"/>
                  </a:lnTo>
                  <a:lnTo>
                    <a:pt x="462" y="398"/>
                  </a:lnTo>
                  <a:lnTo>
                    <a:pt x="447" y="388"/>
                  </a:lnTo>
                  <a:lnTo>
                    <a:pt x="462" y="383"/>
                  </a:lnTo>
                  <a:lnTo>
                    <a:pt x="493" y="362"/>
                  </a:lnTo>
                  <a:lnTo>
                    <a:pt x="487" y="357"/>
                  </a:lnTo>
                  <a:lnTo>
                    <a:pt x="419" y="347"/>
                  </a:lnTo>
                  <a:lnTo>
                    <a:pt x="408" y="332"/>
                  </a:lnTo>
                  <a:lnTo>
                    <a:pt x="419" y="332"/>
                  </a:lnTo>
                  <a:lnTo>
                    <a:pt x="424" y="332"/>
                  </a:lnTo>
                  <a:lnTo>
                    <a:pt x="408" y="306"/>
                  </a:lnTo>
                  <a:lnTo>
                    <a:pt x="408" y="321"/>
                  </a:lnTo>
                  <a:lnTo>
                    <a:pt x="403" y="316"/>
                  </a:lnTo>
                  <a:lnTo>
                    <a:pt x="390" y="316"/>
                  </a:lnTo>
                  <a:lnTo>
                    <a:pt x="365" y="321"/>
                  </a:lnTo>
                  <a:lnTo>
                    <a:pt x="339" y="362"/>
                  </a:lnTo>
                  <a:lnTo>
                    <a:pt x="322" y="388"/>
                  </a:lnTo>
                  <a:lnTo>
                    <a:pt x="281" y="406"/>
                  </a:lnTo>
                  <a:lnTo>
                    <a:pt x="265" y="388"/>
                  </a:lnTo>
                  <a:lnTo>
                    <a:pt x="281" y="362"/>
                  </a:lnTo>
                  <a:lnTo>
                    <a:pt x="296" y="347"/>
                  </a:lnTo>
                  <a:lnTo>
                    <a:pt x="350" y="342"/>
                  </a:lnTo>
                  <a:lnTo>
                    <a:pt x="311" y="316"/>
                  </a:lnTo>
                  <a:lnTo>
                    <a:pt x="306" y="293"/>
                  </a:lnTo>
                  <a:lnTo>
                    <a:pt x="281" y="250"/>
                  </a:lnTo>
                  <a:lnTo>
                    <a:pt x="253" y="250"/>
                  </a:lnTo>
                  <a:lnTo>
                    <a:pt x="202" y="235"/>
                  </a:lnTo>
                  <a:lnTo>
                    <a:pt x="168" y="247"/>
                  </a:lnTo>
                  <a:lnTo>
                    <a:pt x="128" y="260"/>
                  </a:lnTo>
                  <a:lnTo>
                    <a:pt x="48" y="247"/>
                  </a:lnTo>
                  <a:lnTo>
                    <a:pt x="31" y="247"/>
                  </a:lnTo>
                  <a:lnTo>
                    <a:pt x="0" y="230"/>
                  </a:lnTo>
                  <a:lnTo>
                    <a:pt x="15" y="184"/>
                  </a:lnTo>
                  <a:lnTo>
                    <a:pt x="20" y="179"/>
                  </a:lnTo>
                  <a:lnTo>
                    <a:pt x="15" y="150"/>
                  </a:lnTo>
                  <a:lnTo>
                    <a:pt x="77" y="71"/>
                  </a:lnTo>
                  <a:lnTo>
                    <a:pt x="59" y="41"/>
                  </a:lnTo>
                  <a:lnTo>
                    <a:pt x="77" y="41"/>
                  </a:lnTo>
                  <a:lnTo>
                    <a:pt x="89" y="51"/>
                  </a:lnTo>
                  <a:lnTo>
                    <a:pt x="253" y="41"/>
                  </a:lnTo>
                  <a:lnTo>
                    <a:pt x="253" y="56"/>
                  </a:lnTo>
                  <a:lnTo>
                    <a:pt x="332" y="71"/>
                  </a:lnTo>
                  <a:lnTo>
                    <a:pt x="332" y="66"/>
                  </a:lnTo>
                  <a:lnTo>
                    <a:pt x="350" y="51"/>
                  </a:lnTo>
                  <a:lnTo>
                    <a:pt x="380" y="51"/>
                  </a:lnTo>
                  <a:lnTo>
                    <a:pt x="424" y="15"/>
                  </a:lnTo>
                  <a:lnTo>
                    <a:pt x="442" y="0"/>
                  </a:lnTo>
                  <a:lnTo>
                    <a:pt x="470" y="8"/>
                  </a:lnTo>
                  <a:lnTo>
                    <a:pt x="510" y="26"/>
                  </a:lnTo>
                  <a:lnTo>
                    <a:pt x="529" y="55"/>
                  </a:lnTo>
                  <a:lnTo>
                    <a:pt x="572" y="61"/>
                  </a:lnTo>
                  <a:lnTo>
                    <a:pt x="590" y="94"/>
                  </a:lnTo>
                  <a:lnTo>
                    <a:pt x="607" y="122"/>
                  </a:lnTo>
                  <a:lnTo>
                    <a:pt x="656" y="140"/>
                  </a:lnTo>
                  <a:lnTo>
                    <a:pt x="725" y="140"/>
                  </a:lnTo>
                  <a:lnTo>
                    <a:pt x="758" y="230"/>
                  </a:lnTo>
                  <a:lnTo>
                    <a:pt x="658" y="262"/>
                  </a:lnTo>
                  <a:lnTo>
                    <a:pt x="671" y="288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 69">
              <a:extLst>
                <a:ext uri="{FF2B5EF4-FFF2-40B4-BE49-F238E27FC236}">
                  <a16:creationId xmlns:a16="http://schemas.microsoft.com/office/drawing/2014/main" id="{282835A0-48CC-20C4-FAB2-0FA8F6CD4C8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28841" y="2894494"/>
              <a:ext cx="95477" cy="53271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0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0 w 20000"/>
                <a:gd name="T29" fmla="*/ 2147483647 h 20000"/>
                <a:gd name="T30" fmla="*/ 2147483647 w 20000"/>
                <a:gd name="T31" fmla="*/ 2147483647 h 200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000"/>
                <a:gd name="T49" fmla="*/ 0 h 20000"/>
                <a:gd name="T50" fmla="*/ 20000 w 20000"/>
                <a:gd name="T51" fmla="*/ 20000 h 200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000" h="20000">
                  <a:moveTo>
                    <a:pt x="593" y="7027"/>
                  </a:moveTo>
                  <a:lnTo>
                    <a:pt x="6815" y="7027"/>
                  </a:lnTo>
                  <a:lnTo>
                    <a:pt x="13778" y="4324"/>
                  </a:lnTo>
                  <a:lnTo>
                    <a:pt x="16000" y="4324"/>
                  </a:lnTo>
                  <a:lnTo>
                    <a:pt x="16000" y="1622"/>
                  </a:lnTo>
                  <a:lnTo>
                    <a:pt x="18370" y="0"/>
                  </a:lnTo>
                  <a:lnTo>
                    <a:pt x="18370" y="4324"/>
                  </a:lnTo>
                  <a:lnTo>
                    <a:pt x="19852" y="7027"/>
                  </a:lnTo>
                  <a:lnTo>
                    <a:pt x="19852" y="11081"/>
                  </a:lnTo>
                  <a:lnTo>
                    <a:pt x="16000" y="15405"/>
                  </a:lnTo>
                  <a:lnTo>
                    <a:pt x="13778" y="19730"/>
                  </a:lnTo>
                  <a:lnTo>
                    <a:pt x="8444" y="18108"/>
                  </a:lnTo>
                  <a:lnTo>
                    <a:pt x="4444" y="19730"/>
                  </a:lnTo>
                  <a:lnTo>
                    <a:pt x="3852" y="15405"/>
                  </a:lnTo>
                  <a:lnTo>
                    <a:pt x="0" y="8378"/>
                  </a:lnTo>
                  <a:lnTo>
                    <a:pt x="593" y="7027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 70">
              <a:extLst>
                <a:ext uri="{FF2B5EF4-FFF2-40B4-BE49-F238E27FC236}">
                  <a16:creationId xmlns:a16="http://schemas.microsoft.com/office/drawing/2014/main" id="{538E5A36-B73B-5737-DB48-4AF098269FB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28841" y="2924459"/>
              <a:ext cx="172528" cy="133177"/>
            </a:xfrm>
            <a:custGeom>
              <a:avLst/>
              <a:gdLst>
                <a:gd name="T0" fmla="*/ 2147483647 w 244"/>
                <a:gd name="T1" fmla="*/ 0 h 185"/>
                <a:gd name="T2" fmla="*/ 2147483647 w 244"/>
                <a:gd name="T3" fmla="*/ 0 h 185"/>
                <a:gd name="T4" fmla="*/ 2147483647 w 244"/>
                <a:gd name="T5" fmla="*/ 2147483647 h 185"/>
                <a:gd name="T6" fmla="*/ 2147483647 w 244"/>
                <a:gd name="T7" fmla="*/ 2147483647 h 185"/>
                <a:gd name="T8" fmla="*/ 2147483647 w 244"/>
                <a:gd name="T9" fmla="*/ 2147483647 h 185"/>
                <a:gd name="T10" fmla="*/ 2147483647 w 244"/>
                <a:gd name="T11" fmla="*/ 2147483647 h 185"/>
                <a:gd name="T12" fmla="*/ 2147483647 w 244"/>
                <a:gd name="T13" fmla="*/ 2147483647 h 185"/>
                <a:gd name="T14" fmla="*/ 2147483647 w 244"/>
                <a:gd name="T15" fmla="*/ 2147483647 h 185"/>
                <a:gd name="T16" fmla="*/ 2147483647 w 244"/>
                <a:gd name="T17" fmla="*/ 2147483647 h 185"/>
                <a:gd name="T18" fmla="*/ 2147483647 w 244"/>
                <a:gd name="T19" fmla="*/ 2147483647 h 185"/>
                <a:gd name="T20" fmla="*/ 2147483647 w 244"/>
                <a:gd name="T21" fmla="*/ 2147483647 h 185"/>
                <a:gd name="T22" fmla="*/ 2147483647 w 244"/>
                <a:gd name="T23" fmla="*/ 2147483647 h 185"/>
                <a:gd name="T24" fmla="*/ 2147483647 w 244"/>
                <a:gd name="T25" fmla="*/ 2147483647 h 185"/>
                <a:gd name="T26" fmla="*/ 2147483647 w 244"/>
                <a:gd name="T27" fmla="*/ 2147483647 h 185"/>
                <a:gd name="T28" fmla="*/ 2147483647 w 244"/>
                <a:gd name="T29" fmla="*/ 2147483647 h 185"/>
                <a:gd name="T30" fmla="*/ 2147483647 w 244"/>
                <a:gd name="T31" fmla="*/ 2147483647 h 185"/>
                <a:gd name="T32" fmla="*/ 2147483647 w 244"/>
                <a:gd name="T33" fmla="*/ 2147483647 h 185"/>
                <a:gd name="T34" fmla="*/ 2147483647 w 244"/>
                <a:gd name="T35" fmla="*/ 2147483647 h 185"/>
                <a:gd name="T36" fmla="*/ 2147483647 w 244"/>
                <a:gd name="T37" fmla="*/ 2147483647 h 185"/>
                <a:gd name="T38" fmla="*/ 2147483647 w 244"/>
                <a:gd name="T39" fmla="*/ 2147483647 h 185"/>
                <a:gd name="T40" fmla="*/ 2147483647 w 244"/>
                <a:gd name="T41" fmla="*/ 2147483647 h 185"/>
                <a:gd name="T42" fmla="*/ 2147483647 w 244"/>
                <a:gd name="T43" fmla="*/ 2147483647 h 185"/>
                <a:gd name="T44" fmla="*/ 2147483647 w 244"/>
                <a:gd name="T45" fmla="*/ 2147483647 h 185"/>
                <a:gd name="T46" fmla="*/ 0 w 244"/>
                <a:gd name="T47" fmla="*/ 2147483647 h 185"/>
                <a:gd name="T48" fmla="*/ 2147483647 w 244"/>
                <a:gd name="T49" fmla="*/ 2147483647 h 185"/>
                <a:gd name="T50" fmla="*/ 2147483647 w 244"/>
                <a:gd name="T51" fmla="*/ 2147483647 h 185"/>
                <a:gd name="T52" fmla="*/ 2147483647 w 244"/>
                <a:gd name="T53" fmla="*/ 2147483647 h 185"/>
                <a:gd name="T54" fmla="*/ 2147483647 w 244"/>
                <a:gd name="T55" fmla="*/ 2147483647 h 185"/>
                <a:gd name="T56" fmla="*/ 2147483647 w 244"/>
                <a:gd name="T57" fmla="*/ 2147483647 h 185"/>
                <a:gd name="T58" fmla="*/ 2147483647 w 244"/>
                <a:gd name="T59" fmla="*/ 2147483647 h 185"/>
                <a:gd name="T60" fmla="*/ 2147483647 w 244"/>
                <a:gd name="T61" fmla="*/ 0 h 18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44"/>
                <a:gd name="T94" fmla="*/ 0 h 185"/>
                <a:gd name="T95" fmla="*/ 244 w 244"/>
                <a:gd name="T96" fmla="*/ 185 h 18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44" h="185">
                  <a:moveTo>
                    <a:pt x="137" y="0"/>
                  </a:moveTo>
                  <a:lnTo>
                    <a:pt x="142" y="0"/>
                  </a:lnTo>
                  <a:lnTo>
                    <a:pt x="169" y="16"/>
                  </a:lnTo>
                  <a:lnTo>
                    <a:pt x="206" y="26"/>
                  </a:lnTo>
                  <a:lnTo>
                    <a:pt x="210" y="16"/>
                  </a:lnTo>
                  <a:lnTo>
                    <a:pt x="222" y="6"/>
                  </a:lnTo>
                  <a:lnTo>
                    <a:pt x="224" y="32"/>
                  </a:lnTo>
                  <a:lnTo>
                    <a:pt x="244" y="67"/>
                  </a:lnTo>
                  <a:lnTo>
                    <a:pt x="222" y="68"/>
                  </a:lnTo>
                  <a:lnTo>
                    <a:pt x="169" y="68"/>
                  </a:lnTo>
                  <a:lnTo>
                    <a:pt x="116" y="68"/>
                  </a:lnTo>
                  <a:lnTo>
                    <a:pt x="137" y="116"/>
                  </a:lnTo>
                  <a:lnTo>
                    <a:pt x="180" y="158"/>
                  </a:lnTo>
                  <a:lnTo>
                    <a:pt x="180" y="185"/>
                  </a:lnTo>
                  <a:lnTo>
                    <a:pt x="152" y="158"/>
                  </a:lnTo>
                  <a:lnTo>
                    <a:pt x="127" y="153"/>
                  </a:lnTo>
                  <a:lnTo>
                    <a:pt x="110" y="158"/>
                  </a:lnTo>
                  <a:lnTo>
                    <a:pt x="68" y="116"/>
                  </a:lnTo>
                  <a:lnTo>
                    <a:pt x="94" y="111"/>
                  </a:lnTo>
                  <a:lnTo>
                    <a:pt x="58" y="84"/>
                  </a:lnTo>
                  <a:lnTo>
                    <a:pt x="58" y="68"/>
                  </a:lnTo>
                  <a:lnTo>
                    <a:pt x="31" y="48"/>
                  </a:lnTo>
                  <a:lnTo>
                    <a:pt x="16" y="74"/>
                  </a:lnTo>
                  <a:lnTo>
                    <a:pt x="0" y="42"/>
                  </a:lnTo>
                  <a:lnTo>
                    <a:pt x="4" y="32"/>
                  </a:lnTo>
                  <a:lnTo>
                    <a:pt x="27" y="42"/>
                  </a:lnTo>
                  <a:lnTo>
                    <a:pt x="31" y="32"/>
                  </a:lnTo>
                  <a:lnTo>
                    <a:pt x="58" y="26"/>
                  </a:lnTo>
                  <a:lnTo>
                    <a:pt x="94" y="32"/>
                  </a:lnTo>
                  <a:lnTo>
                    <a:pt x="110" y="16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 71">
              <a:extLst>
                <a:ext uri="{FF2B5EF4-FFF2-40B4-BE49-F238E27FC236}">
                  <a16:creationId xmlns:a16="http://schemas.microsoft.com/office/drawing/2014/main" id="{68FB7E3D-2A37-3BA2-9427-5DD6D4E6ADA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10918" y="2972736"/>
              <a:ext cx="103851" cy="98217"/>
            </a:xfrm>
            <a:custGeom>
              <a:avLst/>
              <a:gdLst>
                <a:gd name="T0" fmla="*/ 2147483647 w 147"/>
                <a:gd name="T1" fmla="*/ 2147483647 h 138"/>
                <a:gd name="T2" fmla="*/ 2147483647 w 147"/>
                <a:gd name="T3" fmla="*/ 2147483647 h 138"/>
                <a:gd name="T4" fmla="*/ 2147483647 w 147"/>
                <a:gd name="T5" fmla="*/ 2147483647 h 138"/>
                <a:gd name="T6" fmla="*/ 2147483647 w 147"/>
                <a:gd name="T7" fmla="*/ 2147483647 h 138"/>
                <a:gd name="T8" fmla="*/ 2147483647 w 147"/>
                <a:gd name="T9" fmla="*/ 2147483647 h 138"/>
                <a:gd name="T10" fmla="*/ 2147483647 w 147"/>
                <a:gd name="T11" fmla="*/ 2147483647 h 138"/>
                <a:gd name="T12" fmla="*/ 2147483647 w 147"/>
                <a:gd name="T13" fmla="*/ 2147483647 h 138"/>
                <a:gd name="T14" fmla="*/ 0 w 147"/>
                <a:gd name="T15" fmla="*/ 2147483647 h 138"/>
                <a:gd name="T16" fmla="*/ 2147483647 w 147"/>
                <a:gd name="T17" fmla="*/ 2147483647 h 138"/>
                <a:gd name="T18" fmla="*/ 2147483647 w 147"/>
                <a:gd name="T19" fmla="*/ 2147483647 h 138"/>
                <a:gd name="T20" fmla="*/ 2147483647 w 147"/>
                <a:gd name="T21" fmla="*/ 0 h 138"/>
                <a:gd name="T22" fmla="*/ 2147483647 w 147"/>
                <a:gd name="T23" fmla="*/ 2147483647 h 138"/>
                <a:gd name="T24" fmla="*/ 2147483647 w 147"/>
                <a:gd name="T25" fmla="*/ 2147483647 h 138"/>
                <a:gd name="T26" fmla="*/ 2147483647 w 147"/>
                <a:gd name="T27" fmla="*/ 2147483647 h 138"/>
                <a:gd name="T28" fmla="*/ 2147483647 w 147"/>
                <a:gd name="T29" fmla="*/ 2147483647 h 138"/>
                <a:gd name="T30" fmla="*/ 2147483647 w 147"/>
                <a:gd name="T31" fmla="*/ 2147483647 h 138"/>
                <a:gd name="T32" fmla="*/ 2147483647 w 147"/>
                <a:gd name="T33" fmla="*/ 2147483647 h 1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7"/>
                <a:gd name="T52" fmla="*/ 0 h 138"/>
                <a:gd name="T53" fmla="*/ 147 w 147"/>
                <a:gd name="T54" fmla="*/ 138 h 1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7" h="138">
                  <a:moveTo>
                    <a:pt x="109" y="138"/>
                  </a:moveTo>
                  <a:lnTo>
                    <a:pt x="78" y="128"/>
                  </a:lnTo>
                  <a:lnTo>
                    <a:pt x="42" y="118"/>
                  </a:lnTo>
                  <a:lnTo>
                    <a:pt x="42" y="112"/>
                  </a:lnTo>
                  <a:lnTo>
                    <a:pt x="63" y="118"/>
                  </a:lnTo>
                  <a:lnTo>
                    <a:pt x="63" y="90"/>
                  </a:lnTo>
                  <a:lnTo>
                    <a:pt x="20" y="49"/>
                  </a:lnTo>
                  <a:lnTo>
                    <a:pt x="0" y="1"/>
                  </a:lnTo>
                  <a:lnTo>
                    <a:pt x="52" y="1"/>
                  </a:lnTo>
                  <a:lnTo>
                    <a:pt x="105" y="1"/>
                  </a:lnTo>
                  <a:lnTo>
                    <a:pt x="124" y="0"/>
                  </a:lnTo>
                  <a:lnTo>
                    <a:pt x="131" y="14"/>
                  </a:lnTo>
                  <a:lnTo>
                    <a:pt x="137" y="32"/>
                  </a:lnTo>
                  <a:lnTo>
                    <a:pt x="147" y="59"/>
                  </a:lnTo>
                  <a:lnTo>
                    <a:pt x="147" y="86"/>
                  </a:lnTo>
                  <a:lnTo>
                    <a:pt x="121" y="112"/>
                  </a:lnTo>
                  <a:lnTo>
                    <a:pt x="109" y="138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 72">
              <a:extLst>
                <a:ext uri="{FF2B5EF4-FFF2-40B4-BE49-F238E27FC236}">
                  <a16:creationId xmlns:a16="http://schemas.microsoft.com/office/drawing/2014/main" id="{ACE0BC01-7EFA-D881-329F-23D8F8513FE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84619" y="2924459"/>
              <a:ext cx="83751" cy="49941"/>
            </a:xfrm>
            <a:custGeom>
              <a:avLst/>
              <a:gdLst>
                <a:gd name="T0" fmla="*/ 0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0 h 20000"/>
                <a:gd name="T6" fmla="*/ 2147483647 w 20000"/>
                <a:gd name="T7" fmla="*/ 0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0 w 20000"/>
                <a:gd name="T27" fmla="*/ 2147483647 h 200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0000"/>
                <a:gd name="T43" fmla="*/ 0 h 20000"/>
                <a:gd name="T44" fmla="*/ 20000 w 20000"/>
                <a:gd name="T45" fmla="*/ 20000 h 200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0000" h="20000">
                  <a:moveTo>
                    <a:pt x="0" y="1765"/>
                  </a:moveTo>
                  <a:lnTo>
                    <a:pt x="5391" y="1765"/>
                  </a:lnTo>
                  <a:lnTo>
                    <a:pt x="7130" y="0"/>
                  </a:lnTo>
                  <a:lnTo>
                    <a:pt x="12696" y="0"/>
                  </a:lnTo>
                  <a:lnTo>
                    <a:pt x="14435" y="4706"/>
                  </a:lnTo>
                  <a:lnTo>
                    <a:pt x="14435" y="9118"/>
                  </a:lnTo>
                  <a:lnTo>
                    <a:pt x="19826" y="13824"/>
                  </a:lnTo>
                  <a:lnTo>
                    <a:pt x="19826" y="19706"/>
                  </a:lnTo>
                  <a:lnTo>
                    <a:pt x="17043" y="19706"/>
                  </a:lnTo>
                  <a:lnTo>
                    <a:pt x="12696" y="16765"/>
                  </a:lnTo>
                  <a:lnTo>
                    <a:pt x="7130" y="19706"/>
                  </a:lnTo>
                  <a:lnTo>
                    <a:pt x="2783" y="19706"/>
                  </a:lnTo>
                  <a:lnTo>
                    <a:pt x="696" y="9118"/>
                  </a:lnTo>
                  <a:lnTo>
                    <a:pt x="0" y="1765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 73">
              <a:extLst>
                <a:ext uri="{FF2B5EF4-FFF2-40B4-BE49-F238E27FC236}">
                  <a16:creationId xmlns:a16="http://schemas.microsoft.com/office/drawing/2014/main" id="{1F9EAC73-58CB-6849-61C1-9DA5863F548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82943" y="2921129"/>
              <a:ext cx="135677" cy="161477"/>
            </a:xfrm>
            <a:custGeom>
              <a:avLst/>
              <a:gdLst>
                <a:gd name="T0" fmla="*/ 2147483647 w 189"/>
                <a:gd name="T1" fmla="*/ 2147483647 h 227"/>
                <a:gd name="T2" fmla="*/ 2147483647 w 189"/>
                <a:gd name="T3" fmla="*/ 2147483647 h 227"/>
                <a:gd name="T4" fmla="*/ 2147483647 w 189"/>
                <a:gd name="T5" fmla="*/ 2147483647 h 227"/>
                <a:gd name="T6" fmla="*/ 2147483647 w 189"/>
                <a:gd name="T7" fmla="*/ 2147483647 h 227"/>
                <a:gd name="T8" fmla="*/ 2147483647 w 189"/>
                <a:gd name="T9" fmla="*/ 2147483647 h 227"/>
                <a:gd name="T10" fmla="*/ 2147483647 w 189"/>
                <a:gd name="T11" fmla="*/ 2147483647 h 227"/>
                <a:gd name="T12" fmla="*/ 2147483647 w 189"/>
                <a:gd name="T13" fmla="*/ 2147483647 h 227"/>
                <a:gd name="T14" fmla="*/ 2147483647 w 189"/>
                <a:gd name="T15" fmla="*/ 2147483647 h 227"/>
                <a:gd name="T16" fmla="*/ 2147483647 w 189"/>
                <a:gd name="T17" fmla="*/ 2147483647 h 227"/>
                <a:gd name="T18" fmla="*/ 2147483647 w 189"/>
                <a:gd name="T19" fmla="*/ 2147483647 h 227"/>
                <a:gd name="T20" fmla="*/ 2147483647 w 189"/>
                <a:gd name="T21" fmla="*/ 2147483647 h 227"/>
                <a:gd name="T22" fmla="*/ 2147483647 w 189"/>
                <a:gd name="T23" fmla="*/ 2147483647 h 227"/>
                <a:gd name="T24" fmla="*/ 2147483647 w 189"/>
                <a:gd name="T25" fmla="*/ 2147483647 h 227"/>
                <a:gd name="T26" fmla="*/ 2147483647 w 189"/>
                <a:gd name="T27" fmla="*/ 2147483647 h 227"/>
                <a:gd name="T28" fmla="*/ 2147483647 w 189"/>
                <a:gd name="T29" fmla="*/ 2147483647 h 227"/>
                <a:gd name="T30" fmla="*/ 2147483647 w 189"/>
                <a:gd name="T31" fmla="*/ 2147483647 h 227"/>
                <a:gd name="T32" fmla="*/ 2147483647 w 189"/>
                <a:gd name="T33" fmla="*/ 2147483647 h 227"/>
                <a:gd name="T34" fmla="*/ 2147483647 w 189"/>
                <a:gd name="T35" fmla="*/ 2147483647 h 227"/>
                <a:gd name="T36" fmla="*/ 2147483647 w 189"/>
                <a:gd name="T37" fmla="*/ 2147483647 h 227"/>
                <a:gd name="T38" fmla="*/ 2147483647 w 189"/>
                <a:gd name="T39" fmla="*/ 2147483647 h 227"/>
                <a:gd name="T40" fmla="*/ 2147483647 w 189"/>
                <a:gd name="T41" fmla="*/ 2147483647 h 227"/>
                <a:gd name="T42" fmla="*/ 2147483647 w 189"/>
                <a:gd name="T43" fmla="*/ 2147483647 h 227"/>
                <a:gd name="T44" fmla="*/ 2147483647 w 189"/>
                <a:gd name="T45" fmla="*/ 2147483647 h 227"/>
                <a:gd name="T46" fmla="*/ 2147483647 w 189"/>
                <a:gd name="T47" fmla="*/ 2147483647 h 227"/>
                <a:gd name="T48" fmla="*/ 2147483647 w 189"/>
                <a:gd name="T49" fmla="*/ 2147483647 h 227"/>
                <a:gd name="T50" fmla="*/ 2147483647 w 189"/>
                <a:gd name="T51" fmla="*/ 2147483647 h 227"/>
                <a:gd name="T52" fmla="*/ 0 w 189"/>
                <a:gd name="T53" fmla="*/ 2147483647 h 227"/>
                <a:gd name="T54" fmla="*/ 0 w 189"/>
                <a:gd name="T55" fmla="*/ 2147483647 h 227"/>
                <a:gd name="T56" fmla="*/ 2147483647 w 189"/>
                <a:gd name="T57" fmla="*/ 2147483647 h 227"/>
                <a:gd name="T58" fmla="*/ 2147483647 w 189"/>
                <a:gd name="T59" fmla="*/ 2147483647 h 227"/>
                <a:gd name="T60" fmla="*/ 2147483647 w 189"/>
                <a:gd name="T61" fmla="*/ 2147483647 h 227"/>
                <a:gd name="T62" fmla="*/ 2147483647 w 189"/>
                <a:gd name="T63" fmla="*/ 0 h 227"/>
                <a:gd name="T64" fmla="*/ 2147483647 w 189"/>
                <a:gd name="T65" fmla="*/ 2147483647 h 227"/>
                <a:gd name="T66" fmla="*/ 2147483647 w 189"/>
                <a:gd name="T67" fmla="*/ 2147483647 h 227"/>
                <a:gd name="T68" fmla="*/ 2147483647 w 189"/>
                <a:gd name="T69" fmla="*/ 2147483647 h 227"/>
                <a:gd name="T70" fmla="*/ 2147483647 w 189"/>
                <a:gd name="T71" fmla="*/ 2147483647 h 227"/>
                <a:gd name="T72" fmla="*/ 2147483647 w 189"/>
                <a:gd name="T73" fmla="*/ 2147483647 h 227"/>
                <a:gd name="T74" fmla="*/ 2147483647 w 189"/>
                <a:gd name="T75" fmla="*/ 2147483647 h 227"/>
                <a:gd name="T76" fmla="*/ 2147483647 w 189"/>
                <a:gd name="T77" fmla="*/ 2147483647 h 227"/>
                <a:gd name="T78" fmla="*/ 2147483647 w 189"/>
                <a:gd name="T79" fmla="*/ 2147483647 h 22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89"/>
                <a:gd name="T121" fmla="*/ 0 h 227"/>
                <a:gd name="T122" fmla="*/ 189 w 189"/>
                <a:gd name="T123" fmla="*/ 227 h 22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89" h="227">
                  <a:moveTo>
                    <a:pt x="120" y="71"/>
                  </a:moveTo>
                  <a:lnTo>
                    <a:pt x="120" y="77"/>
                  </a:lnTo>
                  <a:lnTo>
                    <a:pt x="140" y="87"/>
                  </a:lnTo>
                  <a:lnTo>
                    <a:pt x="156" y="99"/>
                  </a:lnTo>
                  <a:lnTo>
                    <a:pt x="161" y="87"/>
                  </a:lnTo>
                  <a:lnTo>
                    <a:pt x="171" y="87"/>
                  </a:lnTo>
                  <a:lnTo>
                    <a:pt x="161" y="99"/>
                  </a:lnTo>
                  <a:lnTo>
                    <a:pt x="171" y="115"/>
                  </a:lnTo>
                  <a:lnTo>
                    <a:pt x="171" y="145"/>
                  </a:lnTo>
                  <a:lnTo>
                    <a:pt x="184" y="161"/>
                  </a:lnTo>
                  <a:lnTo>
                    <a:pt x="189" y="173"/>
                  </a:lnTo>
                  <a:lnTo>
                    <a:pt x="184" y="184"/>
                  </a:lnTo>
                  <a:lnTo>
                    <a:pt x="171" y="189"/>
                  </a:lnTo>
                  <a:lnTo>
                    <a:pt x="171" y="199"/>
                  </a:lnTo>
                  <a:lnTo>
                    <a:pt x="184" y="209"/>
                  </a:lnTo>
                  <a:lnTo>
                    <a:pt x="171" y="217"/>
                  </a:lnTo>
                  <a:lnTo>
                    <a:pt x="130" y="227"/>
                  </a:lnTo>
                  <a:lnTo>
                    <a:pt x="146" y="209"/>
                  </a:lnTo>
                  <a:lnTo>
                    <a:pt x="130" y="184"/>
                  </a:lnTo>
                  <a:lnTo>
                    <a:pt x="105" y="184"/>
                  </a:lnTo>
                  <a:lnTo>
                    <a:pt x="97" y="189"/>
                  </a:lnTo>
                  <a:lnTo>
                    <a:pt x="72" y="161"/>
                  </a:lnTo>
                  <a:lnTo>
                    <a:pt x="41" y="156"/>
                  </a:lnTo>
                  <a:lnTo>
                    <a:pt x="44" y="127"/>
                  </a:lnTo>
                  <a:lnTo>
                    <a:pt x="30" y="102"/>
                  </a:lnTo>
                  <a:lnTo>
                    <a:pt x="20" y="70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8" y="10"/>
                  </a:lnTo>
                  <a:lnTo>
                    <a:pt x="26" y="8"/>
                  </a:lnTo>
                  <a:lnTo>
                    <a:pt x="49" y="8"/>
                  </a:lnTo>
                  <a:lnTo>
                    <a:pt x="54" y="0"/>
                  </a:lnTo>
                  <a:lnTo>
                    <a:pt x="64" y="3"/>
                  </a:lnTo>
                  <a:lnTo>
                    <a:pt x="84" y="10"/>
                  </a:lnTo>
                  <a:lnTo>
                    <a:pt x="79" y="10"/>
                  </a:lnTo>
                  <a:lnTo>
                    <a:pt x="87" y="23"/>
                  </a:lnTo>
                  <a:lnTo>
                    <a:pt x="95" y="38"/>
                  </a:lnTo>
                  <a:lnTo>
                    <a:pt x="115" y="48"/>
                  </a:lnTo>
                  <a:lnTo>
                    <a:pt x="117" y="56"/>
                  </a:lnTo>
                  <a:lnTo>
                    <a:pt x="120" y="71"/>
                  </a:ln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 74">
              <a:extLst>
                <a:ext uri="{FF2B5EF4-FFF2-40B4-BE49-F238E27FC236}">
                  <a16:creationId xmlns:a16="http://schemas.microsoft.com/office/drawing/2014/main" id="{BF39FB10-C54C-605E-D5D0-EE2A3832D89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82943" y="3032665"/>
              <a:ext cx="68676" cy="63259"/>
            </a:xfrm>
            <a:custGeom>
              <a:avLst/>
              <a:gdLst>
                <a:gd name="T0" fmla="*/ 2147483647 w 97"/>
                <a:gd name="T1" fmla="*/ 2147483647 h 86"/>
                <a:gd name="T2" fmla="*/ 2147483647 w 97"/>
                <a:gd name="T3" fmla="*/ 2147483647 h 86"/>
                <a:gd name="T4" fmla="*/ 2147483647 w 97"/>
                <a:gd name="T5" fmla="*/ 2147483647 h 86"/>
                <a:gd name="T6" fmla="*/ 0 w 97"/>
                <a:gd name="T7" fmla="*/ 2147483647 h 86"/>
                <a:gd name="T8" fmla="*/ 2147483647 w 97"/>
                <a:gd name="T9" fmla="*/ 2147483647 h 86"/>
                <a:gd name="T10" fmla="*/ 2147483647 w 97"/>
                <a:gd name="T11" fmla="*/ 2147483647 h 86"/>
                <a:gd name="T12" fmla="*/ 2147483647 w 97"/>
                <a:gd name="T13" fmla="*/ 0 h 86"/>
                <a:gd name="T14" fmla="*/ 2147483647 w 97"/>
                <a:gd name="T15" fmla="*/ 2147483647 h 86"/>
                <a:gd name="T16" fmla="*/ 2147483647 w 97"/>
                <a:gd name="T17" fmla="*/ 2147483647 h 86"/>
                <a:gd name="T18" fmla="*/ 2147483647 w 97"/>
                <a:gd name="T19" fmla="*/ 2147483647 h 86"/>
                <a:gd name="T20" fmla="*/ 2147483647 w 97"/>
                <a:gd name="T21" fmla="*/ 2147483647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7"/>
                <a:gd name="T34" fmla="*/ 0 h 86"/>
                <a:gd name="T35" fmla="*/ 97 w 97"/>
                <a:gd name="T36" fmla="*/ 86 h 8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7" h="86">
                  <a:moveTo>
                    <a:pt x="60" y="42"/>
                  </a:moveTo>
                  <a:lnTo>
                    <a:pt x="43" y="59"/>
                  </a:lnTo>
                  <a:lnTo>
                    <a:pt x="28" y="86"/>
                  </a:lnTo>
                  <a:lnTo>
                    <a:pt x="0" y="52"/>
                  </a:lnTo>
                  <a:lnTo>
                    <a:pt x="5" y="54"/>
                  </a:lnTo>
                  <a:lnTo>
                    <a:pt x="18" y="25"/>
                  </a:lnTo>
                  <a:lnTo>
                    <a:pt x="43" y="0"/>
                  </a:lnTo>
                  <a:lnTo>
                    <a:pt x="70" y="4"/>
                  </a:lnTo>
                  <a:lnTo>
                    <a:pt x="97" y="32"/>
                  </a:lnTo>
                  <a:lnTo>
                    <a:pt x="87" y="42"/>
                  </a:lnTo>
                  <a:lnTo>
                    <a:pt x="60" y="42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 75">
              <a:extLst>
                <a:ext uri="{FF2B5EF4-FFF2-40B4-BE49-F238E27FC236}">
                  <a16:creationId xmlns:a16="http://schemas.microsoft.com/office/drawing/2014/main" id="{02131D99-811C-7F82-A29E-FF23F3924E2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828169" y="3052642"/>
              <a:ext cx="61975" cy="48276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0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0 h 20000"/>
                <a:gd name="T16" fmla="*/ 2147483647 w 20000"/>
                <a:gd name="T17" fmla="*/ 0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000"/>
                <a:gd name="T34" fmla="*/ 0 h 20000"/>
                <a:gd name="T35" fmla="*/ 20000 w 20000"/>
                <a:gd name="T36" fmla="*/ 20000 h 200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000" h="20000">
                  <a:moveTo>
                    <a:pt x="15952" y="12059"/>
                  </a:moveTo>
                  <a:lnTo>
                    <a:pt x="8571" y="19706"/>
                  </a:lnTo>
                  <a:lnTo>
                    <a:pt x="8571" y="16765"/>
                  </a:lnTo>
                  <a:lnTo>
                    <a:pt x="8571" y="12059"/>
                  </a:lnTo>
                  <a:lnTo>
                    <a:pt x="0" y="4706"/>
                  </a:lnTo>
                  <a:lnTo>
                    <a:pt x="6190" y="4706"/>
                  </a:lnTo>
                  <a:lnTo>
                    <a:pt x="8571" y="1765"/>
                  </a:lnTo>
                  <a:lnTo>
                    <a:pt x="9762" y="0"/>
                  </a:lnTo>
                  <a:lnTo>
                    <a:pt x="15952" y="0"/>
                  </a:lnTo>
                  <a:lnTo>
                    <a:pt x="19762" y="7647"/>
                  </a:lnTo>
                  <a:lnTo>
                    <a:pt x="15952" y="12059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 76">
              <a:extLst>
                <a:ext uri="{FF2B5EF4-FFF2-40B4-BE49-F238E27FC236}">
                  <a16:creationId xmlns:a16="http://schemas.microsoft.com/office/drawing/2014/main" id="{E876FB2B-5C87-736B-26AB-0725C312329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851620" y="3075948"/>
              <a:ext cx="75375" cy="71582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0 w 20000"/>
                <a:gd name="T19" fmla="*/ 2147483647 h 20000"/>
                <a:gd name="T20" fmla="*/ 0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0 h 200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000"/>
                <a:gd name="T40" fmla="*/ 0 h 20000"/>
                <a:gd name="T41" fmla="*/ 20000 w 20000"/>
                <a:gd name="T42" fmla="*/ 20000 h 200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000" h="20000">
                  <a:moveTo>
                    <a:pt x="14400" y="0"/>
                  </a:moveTo>
                  <a:lnTo>
                    <a:pt x="19800" y="5532"/>
                  </a:lnTo>
                  <a:lnTo>
                    <a:pt x="19800" y="10851"/>
                  </a:lnTo>
                  <a:lnTo>
                    <a:pt x="16600" y="14255"/>
                  </a:lnTo>
                  <a:lnTo>
                    <a:pt x="12400" y="12128"/>
                  </a:lnTo>
                  <a:lnTo>
                    <a:pt x="11400" y="16383"/>
                  </a:lnTo>
                  <a:lnTo>
                    <a:pt x="6200" y="16383"/>
                  </a:lnTo>
                  <a:lnTo>
                    <a:pt x="3200" y="19787"/>
                  </a:lnTo>
                  <a:lnTo>
                    <a:pt x="1200" y="14255"/>
                  </a:lnTo>
                  <a:lnTo>
                    <a:pt x="0" y="10851"/>
                  </a:lnTo>
                  <a:lnTo>
                    <a:pt x="0" y="7660"/>
                  </a:lnTo>
                  <a:lnTo>
                    <a:pt x="6200" y="2128"/>
                  </a:lnTo>
                  <a:lnTo>
                    <a:pt x="14400" y="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 77">
              <a:extLst>
                <a:ext uri="{FF2B5EF4-FFF2-40B4-BE49-F238E27FC236}">
                  <a16:creationId xmlns:a16="http://schemas.microsoft.com/office/drawing/2014/main" id="{D7145073-246E-D20E-4688-238C21E90FA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22642" y="2769641"/>
              <a:ext cx="172528" cy="96553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0 w 20000"/>
                <a:gd name="T45" fmla="*/ 2147483647 h 20000"/>
                <a:gd name="T46" fmla="*/ 0 w 20000"/>
                <a:gd name="T47" fmla="*/ 2147483647 h 20000"/>
                <a:gd name="T48" fmla="*/ 2147483647 w 20000"/>
                <a:gd name="T49" fmla="*/ 0 h 2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0000"/>
                <a:gd name="T76" fmla="*/ 0 h 20000"/>
                <a:gd name="T77" fmla="*/ 20000 w 20000"/>
                <a:gd name="T78" fmla="*/ 20000 h 2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0000" h="20000">
                  <a:moveTo>
                    <a:pt x="5812" y="0"/>
                  </a:moveTo>
                  <a:lnTo>
                    <a:pt x="7521" y="3077"/>
                  </a:lnTo>
                  <a:lnTo>
                    <a:pt x="9316" y="1538"/>
                  </a:lnTo>
                  <a:lnTo>
                    <a:pt x="9829" y="4000"/>
                  </a:lnTo>
                  <a:lnTo>
                    <a:pt x="10684" y="5538"/>
                  </a:lnTo>
                  <a:lnTo>
                    <a:pt x="12821" y="4000"/>
                  </a:lnTo>
                  <a:lnTo>
                    <a:pt x="14188" y="4000"/>
                  </a:lnTo>
                  <a:lnTo>
                    <a:pt x="15043" y="3077"/>
                  </a:lnTo>
                  <a:lnTo>
                    <a:pt x="16838" y="4000"/>
                  </a:lnTo>
                  <a:lnTo>
                    <a:pt x="19060" y="5538"/>
                  </a:lnTo>
                  <a:lnTo>
                    <a:pt x="19915" y="6308"/>
                  </a:lnTo>
                  <a:lnTo>
                    <a:pt x="18547" y="13538"/>
                  </a:lnTo>
                  <a:lnTo>
                    <a:pt x="16838" y="13538"/>
                  </a:lnTo>
                  <a:lnTo>
                    <a:pt x="16410" y="11846"/>
                  </a:lnTo>
                  <a:lnTo>
                    <a:pt x="14188" y="11846"/>
                  </a:lnTo>
                  <a:lnTo>
                    <a:pt x="13333" y="11846"/>
                  </a:lnTo>
                  <a:lnTo>
                    <a:pt x="10684" y="14154"/>
                  </a:lnTo>
                  <a:lnTo>
                    <a:pt x="9829" y="14154"/>
                  </a:lnTo>
                  <a:lnTo>
                    <a:pt x="7179" y="16615"/>
                  </a:lnTo>
                  <a:lnTo>
                    <a:pt x="4872" y="19846"/>
                  </a:lnTo>
                  <a:lnTo>
                    <a:pt x="1795" y="18154"/>
                  </a:lnTo>
                  <a:lnTo>
                    <a:pt x="1368" y="16615"/>
                  </a:lnTo>
                  <a:lnTo>
                    <a:pt x="0" y="14154"/>
                  </a:lnTo>
                  <a:lnTo>
                    <a:pt x="0" y="10308"/>
                  </a:lnTo>
                  <a:lnTo>
                    <a:pt x="5812" y="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 78">
              <a:extLst>
                <a:ext uri="{FF2B5EF4-FFF2-40B4-BE49-F238E27FC236}">
                  <a16:creationId xmlns:a16="http://schemas.microsoft.com/office/drawing/2014/main" id="{E5D8D0AE-61A1-30AB-48FE-69840E8F904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81941" y="2721364"/>
              <a:ext cx="192628" cy="104877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0 h 20000"/>
                <a:gd name="T4" fmla="*/ 2147483647 w 20000"/>
                <a:gd name="T5" fmla="*/ 0 h 20000"/>
                <a:gd name="T6" fmla="*/ 2147483647 w 20000"/>
                <a:gd name="T7" fmla="*/ 0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0 w 20000"/>
                <a:gd name="T55" fmla="*/ 2147483647 h 20000"/>
                <a:gd name="T56" fmla="*/ 0 w 20000"/>
                <a:gd name="T57" fmla="*/ 2147483647 h 20000"/>
                <a:gd name="T58" fmla="*/ 0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0 h 200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000"/>
                <a:gd name="T100" fmla="*/ 0 h 20000"/>
                <a:gd name="T101" fmla="*/ 20000 w 20000"/>
                <a:gd name="T102" fmla="*/ 20000 h 2000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000" h="20000">
                  <a:moveTo>
                    <a:pt x="6943" y="0"/>
                  </a:moveTo>
                  <a:lnTo>
                    <a:pt x="8151" y="0"/>
                  </a:lnTo>
                  <a:lnTo>
                    <a:pt x="8981" y="0"/>
                  </a:lnTo>
                  <a:lnTo>
                    <a:pt x="10189" y="0"/>
                  </a:lnTo>
                  <a:lnTo>
                    <a:pt x="10189" y="1507"/>
                  </a:lnTo>
                  <a:lnTo>
                    <a:pt x="12075" y="2877"/>
                  </a:lnTo>
                  <a:lnTo>
                    <a:pt x="12830" y="2877"/>
                  </a:lnTo>
                  <a:lnTo>
                    <a:pt x="12830" y="3699"/>
                  </a:lnTo>
                  <a:lnTo>
                    <a:pt x="12830" y="5068"/>
                  </a:lnTo>
                  <a:lnTo>
                    <a:pt x="14038" y="6438"/>
                  </a:lnTo>
                  <a:lnTo>
                    <a:pt x="14792" y="6438"/>
                  </a:lnTo>
                  <a:lnTo>
                    <a:pt x="16000" y="5068"/>
                  </a:lnTo>
                  <a:lnTo>
                    <a:pt x="17132" y="6438"/>
                  </a:lnTo>
                  <a:lnTo>
                    <a:pt x="17132" y="7123"/>
                  </a:lnTo>
                  <a:lnTo>
                    <a:pt x="19925" y="8493"/>
                  </a:lnTo>
                  <a:lnTo>
                    <a:pt x="19925" y="9315"/>
                  </a:lnTo>
                  <a:lnTo>
                    <a:pt x="14792" y="18493"/>
                  </a:lnTo>
                  <a:lnTo>
                    <a:pt x="11698" y="17671"/>
                  </a:lnTo>
                  <a:lnTo>
                    <a:pt x="9736" y="16301"/>
                  </a:lnTo>
                  <a:lnTo>
                    <a:pt x="8151" y="19863"/>
                  </a:lnTo>
                  <a:lnTo>
                    <a:pt x="6943" y="19863"/>
                  </a:lnTo>
                  <a:lnTo>
                    <a:pt x="5057" y="18493"/>
                  </a:lnTo>
                  <a:lnTo>
                    <a:pt x="5057" y="17671"/>
                  </a:lnTo>
                  <a:lnTo>
                    <a:pt x="3849" y="14932"/>
                  </a:lnTo>
                  <a:lnTo>
                    <a:pt x="3547" y="14247"/>
                  </a:lnTo>
                  <a:lnTo>
                    <a:pt x="1509" y="12055"/>
                  </a:lnTo>
                  <a:lnTo>
                    <a:pt x="1509" y="9315"/>
                  </a:lnTo>
                  <a:lnTo>
                    <a:pt x="0" y="8493"/>
                  </a:lnTo>
                  <a:lnTo>
                    <a:pt x="0" y="6438"/>
                  </a:lnTo>
                  <a:lnTo>
                    <a:pt x="0" y="5068"/>
                  </a:lnTo>
                  <a:lnTo>
                    <a:pt x="755" y="6438"/>
                  </a:lnTo>
                  <a:lnTo>
                    <a:pt x="6642" y="1507"/>
                  </a:lnTo>
                  <a:lnTo>
                    <a:pt x="6943" y="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 79">
              <a:extLst>
                <a:ext uri="{FF2B5EF4-FFF2-40B4-BE49-F238E27FC236}">
                  <a16:creationId xmlns:a16="http://schemas.microsoft.com/office/drawing/2014/main" id="{10E9CD4F-865E-2915-0CDD-CA58292FCEE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119609" y="3197471"/>
              <a:ext cx="428805" cy="352918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0 h 2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0000"/>
                <a:gd name="T112" fmla="*/ 0 h 20000"/>
                <a:gd name="T113" fmla="*/ 20000 w 20000"/>
                <a:gd name="T114" fmla="*/ 20000 h 2000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0000" h="20000">
                  <a:moveTo>
                    <a:pt x="13618" y="0"/>
                  </a:moveTo>
                  <a:lnTo>
                    <a:pt x="14471" y="861"/>
                  </a:lnTo>
                  <a:lnTo>
                    <a:pt x="14881" y="1066"/>
                  </a:lnTo>
                  <a:lnTo>
                    <a:pt x="15358" y="4262"/>
                  </a:lnTo>
                  <a:lnTo>
                    <a:pt x="16280" y="3607"/>
                  </a:lnTo>
                  <a:lnTo>
                    <a:pt x="17133" y="2787"/>
                  </a:lnTo>
                  <a:lnTo>
                    <a:pt x="18225" y="2131"/>
                  </a:lnTo>
                  <a:lnTo>
                    <a:pt x="19078" y="2541"/>
                  </a:lnTo>
                  <a:lnTo>
                    <a:pt x="19420" y="2541"/>
                  </a:lnTo>
                  <a:lnTo>
                    <a:pt x="19966" y="2787"/>
                  </a:lnTo>
                  <a:lnTo>
                    <a:pt x="19420" y="2787"/>
                  </a:lnTo>
                  <a:lnTo>
                    <a:pt x="19625" y="3197"/>
                  </a:lnTo>
                  <a:lnTo>
                    <a:pt x="19966" y="3607"/>
                  </a:lnTo>
                  <a:lnTo>
                    <a:pt x="17679" y="3607"/>
                  </a:lnTo>
                  <a:lnTo>
                    <a:pt x="16792" y="3852"/>
                  </a:lnTo>
                  <a:lnTo>
                    <a:pt x="15904" y="4467"/>
                  </a:lnTo>
                  <a:lnTo>
                    <a:pt x="15734" y="5287"/>
                  </a:lnTo>
                  <a:lnTo>
                    <a:pt x="15904" y="6967"/>
                  </a:lnTo>
                  <a:lnTo>
                    <a:pt x="15734" y="8279"/>
                  </a:lnTo>
                  <a:lnTo>
                    <a:pt x="15358" y="8893"/>
                  </a:lnTo>
                  <a:lnTo>
                    <a:pt x="15734" y="9959"/>
                  </a:lnTo>
                  <a:lnTo>
                    <a:pt x="14471" y="9959"/>
                  </a:lnTo>
                  <a:lnTo>
                    <a:pt x="13959" y="9959"/>
                  </a:lnTo>
                  <a:lnTo>
                    <a:pt x="14334" y="10820"/>
                  </a:lnTo>
                  <a:lnTo>
                    <a:pt x="14471" y="11475"/>
                  </a:lnTo>
                  <a:lnTo>
                    <a:pt x="13618" y="12090"/>
                  </a:lnTo>
                  <a:lnTo>
                    <a:pt x="13618" y="13156"/>
                  </a:lnTo>
                  <a:lnTo>
                    <a:pt x="13413" y="13770"/>
                  </a:lnTo>
                  <a:lnTo>
                    <a:pt x="13618" y="14836"/>
                  </a:lnTo>
                  <a:lnTo>
                    <a:pt x="13072" y="15492"/>
                  </a:lnTo>
                  <a:lnTo>
                    <a:pt x="12560" y="15287"/>
                  </a:lnTo>
                  <a:lnTo>
                    <a:pt x="12218" y="15287"/>
                  </a:lnTo>
                  <a:lnTo>
                    <a:pt x="11672" y="14836"/>
                  </a:lnTo>
                  <a:lnTo>
                    <a:pt x="11331" y="15287"/>
                  </a:lnTo>
                  <a:lnTo>
                    <a:pt x="11126" y="15902"/>
                  </a:lnTo>
                  <a:lnTo>
                    <a:pt x="10273" y="15902"/>
                  </a:lnTo>
                  <a:lnTo>
                    <a:pt x="9898" y="15902"/>
                  </a:lnTo>
                  <a:lnTo>
                    <a:pt x="9727" y="16107"/>
                  </a:lnTo>
                  <a:lnTo>
                    <a:pt x="9386" y="16516"/>
                  </a:lnTo>
                  <a:lnTo>
                    <a:pt x="9386" y="18689"/>
                  </a:lnTo>
                  <a:lnTo>
                    <a:pt x="7611" y="19303"/>
                  </a:lnTo>
                  <a:lnTo>
                    <a:pt x="6212" y="19713"/>
                  </a:lnTo>
                  <a:lnTo>
                    <a:pt x="5666" y="19959"/>
                  </a:lnTo>
                  <a:lnTo>
                    <a:pt x="4778" y="19959"/>
                  </a:lnTo>
                  <a:lnTo>
                    <a:pt x="3720" y="19959"/>
                  </a:lnTo>
                  <a:lnTo>
                    <a:pt x="1604" y="19303"/>
                  </a:lnTo>
                  <a:lnTo>
                    <a:pt x="1945" y="17828"/>
                  </a:lnTo>
                  <a:lnTo>
                    <a:pt x="2457" y="16967"/>
                  </a:lnTo>
                  <a:lnTo>
                    <a:pt x="2321" y="15902"/>
                  </a:lnTo>
                  <a:lnTo>
                    <a:pt x="922" y="15492"/>
                  </a:lnTo>
                  <a:lnTo>
                    <a:pt x="922" y="13770"/>
                  </a:lnTo>
                  <a:lnTo>
                    <a:pt x="205" y="12090"/>
                  </a:lnTo>
                  <a:lnTo>
                    <a:pt x="546" y="11475"/>
                  </a:lnTo>
                  <a:lnTo>
                    <a:pt x="205" y="11066"/>
                  </a:lnTo>
                  <a:lnTo>
                    <a:pt x="0" y="9959"/>
                  </a:lnTo>
                  <a:lnTo>
                    <a:pt x="546" y="9754"/>
                  </a:lnTo>
                  <a:lnTo>
                    <a:pt x="205" y="9344"/>
                  </a:lnTo>
                  <a:lnTo>
                    <a:pt x="546" y="8074"/>
                  </a:lnTo>
                  <a:lnTo>
                    <a:pt x="546" y="6557"/>
                  </a:lnTo>
                  <a:lnTo>
                    <a:pt x="2321" y="7213"/>
                  </a:lnTo>
                  <a:lnTo>
                    <a:pt x="2321" y="8074"/>
                  </a:lnTo>
                  <a:lnTo>
                    <a:pt x="3720" y="6557"/>
                  </a:lnTo>
                  <a:lnTo>
                    <a:pt x="3379" y="6393"/>
                  </a:lnTo>
                  <a:lnTo>
                    <a:pt x="5666" y="4877"/>
                  </a:lnTo>
                  <a:lnTo>
                    <a:pt x="5666" y="3197"/>
                  </a:lnTo>
                  <a:lnTo>
                    <a:pt x="6724" y="2787"/>
                  </a:lnTo>
                  <a:lnTo>
                    <a:pt x="7952" y="3197"/>
                  </a:lnTo>
                  <a:lnTo>
                    <a:pt x="9898" y="3852"/>
                  </a:lnTo>
                  <a:lnTo>
                    <a:pt x="11331" y="2787"/>
                  </a:lnTo>
                  <a:lnTo>
                    <a:pt x="11672" y="3197"/>
                  </a:lnTo>
                  <a:lnTo>
                    <a:pt x="12014" y="2541"/>
                  </a:lnTo>
                  <a:lnTo>
                    <a:pt x="13413" y="1926"/>
                  </a:lnTo>
                  <a:lnTo>
                    <a:pt x="13072" y="1516"/>
                  </a:lnTo>
                  <a:lnTo>
                    <a:pt x="13618" y="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 80">
              <a:extLst>
                <a:ext uri="{FF2B5EF4-FFF2-40B4-BE49-F238E27FC236}">
                  <a16:creationId xmlns:a16="http://schemas.microsoft.com/office/drawing/2014/main" id="{FD402D93-3FB0-701C-D0DD-33F2E643DBC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034170" y="3641949"/>
              <a:ext cx="160802" cy="194770"/>
            </a:xfrm>
            <a:custGeom>
              <a:avLst/>
              <a:gdLst>
                <a:gd name="T0" fmla="*/ 2147483647 w 224"/>
                <a:gd name="T1" fmla="*/ 2147483647 h 275"/>
                <a:gd name="T2" fmla="*/ 2147483647 w 224"/>
                <a:gd name="T3" fmla="*/ 2147483647 h 275"/>
                <a:gd name="T4" fmla="*/ 2147483647 w 224"/>
                <a:gd name="T5" fmla="*/ 2147483647 h 275"/>
                <a:gd name="T6" fmla="*/ 2147483647 w 224"/>
                <a:gd name="T7" fmla="*/ 2147483647 h 275"/>
                <a:gd name="T8" fmla="*/ 0 w 224"/>
                <a:gd name="T9" fmla="*/ 2147483647 h 275"/>
                <a:gd name="T10" fmla="*/ 2147483647 w 224"/>
                <a:gd name="T11" fmla="*/ 2147483647 h 275"/>
                <a:gd name="T12" fmla="*/ 2147483647 w 224"/>
                <a:gd name="T13" fmla="*/ 2147483647 h 275"/>
                <a:gd name="T14" fmla="*/ 2147483647 w 224"/>
                <a:gd name="T15" fmla="*/ 2147483647 h 275"/>
                <a:gd name="T16" fmla="*/ 2147483647 w 224"/>
                <a:gd name="T17" fmla="*/ 2147483647 h 275"/>
                <a:gd name="T18" fmla="*/ 2147483647 w 224"/>
                <a:gd name="T19" fmla="*/ 2147483647 h 275"/>
                <a:gd name="T20" fmla="*/ 0 w 224"/>
                <a:gd name="T21" fmla="*/ 2147483647 h 275"/>
                <a:gd name="T22" fmla="*/ 2147483647 w 224"/>
                <a:gd name="T23" fmla="*/ 0 h 275"/>
                <a:gd name="T24" fmla="*/ 2147483647 w 224"/>
                <a:gd name="T25" fmla="*/ 0 h 275"/>
                <a:gd name="T26" fmla="*/ 2147483647 w 224"/>
                <a:gd name="T27" fmla="*/ 2147483647 h 275"/>
                <a:gd name="T28" fmla="*/ 2147483647 w 224"/>
                <a:gd name="T29" fmla="*/ 2147483647 h 275"/>
                <a:gd name="T30" fmla="*/ 2147483647 w 224"/>
                <a:gd name="T31" fmla="*/ 2147483647 h 275"/>
                <a:gd name="T32" fmla="*/ 2147483647 w 224"/>
                <a:gd name="T33" fmla="*/ 2147483647 h 275"/>
                <a:gd name="T34" fmla="*/ 2147483647 w 224"/>
                <a:gd name="T35" fmla="*/ 2147483647 h 275"/>
                <a:gd name="T36" fmla="*/ 2147483647 w 224"/>
                <a:gd name="T37" fmla="*/ 2147483647 h 275"/>
                <a:gd name="T38" fmla="*/ 2147483647 w 224"/>
                <a:gd name="T39" fmla="*/ 2147483647 h 275"/>
                <a:gd name="T40" fmla="*/ 2147483647 w 224"/>
                <a:gd name="T41" fmla="*/ 2147483647 h 275"/>
                <a:gd name="T42" fmla="*/ 2147483647 w 224"/>
                <a:gd name="T43" fmla="*/ 2147483647 h 275"/>
                <a:gd name="T44" fmla="*/ 2147483647 w 224"/>
                <a:gd name="T45" fmla="*/ 2147483647 h 275"/>
                <a:gd name="T46" fmla="*/ 2147483647 w 224"/>
                <a:gd name="T47" fmla="*/ 2147483647 h 275"/>
                <a:gd name="T48" fmla="*/ 2147483647 w 224"/>
                <a:gd name="T49" fmla="*/ 2147483647 h 275"/>
                <a:gd name="T50" fmla="*/ 2147483647 w 224"/>
                <a:gd name="T51" fmla="*/ 2147483647 h 275"/>
                <a:gd name="T52" fmla="*/ 2147483647 w 224"/>
                <a:gd name="T53" fmla="*/ 2147483647 h 275"/>
                <a:gd name="T54" fmla="*/ 2147483647 w 224"/>
                <a:gd name="T55" fmla="*/ 2147483647 h 275"/>
                <a:gd name="T56" fmla="*/ 2147483647 w 224"/>
                <a:gd name="T57" fmla="*/ 2147483647 h 275"/>
                <a:gd name="T58" fmla="*/ 2147483647 w 224"/>
                <a:gd name="T59" fmla="*/ 2147483647 h 275"/>
                <a:gd name="T60" fmla="*/ 2147483647 w 224"/>
                <a:gd name="T61" fmla="*/ 2147483647 h 275"/>
                <a:gd name="T62" fmla="*/ 2147483647 w 224"/>
                <a:gd name="T63" fmla="*/ 2147483647 h 275"/>
                <a:gd name="T64" fmla="*/ 2147483647 w 224"/>
                <a:gd name="T65" fmla="*/ 2147483647 h 275"/>
                <a:gd name="T66" fmla="*/ 2147483647 w 224"/>
                <a:gd name="T67" fmla="*/ 2147483647 h 275"/>
                <a:gd name="T68" fmla="*/ 2147483647 w 224"/>
                <a:gd name="T69" fmla="*/ 2147483647 h 275"/>
                <a:gd name="T70" fmla="*/ 2147483647 w 224"/>
                <a:gd name="T71" fmla="*/ 2147483647 h 275"/>
                <a:gd name="T72" fmla="*/ 2147483647 w 224"/>
                <a:gd name="T73" fmla="*/ 2147483647 h 275"/>
                <a:gd name="T74" fmla="*/ 2147483647 w 224"/>
                <a:gd name="T75" fmla="*/ 2147483647 h 275"/>
                <a:gd name="T76" fmla="*/ 2147483647 w 224"/>
                <a:gd name="T77" fmla="*/ 2147483647 h 275"/>
                <a:gd name="T78" fmla="*/ 2147483647 w 224"/>
                <a:gd name="T79" fmla="*/ 2147483647 h 275"/>
                <a:gd name="T80" fmla="*/ 2147483647 w 224"/>
                <a:gd name="T81" fmla="*/ 2147483647 h 275"/>
                <a:gd name="T82" fmla="*/ 2147483647 w 224"/>
                <a:gd name="T83" fmla="*/ 2147483647 h 275"/>
                <a:gd name="T84" fmla="*/ 2147483647 w 224"/>
                <a:gd name="T85" fmla="*/ 2147483647 h 275"/>
                <a:gd name="T86" fmla="*/ 2147483647 w 224"/>
                <a:gd name="T87" fmla="*/ 2147483647 h 275"/>
                <a:gd name="T88" fmla="*/ 2147483647 w 224"/>
                <a:gd name="T89" fmla="*/ 2147483647 h 275"/>
                <a:gd name="T90" fmla="*/ 2147483647 w 224"/>
                <a:gd name="T91" fmla="*/ 2147483647 h 275"/>
                <a:gd name="T92" fmla="*/ 2147483647 w 224"/>
                <a:gd name="T93" fmla="*/ 2147483647 h 275"/>
                <a:gd name="T94" fmla="*/ 2147483647 w 224"/>
                <a:gd name="T95" fmla="*/ 2147483647 h 275"/>
                <a:gd name="T96" fmla="*/ 2147483647 w 224"/>
                <a:gd name="T97" fmla="*/ 2147483647 h 275"/>
                <a:gd name="T98" fmla="*/ 2147483647 w 224"/>
                <a:gd name="T99" fmla="*/ 2147483647 h 275"/>
                <a:gd name="T100" fmla="*/ 2147483647 w 224"/>
                <a:gd name="T101" fmla="*/ 2147483647 h 275"/>
                <a:gd name="T102" fmla="*/ 2147483647 w 224"/>
                <a:gd name="T103" fmla="*/ 2147483647 h 275"/>
                <a:gd name="T104" fmla="*/ 2147483647 w 224"/>
                <a:gd name="T105" fmla="*/ 2147483647 h 27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24"/>
                <a:gd name="T160" fmla="*/ 0 h 275"/>
                <a:gd name="T161" fmla="*/ 224 w 224"/>
                <a:gd name="T162" fmla="*/ 275 h 27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24" h="275">
                  <a:moveTo>
                    <a:pt x="68" y="244"/>
                  </a:moveTo>
                  <a:lnTo>
                    <a:pt x="37" y="148"/>
                  </a:lnTo>
                  <a:lnTo>
                    <a:pt x="42" y="122"/>
                  </a:lnTo>
                  <a:lnTo>
                    <a:pt x="14" y="111"/>
                  </a:lnTo>
                  <a:lnTo>
                    <a:pt x="0" y="96"/>
                  </a:lnTo>
                  <a:lnTo>
                    <a:pt x="14" y="90"/>
                  </a:lnTo>
                  <a:lnTo>
                    <a:pt x="14" y="68"/>
                  </a:lnTo>
                  <a:lnTo>
                    <a:pt x="42" y="68"/>
                  </a:lnTo>
                  <a:lnTo>
                    <a:pt x="26" y="52"/>
                  </a:lnTo>
                  <a:lnTo>
                    <a:pt x="14" y="52"/>
                  </a:lnTo>
                  <a:lnTo>
                    <a:pt x="0" y="38"/>
                  </a:lnTo>
                  <a:lnTo>
                    <a:pt x="10" y="0"/>
                  </a:lnTo>
                  <a:lnTo>
                    <a:pt x="26" y="0"/>
                  </a:lnTo>
                  <a:lnTo>
                    <a:pt x="52" y="21"/>
                  </a:lnTo>
                  <a:lnTo>
                    <a:pt x="78" y="38"/>
                  </a:lnTo>
                  <a:lnTo>
                    <a:pt x="84" y="63"/>
                  </a:lnTo>
                  <a:lnTo>
                    <a:pt x="78" y="68"/>
                  </a:lnTo>
                  <a:lnTo>
                    <a:pt x="179" y="63"/>
                  </a:lnTo>
                  <a:lnTo>
                    <a:pt x="189" y="80"/>
                  </a:lnTo>
                  <a:lnTo>
                    <a:pt x="179" y="90"/>
                  </a:lnTo>
                  <a:lnTo>
                    <a:pt x="179" y="106"/>
                  </a:lnTo>
                  <a:lnTo>
                    <a:pt x="152" y="111"/>
                  </a:lnTo>
                  <a:lnTo>
                    <a:pt x="148" y="132"/>
                  </a:lnTo>
                  <a:lnTo>
                    <a:pt x="135" y="138"/>
                  </a:lnTo>
                  <a:lnTo>
                    <a:pt x="148" y="175"/>
                  </a:lnTo>
                  <a:lnTo>
                    <a:pt x="152" y="175"/>
                  </a:lnTo>
                  <a:lnTo>
                    <a:pt x="163" y="180"/>
                  </a:lnTo>
                  <a:lnTo>
                    <a:pt x="168" y="180"/>
                  </a:lnTo>
                  <a:lnTo>
                    <a:pt x="189" y="158"/>
                  </a:lnTo>
                  <a:lnTo>
                    <a:pt x="189" y="180"/>
                  </a:lnTo>
                  <a:lnTo>
                    <a:pt x="205" y="200"/>
                  </a:lnTo>
                  <a:lnTo>
                    <a:pt x="217" y="224"/>
                  </a:lnTo>
                  <a:lnTo>
                    <a:pt x="224" y="275"/>
                  </a:lnTo>
                  <a:lnTo>
                    <a:pt x="205" y="270"/>
                  </a:lnTo>
                  <a:lnTo>
                    <a:pt x="193" y="275"/>
                  </a:lnTo>
                  <a:lnTo>
                    <a:pt x="189" y="248"/>
                  </a:lnTo>
                  <a:lnTo>
                    <a:pt x="179" y="217"/>
                  </a:lnTo>
                  <a:lnTo>
                    <a:pt x="152" y="190"/>
                  </a:lnTo>
                  <a:lnTo>
                    <a:pt x="125" y="180"/>
                  </a:lnTo>
                  <a:lnTo>
                    <a:pt x="120" y="158"/>
                  </a:lnTo>
                  <a:lnTo>
                    <a:pt x="94" y="148"/>
                  </a:lnTo>
                  <a:lnTo>
                    <a:pt x="94" y="165"/>
                  </a:lnTo>
                  <a:lnTo>
                    <a:pt x="110" y="165"/>
                  </a:lnTo>
                  <a:lnTo>
                    <a:pt x="120" y="190"/>
                  </a:lnTo>
                  <a:lnTo>
                    <a:pt x="110" y="200"/>
                  </a:lnTo>
                  <a:lnTo>
                    <a:pt x="120" y="217"/>
                  </a:lnTo>
                  <a:lnTo>
                    <a:pt x="110" y="244"/>
                  </a:lnTo>
                  <a:lnTo>
                    <a:pt x="94" y="223"/>
                  </a:lnTo>
                  <a:lnTo>
                    <a:pt x="94" y="217"/>
                  </a:lnTo>
                  <a:lnTo>
                    <a:pt x="84" y="223"/>
                  </a:lnTo>
                  <a:lnTo>
                    <a:pt x="94" y="244"/>
                  </a:lnTo>
                  <a:lnTo>
                    <a:pt x="78" y="244"/>
                  </a:lnTo>
                  <a:lnTo>
                    <a:pt x="68" y="244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 81">
              <a:extLst>
                <a:ext uri="{FF2B5EF4-FFF2-40B4-BE49-F238E27FC236}">
                  <a16:creationId xmlns:a16="http://schemas.microsoft.com/office/drawing/2014/main" id="{6C13E251-2162-3ED0-28A1-7B7A8536983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044220" y="3582019"/>
              <a:ext cx="108877" cy="48276"/>
            </a:xfrm>
            <a:custGeom>
              <a:avLst/>
              <a:gdLst>
                <a:gd name="T0" fmla="*/ 0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0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0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0 w 20000"/>
                <a:gd name="T29" fmla="*/ 2147483647 h 20000"/>
                <a:gd name="T30" fmla="*/ 0 w 20000"/>
                <a:gd name="T31" fmla="*/ 2147483647 h 200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000"/>
                <a:gd name="T49" fmla="*/ 0 h 20000"/>
                <a:gd name="T50" fmla="*/ 20000 w 20000"/>
                <a:gd name="T51" fmla="*/ 20000 h 200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000" h="20000">
                  <a:moveTo>
                    <a:pt x="0" y="10588"/>
                  </a:moveTo>
                  <a:lnTo>
                    <a:pt x="3673" y="7647"/>
                  </a:lnTo>
                  <a:lnTo>
                    <a:pt x="5034" y="0"/>
                  </a:lnTo>
                  <a:lnTo>
                    <a:pt x="8435" y="2941"/>
                  </a:lnTo>
                  <a:lnTo>
                    <a:pt x="12789" y="2941"/>
                  </a:lnTo>
                  <a:lnTo>
                    <a:pt x="14150" y="0"/>
                  </a:lnTo>
                  <a:lnTo>
                    <a:pt x="16190" y="4706"/>
                  </a:lnTo>
                  <a:lnTo>
                    <a:pt x="16190" y="10588"/>
                  </a:lnTo>
                  <a:lnTo>
                    <a:pt x="18367" y="12059"/>
                  </a:lnTo>
                  <a:lnTo>
                    <a:pt x="19864" y="19706"/>
                  </a:lnTo>
                  <a:lnTo>
                    <a:pt x="10612" y="19706"/>
                  </a:lnTo>
                  <a:lnTo>
                    <a:pt x="10612" y="17941"/>
                  </a:lnTo>
                  <a:lnTo>
                    <a:pt x="7075" y="19706"/>
                  </a:lnTo>
                  <a:lnTo>
                    <a:pt x="2857" y="17941"/>
                  </a:lnTo>
                  <a:lnTo>
                    <a:pt x="0" y="15000"/>
                  </a:lnTo>
                  <a:lnTo>
                    <a:pt x="0" y="10588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 82">
              <a:extLst>
                <a:ext uri="{FF2B5EF4-FFF2-40B4-BE49-F238E27FC236}">
                  <a16:creationId xmlns:a16="http://schemas.microsoft.com/office/drawing/2014/main" id="{72FCDCDF-F1FB-7E0D-99FA-6B830D10601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174872" y="3570366"/>
              <a:ext cx="294804" cy="652566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0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2147483647 w 20000"/>
                <a:gd name="T109" fmla="*/ 2147483647 h 20000"/>
                <a:gd name="T110" fmla="*/ 2147483647 w 20000"/>
                <a:gd name="T111" fmla="*/ 2147483647 h 20000"/>
                <a:gd name="T112" fmla="*/ 2147483647 w 20000"/>
                <a:gd name="T113" fmla="*/ 2147483647 h 20000"/>
                <a:gd name="T114" fmla="*/ 2147483647 w 20000"/>
                <a:gd name="T115" fmla="*/ 2147483647 h 20000"/>
                <a:gd name="T116" fmla="*/ 2147483647 w 20000"/>
                <a:gd name="T117" fmla="*/ 2147483647 h 20000"/>
                <a:gd name="T118" fmla="*/ 2147483647 w 20000"/>
                <a:gd name="T119" fmla="*/ 2147483647 h 20000"/>
                <a:gd name="T120" fmla="*/ 2147483647 w 20000"/>
                <a:gd name="T121" fmla="*/ 2147483647 h 2000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0000"/>
                <a:gd name="T184" fmla="*/ 0 h 20000"/>
                <a:gd name="T185" fmla="*/ 20000 w 20000"/>
                <a:gd name="T186" fmla="*/ 20000 h 2000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0000" h="20000">
                  <a:moveTo>
                    <a:pt x="1034" y="7031"/>
                  </a:moveTo>
                  <a:lnTo>
                    <a:pt x="1823" y="7031"/>
                  </a:lnTo>
                  <a:lnTo>
                    <a:pt x="1330" y="6116"/>
                  </a:lnTo>
                  <a:lnTo>
                    <a:pt x="2069" y="6004"/>
                  </a:lnTo>
                  <a:lnTo>
                    <a:pt x="2069" y="5067"/>
                  </a:lnTo>
                  <a:lnTo>
                    <a:pt x="3350" y="5067"/>
                  </a:lnTo>
                  <a:lnTo>
                    <a:pt x="4138" y="4286"/>
                  </a:lnTo>
                  <a:lnTo>
                    <a:pt x="4138" y="3683"/>
                  </a:lnTo>
                  <a:lnTo>
                    <a:pt x="4138" y="3326"/>
                  </a:lnTo>
                  <a:lnTo>
                    <a:pt x="5123" y="3013"/>
                  </a:lnTo>
                  <a:lnTo>
                    <a:pt x="5123" y="2188"/>
                  </a:lnTo>
                  <a:lnTo>
                    <a:pt x="6650" y="1496"/>
                  </a:lnTo>
                  <a:lnTo>
                    <a:pt x="8473" y="1272"/>
                  </a:lnTo>
                  <a:lnTo>
                    <a:pt x="8670" y="1496"/>
                  </a:lnTo>
                  <a:lnTo>
                    <a:pt x="9212" y="1272"/>
                  </a:lnTo>
                  <a:lnTo>
                    <a:pt x="8670" y="692"/>
                  </a:lnTo>
                  <a:lnTo>
                    <a:pt x="9212" y="357"/>
                  </a:lnTo>
                  <a:lnTo>
                    <a:pt x="9458" y="357"/>
                  </a:lnTo>
                  <a:lnTo>
                    <a:pt x="9458" y="0"/>
                  </a:lnTo>
                  <a:lnTo>
                    <a:pt x="10788" y="0"/>
                  </a:lnTo>
                  <a:lnTo>
                    <a:pt x="11773" y="580"/>
                  </a:lnTo>
                  <a:lnTo>
                    <a:pt x="11773" y="915"/>
                  </a:lnTo>
                  <a:lnTo>
                    <a:pt x="12512" y="915"/>
                  </a:lnTo>
                  <a:lnTo>
                    <a:pt x="13300" y="2768"/>
                  </a:lnTo>
                  <a:lnTo>
                    <a:pt x="12808" y="3237"/>
                  </a:lnTo>
                  <a:lnTo>
                    <a:pt x="12808" y="3326"/>
                  </a:lnTo>
                  <a:lnTo>
                    <a:pt x="12512" y="3326"/>
                  </a:lnTo>
                  <a:lnTo>
                    <a:pt x="11281" y="3683"/>
                  </a:lnTo>
                  <a:lnTo>
                    <a:pt x="11773" y="4152"/>
                  </a:lnTo>
                  <a:lnTo>
                    <a:pt x="10788" y="4152"/>
                  </a:lnTo>
                  <a:lnTo>
                    <a:pt x="11281" y="4621"/>
                  </a:lnTo>
                  <a:lnTo>
                    <a:pt x="11773" y="5067"/>
                  </a:lnTo>
                  <a:lnTo>
                    <a:pt x="12512" y="4844"/>
                  </a:lnTo>
                  <a:lnTo>
                    <a:pt x="12808" y="4844"/>
                  </a:lnTo>
                  <a:lnTo>
                    <a:pt x="14089" y="4844"/>
                  </a:lnTo>
                  <a:lnTo>
                    <a:pt x="13793" y="5067"/>
                  </a:lnTo>
                  <a:lnTo>
                    <a:pt x="14089" y="5201"/>
                  </a:lnTo>
                  <a:lnTo>
                    <a:pt x="14581" y="6004"/>
                  </a:lnTo>
                  <a:lnTo>
                    <a:pt x="15813" y="6004"/>
                  </a:lnTo>
                  <a:lnTo>
                    <a:pt x="15813" y="6563"/>
                  </a:lnTo>
                  <a:lnTo>
                    <a:pt x="15320" y="7031"/>
                  </a:lnTo>
                  <a:lnTo>
                    <a:pt x="17340" y="7254"/>
                  </a:lnTo>
                  <a:lnTo>
                    <a:pt x="17340" y="7522"/>
                  </a:lnTo>
                  <a:lnTo>
                    <a:pt x="17340" y="7612"/>
                  </a:lnTo>
                  <a:lnTo>
                    <a:pt x="17931" y="7612"/>
                  </a:lnTo>
                  <a:lnTo>
                    <a:pt x="18670" y="7857"/>
                  </a:lnTo>
                  <a:lnTo>
                    <a:pt x="19951" y="7857"/>
                  </a:lnTo>
                  <a:lnTo>
                    <a:pt x="19163" y="8080"/>
                  </a:lnTo>
                  <a:lnTo>
                    <a:pt x="18670" y="8192"/>
                  </a:lnTo>
                  <a:lnTo>
                    <a:pt x="19163" y="8438"/>
                  </a:lnTo>
                  <a:lnTo>
                    <a:pt x="18128" y="8527"/>
                  </a:lnTo>
                  <a:lnTo>
                    <a:pt x="17931" y="8772"/>
                  </a:lnTo>
                  <a:lnTo>
                    <a:pt x="16601" y="8996"/>
                  </a:lnTo>
                  <a:lnTo>
                    <a:pt x="16108" y="9353"/>
                  </a:lnTo>
                  <a:lnTo>
                    <a:pt x="15320" y="9129"/>
                  </a:lnTo>
                  <a:lnTo>
                    <a:pt x="15813" y="9442"/>
                  </a:lnTo>
                  <a:lnTo>
                    <a:pt x="13793" y="9710"/>
                  </a:lnTo>
                  <a:lnTo>
                    <a:pt x="13300" y="9933"/>
                  </a:lnTo>
                  <a:lnTo>
                    <a:pt x="12808" y="10268"/>
                  </a:lnTo>
                  <a:lnTo>
                    <a:pt x="12808" y="10848"/>
                  </a:lnTo>
                  <a:lnTo>
                    <a:pt x="12512" y="10960"/>
                  </a:lnTo>
                  <a:lnTo>
                    <a:pt x="12512" y="11183"/>
                  </a:lnTo>
                  <a:lnTo>
                    <a:pt x="12808" y="11183"/>
                  </a:lnTo>
                  <a:lnTo>
                    <a:pt x="13300" y="11540"/>
                  </a:lnTo>
                  <a:lnTo>
                    <a:pt x="14828" y="12679"/>
                  </a:lnTo>
                  <a:lnTo>
                    <a:pt x="15320" y="13036"/>
                  </a:lnTo>
                  <a:lnTo>
                    <a:pt x="15813" y="13638"/>
                  </a:lnTo>
                  <a:lnTo>
                    <a:pt x="15320" y="13862"/>
                  </a:lnTo>
                  <a:lnTo>
                    <a:pt x="15320" y="14308"/>
                  </a:lnTo>
                  <a:lnTo>
                    <a:pt x="14828" y="14777"/>
                  </a:lnTo>
                  <a:lnTo>
                    <a:pt x="14828" y="15134"/>
                  </a:lnTo>
                  <a:lnTo>
                    <a:pt x="17143" y="16272"/>
                  </a:lnTo>
                  <a:lnTo>
                    <a:pt x="17143" y="16741"/>
                  </a:lnTo>
                  <a:lnTo>
                    <a:pt x="17931" y="17879"/>
                  </a:lnTo>
                  <a:lnTo>
                    <a:pt x="17340" y="18482"/>
                  </a:lnTo>
                  <a:lnTo>
                    <a:pt x="16601" y="19397"/>
                  </a:lnTo>
                  <a:lnTo>
                    <a:pt x="16601" y="19754"/>
                  </a:lnTo>
                  <a:lnTo>
                    <a:pt x="16108" y="19978"/>
                  </a:lnTo>
                  <a:lnTo>
                    <a:pt x="15813" y="19397"/>
                  </a:lnTo>
                  <a:lnTo>
                    <a:pt x="16108" y="19063"/>
                  </a:lnTo>
                  <a:lnTo>
                    <a:pt x="16108" y="18125"/>
                  </a:lnTo>
                  <a:lnTo>
                    <a:pt x="15813" y="18125"/>
                  </a:lnTo>
                  <a:lnTo>
                    <a:pt x="16108" y="17879"/>
                  </a:lnTo>
                  <a:lnTo>
                    <a:pt x="16108" y="16964"/>
                  </a:lnTo>
                  <a:lnTo>
                    <a:pt x="14828" y="15826"/>
                  </a:lnTo>
                  <a:lnTo>
                    <a:pt x="14828" y="16272"/>
                  </a:lnTo>
                  <a:lnTo>
                    <a:pt x="14581" y="16272"/>
                  </a:lnTo>
                  <a:lnTo>
                    <a:pt x="14089" y="15357"/>
                  </a:lnTo>
                  <a:lnTo>
                    <a:pt x="13793" y="14308"/>
                  </a:lnTo>
                  <a:lnTo>
                    <a:pt x="13300" y="13638"/>
                  </a:lnTo>
                  <a:lnTo>
                    <a:pt x="13300" y="13036"/>
                  </a:lnTo>
                  <a:lnTo>
                    <a:pt x="12512" y="13036"/>
                  </a:lnTo>
                  <a:lnTo>
                    <a:pt x="12020" y="12679"/>
                  </a:lnTo>
                  <a:lnTo>
                    <a:pt x="11773" y="12366"/>
                  </a:lnTo>
                  <a:lnTo>
                    <a:pt x="11281" y="12455"/>
                  </a:lnTo>
                  <a:lnTo>
                    <a:pt x="11281" y="13036"/>
                  </a:lnTo>
                  <a:lnTo>
                    <a:pt x="10493" y="13393"/>
                  </a:lnTo>
                  <a:lnTo>
                    <a:pt x="8670" y="13862"/>
                  </a:lnTo>
                  <a:lnTo>
                    <a:pt x="8473" y="13973"/>
                  </a:lnTo>
                  <a:lnTo>
                    <a:pt x="7438" y="13862"/>
                  </a:lnTo>
                  <a:lnTo>
                    <a:pt x="7931" y="13638"/>
                  </a:lnTo>
                  <a:lnTo>
                    <a:pt x="7438" y="13862"/>
                  </a:lnTo>
                  <a:lnTo>
                    <a:pt x="6650" y="13862"/>
                  </a:lnTo>
                  <a:lnTo>
                    <a:pt x="6650" y="13638"/>
                  </a:lnTo>
                  <a:lnTo>
                    <a:pt x="5862" y="13862"/>
                  </a:lnTo>
                  <a:lnTo>
                    <a:pt x="5862" y="12679"/>
                  </a:lnTo>
                  <a:lnTo>
                    <a:pt x="6453" y="11763"/>
                  </a:lnTo>
                  <a:lnTo>
                    <a:pt x="5862" y="11183"/>
                  </a:lnTo>
                  <a:lnTo>
                    <a:pt x="4631" y="10491"/>
                  </a:lnTo>
                  <a:lnTo>
                    <a:pt x="4631" y="10625"/>
                  </a:lnTo>
                  <a:lnTo>
                    <a:pt x="3350" y="10045"/>
                  </a:lnTo>
                  <a:lnTo>
                    <a:pt x="4138" y="10268"/>
                  </a:lnTo>
                  <a:lnTo>
                    <a:pt x="4631" y="10045"/>
                  </a:lnTo>
                  <a:lnTo>
                    <a:pt x="3350" y="9710"/>
                  </a:lnTo>
                  <a:lnTo>
                    <a:pt x="3054" y="9353"/>
                  </a:lnTo>
                  <a:lnTo>
                    <a:pt x="2562" y="9129"/>
                  </a:lnTo>
                  <a:lnTo>
                    <a:pt x="1823" y="8996"/>
                  </a:lnTo>
                  <a:lnTo>
                    <a:pt x="1330" y="8996"/>
                  </a:lnTo>
                  <a:lnTo>
                    <a:pt x="0" y="8192"/>
                  </a:lnTo>
                  <a:lnTo>
                    <a:pt x="542" y="8080"/>
                  </a:lnTo>
                  <a:lnTo>
                    <a:pt x="1330" y="8192"/>
                  </a:lnTo>
                  <a:lnTo>
                    <a:pt x="1034" y="7031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 83">
              <a:extLst>
                <a:ext uri="{FF2B5EF4-FFF2-40B4-BE49-F238E27FC236}">
                  <a16:creationId xmlns:a16="http://schemas.microsoft.com/office/drawing/2014/main" id="{A117D110-4DDA-979E-FFF3-ED9ADFB65A5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931981" y="4392732"/>
              <a:ext cx="33500" cy="38289"/>
            </a:xfrm>
            <a:custGeom>
              <a:avLst/>
              <a:gdLst>
                <a:gd name="T0" fmla="*/ 0 w 20000"/>
                <a:gd name="T1" fmla="*/ 2147483647 h 20000"/>
                <a:gd name="T2" fmla="*/ 2147483647 w 20000"/>
                <a:gd name="T3" fmla="*/ 0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0 w 20000"/>
                <a:gd name="T13" fmla="*/ 2147483647 h 2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000"/>
                <a:gd name="T22" fmla="*/ 0 h 20000"/>
                <a:gd name="T23" fmla="*/ 20000 w 20000"/>
                <a:gd name="T24" fmla="*/ 20000 h 2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000" h="20000">
                  <a:moveTo>
                    <a:pt x="0" y="5769"/>
                  </a:moveTo>
                  <a:lnTo>
                    <a:pt x="11905" y="0"/>
                  </a:lnTo>
                  <a:lnTo>
                    <a:pt x="11905" y="5769"/>
                  </a:lnTo>
                  <a:lnTo>
                    <a:pt x="19524" y="13462"/>
                  </a:lnTo>
                  <a:lnTo>
                    <a:pt x="11905" y="13462"/>
                  </a:lnTo>
                  <a:lnTo>
                    <a:pt x="2857" y="19615"/>
                  </a:lnTo>
                  <a:lnTo>
                    <a:pt x="0" y="5769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 85">
              <a:extLst>
                <a:ext uri="{FF2B5EF4-FFF2-40B4-BE49-F238E27FC236}">
                  <a16:creationId xmlns:a16="http://schemas.microsoft.com/office/drawing/2014/main" id="{41A41E26-7170-C93A-5221-D3CFF072C15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499839" y="2375105"/>
              <a:ext cx="1785571" cy="1491579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2147483647 w 20000"/>
                <a:gd name="T109" fmla="*/ 2147483647 h 20000"/>
                <a:gd name="T110" fmla="*/ 2147483647 w 20000"/>
                <a:gd name="T111" fmla="*/ 2147483647 h 200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000"/>
                <a:gd name="T169" fmla="*/ 0 h 20000"/>
                <a:gd name="T170" fmla="*/ 20000 w 20000"/>
                <a:gd name="T171" fmla="*/ 20000 h 200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000" h="20000">
                  <a:moveTo>
                    <a:pt x="14841" y="108"/>
                  </a:moveTo>
                  <a:lnTo>
                    <a:pt x="15004" y="0"/>
                  </a:lnTo>
                  <a:lnTo>
                    <a:pt x="15216" y="108"/>
                  </a:lnTo>
                  <a:lnTo>
                    <a:pt x="15641" y="205"/>
                  </a:lnTo>
                  <a:lnTo>
                    <a:pt x="15853" y="254"/>
                  </a:lnTo>
                  <a:lnTo>
                    <a:pt x="15976" y="362"/>
                  </a:lnTo>
                  <a:lnTo>
                    <a:pt x="16612" y="1418"/>
                  </a:lnTo>
                  <a:lnTo>
                    <a:pt x="16873" y="1721"/>
                  </a:lnTo>
                  <a:lnTo>
                    <a:pt x="17078" y="2230"/>
                  </a:lnTo>
                  <a:lnTo>
                    <a:pt x="17208" y="2484"/>
                  </a:lnTo>
                  <a:lnTo>
                    <a:pt x="17331" y="2641"/>
                  </a:lnTo>
                  <a:lnTo>
                    <a:pt x="17673" y="2641"/>
                  </a:lnTo>
                  <a:lnTo>
                    <a:pt x="17878" y="2641"/>
                  </a:lnTo>
                  <a:lnTo>
                    <a:pt x="18424" y="2983"/>
                  </a:lnTo>
                  <a:lnTo>
                    <a:pt x="18776" y="3795"/>
                  </a:lnTo>
                  <a:lnTo>
                    <a:pt x="18939" y="3795"/>
                  </a:lnTo>
                  <a:lnTo>
                    <a:pt x="19273" y="3697"/>
                  </a:lnTo>
                  <a:lnTo>
                    <a:pt x="19396" y="3443"/>
                  </a:lnTo>
                  <a:lnTo>
                    <a:pt x="19739" y="3296"/>
                  </a:lnTo>
                  <a:lnTo>
                    <a:pt x="19992" y="3139"/>
                  </a:lnTo>
                  <a:lnTo>
                    <a:pt x="19992" y="3540"/>
                  </a:lnTo>
                  <a:lnTo>
                    <a:pt x="19992" y="3941"/>
                  </a:lnTo>
                  <a:lnTo>
                    <a:pt x="19951" y="4098"/>
                  </a:lnTo>
                  <a:lnTo>
                    <a:pt x="19951" y="5516"/>
                  </a:lnTo>
                  <a:lnTo>
                    <a:pt x="19527" y="5320"/>
                  </a:lnTo>
                  <a:lnTo>
                    <a:pt x="19314" y="5672"/>
                  </a:lnTo>
                  <a:lnTo>
                    <a:pt x="19608" y="6631"/>
                  </a:lnTo>
                  <a:lnTo>
                    <a:pt x="19527" y="7139"/>
                  </a:lnTo>
                  <a:lnTo>
                    <a:pt x="19527" y="7296"/>
                  </a:lnTo>
                  <a:lnTo>
                    <a:pt x="19396" y="7139"/>
                  </a:lnTo>
                  <a:lnTo>
                    <a:pt x="19273" y="7042"/>
                  </a:lnTo>
                  <a:lnTo>
                    <a:pt x="19273" y="7296"/>
                  </a:lnTo>
                  <a:lnTo>
                    <a:pt x="19110" y="7443"/>
                  </a:lnTo>
                  <a:lnTo>
                    <a:pt x="19061" y="7638"/>
                  </a:lnTo>
                  <a:lnTo>
                    <a:pt x="18939" y="7697"/>
                  </a:lnTo>
                  <a:lnTo>
                    <a:pt x="18776" y="7795"/>
                  </a:lnTo>
                  <a:lnTo>
                    <a:pt x="18776" y="7844"/>
                  </a:lnTo>
                  <a:lnTo>
                    <a:pt x="18857" y="8039"/>
                  </a:lnTo>
                  <a:lnTo>
                    <a:pt x="18727" y="8039"/>
                  </a:lnTo>
                  <a:lnTo>
                    <a:pt x="18514" y="8039"/>
                  </a:lnTo>
                  <a:lnTo>
                    <a:pt x="18392" y="7844"/>
                  </a:lnTo>
                  <a:lnTo>
                    <a:pt x="18220" y="7941"/>
                  </a:lnTo>
                  <a:lnTo>
                    <a:pt x="18220" y="8196"/>
                  </a:lnTo>
                  <a:lnTo>
                    <a:pt x="18180" y="8352"/>
                  </a:lnTo>
                  <a:lnTo>
                    <a:pt x="18049" y="8499"/>
                  </a:lnTo>
                  <a:lnTo>
                    <a:pt x="17755" y="8753"/>
                  </a:lnTo>
                  <a:lnTo>
                    <a:pt x="17624" y="9164"/>
                  </a:lnTo>
                  <a:lnTo>
                    <a:pt x="17331" y="9262"/>
                  </a:lnTo>
                  <a:lnTo>
                    <a:pt x="17159" y="9418"/>
                  </a:lnTo>
                  <a:lnTo>
                    <a:pt x="16955" y="9672"/>
                  </a:lnTo>
                  <a:lnTo>
                    <a:pt x="16743" y="9917"/>
                  </a:lnTo>
                  <a:lnTo>
                    <a:pt x="16653" y="9819"/>
                  </a:lnTo>
                  <a:lnTo>
                    <a:pt x="16776" y="9672"/>
                  </a:lnTo>
                  <a:lnTo>
                    <a:pt x="16776" y="9565"/>
                  </a:lnTo>
                  <a:lnTo>
                    <a:pt x="16873" y="9516"/>
                  </a:lnTo>
                  <a:lnTo>
                    <a:pt x="16743" y="9418"/>
                  </a:lnTo>
                  <a:lnTo>
                    <a:pt x="16653" y="9262"/>
                  </a:lnTo>
                  <a:lnTo>
                    <a:pt x="16873" y="8753"/>
                  </a:lnTo>
                  <a:lnTo>
                    <a:pt x="16612" y="8499"/>
                  </a:lnTo>
                  <a:lnTo>
                    <a:pt x="16318" y="8704"/>
                  </a:lnTo>
                  <a:lnTo>
                    <a:pt x="16106" y="9164"/>
                  </a:lnTo>
                  <a:lnTo>
                    <a:pt x="15894" y="9418"/>
                  </a:lnTo>
                  <a:lnTo>
                    <a:pt x="15853" y="9672"/>
                  </a:lnTo>
                  <a:lnTo>
                    <a:pt x="15722" y="9770"/>
                  </a:lnTo>
                  <a:lnTo>
                    <a:pt x="15429" y="9770"/>
                  </a:lnTo>
                  <a:lnTo>
                    <a:pt x="15510" y="10171"/>
                  </a:lnTo>
                  <a:lnTo>
                    <a:pt x="15641" y="10474"/>
                  </a:lnTo>
                  <a:lnTo>
                    <a:pt x="15771" y="10435"/>
                  </a:lnTo>
                  <a:lnTo>
                    <a:pt x="15976" y="10572"/>
                  </a:lnTo>
                  <a:lnTo>
                    <a:pt x="16057" y="10836"/>
                  </a:lnTo>
                  <a:lnTo>
                    <a:pt x="16188" y="10983"/>
                  </a:lnTo>
                  <a:lnTo>
                    <a:pt x="16318" y="10875"/>
                  </a:lnTo>
                  <a:lnTo>
                    <a:pt x="16522" y="10631"/>
                  </a:lnTo>
                  <a:lnTo>
                    <a:pt x="16653" y="10474"/>
                  </a:lnTo>
                  <a:lnTo>
                    <a:pt x="16955" y="10631"/>
                  </a:lnTo>
                  <a:lnTo>
                    <a:pt x="17159" y="10631"/>
                  </a:lnTo>
                  <a:lnTo>
                    <a:pt x="17331" y="10631"/>
                  </a:lnTo>
                  <a:lnTo>
                    <a:pt x="17331" y="10983"/>
                  </a:lnTo>
                  <a:lnTo>
                    <a:pt x="17159" y="10875"/>
                  </a:lnTo>
                  <a:lnTo>
                    <a:pt x="16776" y="11139"/>
                  </a:lnTo>
                  <a:lnTo>
                    <a:pt x="16873" y="11237"/>
                  </a:lnTo>
                  <a:lnTo>
                    <a:pt x="16612" y="11638"/>
                  </a:lnTo>
                  <a:lnTo>
                    <a:pt x="16400" y="12039"/>
                  </a:lnTo>
                  <a:lnTo>
                    <a:pt x="16400" y="12293"/>
                  </a:lnTo>
                  <a:lnTo>
                    <a:pt x="16776" y="12557"/>
                  </a:lnTo>
                  <a:lnTo>
                    <a:pt x="17078" y="13154"/>
                  </a:lnTo>
                  <a:lnTo>
                    <a:pt x="17208" y="13262"/>
                  </a:lnTo>
                  <a:lnTo>
                    <a:pt x="17290" y="13516"/>
                  </a:lnTo>
                  <a:lnTo>
                    <a:pt x="17494" y="13770"/>
                  </a:lnTo>
                  <a:lnTo>
                    <a:pt x="17624" y="13917"/>
                  </a:lnTo>
                  <a:lnTo>
                    <a:pt x="17290" y="13819"/>
                  </a:lnTo>
                  <a:lnTo>
                    <a:pt x="17159" y="13770"/>
                  </a:lnTo>
                  <a:lnTo>
                    <a:pt x="17078" y="13819"/>
                  </a:lnTo>
                  <a:lnTo>
                    <a:pt x="17208" y="13819"/>
                  </a:lnTo>
                  <a:lnTo>
                    <a:pt x="17412" y="14073"/>
                  </a:lnTo>
                  <a:lnTo>
                    <a:pt x="17673" y="14416"/>
                  </a:lnTo>
                  <a:lnTo>
                    <a:pt x="17494" y="14474"/>
                  </a:lnTo>
                  <a:lnTo>
                    <a:pt x="17412" y="14680"/>
                  </a:lnTo>
                  <a:lnTo>
                    <a:pt x="17208" y="14680"/>
                  </a:lnTo>
                  <a:lnTo>
                    <a:pt x="17159" y="14826"/>
                  </a:lnTo>
                  <a:lnTo>
                    <a:pt x="17290" y="14729"/>
                  </a:lnTo>
                  <a:lnTo>
                    <a:pt x="17290" y="14875"/>
                  </a:lnTo>
                  <a:lnTo>
                    <a:pt x="17543" y="14729"/>
                  </a:lnTo>
                  <a:lnTo>
                    <a:pt x="17755" y="14875"/>
                  </a:lnTo>
                  <a:lnTo>
                    <a:pt x="17837" y="14973"/>
                  </a:lnTo>
                  <a:lnTo>
                    <a:pt x="17673" y="15130"/>
                  </a:lnTo>
                  <a:lnTo>
                    <a:pt x="17837" y="15130"/>
                  </a:lnTo>
                  <a:lnTo>
                    <a:pt x="17837" y="15276"/>
                  </a:lnTo>
                  <a:lnTo>
                    <a:pt x="17673" y="15276"/>
                  </a:lnTo>
                  <a:lnTo>
                    <a:pt x="17755" y="15374"/>
                  </a:lnTo>
                  <a:lnTo>
                    <a:pt x="17755" y="15531"/>
                  </a:lnTo>
                  <a:lnTo>
                    <a:pt x="17673" y="15531"/>
                  </a:lnTo>
                  <a:lnTo>
                    <a:pt x="17673" y="15638"/>
                  </a:lnTo>
                  <a:lnTo>
                    <a:pt x="17837" y="15736"/>
                  </a:lnTo>
                  <a:lnTo>
                    <a:pt x="17673" y="15795"/>
                  </a:lnTo>
                  <a:lnTo>
                    <a:pt x="17673" y="15736"/>
                  </a:lnTo>
                  <a:lnTo>
                    <a:pt x="17624" y="15795"/>
                  </a:lnTo>
                  <a:lnTo>
                    <a:pt x="17494" y="16196"/>
                  </a:lnTo>
                  <a:lnTo>
                    <a:pt x="17331" y="16597"/>
                  </a:lnTo>
                  <a:lnTo>
                    <a:pt x="17208" y="16597"/>
                  </a:lnTo>
                  <a:lnTo>
                    <a:pt x="17208" y="16694"/>
                  </a:lnTo>
                  <a:lnTo>
                    <a:pt x="17290" y="16792"/>
                  </a:lnTo>
                  <a:lnTo>
                    <a:pt x="17208" y="16949"/>
                  </a:lnTo>
                  <a:lnTo>
                    <a:pt x="17208" y="17213"/>
                  </a:lnTo>
                  <a:lnTo>
                    <a:pt x="17208" y="17359"/>
                  </a:lnTo>
                  <a:lnTo>
                    <a:pt x="17078" y="17614"/>
                  </a:lnTo>
                  <a:lnTo>
                    <a:pt x="16955" y="17770"/>
                  </a:lnTo>
                  <a:lnTo>
                    <a:pt x="16743" y="17868"/>
                  </a:lnTo>
                  <a:lnTo>
                    <a:pt x="16776" y="17917"/>
                  </a:lnTo>
                  <a:lnTo>
                    <a:pt x="16612" y="18171"/>
                  </a:lnTo>
                  <a:lnTo>
                    <a:pt x="16441" y="18269"/>
                  </a:lnTo>
                  <a:lnTo>
                    <a:pt x="16400" y="18269"/>
                  </a:lnTo>
                  <a:lnTo>
                    <a:pt x="16269" y="18670"/>
                  </a:lnTo>
                  <a:lnTo>
                    <a:pt x="15976" y="18729"/>
                  </a:lnTo>
                  <a:lnTo>
                    <a:pt x="15894" y="18826"/>
                  </a:lnTo>
                  <a:lnTo>
                    <a:pt x="15771" y="18729"/>
                  </a:lnTo>
                  <a:lnTo>
                    <a:pt x="15722" y="18826"/>
                  </a:lnTo>
                  <a:lnTo>
                    <a:pt x="15641" y="18729"/>
                  </a:lnTo>
                  <a:lnTo>
                    <a:pt x="15429" y="18924"/>
                  </a:lnTo>
                  <a:lnTo>
                    <a:pt x="15216" y="18670"/>
                  </a:lnTo>
                  <a:lnTo>
                    <a:pt x="15306" y="19071"/>
                  </a:lnTo>
                  <a:lnTo>
                    <a:pt x="14955" y="19227"/>
                  </a:lnTo>
                  <a:lnTo>
                    <a:pt x="14873" y="19130"/>
                  </a:lnTo>
                  <a:lnTo>
                    <a:pt x="14873" y="19227"/>
                  </a:lnTo>
                  <a:lnTo>
                    <a:pt x="14751" y="19335"/>
                  </a:lnTo>
                  <a:lnTo>
                    <a:pt x="14620" y="19374"/>
                  </a:lnTo>
                  <a:lnTo>
                    <a:pt x="14416" y="19491"/>
                  </a:lnTo>
                  <a:lnTo>
                    <a:pt x="14204" y="19589"/>
                  </a:lnTo>
                  <a:lnTo>
                    <a:pt x="14204" y="19491"/>
                  </a:lnTo>
                  <a:lnTo>
                    <a:pt x="14122" y="19736"/>
                  </a:lnTo>
                  <a:lnTo>
                    <a:pt x="14286" y="19892"/>
                  </a:lnTo>
                  <a:lnTo>
                    <a:pt x="14073" y="19990"/>
                  </a:lnTo>
                  <a:lnTo>
                    <a:pt x="13992" y="19628"/>
                  </a:lnTo>
                  <a:lnTo>
                    <a:pt x="13951" y="19491"/>
                  </a:lnTo>
                  <a:lnTo>
                    <a:pt x="14073" y="19374"/>
                  </a:lnTo>
                  <a:lnTo>
                    <a:pt x="13869" y="19227"/>
                  </a:lnTo>
                  <a:lnTo>
                    <a:pt x="13780" y="19374"/>
                  </a:lnTo>
                  <a:lnTo>
                    <a:pt x="13649" y="19335"/>
                  </a:lnTo>
                  <a:lnTo>
                    <a:pt x="13527" y="19227"/>
                  </a:lnTo>
                  <a:lnTo>
                    <a:pt x="13437" y="19227"/>
                  </a:lnTo>
                  <a:lnTo>
                    <a:pt x="13437" y="19374"/>
                  </a:lnTo>
                  <a:lnTo>
                    <a:pt x="13314" y="19374"/>
                  </a:lnTo>
                  <a:lnTo>
                    <a:pt x="13233" y="19335"/>
                  </a:lnTo>
                  <a:lnTo>
                    <a:pt x="13061" y="19374"/>
                  </a:lnTo>
                  <a:lnTo>
                    <a:pt x="12767" y="18973"/>
                  </a:lnTo>
                  <a:lnTo>
                    <a:pt x="12849" y="18729"/>
                  </a:lnTo>
                  <a:lnTo>
                    <a:pt x="12767" y="18729"/>
                  </a:lnTo>
                  <a:lnTo>
                    <a:pt x="12433" y="18670"/>
                  </a:lnTo>
                  <a:lnTo>
                    <a:pt x="12302" y="18513"/>
                  </a:lnTo>
                  <a:lnTo>
                    <a:pt x="12090" y="18572"/>
                  </a:lnTo>
                  <a:lnTo>
                    <a:pt x="12090" y="18729"/>
                  </a:lnTo>
                  <a:lnTo>
                    <a:pt x="11878" y="18826"/>
                  </a:lnTo>
                  <a:lnTo>
                    <a:pt x="11796" y="18973"/>
                  </a:lnTo>
                  <a:lnTo>
                    <a:pt x="11665" y="18826"/>
                  </a:lnTo>
                  <a:lnTo>
                    <a:pt x="11535" y="18826"/>
                  </a:lnTo>
                  <a:lnTo>
                    <a:pt x="11453" y="18924"/>
                  </a:lnTo>
                  <a:lnTo>
                    <a:pt x="11331" y="18924"/>
                  </a:lnTo>
                  <a:lnTo>
                    <a:pt x="11282" y="18924"/>
                  </a:lnTo>
                  <a:lnTo>
                    <a:pt x="11200" y="18973"/>
                  </a:lnTo>
                  <a:lnTo>
                    <a:pt x="11078" y="18973"/>
                  </a:lnTo>
                  <a:lnTo>
                    <a:pt x="10988" y="19071"/>
                  </a:lnTo>
                  <a:lnTo>
                    <a:pt x="11078" y="19589"/>
                  </a:lnTo>
                  <a:lnTo>
                    <a:pt x="10865" y="19589"/>
                  </a:lnTo>
                  <a:lnTo>
                    <a:pt x="10865" y="19491"/>
                  </a:lnTo>
                  <a:lnTo>
                    <a:pt x="10653" y="19491"/>
                  </a:lnTo>
                  <a:lnTo>
                    <a:pt x="10531" y="19374"/>
                  </a:lnTo>
                  <a:lnTo>
                    <a:pt x="10441" y="19374"/>
                  </a:lnTo>
                  <a:lnTo>
                    <a:pt x="10441" y="19335"/>
                  </a:lnTo>
                  <a:lnTo>
                    <a:pt x="10441" y="19227"/>
                  </a:lnTo>
                  <a:lnTo>
                    <a:pt x="10098" y="19130"/>
                  </a:lnTo>
                  <a:lnTo>
                    <a:pt x="10180" y="18924"/>
                  </a:lnTo>
                  <a:lnTo>
                    <a:pt x="10180" y="18670"/>
                  </a:lnTo>
                  <a:lnTo>
                    <a:pt x="9976" y="18670"/>
                  </a:lnTo>
                  <a:lnTo>
                    <a:pt x="9894" y="18318"/>
                  </a:lnTo>
                  <a:lnTo>
                    <a:pt x="9845" y="18269"/>
                  </a:lnTo>
                  <a:lnTo>
                    <a:pt x="9894" y="18171"/>
                  </a:lnTo>
                  <a:lnTo>
                    <a:pt x="9682" y="18171"/>
                  </a:lnTo>
                  <a:lnTo>
                    <a:pt x="9633" y="18171"/>
                  </a:lnTo>
                  <a:lnTo>
                    <a:pt x="9510" y="18269"/>
                  </a:lnTo>
                  <a:lnTo>
                    <a:pt x="9429" y="18073"/>
                  </a:lnTo>
                  <a:lnTo>
                    <a:pt x="9347" y="17868"/>
                  </a:lnTo>
                  <a:lnTo>
                    <a:pt x="9510" y="17868"/>
                  </a:lnTo>
                  <a:lnTo>
                    <a:pt x="9429" y="17653"/>
                  </a:lnTo>
                  <a:lnTo>
                    <a:pt x="9633" y="17506"/>
                  </a:lnTo>
                  <a:lnTo>
                    <a:pt x="9682" y="17506"/>
                  </a:lnTo>
                  <a:lnTo>
                    <a:pt x="9682" y="17457"/>
                  </a:lnTo>
                  <a:lnTo>
                    <a:pt x="9763" y="17252"/>
                  </a:lnTo>
                  <a:lnTo>
                    <a:pt x="9633" y="16450"/>
                  </a:lnTo>
                  <a:lnTo>
                    <a:pt x="9510" y="16450"/>
                  </a:lnTo>
                  <a:lnTo>
                    <a:pt x="9510" y="16293"/>
                  </a:lnTo>
                  <a:lnTo>
                    <a:pt x="9347" y="16039"/>
                  </a:lnTo>
                  <a:lnTo>
                    <a:pt x="9127" y="16039"/>
                  </a:lnTo>
                  <a:lnTo>
                    <a:pt x="9127" y="16196"/>
                  </a:lnTo>
                  <a:lnTo>
                    <a:pt x="8996" y="16039"/>
                  </a:lnTo>
                  <a:lnTo>
                    <a:pt x="8873" y="16039"/>
                  </a:lnTo>
                  <a:lnTo>
                    <a:pt x="8873" y="15941"/>
                  </a:lnTo>
                  <a:lnTo>
                    <a:pt x="8751" y="16039"/>
                  </a:lnTo>
                  <a:lnTo>
                    <a:pt x="8792" y="15892"/>
                  </a:lnTo>
                  <a:lnTo>
                    <a:pt x="8792" y="15736"/>
                  </a:lnTo>
                  <a:lnTo>
                    <a:pt x="8661" y="15736"/>
                  </a:lnTo>
                  <a:lnTo>
                    <a:pt x="8751" y="15531"/>
                  </a:lnTo>
                  <a:lnTo>
                    <a:pt x="8661" y="15491"/>
                  </a:lnTo>
                  <a:lnTo>
                    <a:pt x="8539" y="15531"/>
                  </a:lnTo>
                  <a:lnTo>
                    <a:pt x="8408" y="15736"/>
                  </a:lnTo>
                  <a:lnTo>
                    <a:pt x="8073" y="15638"/>
                  </a:lnTo>
                  <a:lnTo>
                    <a:pt x="7910" y="15736"/>
                  </a:lnTo>
                  <a:lnTo>
                    <a:pt x="7861" y="15892"/>
                  </a:lnTo>
                  <a:lnTo>
                    <a:pt x="7559" y="15941"/>
                  </a:lnTo>
                  <a:lnTo>
                    <a:pt x="7559" y="16137"/>
                  </a:lnTo>
                  <a:lnTo>
                    <a:pt x="7527" y="16196"/>
                  </a:lnTo>
                  <a:lnTo>
                    <a:pt x="7445" y="16293"/>
                  </a:lnTo>
                  <a:lnTo>
                    <a:pt x="7224" y="16352"/>
                  </a:lnTo>
                  <a:lnTo>
                    <a:pt x="7094" y="16352"/>
                  </a:lnTo>
                  <a:lnTo>
                    <a:pt x="6971" y="16196"/>
                  </a:lnTo>
                  <a:lnTo>
                    <a:pt x="6890" y="16293"/>
                  </a:lnTo>
                  <a:lnTo>
                    <a:pt x="6637" y="16293"/>
                  </a:lnTo>
                  <a:lnTo>
                    <a:pt x="6424" y="16196"/>
                  </a:lnTo>
                  <a:lnTo>
                    <a:pt x="6343" y="16450"/>
                  </a:lnTo>
                  <a:lnTo>
                    <a:pt x="6122" y="16548"/>
                  </a:lnTo>
                  <a:lnTo>
                    <a:pt x="6122" y="16293"/>
                  </a:lnTo>
                  <a:lnTo>
                    <a:pt x="5918" y="16352"/>
                  </a:lnTo>
                  <a:lnTo>
                    <a:pt x="5535" y="16352"/>
                  </a:lnTo>
                  <a:lnTo>
                    <a:pt x="5322" y="16293"/>
                  </a:lnTo>
                  <a:lnTo>
                    <a:pt x="5241" y="16352"/>
                  </a:lnTo>
                  <a:lnTo>
                    <a:pt x="4906" y="16196"/>
                  </a:lnTo>
                  <a:lnTo>
                    <a:pt x="4776" y="16196"/>
                  </a:lnTo>
                  <a:lnTo>
                    <a:pt x="4776" y="15941"/>
                  </a:lnTo>
                  <a:lnTo>
                    <a:pt x="4653" y="16039"/>
                  </a:lnTo>
                  <a:lnTo>
                    <a:pt x="4441" y="15941"/>
                  </a:lnTo>
                  <a:lnTo>
                    <a:pt x="4351" y="15736"/>
                  </a:lnTo>
                  <a:lnTo>
                    <a:pt x="4220" y="15736"/>
                  </a:lnTo>
                  <a:lnTo>
                    <a:pt x="4139" y="15795"/>
                  </a:lnTo>
                  <a:lnTo>
                    <a:pt x="4016" y="15531"/>
                  </a:lnTo>
                  <a:lnTo>
                    <a:pt x="3420" y="15237"/>
                  </a:lnTo>
                  <a:lnTo>
                    <a:pt x="3208" y="15130"/>
                  </a:lnTo>
                  <a:lnTo>
                    <a:pt x="2751" y="14826"/>
                  </a:lnTo>
                  <a:lnTo>
                    <a:pt x="2669" y="14729"/>
                  </a:lnTo>
                  <a:lnTo>
                    <a:pt x="2449" y="14826"/>
                  </a:lnTo>
                  <a:lnTo>
                    <a:pt x="2318" y="14416"/>
                  </a:lnTo>
                  <a:lnTo>
                    <a:pt x="2318" y="14220"/>
                  </a:lnTo>
                  <a:lnTo>
                    <a:pt x="2237" y="14220"/>
                  </a:lnTo>
                  <a:lnTo>
                    <a:pt x="2196" y="14073"/>
                  </a:lnTo>
                  <a:lnTo>
                    <a:pt x="2237" y="14015"/>
                  </a:lnTo>
                  <a:lnTo>
                    <a:pt x="2367" y="14171"/>
                  </a:lnTo>
                  <a:lnTo>
                    <a:pt x="2571" y="13917"/>
                  </a:lnTo>
                  <a:lnTo>
                    <a:pt x="2449" y="13770"/>
                  </a:lnTo>
                  <a:lnTo>
                    <a:pt x="2318" y="13672"/>
                  </a:lnTo>
                  <a:lnTo>
                    <a:pt x="2237" y="13359"/>
                  </a:lnTo>
                  <a:lnTo>
                    <a:pt x="2196" y="13154"/>
                  </a:lnTo>
                  <a:lnTo>
                    <a:pt x="2114" y="12958"/>
                  </a:lnTo>
                  <a:lnTo>
                    <a:pt x="1853" y="12597"/>
                  </a:lnTo>
                  <a:lnTo>
                    <a:pt x="1771" y="12597"/>
                  </a:lnTo>
                  <a:lnTo>
                    <a:pt x="1437" y="12293"/>
                  </a:lnTo>
                  <a:lnTo>
                    <a:pt x="1224" y="12039"/>
                  </a:lnTo>
                  <a:lnTo>
                    <a:pt x="759" y="11795"/>
                  </a:lnTo>
                  <a:lnTo>
                    <a:pt x="547" y="11892"/>
                  </a:lnTo>
                  <a:lnTo>
                    <a:pt x="465" y="11795"/>
                  </a:lnTo>
                  <a:lnTo>
                    <a:pt x="416" y="11697"/>
                  </a:lnTo>
                  <a:lnTo>
                    <a:pt x="547" y="11697"/>
                  </a:lnTo>
                  <a:lnTo>
                    <a:pt x="669" y="11540"/>
                  </a:lnTo>
                  <a:lnTo>
                    <a:pt x="465" y="10983"/>
                  </a:lnTo>
                  <a:lnTo>
                    <a:pt x="253" y="10875"/>
                  </a:lnTo>
                  <a:lnTo>
                    <a:pt x="131" y="10875"/>
                  </a:lnTo>
                  <a:lnTo>
                    <a:pt x="0" y="10474"/>
                  </a:lnTo>
                  <a:lnTo>
                    <a:pt x="131" y="10474"/>
                  </a:lnTo>
                  <a:lnTo>
                    <a:pt x="82" y="10171"/>
                  </a:lnTo>
                  <a:lnTo>
                    <a:pt x="416" y="9917"/>
                  </a:lnTo>
                  <a:lnTo>
                    <a:pt x="588" y="9819"/>
                  </a:lnTo>
                  <a:lnTo>
                    <a:pt x="669" y="9917"/>
                  </a:lnTo>
                  <a:lnTo>
                    <a:pt x="971" y="9819"/>
                  </a:lnTo>
                  <a:lnTo>
                    <a:pt x="1012" y="9565"/>
                  </a:lnTo>
                  <a:lnTo>
                    <a:pt x="1437" y="9516"/>
                  </a:lnTo>
                  <a:lnTo>
                    <a:pt x="1567" y="9262"/>
                  </a:lnTo>
                  <a:lnTo>
                    <a:pt x="2114" y="8900"/>
                  </a:lnTo>
                  <a:lnTo>
                    <a:pt x="2196" y="8196"/>
                  </a:lnTo>
                  <a:lnTo>
                    <a:pt x="1853" y="7296"/>
                  </a:lnTo>
                  <a:lnTo>
                    <a:pt x="1690" y="7296"/>
                  </a:lnTo>
                  <a:lnTo>
                    <a:pt x="2237" y="6983"/>
                  </a:lnTo>
                  <a:lnTo>
                    <a:pt x="2449" y="7042"/>
                  </a:lnTo>
                  <a:lnTo>
                    <a:pt x="2571" y="6885"/>
                  </a:lnTo>
                  <a:lnTo>
                    <a:pt x="2449" y="6778"/>
                  </a:lnTo>
                  <a:lnTo>
                    <a:pt x="2539" y="5917"/>
                  </a:lnTo>
                  <a:lnTo>
                    <a:pt x="3257" y="5917"/>
                  </a:lnTo>
                  <a:lnTo>
                    <a:pt x="3420" y="5721"/>
                  </a:lnTo>
                  <a:lnTo>
                    <a:pt x="3257" y="5115"/>
                  </a:lnTo>
                  <a:lnTo>
                    <a:pt x="3469" y="5017"/>
                  </a:lnTo>
                  <a:lnTo>
                    <a:pt x="3633" y="4919"/>
                  </a:lnTo>
                  <a:lnTo>
                    <a:pt x="3673" y="4606"/>
                  </a:lnTo>
                  <a:lnTo>
                    <a:pt x="3886" y="4499"/>
                  </a:lnTo>
                  <a:lnTo>
                    <a:pt x="3886" y="4763"/>
                  </a:lnTo>
                  <a:lnTo>
                    <a:pt x="4016" y="4861"/>
                  </a:lnTo>
                  <a:lnTo>
                    <a:pt x="4098" y="4919"/>
                  </a:lnTo>
                  <a:lnTo>
                    <a:pt x="4220" y="5017"/>
                  </a:lnTo>
                  <a:lnTo>
                    <a:pt x="4441" y="5320"/>
                  </a:lnTo>
                  <a:lnTo>
                    <a:pt x="4571" y="5115"/>
                  </a:lnTo>
                  <a:lnTo>
                    <a:pt x="4653" y="5164"/>
                  </a:lnTo>
                  <a:lnTo>
                    <a:pt x="4694" y="5320"/>
                  </a:lnTo>
                  <a:lnTo>
                    <a:pt x="4776" y="5262"/>
                  </a:lnTo>
                  <a:lnTo>
                    <a:pt x="5029" y="5565"/>
                  </a:lnTo>
                  <a:lnTo>
                    <a:pt x="5241" y="5917"/>
                  </a:lnTo>
                  <a:lnTo>
                    <a:pt x="5241" y="6181"/>
                  </a:lnTo>
                  <a:lnTo>
                    <a:pt x="5322" y="6377"/>
                  </a:lnTo>
                  <a:lnTo>
                    <a:pt x="5241" y="6474"/>
                  </a:lnTo>
                  <a:lnTo>
                    <a:pt x="5322" y="6738"/>
                  </a:lnTo>
                  <a:lnTo>
                    <a:pt x="5657" y="6885"/>
                  </a:lnTo>
                  <a:lnTo>
                    <a:pt x="6122" y="6983"/>
                  </a:lnTo>
                  <a:lnTo>
                    <a:pt x="6343" y="6983"/>
                  </a:lnTo>
                  <a:lnTo>
                    <a:pt x="6678" y="7237"/>
                  </a:lnTo>
                  <a:lnTo>
                    <a:pt x="7012" y="7394"/>
                  </a:lnTo>
                  <a:lnTo>
                    <a:pt x="7094" y="7394"/>
                  </a:lnTo>
                  <a:lnTo>
                    <a:pt x="7224" y="7540"/>
                  </a:lnTo>
                  <a:lnTo>
                    <a:pt x="7445" y="8039"/>
                  </a:lnTo>
                  <a:lnTo>
                    <a:pt x="7649" y="8303"/>
                  </a:lnTo>
                  <a:lnTo>
                    <a:pt x="7992" y="8303"/>
                  </a:lnTo>
                  <a:lnTo>
                    <a:pt x="8073" y="8196"/>
                  </a:lnTo>
                  <a:lnTo>
                    <a:pt x="8751" y="8196"/>
                  </a:lnTo>
                  <a:lnTo>
                    <a:pt x="8873" y="8098"/>
                  </a:lnTo>
                  <a:lnTo>
                    <a:pt x="9429" y="8098"/>
                  </a:lnTo>
                  <a:lnTo>
                    <a:pt x="9551" y="8303"/>
                  </a:lnTo>
                  <a:lnTo>
                    <a:pt x="10229" y="8499"/>
                  </a:lnTo>
                  <a:lnTo>
                    <a:pt x="10441" y="8499"/>
                  </a:lnTo>
                  <a:lnTo>
                    <a:pt x="10563" y="8597"/>
                  </a:lnTo>
                  <a:lnTo>
                    <a:pt x="10784" y="8597"/>
                  </a:lnTo>
                  <a:lnTo>
                    <a:pt x="11200" y="8196"/>
                  </a:lnTo>
                  <a:lnTo>
                    <a:pt x="12212" y="8039"/>
                  </a:lnTo>
                  <a:lnTo>
                    <a:pt x="12335" y="7844"/>
                  </a:lnTo>
                  <a:lnTo>
                    <a:pt x="12514" y="7697"/>
                  </a:lnTo>
                  <a:lnTo>
                    <a:pt x="12555" y="7394"/>
                  </a:lnTo>
                  <a:lnTo>
                    <a:pt x="12767" y="7237"/>
                  </a:lnTo>
                  <a:lnTo>
                    <a:pt x="12767" y="6885"/>
                  </a:lnTo>
                  <a:lnTo>
                    <a:pt x="12637" y="6738"/>
                  </a:lnTo>
                  <a:lnTo>
                    <a:pt x="12637" y="6474"/>
                  </a:lnTo>
                  <a:lnTo>
                    <a:pt x="12686" y="6328"/>
                  </a:lnTo>
                  <a:lnTo>
                    <a:pt x="12849" y="6377"/>
                  </a:lnTo>
                  <a:lnTo>
                    <a:pt x="13102" y="6377"/>
                  </a:lnTo>
                  <a:lnTo>
                    <a:pt x="13404" y="6377"/>
                  </a:lnTo>
                  <a:lnTo>
                    <a:pt x="13437" y="6328"/>
                  </a:lnTo>
                  <a:lnTo>
                    <a:pt x="13527" y="5976"/>
                  </a:lnTo>
                  <a:lnTo>
                    <a:pt x="13739" y="5976"/>
                  </a:lnTo>
                  <a:lnTo>
                    <a:pt x="13992" y="5672"/>
                  </a:lnTo>
                  <a:lnTo>
                    <a:pt x="13992" y="5516"/>
                  </a:lnTo>
                  <a:lnTo>
                    <a:pt x="14122" y="5320"/>
                  </a:lnTo>
                  <a:lnTo>
                    <a:pt x="14204" y="5320"/>
                  </a:lnTo>
                  <a:lnTo>
                    <a:pt x="14286" y="5418"/>
                  </a:lnTo>
                  <a:lnTo>
                    <a:pt x="14335" y="5418"/>
                  </a:lnTo>
                  <a:lnTo>
                    <a:pt x="14335" y="5262"/>
                  </a:lnTo>
                  <a:lnTo>
                    <a:pt x="14416" y="5262"/>
                  </a:lnTo>
                  <a:lnTo>
                    <a:pt x="14539" y="5017"/>
                  </a:lnTo>
                  <a:lnTo>
                    <a:pt x="14841" y="4919"/>
                  </a:lnTo>
                  <a:lnTo>
                    <a:pt x="15086" y="5017"/>
                  </a:lnTo>
                  <a:lnTo>
                    <a:pt x="15176" y="4919"/>
                  </a:lnTo>
                  <a:lnTo>
                    <a:pt x="15004" y="4655"/>
                  </a:lnTo>
                  <a:lnTo>
                    <a:pt x="14873" y="4499"/>
                  </a:lnTo>
                  <a:lnTo>
                    <a:pt x="14620" y="4254"/>
                  </a:lnTo>
                  <a:lnTo>
                    <a:pt x="14416" y="4098"/>
                  </a:lnTo>
                  <a:lnTo>
                    <a:pt x="14204" y="4205"/>
                  </a:lnTo>
                  <a:lnTo>
                    <a:pt x="14073" y="4460"/>
                  </a:lnTo>
                  <a:lnTo>
                    <a:pt x="13951" y="4362"/>
                  </a:lnTo>
                  <a:lnTo>
                    <a:pt x="13739" y="4362"/>
                  </a:lnTo>
                  <a:lnTo>
                    <a:pt x="13649" y="4460"/>
                  </a:lnTo>
                  <a:lnTo>
                    <a:pt x="13437" y="4205"/>
                  </a:lnTo>
                  <a:lnTo>
                    <a:pt x="13527" y="4098"/>
                  </a:lnTo>
                  <a:lnTo>
                    <a:pt x="13527" y="3941"/>
                  </a:lnTo>
                  <a:lnTo>
                    <a:pt x="13527" y="3296"/>
                  </a:lnTo>
                  <a:lnTo>
                    <a:pt x="13567" y="3042"/>
                  </a:lnTo>
                  <a:lnTo>
                    <a:pt x="13739" y="3042"/>
                  </a:lnTo>
                  <a:lnTo>
                    <a:pt x="13992" y="3139"/>
                  </a:lnTo>
                  <a:lnTo>
                    <a:pt x="14335" y="2738"/>
                  </a:lnTo>
                  <a:lnTo>
                    <a:pt x="14204" y="2484"/>
                  </a:lnTo>
                  <a:lnTo>
                    <a:pt x="14286" y="1976"/>
                  </a:lnTo>
                  <a:lnTo>
                    <a:pt x="14416" y="1164"/>
                  </a:lnTo>
                  <a:lnTo>
                    <a:pt x="14335" y="1017"/>
                  </a:lnTo>
                  <a:lnTo>
                    <a:pt x="14204" y="822"/>
                  </a:lnTo>
                  <a:lnTo>
                    <a:pt x="14073" y="822"/>
                  </a:lnTo>
                  <a:lnTo>
                    <a:pt x="14204" y="401"/>
                  </a:lnTo>
                  <a:lnTo>
                    <a:pt x="14841" y="108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 86">
              <a:extLst>
                <a:ext uri="{FF2B5EF4-FFF2-40B4-BE49-F238E27FC236}">
                  <a16:creationId xmlns:a16="http://schemas.microsoft.com/office/drawing/2014/main" id="{A70DB81A-D07B-4E6E-6B81-CAD0057698E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407713" y="3314000"/>
              <a:ext cx="907861" cy="975519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2147483647 w 20000"/>
                <a:gd name="T109" fmla="*/ 2147483647 h 20000"/>
                <a:gd name="T110" fmla="*/ 2147483647 w 20000"/>
                <a:gd name="T111" fmla="*/ 2147483647 h 20000"/>
                <a:gd name="T112" fmla="*/ 2147483647 w 20000"/>
                <a:gd name="T113" fmla="*/ 2147483647 h 20000"/>
                <a:gd name="T114" fmla="*/ 2147483647 w 20000"/>
                <a:gd name="T115" fmla="*/ 2147483647 h 20000"/>
                <a:gd name="T116" fmla="*/ 2147483647 w 20000"/>
                <a:gd name="T117" fmla="*/ 2147483647 h 200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0000"/>
                <a:gd name="T178" fmla="*/ 0 h 20000"/>
                <a:gd name="T179" fmla="*/ 20000 w 20000"/>
                <a:gd name="T180" fmla="*/ 20000 h 200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0000" h="20000">
                  <a:moveTo>
                    <a:pt x="5498" y="0"/>
                  </a:moveTo>
                  <a:lnTo>
                    <a:pt x="5659" y="0"/>
                  </a:lnTo>
                  <a:lnTo>
                    <a:pt x="6158" y="552"/>
                  </a:lnTo>
                  <a:lnTo>
                    <a:pt x="6318" y="850"/>
                  </a:lnTo>
                  <a:lnTo>
                    <a:pt x="6415" y="1163"/>
                  </a:lnTo>
                  <a:lnTo>
                    <a:pt x="6576" y="1626"/>
                  </a:lnTo>
                  <a:lnTo>
                    <a:pt x="6833" y="1775"/>
                  </a:lnTo>
                  <a:lnTo>
                    <a:pt x="7074" y="2013"/>
                  </a:lnTo>
                  <a:lnTo>
                    <a:pt x="6672" y="2401"/>
                  </a:lnTo>
                  <a:lnTo>
                    <a:pt x="6415" y="2163"/>
                  </a:lnTo>
                  <a:lnTo>
                    <a:pt x="6318" y="2237"/>
                  </a:lnTo>
                  <a:lnTo>
                    <a:pt x="6415" y="2476"/>
                  </a:lnTo>
                  <a:lnTo>
                    <a:pt x="6576" y="2476"/>
                  </a:lnTo>
                  <a:lnTo>
                    <a:pt x="6576" y="2774"/>
                  </a:lnTo>
                  <a:lnTo>
                    <a:pt x="6833" y="3386"/>
                  </a:lnTo>
                  <a:lnTo>
                    <a:pt x="7251" y="3236"/>
                  </a:lnTo>
                  <a:lnTo>
                    <a:pt x="7412" y="3386"/>
                  </a:lnTo>
                  <a:lnTo>
                    <a:pt x="8328" y="3863"/>
                  </a:lnTo>
                  <a:lnTo>
                    <a:pt x="8087" y="4400"/>
                  </a:lnTo>
                  <a:lnTo>
                    <a:pt x="7926" y="4638"/>
                  </a:lnTo>
                  <a:lnTo>
                    <a:pt x="8087" y="4877"/>
                  </a:lnTo>
                  <a:lnTo>
                    <a:pt x="7749" y="5026"/>
                  </a:lnTo>
                  <a:lnTo>
                    <a:pt x="8087" y="5250"/>
                  </a:lnTo>
                  <a:lnTo>
                    <a:pt x="8585" y="5488"/>
                  </a:lnTo>
                  <a:lnTo>
                    <a:pt x="9164" y="5712"/>
                  </a:lnTo>
                  <a:lnTo>
                    <a:pt x="9662" y="5861"/>
                  </a:lnTo>
                  <a:lnTo>
                    <a:pt x="10498" y="6100"/>
                  </a:lnTo>
                  <a:lnTo>
                    <a:pt x="11158" y="6249"/>
                  </a:lnTo>
                  <a:lnTo>
                    <a:pt x="11254" y="6398"/>
                  </a:lnTo>
                  <a:lnTo>
                    <a:pt x="11672" y="6637"/>
                  </a:lnTo>
                  <a:lnTo>
                    <a:pt x="11913" y="6488"/>
                  </a:lnTo>
                  <a:lnTo>
                    <a:pt x="12235" y="6711"/>
                  </a:lnTo>
                  <a:lnTo>
                    <a:pt x="12331" y="6711"/>
                  </a:lnTo>
                  <a:lnTo>
                    <a:pt x="12749" y="6711"/>
                  </a:lnTo>
                  <a:lnTo>
                    <a:pt x="12990" y="6711"/>
                  </a:lnTo>
                  <a:lnTo>
                    <a:pt x="12990" y="6861"/>
                  </a:lnTo>
                  <a:lnTo>
                    <a:pt x="13650" y="6861"/>
                  </a:lnTo>
                  <a:lnTo>
                    <a:pt x="13585" y="6100"/>
                  </a:lnTo>
                  <a:lnTo>
                    <a:pt x="13650" y="5712"/>
                  </a:lnTo>
                  <a:lnTo>
                    <a:pt x="14068" y="5638"/>
                  </a:lnTo>
                  <a:lnTo>
                    <a:pt x="14068" y="6025"/>
                  </a:lnTo>
                  <a:lnTo>
                    <a:pt x="14068" y="6249"/>
                  </a:lnTo>
                  <a:lnTo>
                    <a:pt x="14405" y="6398"/>
                  </a:lnTo>
                  <a:lnTo>
                    <a:pt x="14904" y="6488"/>
                  </a:lnTo>
                  <a:lnTo>
                    <a:pt x="15322" y="6398"/>
                  </a:lnTo>
                  <a:lnTo>
                    <a:pt x="15322" y="6488"/>
                  </a:lnTo>
                  <a:lnTo>
                    <a:pt x="16415" y="6488"/>
                  </a:lnTo>
                  <a:lnTo>
                    <a:pt x="16238" y="6100"/>
                  </a:lnTo>
                  <a:lnTo>
                    <a:pt x="15981" y="6025"/>
                  </a:lnTo>
                  <a:lnTo>
                    <a:pt x="15981" y="5712"/>
                  </a:lnTo>
                  <a:lnTo>
                    <a:pt x="16238" y="5712"/>
                  </a:lnTo>
                  <a:lnTo>
                    <a:pt x="16672" y="5638"/>
                  </a:lnTo>
                  <a:lnTo>
                    <a:pt x="16833" y="5488"/>
                  </a:lnTo>
                  <a:lnTo>
                    <a:pt x="16897" y="5399"/>
                  </a:lnTo>
                  <a:lnTo>
                    <a:pt x="16897" y="5101"/>
                  </a:lnTo>
                  <a:lnTo>
                    <a:pt x="17492" y="5026"/>
                  </a:lnTo>
                  <a:lnTo>
                    <a:pt x="17588" y="4787"/>
                  </a:lnTo>
                  <a:lnTo>
                    <a:pt x="17910" y="4638"/>
                  </a:lnTo>
                  <a:lnTo>
                    <a:pt x="18569" y="4787"/>
                  </a:lnTo>
                  <a:lnTo>
                    <a:pt x="18810" y="4474"/>
                  </a:lnTo>
                  <a:lnTo>
                    <a:pt x="19068" y="4400"/>
                  </a:lnTo>
                  <a:lnTo>
                    <a:pt x="19244" y="4474"/>
                  </a:lnTo>
                  <a:lnTo>
                    <a:pt x="19068" y="4787"/>
                  </a:lnTo>
                  <a:lnTo>
                    <a:pt x="19325" y="4787"/>
                  </a:lnTo>
                  <a:lnTo>
                    <a:pt x="19325" y="5026"/>
                  </a:lnTo>
                  <a:lnTo>
                    <a:pt x="19244" y="5250"/>
                  </a:lnTo>
                  <a:lnTo>
                    <a:pt x="19486" y="5101"/>
                  </a:lnTo>
                  <a:lnTo>
                    <a:pt x="19486" y="5250"/>
                  </a:lnTo>
                  <a:lnTo>
                    <a:pt x="19727" y="5250"/>
                  </a:lnTo>
                  <a:lnTo>
                    <a:pt x="19984" y="5488"/>
                  </a:lnTo>
                  <a:lnTo>
                    <a:pt x="19904" y="5488"/>
                  </a:lnTo>
                  <a:lnTo>
                    <a:pt x="19727" y="5712"/>
                  </a:lnTo>
                  <a:lnTo>
                    <a:pt x="19904" y="6100"/>
                  </a:lnTo>
                  <a:lnTo>
                    <a:pt x="19727" y="6249"/>
                  </a:lnTo>
                  <a:lnTo>
                    <a:pt x="19662" y="6100"/>
                  </a:lnTo>
                  <a:lnTo>
                    <a:pt x="19068" y="6249"/>
                  </a:lnTo>
                  <a:lnTo>
                    <a:pt x="18569" y="6711"/>
                  </a:lnTo>
                  <a:lnTo>
                    <a:pt x="18569" y="7263"/>
                  </a:lnTo>
                  <a:lnTo>
                    <a:pt x="18248" y="7487"/>
                  </a:lnTo>
                  <a:lnTo>
                    <a:pt x="18248" y="7711"/>
                  </a:lnTo>
                  <a:lnTo>
                    <a:pt x="18248" y="8113"/>
                  </a:lnTo>
                  <a:lnTo>
                    <a:pt x="17990" y="8650"/>
                  </a:lnTo>
                  <a:lnTo>
                    <a:pt x="17588" y="8650"/>
                  </a:lnTo>
                  <a:lnTo>
                    <a:pt x="17588" y="9262"/>
                  </a:lnTo>
                  <a:lnTo>
                    <a:pt x="17331" y="9336"/>
                  </a:lnTo>
                  <a:lnTo>
                    <a:pt x="17492" y="9963"/>
                  </a:lnTo>
                  <a:lnTo>
                    <a:pt x="17235" y="9963"/>
                  </a:lnTo>
                  <a:lnTo>
                    <a:pt x="17074" y="9650"/>
                  </a:lnTo>
                  <a:lnTo>
                    <a:pt x="16833" y="9336"/>
                  </a:lnTo>
                  <a:lnTo>
                    <a:pt x="16833" y="9023"/>
                  </a:lnTo>
                  <a:lnTo>
                    <a:pt x="16495" y="9336"/>
                  </a:lnTo>
                  <a:lnTo>
                    <a:pt x="16415" y="9336"/>
                  </a:lnTo>
                  <a:lnTo>
                    <a:pt x="16238" y="9262"/>
                  </a:lnTo>
                  <a:lnTo>
                    <a:pt x="16158" y="9262"/>
                  </a:lnTo>
                  <a:lnTo>
                    <a:pt x="15981" y="8725"/>
                  </a:lnTo>
                  <a:lnTo>
                    <a:pt x="16158" y="8650"/>
                  </a:lnTo>
                  <a:lnTo>
                    <a:pt x="16238" y="8352"/>
                  </a:lnTo>
                  <a:lnTo>
                    <a:pt x="16672" y="8262"/>
                  </a:lnTo>
                  <a:lnTo>
                    <a:pt x="16672" y="8024"/>
                  </a:lnTo>
                  <a:lnTo>
                    <a:pt x="16833" y="7875"/>
                  </a:lnTo>
                  <a:lnTo>
                    <a:pt x="16672" y="7651"/>
                  </a:lnTo>
                  <a:lnTo>
                    <a:pt x="15064" y="7711"/>
                  </a:lnTo>
                  <a:lnTo>
                    <a:pt x="15161" y="7651"/>
                  </a:lnTo>
                  <a:lnTo>
                    <a:pt x="15064" y="7263"/>
                  </a:lnTo>
                  <a:lnTo>
                    <a:pt x="14662" y="7040"/>
                  </a:lnTo>
                  <a:lnTo>
                    <a:pt x="14244" y="6711"/>
                  </a:lnTo>
                  <a:lnTo>
                    <a:pt x="14003" y="6711"/>
                  </a:lnTo>
                  <a:lnTo>
                    <a:pt x="13842" y="7263"/>
                  </a:lnTo>
                  <a:lnTo>
                    <a:pt x="14068" y="7487"/>
                  </a:lnTo>
                  <a:lnTo>
                    <a:pt x="14244" y="7487"/>
                  </a:lnTo>
                  <a:lnTo>
                    <a:pt x="14502" y="7711"/>
                  </a:lnTo>
                  <a:lnTo>
                    <a:pt x="14068" y="7711"/>
                  </a:lnTo>
                  <a:lnTo>
                    <a:pt x="14068" y="8024"/>
                  </a:lnTo>
                  <a:lnTo>
                    <a:pt x="13842" y="8113"/>
                  </a:lnTo>
                  <a:lnTo>
                    <a:pt x="14068" y="8352"/>
                  </a:lnTo>
                  <a:lnTo>
                    <a:pt x="14502" y="8501"/>
                  </a:lnTo>
                  <a:lnTo>
                    <a:pt x="14405" y="8874"/>
                  </a:lnTo>
                  <a:lnTo>
                    <a:pt x="14904" y="10276"/>
                  </a:lnTo>
                  <a:lnTo>
                    <a:pt x="14502" y="10336"/>
                  </a:lnTo>
                  <a:lnTo>
                    <a:pt x="14502" y="10112"/>
                  </a:lnTo>
                  <a:lnTo>
                    <a:pt x="14244" y="10500"/>
                  </a:lnTo>
                  <a:lnTo>
                    <a:pt x="14068" y="10336"/>
                  </a:lnTo>
                  <a:lnTo>
                    <a:pt x="14068" y="9963"/>
                  </a:lnTo>
                  <a:lnTo>
                    <a:pt x="14003" y="9963"/>
                  </a:lnTo>
                  <a:lnTo>
                    <a:pt x="14003" y="10276"/>
                  </a:lnTo>
                  <a:lnTo>
                    <a:pt x="13408" y="10500"/>
                  </a:lnTo>
                  <a:lnTo>
                    <a:pt x="13151" y="10664"/>
                  </a:lnTo>
                  <a:lnTo>
                    <a:pt x="13151" y="10723"/>
                  </a:lnTo>
                  <a:lnTo>
                    <a:pt x="13328" y="11126"/>
                  </a:lnTo>
                  <a:lnTo>
                    <a:pt x="13151" y="11350"/>
                  </a:lnTo>
                  <a:lnTo>
                    <a:pt x="12990" y="11499"/>
                  </a:lnTo>
                  <a:lnTo>
                    <a:pt x="12910" y="11738"/>
                  </a:lnTo>
                  <a:lnTo>
                    <a:pt x="12331" y="11887"/>
                  </a:lnTo>
                  <a:lnTo>
                    <a:pt x="12331" y="11738"/>
                  </a:lnTo>
                  <a:lnTo>
                    <a:pt x="12074" y="11887"/>
                  </a:lnTo>
                  <a:lnTo>
                    <a:pt x="12235" y="11887"/>
                  </a:lnTo>
                  <a:lnTo>
                    <a:pt x="11576" y="12737"/>
                  </a:lnTo>
                  <a:lnTo>
                    <a:pt x="10997" y="13125"/>
                  </a:lnTo>
                  <a:lnTo>
                    <a:pt x="10498" y="13587"/>
                  </a:lnTo>
                  <a:lnTo>
                    <a:pt x="10161" y="13900"/>
                  </a:lnTo>
                  <a:lnTo>
                    <a:pt x="10322" y="13960"/>
                  </a:lnTo>
                  <a:lnTo>
                    <a:pt x="9839" y="14198"/>
                  </a:lnTo>
                  <a:lnTo>
                    <a:pt x="9502" y="14362"/>
                  </a:lnTo>
                  <a:lnTo>
                    <a:pt x="9244" y="14601"/>
                  </a:lnTo>
                  <a:lnTo>
                    <a:pt x="9164" y="14601"/>
                  </a:lnTo>
                  <a:lnTo>
                    <a:pt x="8842" y="14750"/>
                  </a:lnTo>
                  <a:lnTo>
                    <a:pt x="8746" y="15213"/>
                  </a:lnTo>
                  <a:lnTo>
                    <a:pt x="8842" y="15600"/>
                  </a:lnTo>
                  <a:lnTo>
                    <a:pt x="8842" y="15824"/>
                  </a:lnTo>
                  <a:lnTo>
                    <a:pt x="8842" y="16212"/>
                  </a:lnTo>
                  <a:lnTo>
                    <a:pt x="8746" y="16212"/>
                  </a:lnTo>
                  <a:lnTo>
                    <a:pt x="9003" y="16585"/>
                  </a:lnTo>
                  <a:lnTo>
                    <a:pt x="8746" y="17136"/>
                  </a:lnTo>
                  <a:lnTo>
                    <a:pt x="8585" y="17435"/>
                  </a:lnTo>
                  <a:lnTo>
                    <a:pt x="8746" y="18449"/>
                  </a:lnTo>
                  <a:lnTo>
                    <a:pt x="8328" y="18449"/>
                  </a:lnTo>
                  <a:lnTo>
                    <a:pt x="8087" y="18986"/>
                  </a:lnTo>
                  <a:lnTo>
                    <a:pt x="8424" y="19075"/>
                  </a:lnTo>
                  <a:lnTo>
                    <a:pt x="8328" y="19224"/>
                  </a:lnTo>
                  <a:lnTo>
                    <a:pt x="7749" y="19224"/>
                  </a:lnTo>
                  <a:lnTo>
                    <a:pt x="7492" y="19448"/>
                  </a:lnTo>
                  <a:lnTo>
                    <a:pt x="7492" y="19687"/>
                  </a:lnTo>
                  <a:lnTo>
                    <a:pt x="7074" y="19985"/>
                  </a:lnTo>
                  <a:lnTo>
                    <a:pt x="6158" y="18747"/>
                  </a:lnTo>
                  <a:lnTo>
                    <a:pt x="6318" y="18837"/>
                  </a:lnTo>
                  <a:lnTo>
                    <a:pt x="5756" y="17763"/>
                  </a:lnTo>
                  <a:lnTo>
                    <a:pt x="5338" y="17136"/>
                  </a:lnTo>
                  <a:lnTo>
                    <a:pt x="4839" y="16122"/>
                  </a:lnTo>
                  <a:lnTo>
                    <a:pt x="4582" y="15362"/>
                  </a:lnTo>
                  <a:lnTo>
                    <a:pt x="4180" y="14750"/>
                  </a:lnTo>
                  <a:lnTo>
                    <a:pt x="3489" y="12886"/>
                  </a:lnTo>
                  <a:lnTo>
                    <a:pt x="3328" y="12349"/>
                  </a:lnTo>
                  <a:lnTo>
                    <a:pt x="3167" y="11499"/>
                  </a:lnTo>
                  <a:lnTo>
                    <a:pt x="3167" y="10962"/>
                  </a:lnTo>
                  <a:lnTo>
                    <a:pt x="3087" y="10723"/>
                  </a:lnTo>
                  <a:lnTo>
                    <a:pt x="3087" y="10664"/>
                  </a:lnTo>
                  <a:lnTo>
                    <a:pt x="3167" y="10500"/>
                  </a:lnTo>
                  <a:lnTo>
                    <a:pt x="3087" y="10336"/>
                  </a:lnTo>
                  <a:lnTo>
                    <a:pt x="2926" y="10112"/>
                  </a:lnTo>
                  <a:lnTo>
                    <a:pt x="3167" y="10112"/>
                  </a:lnTo>
                  <a:lnTo>
                    <a:pt x="3167" y="9963"/>
                  </a:lnTo>
                  <a:lnTo>
                    <a:pt x="2830" y="9963"/>
                  </a:lnTo>
                  <a:lnTo>
                    <a:pt x="2830" y="10276"/>
                  </a:lnTo>
                  <a:lnTo>
                    <a:pt x="2508" y="10336"/>
                  </a:lnTo>
                  <a:lnTo>
                    <a:pt x="2830" y="10500"/>
                  </a:lnTo>
                  <a:lnTo>
                    <a:pt x="2669" y="10887"/>
                  </a:lnTo>
                  <a:lnTo>
                    <a:pt x="1849" y="11126"/>
                  </a:lnTo>
                  <a:lnTo>
                    <a:pt x="1350" y="10887"/>
                  </a:lnTo>
                  <a:lnTo>
                    <a:pt x="434" y="9963"/>
                  </a:lnTo>
                  <a:lnTo>
                    <a:pt x="675" y="9963"/>
                  </a:lnTo>
                  <a:lnTo>
                    <a:pt x="1350" y="9724"/>
                  </a:lnTo>
                  <a:lnTo>
                    <a:pt x="1350" y="9500"/>
                  </a:lnTo>
                  <a:lnTo>
                    <a:pt x="756" y="9724"/>
                  </a:lnTo>
                  <a:lnTo>
                    <a:pt x="96" y="9336"/>
                  </a:lnTo>
                  <a:lnTo>
                    <a:pt x="0" y="9023"/>
                  </a:lnTo>
                  <a:lnTo>
                    <a:pt x="96" y="8874"/>
                  </a:lnTo>
                  <a:lnTo>
                    <a:pt x="0" y="8874"/>
                  </a:lnTo>
                  <a:lnTo>
                    <a:pt x="0" y="8725"/>
                  </a:lnTo>
                  <a:lnTo>
                    <a:pt x="257" y="8725"/>
                  </a:lnTo>
                  <a:lnTo>
                    <a:pt x="257" y="8650"/>
                  </a:lnTo>
                  <a:lnTo>
                    <a:pt x="916" y="8650"/>
                  </a:lnTo>
                  <a:lnTo>
                    <a:pt x="1158" y="8650"/>
                  </a:lnTo>
                  <a:lnTo>
                    <a:pt x="1415" y="8501"/>
                  </a:lnTo>
                  <a:lnTo>
                    <a:pt x="1592" y="8650"/>
                  </a:lnTo>
                  <a:lnTo>
                    <a:pt x="1752" y="8501"/>
                  </a:lnTo>
                  <a:lnTo>
                    <a:pt x="1752" y="8352"/>
                  </a:lnTo>
                  <a:lnTo>
                    <a:pt x="1350" y="7487"/>
                  </a:lnTo>
                  <a:lnTo>
                    <a:pt x="1093" y="7412"/>
                  </a:lnTo>
                  <a:lnTo>
                    <a:pt x="1093" y="6711"/>
                  </a:lnTo>
                  <a:lnTo>
                    <a:pt x="498" y="6637"/>
                  </a:lnTo>
                  <a:lnTo>
                    <a:pt x="916" y="6025"/>
                  </a:lnTo>
                  <a:lnTo>
                    <a:pt x="1093" y="5861"/>
                  </a:lnTo>
                  <a:lnTo>
                    <a:pt x="1158" y="5712"/>
                  </a:lnTo>
                  <a:lnTo>
                    <a:pt x="1350" y="6025"/>
                  </a:lnTo>
                  <a:lnTo>
                    <a:pt x="2170" y="5712"/>
                  </a:lnTo>
                  <a:lnTo>
                    <a:pt x="2251" y="5638"/>
                  </a:lnTo>
                  <a:lnTo>
                    <a:pt x="2412" y="5488"/>
                  </a:lnTo>
                  <a:lnTo>
                    <a:pt x="2412" y="5101"/>
                  </a:lnTo>
                  <a:lnTo>
                    <a:pt x="3087" y="4787"/>
                  </a:lnTo>
                  <a:lnTo>
                    <a:pt x="3087" y="4400"/>
                  </a:lnTo>
                  <a:lnTo>
                    <a:pt x="3328" y="4087"/>
                  </a:lnTo>
                  <a:lnTo>
                    <a:pt x="3585" y="3624"/>
                  </a:lnTo>
                  <a:lnTo>
                    <a:pt x="3923" y="3386"/>
                  </a:lnTo>
                  <a:lnTo>
                    <a:pt x="3585" y="3013"/>
                  </a:lnTo>
                  <a:lnTo>
                    <a:pt x="3923" y="2774"/>
                  </a:lnTo>
                  <a:lnTo>
                    <a:pt x="4180" y="2625"/>
                  </a:lnTo>
                  <a:lnTo>
                    <a:pt x="4180" y="2401"/>
                  </a:lnTo>
                  <a:lnTo>
                    <a:pt x="3585" y="2237"/>
                  </a:lnTo>
                  <a:lnTo>
                    <a:pt x="3489" y="2013"/>
                  </a:lnTo>
                  <a:lnTo>
                    <a:pt x="3167" y="1864"/>
                  </a:lnTo>
                  <a:lnTo>
                    <a:pt x="3167" y="1223"/>
                  </a:lnTo>
                  <a:lnTo>
                    <a:pt x="2830" y="850"/>
                  </a:lnTo>
                  <a:lnTo>
                    <a:pt x="3087" y="611"/>
                  </a:lnTo>
                  <a:lnTo>
                    <a:pt x="3746" y="611"/>
                  </a:lnTo>
                  <a:lnTo>
                    <a:pt x="4180" y="776"/>
                  </a:lnTo>
                  <a:lnTo>
                    <a:pt x="4839" y="552"/>
                  </a:lnTo>
                  <a:lnTo>
                    <a:pt x="5338" y="149"/>
                  </a:lnTo>
                  <a:lnTo>
                    <a:pt x="5498" y="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 87">
              <a:extLst>
                <a:ext uri="{FF2B5EF4-FFF2-40B4-BE49-F238E27FC236}">
                  <a16:creationId xmlns:a16="http://schemas.microsoft.com/office/drawing/2014/main" id="{C1D6DAF1-706A-AD21-A3A4-33EAF3CEB2A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313899" y="4374421"/>
              <a:ext cx="355104" cy="384547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0 w 20000"/>
                <a:gd name="T23" fmla="*/ 0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000"/>
                <a:gd name="T97" fmla="*/ 0 h 20000"/>
                <a:gd name="T98" fmla="*/ 20000 w 20000"/>
                <a:gd name="T99" fmla="*/ 20000 h 2000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000" h="20000">
                  <a:moveTo>
                    <a:pt x="17207" y="19962"/>
                  </a:moveTo>
                  <a:lnTo>
                    <a:pt x="16140" y="18409"/>
                  </a:lnTo>
                  <a:lnTo>
                    <a:pt x="15524" y="18030"/>
                  </a:lnTo>
                  <a:lnTo>
                    <a:pt x="14661" y="17424"/>
                  </a:lnTo>
                  <a:lnTo>
                    <a:pt x="12936" y="16439"/>
                  </a:lnTo>
                  <a:lnTo>
                    <a:pt x="12936" y="15871"/>
                  </a:lnTo>
                  <a:lnTo>
                    <a:pt x="11663" y="14848"/>
                  </a:lnTo>
                  <a:lnTo>
                    <a:pt x="10637" y="13295"/>
                  </a:lnTo>
                  <a:lnTo>
                    <a:pt x="10637" y="13106"/>
                  </a:lnTo>
                  <a:lnTo>
                    <a:pt x="9569" y="11742"/>
                  </a:lnTo>
                  <a:lnTo>
                    <a:pt x="9569" y="11364"/>
                  </a:lnTo>
                  <a:lnTo>
                    <a:pt x="8501" y="10152"/>
                  </a:lnTo>
                  <a:lnTo>
                    <a:pt x="8296" y="9583"/>
                  </a:lnTo>
                  <a:lnTo>
                    <a:pt x="7433" y="9205"/>
                  </a:lnTo>
                  <a:lnTo>
                    <a:pt x="6571" y="7045"/>
                  </a:lnTo>
                  <a:lnTo>
                    <a:pt x="6776" y="6629"/>
                  </a:lnTo>
                  <a:lnTo>
                    <a:pt x="4682" y="5644"/>
                  </a:lnTo>
                  <a:lnTo>
                    <a:pt x="4435" y="4886"/>
                  </a:lnTo>
                  <a:lnTo>
                    <a:pt x="4025" y="4886"/>
                  </a:lnTo>
                  <a:lnTo>
                    <a:pt x="2957" y="3485"/>
                  </a:lnTo>
                  <a:lnTo>
                    <a:pt x="2752" y="3485"/>
                  </a:lnTo>
                  <a:lnTo>
                    <a:pt x="164" y="1553"/>
                  </a:lnTo>
                  <a:lnTo>
                    <a:pt x="0" y="758"/>
                  </a:lnTo>
                  <a:lnTo>
                    <a:pt x="0" y="0"/>
                  </a:lnTo>
                  <a:lnTo>
                    <a:pt x="1068" y="0"/>
                  </a:lnTo>
                  <a:lnTo>
                    <a:pt x="2752" y="758"/>
                  </a:lnTo>
                  <a:lnTo>
                    <a:pt x="4025" y="758"/>
                  </a:lnTo>
                  <a:lnTo>
                    <a:pt x="5503" y="1932"/>
                  </a:lnTo>
                  <a:lnTo>
                    <a:pt x="5503" y="2538"/>
                  </a:lnTo>
                  <a:lnTo>
                    <a:pt x="7885" y="4091"/>
                  </a:lnTo>
                  <a:lnTo>
                    <a:pt x="8912" y="4886"/>
                  </a:lnTo>
                  <a:lnTo>
                    <a:pt x="9979" y="6061"/>
                  </a:lnTo>
                  <a:lnTo>
                    <a:pt x="10637" y="5644"/>
                  </a:lnTo>
                  <a:lnTo>
                    <a:pt x="11047" y="6061"/>
                  </a:lnTo>
                  <a:lnTo>
                    <a:pt x="11253" y="7045"/>
                  </a:lnTo>
                  <a:lnTo>
                    <a:pt x="11910" y="7045"/>
                  </a:lnTo>
                  <a:lnTo>
                    <a:pt x="12320" y="7652"/>
                  </a:lnTo>
                  <a:lnTo>
                    <a:pt x="12936" y="8030"/>
                  </a:lnTo>
                  <a:lnTo>
                    <a:pt x="14004" y="8598"/>
                  </a:lnTo>
                  <a:lnTo>
                    <a:pt x="14456" y="8977"/>
                  </a:lnTo>
                  <a:lnTo>
                    <a:pt x="13593" y="9205"/>
                  </a:lnTo>
                  <a:lnTo>
                    <a:pt x="14456" y="9205"/>
                  </a:lnTo>
                  <a:lnTo>
                    <a:pt x="15113" y="8977"/>
                  </a:lnTo>
                  <a:lnTo>
                    <a:pt x="15524" y="9205"/>
                  </a:lnTo>
                  <a:lnTo>
                    <a:pt x="15688" y="9773"/>
                  </a:lnTo>
                  <a:lnTo>
                    <a:pt x="15113" y="10152"/>
                  </a:lnTo>
                  <a:lnTo>
                    <a:pt x="15688" y="10152"/>
                  </a:lnTo>
                  <a:lnTo>
                    <a:pt x="15113" y="10758"/>
                  </a:lnTo>
                  <a:lnTo>
                    <a:pt x="15688" y="11136"/>
                  </a:lnTo>
                  <a:lnTo>
                    <a:pt x="16797" y="11364"/>
                  </a:lnTo>
                  <a:lnTo>
                    <a:pt x="17207" y="12311"/>
                  </a:lnTo>
                  <a:lnTo>
                    <a:pt x="17864" y="13295"/>
                  </a:lnTo>
                  <a:lnTo>
                    <a:pt x="17454" y="13864"/>
                  </a:lnTo>
                  <a:lnTo>
                    <a:pt x="18070" y="13712"/>
                  </a:lnTo>
                  <a:lnTo>
                    <a:pt x="18891" y="13712"/>
                  </a:lnTo>
                  <a:lnTo>
                    <a:pt x="19548" y="14697"/>
                  </a:lnTo>
                  <a:lnTo>
                    <a:pt x="19959" y="14848"/>
                  </a:lnTo>
                  <a:lnTo>
                    <a:pt x="19138" y="15871"/>
                  </a:lnTo>
                  <a:lnTo>
                    <a:pt x="19548" y="16250"/>
                  </a:lnTo>
                  <a:lnTo>
                    <a:pt x="19548" y="17197"/>
                  </a:lnTo>
                  <a:lnTo>
                    <a:pt x="19138" y="19583"/>
                  </a:lnTo>
                  <a:lnTo>
                    <a:pt x="18070" y="18977"/>
                  </a:lnTo>
                  <a:lnTo>
                    <a:pt x="17864" y="19583"/>
                  </a:lnTo>
                  <a:lnTo>
                    <a:pt x="17207" y="19356"/>
                  </a:lnTo>
                  <a:lnTo>
                    <a:pt x="17207" y="19962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 88">
              <a:extLst>
                <a:ext uri="{FF2B5EF4-FFF2-40B4-BE49-F238E27FC236}">
                  <a16:creationId xmlns:a16="http://schemas.microsoft.com/office/drawing/2014/main" id="{3C3E85C7-CEB3-62BC-2224-538ED5DF0CF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478037" y="4567527"/>
              <a:ext cx="321604" cy="307971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0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0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0000"/>
                <a:gd name="T103" fmla="*/ 0 h 20000"/>
                <a:gd name="T104" fmla="*/ 20000 w 20000"/>
                <a:gd name="T105" fmla="*/ 20000 h 2000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0000" h="20000">
                  <a:moveTo>
                    <a:pt x="19955" y="5667"/>
                  </a:moveTo>
                  <a:lnTo>
                    <a:pt x="19683" y="19952"/>
                  </a:lnTo>
                  <a:lnTo>
                    <a:pt x="17642" y="17524"/>
                  </a:lnTo>
                  <a:lnTo>
                    <a:pt x="16689" y="18000"/>
                  </a:lnTo>
                  <a:lnTo>
                    <a:pt x="15737" y="17524"/>
                  </a:lnTo>
                  <a:lnTo>
                    <a:pt x="15737" y="16238"/>
                  </a:lnTo>
                  <a:lnTo>
                    <a:pt x="15057" y="14810"/>
                  </a:lnTo>
                  <a:lnTo>
                    <a:pt x="15057" y="14048"/>
                  </a:lnTo>
                  <a:lnTo>
                    <a:pt x="13832" y="11810"/>
                  </a:lnTo>
                  <a:lnTo>
                    <a:pt x="12426" y="10810"/>
                  </a:lnTo>
                  <a:lnTo>
                    <a:pt x="9841" y="9619"/>
                  </a:lnTo>
                  <a:lnTo>
                    <a:pt x="8254" y="9143"/>
                  </a:lnTo>
                  <a:lnTo>
                    <a:pt x="7528" y="8381"/>
                  </a:lnTo>
                  <a:lnTo>
                    <a:pt x="7800" y="8381"/>
                  </a:lnTo>
                  <a:lnTo>
                    <a:pt x="7800" y="7905"/>
                  </a:lnTo>
                  <a:lnTo>
                    <a:pt x="7528" y="7905"/>
                  </a:lnTo>
                  <a:lnTo>
                    <a:pt x="6349" y="7905"/>
                  </a:lnTo>
                  <a:lnTo>
                    <a:pt x="6349" y="7619"/>
                  </a:lnTo>
                  <a:lnTo>
                    <a:pt x="5850" y="7905"/>
                  </a:lnTo>
                  <a:lnTo>
                    <a:pt x="5170" y="7143"/>
                  </a:lnTo>
                  <a:lnTo>
                    <a:pt x="5669" y="6429"/>
                  </a:lnTo>
                  <a:lnTo>
                    <a:pt x="5669" y="5905"/>
                  </a:lnTo>
                  <a:lnTo>
                    <a:pt x="5170" y="6429"/>
                  </a:lnTo>
                  <a:lnTo>
                    <a:pt x="4943" y="7143"/>
                  </a:lnTo>
                  <a:lnTo>
                    <a:pt x="4490" y="7905"/>
                  </a:lnTo>
                  <a:lnTo>
                    <a:pt x="3810" y="8381"/>
                  </a:lnTo>
                  <a:lnTo>
                    <a:pt x="3265" y="7619"/>
                  </a:lnTo>
                  <a:lnTo>
                    <a:pt x="3810" y="6619"/>
                  </a:lnTo>
                  <a:lnTo>
                    <a:pt x="3265" y="6429"/>
                  </a:lnTo>
                  <a:lnTo>
                    <a:pt x="2812" y="5905"/>
                  </a:lnTo>
                  <a:lnTo>
                    <a:pt x="1859" y="5905"/>
                  </a:lnTo>
                  <a:lnTo>
                    <a:pt x="2585" y="5667"/>
                  </a:lnTo>
                  <a:lnTo>
                    <a:pt x="3265" y="5667"/>
                  </a:lnTo>
                  <a:lnTo>
                    <a:pt x="4490" y="5143"/>
                  </a:lnTo>
                  <a:lnTo>
                    <a:pt x="4943" y="5143"/>
                  </a:lnTo>
                  <a:lnTo>
                    <a:pt x="5170" y="5143"/>
                  </a:lnTo>
                  <a:lnTo>
                    <a:pt x="5669" y="4667"/>
                  </a:lnTo>
                  <a:lnTo>
                    <a:pt x="5170" y="4476"/>
                  </a:lnTo>
                  <a:lnTo>
                    <a:pt x="3991" y="4476"/>
                  </a:lnTo>
                  <a:lnTo>
                    <a:pt x="2585" y="4667"/>
                  </a:lnTo>
                  <a:lnTo>
                    <a:pt x="2132" y="3714"/>
                  </a:lnTo>
                  <a:lnTo>
                    <a:pt x="2132" y="3190"/>
                  </a:lnTo>
                  <a:lnTo>
                    <a:pt x="1406" y="2714"/>
                  </a:lnTo>
                  <a:lnTo>
                    <a:pt x="0" y="2429"/>
                  </a:lnTo>
                  <a:lnTo>
                    <a:pt x="0" y="1952"/>
                  </a:lnTo>
                  <a:lnTo>
                    <a:pt x="272" y="1238"/>
                  </a:lnTo>
                  <a:lnTo>
                    <a:pt x="1406" y="762"/>
                  </a:lnTo>
                  <a:lnTo>
                    <a:pt x="2812" y="0"/>
                  </a:lnTo>
                  <a:lnTo>
                    <a:pt x="3991" y="762"/>
                  </a:lnTo>
                  <a:lnTo>
                    <a:pt x="5669" y="1238"/>
                  </a:lnTo>
                  <a:lnTo>
                    <a:pt x="5850" y="1476"/>
                  </a:lnTo>
                  <a:lnTo>
                    <a:pt x="6349" y="2714"/>
                  </a:lnTo>
                  <a:lnTo>
                    <a:pt x="5850" y="3714"/>
                  </a:lnTo>
                  <a:lnTo>
                    <a:pt x="6803" y="5667"/>
                  </a:lnTo>
                  <a:lnTo>
                    <a:pt x="6803" y="5143"/>
                  </a:lnTo>
                  <a:lnTo>
                    <a:pt x="7075" y="5143"/>
                  </a:lnTo>
                  <a:lnTo>
                    <a:pt x="7528" y="5667"/>
                  </a:lnTo>
                  <a:lnTo>
                    <a:pt x="7528" y="5905"/>
                  </a:lnTo>
                  <a:lnTo>
                    <a:pt x="7528" y="6429"/>
                  </a:lnTo>
                  <a:lnTo>
                    <a:pt x="8254" y="7143"/>
                  </a:lnTo>
                  <a:lnTo>
                    <a:pt x="8934" y="6619"/>
                  </a:lnTo>
                  <a:lnTo>
                    <a:pt x="10567" y="4667"/>
                  </a:lnTo>
                  <a:lnTo>
                    <a:pt x="12426" y="4476"/>
                  </a:lnTo>
                  <a:lnTo>
                    <a:pt x="11973" y="3714"/>
                  </a:lnTo>
                  <a:lnTo>
                    <a:pt x="13651" y="2714"/>
                  </a:lnTo>
                  <a:lnTo>
                    <a:pt x="16689" y="4476"/>
                  </a:lnTo>
                  <a:lnTo>
                    <a:pt x="18549" y="4667"/>
                  </a:lnTo>
                  <a:lnTo>
                    <a:pt x="19955" y="5667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 89">
              <a:extLst>
                <a:ext uri="{FF2B5EF4-FFF2-40B4-BE49-F238E27FC236}">
                  <a16:creationId xmlns:a16="http://schemas.microsoft.com/office/drawing/2014/main" id="{B321F30B-4C57-6338-2262-955B1DEC0B3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074358" y="4500938"/>
              <a:ext cx="211053" cy="251371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0000"/>
                <a:gd name="T124" fmla="*/ 0 h 20000"/>
                <a:gd name="T125" fmla="*/ 20000 w 20000"/>
                <a:gd name="T126" fmla="*/ 20000 h 2000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0000" h="20000">
                  <a:moveTo>
                    <a:pt x="3574" y="19942"/>
                  </a:moveTo>
                  <a:lnTo>
                    <a:pt x="2131" y="19592"/>
                  </a:lnTo>
                  <a:lnTo>
                    <a:pt x="2131" y="18717"/>
                  </a:lnTo>
                  <a:lnTo>
                    <a:pt x="2818" y="17201"/>
                  </a:lnTo>
                  <a:lnTo>
                    <a:pt x="2131" y="15102"/>
                  </a:lnTo>
                  <a:lnTo>
                    <a:pt x="2131" y="14227"/>
                  </a:lnTo>
                  <a:lnTo>
                    <a:pt x="412" y="14227"/>
                  </a:lnTo>
                  <a:lnTo>
                    <a:pt x="412" y="12653"/>
                  </a:lnTo>
                  <a:lnTo>
                    <a:pt x="0" y="12420"/>
                  </a:lnTo>
                  <a:lnTo>
                    <a:pt x="1100" y="11778"/>
                  </a:lnTo>
                  <a:lnTo>
                    <a:pt x="1787" y="10904"/>
                  </a:lnTo>
                  <a:lnTo>
                    <a:pt x="2131" y="10029"/>
                  </a:lnTo>
                  <a:lnTo>
                    <a:pt x="1787" y="8746"/>
                  </a:lnTo>
                  <a:lnTo>
                    <a:pt x="2131" y="7289"/>
                  </a:lnTo>
                  <a:lnTo>
                    <a:pt x="3574" y="6939"/>
                  </a:lnTo>
                  <a:lnTo>
                    <a:pt x="3918" y="4898"/>
                  </a:lnTo>
                  <a:lnTo>
                    <a:pt x="3918" y="4548"/>
                  </a:lnTo>
                  <a:lnTo>
                    <a:pt x="4674" y="2449"/>
                  </a:lnTo>
                  <a:lnTo>
                    <a:pt x="4948" y="2157"/>
                  </a:lnTo>
                  <a:lnTo>
                    <a:pt x="5704" y="3032"/>
                  </a:lnTo>
                  <a:lnTo>
                    <a:pt x="6460" y="2449"/>
                  </a:lnTo>
                  <a:lnTo>
                    <a:pt x="6735" y="1574"/>
                  </a:lnTo>
                  <a:lnTo>
                    <a:pt x="8591" y="1574"/>
                  </a:lnTo>
                  <a:lnTo>
                    <a:pt x="8591" y="2157"/>
                  </a:lnTo>
                  <a:lnTo>
                    <a:pt x="11065" y="2157"/>
                  </a:lnTo>
                  <a:lnTo>
                    <a:pt x="13883" y="2449"/>
                  </a:lnTo>
                  <a:lnTo>
                    <a:pt x="17113" y="2449"/>
                  </a:lnTo>
                  <a:lnTo>
                    <a:pt x="18832" y="933"/>
                  </a:lnTo>
                  <a:lnTo>
                    <a:pt x="19588" y="0"/>
                  </a:lnTo>
                  <a:lnTo>
                    <a:pt x="19931" y="641"/>
                  </a:lnTo>
                  <a:lnTo>
                    <a:pt x="19588" y="2157"/>
                  </a:lnTo>
                  <a:lnTo>
                    <a:pt x="18557" y="3032"/>
                  </a:lnTo>
                  <a:lnTo>
                    <a:pt x="17801" y="3965"/>
                  </a:lnTo>
                  <a:lnTo>
                    <a:pt x="14914" y="3965"/>
                  </a:lnTo>
                  <a:lnTo>
                    <a:pt x="13883" y="3965"/>
                  </a:lnTo>
                  <a:lnTo>
                    <a:pt x="11065" y="3965"/>
                  </a:lnTo>
                  <a:lnTo>
                    <a:pt x="9278" y="3615"/>
                  </a:lnTo>
                  <a:lnTo>
                    <a:pt x="7835" y="3615"/>
                  </a:lnTo>
                  <a:lnTo>
                    <a:pt x="6460" y="3615"/>
                  </a:lnTo>
                  <a:lnTo>
                    <a:pt x="4948" y="3615"/>
                  </a:lnTo>
                  <a:lnTo>
                    <a:pt x="4674" y="4898"/>
                  </a:lnTo>
                  <a:lnTo>
                    <a:pt x="4674" y="6939"/>
                  </a:lnTo>
                  <a:lnTo>
                    <a:pt x="5704" y="7289"/>
                  </a:lnTo>
                  <a:lnTo>
                    <a:pt x="6460" y="8455"/>
                  </a:lnTo>
                  <a:lnTo>
                    <a:pt x="7491" y="8455"/>
                  </a:lnTo>
                  <a:lnTo>
                    <a:pt x="8591" y="6939"/>
                  </a:lnTo>
                  <a:lnTo>
                    <a:pt x="9622" y="7289"/>
                  </a:lnTo>
                  <a:lnTo>
                    <a:pt x="10378" y="7289"/>
                  </a:lnTo>
                  <a:lnTo>
                    <a:pt x="11065" y="6939"/>
                  </a:lnTo>
                  <a:lnTo>
                    <a:pt x="12509" y="6939"/>
                  </a:lnTo>
                  <a:lnTo>
                    <a:pt x="13196" y="6356"/>
                  </a:lnTo>
                  <a:lnTo>
                    <a:pt x="13883" y="6356"/>
                  </a:lnTo>
                  <a:lnTo>
                    <a:pt x="14914" y="6939"/>
                  </a:lnTo>
                  <a:lnTo>
                    <a:pt x="14227" y="7289"/>
                  </a:lnTo>
                  <a:lnTo>
                    <a:pt x="13196" y="7289"/>
                  </a:lnTo>
                  <a:lnTo>
                    <a:pt x="11409" y="8455"/>
                  </a:lnTo>
                  <a:lnTo>
                    <a:pt x="9278" y="10029"/>
                  </a:lnTo>
                  <a:lnTo>
                    <a:pt x="7835" y="10029"/>
                  </a:lnTo>
                  <a:lnTo>
                    <a:pt x="11409" y="12653"/>
                  </a:lnTo>
                  <a:lnTo>
                    <a:pt x="11409" y="13586"/>
                  </a:lnTo>
                  <a:lnTo>
                    <a:pt x="11065" y="14810"/>
                  </a:lnTo>
                  <a:lnTo>
                    <a:pt x="12096" y="14810"/>
                  </a:lnTo>
                  <a:lnTo>
                    <a:pt x="12096" y="15743"/>
                  </a:lnTo>
                  <a:lnTo>
                    <a:pt x="13196" y="15743"/>
                  </a:lnTo>
                  <a:lnTo>
                    <a:pt x="13196" y="16618"/>
                  </a:lnTo>
                  <a:lnTo>
                    <a:pt x="11409" y="16618"/>
                  </a:lnTo>
                  <a:lnTo>
                    <a:pt x="10378" y="17201"/>
                  </a:lnTo>
                  <a:lnTo>
                    <a:pt x="10378" y="17551"/>
                  </a:lnTo>
                  <a:lnTo>
                    <a:pt x="8591" y="17551"/>
                  </a:lnTo>
                  <a:lnTo>
                    <a:pt x="9278" y="15743"/>
                  </a:lnTo>
                  <a:lnTo>
                    <a:pt x="6735" y="14227"/>
                  </a:lnTo>
                  <a:lnTo>
                    <a:pt x="6735" y="13586"/>
                  </a:lnTo>
                  <a:lnTo>
                    <a:pt x="7491" y="12653"/>
                  </a:lnTo>
                  <a:lnTo>
                    <a:pt x="6735" y="11778"/>
                  </a:lnTo>
                  <a:lnTo>
                    <a:pt x="6460" y="12420"/>
                  </a:lnTo>
                  <a:lnTo>
                    <a:pt x="4948" y="12653"/>
                  </a:lnTo>
                  <a:lnTo>
                    <a:pt x="4948" y="13294"/>
                  </a:lnTo>
                  <a:lnTo>
                    <a:pt x="4948" y="14810"/>
                  </a:lnTo>
                  <a:lnTo>
                    <a:pt x="4948" y="16618"/>
                  </a:lnTo>
                  <a:lnTo>
                    <a:pt x="4948" y="18134"/>
                  </a:lnTo>
                  <a:lnTo>
                    <a:pt x="4948" y="19942"/>
                  </a:lnTo>
                  <a:lnTo>
                    <a:pt x="3918" y="19592"/>
                  </a:lnTo>
                  <a:lnTo>
                    <a:pt x="3574" y="19942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 90">
              <a:extLst>
                <a:ext uri="{FF2B5EF4-FFF2-40B4-BE49-F238E27FC236}">
                  <a16:creationId xmlns:a16="http://schemas.microsoft.com/office/drawing/2014/main" id="{6E04E5C4-A93C-5675-6D3F-31906F197F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632153" y="4758968"/>
              <a:ext cx="303178" cy="98218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0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0 h 20000"/>
                <a:gd name="T38" fmla="*/ 2147483647 w 20000"/>
                <a:gd name="T39" fmla="*/ 2147483647 h 20000"/>
                <a:gd name="T40" fmla="*/ 2147483647 w 20000"/>
                <a:gd name="T41" fmla="*/ 0 h 20000"/>
                <a:gd name="T42" fmla="*/ 2147483647 w 20000"/>
                <a:gd name="T43" fmla="*/ 0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0000"/>
                <a:gd name="T130" fmla="*/ 0 h 20000"/>
                <a:gd name="T131" fmla="*/ 20000 w 20000"/>
                <a:gd name="T132" fmla="*/ 20000 h 2000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0000" h="20000">
                  <a:moveTo>
                    <a:pt x="19952" y="19853"/>
                  </a:moveTo>
                  <a:lnTo>
                    <a:pt x="18699" y="18382"/>
                  </a:lnTo>
                  <a:lnTo>
                    <a:pt x="16916" y="16029"/>
                  </a:lnTo>
                  <a:lnTo>
                    <a:pt x="15952" y="17500"/>
                  </a:lnTo>
                  <a:lnTo>
                    <a:pt x="14747" y="16029"/>
                  </a:lnTo>
                  <a:lnTo>
                    <a:pt x="13687" y="16029"/>
                  </a:lnTo>
                  <a:lnTo>
                    <a:pt x="12193" y="15294"/>
                  </a:lnTo>
                  <a:lnTo>
                    <a:pt x="10988" y="13824"/>
                  </a:lnTo>
                  <a:lnTo>
                    <a:pt x="8482" y="11471"/>
                  </a:lnTo>
                  <a:lnTo>
                    <a:pt x="6988" y="12059"/>
                  </a:lnTo>
                  <a:lnTo>
                    <a:pt x="5012" y="9853"/>
                  </a:lnTo>
                  <a:lnTo>
                    <a:pt x="2458" y="8382"/>
                  </a:lnTo>
                  <a:lnTo>
                    <a:pt x="2940" y="7647"/>
                  </a:lnTo>
                  <a:lnTo>
                    <a:pt x="1253" y="6029"/>
                  </a:lnTo>
                  <a:lnTo>
                    <a:pt x="0" y="5441"/>
                  </a:lnTo>
                  <a:lnTo>
                    <a:pt x="482" y="5441"/>
                  </a:lnTo>
                  <a:lnTo>
                    <a:pt x="964" y="5441"/>
                  </a:lnTo>
                  <a:lnTo>
                    <a:pt x="1735" y="2353"/>
                  </a:lnTo>
                  <a:lnTo>
                    <a:pt x="2217" y="0"/>
                  </a:lnTo>
                  <a:lnTo>
                    <a:pt x="4241" y="1471"/>
                  </a:lnTo>
                  <a:lnTo>
                    <a:pt x="4241" y="0"/>
                  </a:lnTo>
                  <a:lnTo>
                    <a:pt x="5012" y="0"/>
                  </a:lnTo>
                  <a:lnTo>
                    <a:pt x="5687" y="1471"/>
                  </a:lnTo>
                  <a:lnTo>
                    <a:pt x="6217" y="2353"/>
                  </a:lnTo>
                  <a:lnTo>
                    <a:pt x="6988" y="1471"/>
                  </a:lnTo>
                  <a:lnTo>
                    <a:pt x="7470" y="5441"/>
                  </a:lnTo>
                  <a:lnTo>
                    <a:pt x="10699" y="6029"/>
                  </a:lnTo>
                  <a:lnTo>
                    <a:pt x="11470" y="6029"/>
                  </a:lnTo>
                  <a:lnTo>
                    <a:pt x="11711" y="3824"/>
                  </a:lnTo>
                  <a:lnTo>
                    <a:pt x="12723" y="3824"/>
                  </a:lnTo>
                  <a:lnTo>
                    <a:pt x="12964" y="5441"/>
                  </a:lnTo>
                  <a:lnTo>
                    <a:pt x="13446" y="5441"/>
                  </a:lnTo>
                  <a:lnTo>
                    <a:pt x="14747" y="5441"/>
                  </a:lnTo>
                  <a:lnTo>
                    <a:pt x="15470" y="6029"/>
                  </a:lnTo>
                  <a:lnTo>
                    <a:pt x="16241" y="9853"/>
                  </a:lnTo>
                  <a:lnTo>
                    <a:pt x="17494" y="12059"/>
                  </a:lnTo>
                  <a:lnTo>
                    <a:pt x="17976" y="11471"/>
                  </a:lnTo>
                  <a:lnTo>
                    <a:pt x="18988" y="11471"/>
                  </a:lnTo>
                  <a:lnTo>
                    <a:pt x="19952" y="12059"/>
                  </a:lnTo>
                  <a:lnTo>
                    <a:pt x="19470" y="13824"/>
                  </a:lnTo>
                  <a:lnTo>
                    <a:pt x="19470" y="16029"/>
                  </a:lnTo>
                  <a:lnTo>
                    <a:pt x="19952" y="18382"/>
                  </a:lnTo>
                  <a:lnTo>
                    <a:pt x="19952" y="19853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 91">
              <a:extLst>
                <a:ext uri="{FF2B5EF4-FFF2-40B4-BE49-F238E27FC236}">
                  <a16:creationId xmlns:a16="http://schemas.microsoft.com/office/drawing/2014/main" id="{854BDC3F-FFC4-85BB-E3A5-E3FD029AEC9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218410" y="4870504"/>
              <a:ext cx="50251" cy="43282"/>
            </a:xfrm>
            <a:custGeom>
              <a:avLst/>
              <a:gdLst>
                <a:gd name="T0" fmla="*/ 2147483647 w 27"/>
                <a:gd name="T1" fmla="*/ 2147483647 h 25"/>
                <a:gd name="T2" fmla="*/ 0 w 27"/>
                <a:gd name="T3" fmla="*/ 2147483647 h 25"/>
                <a:gd name="T4" fmla="*/ 2147483647 w 27"/>
                <a:gd name="T5" fmla="*/ 2147483647 h 25"/>
                <a:gd name="T6" fmla="*/ 2147483647 w 27"/>
                <a:gd name="T7" fmla="*/ 2147483647 h 25"/>
                <a:gd name="T8" fmla="*/ 2147483647 w 27"/>
                <a:gd name="T9" fmla="*/ 2147483647 h 25"/>
                <a:gd name="T10" fmla="*/ 2147483647 w 27"/>
                <a:gd name="T11" fmla="*/ 0 h 25"/>
                <a:gd name="T12" fmla="*/ 2147483647 w 27"/>
                <a:gd name="T13" fmla="*/ 2147483647 h 25"/>
                <a:gd name="T14" fmla="*/ 2147483647 w 27"/>
                <a:gd name="T15" fmla="*/ 2147483647 h 25"/>
                <a:gd name="T16" fmla="*/ 2147483647 w 27"/>
                <a:gd name="T17" fmla="*/ 2147483647 h 25"/>
                <a:gd name="T18" fmla="*/ 2147483647 w 27"/>
                <a:gd name="T19" fmla="*/ 2147483647 h 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"/>
                <a:gd name="T31" fmla="*/ 0 h 25"/>
                <a:gd name="T32" fmla="*/ 27 w 27"/>
                <a:gd name="T33" fmla="*/ 25 h 2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" h="25">
                  <a:moveTo>
                    <a:pt x="8" y="25"/>
                  </a:moveTo>
                  <a:lnTo>
                    <a:pt x="0" y="25"/>
                  </a:lnTo>
                  <a:lnTo>
                    <a:pt x="2" y="17"/>
                  </a:lnTo>
                  <a:lnTo>
                    <a:pt x="6" y="10"/>
                  </a:lnTo>
                  <a:lnTo>
                    <a:pt x="16" y="4"/>
                  </a:lnTo>
                  <a:lnTo>
                    <a:pt x="27" y="0"/>
                  </a:lnTo>
                  <a:lnTo>
                    <a:pt x="27" y="10"/>
                  </a:lnTo>
                  <a:lnTo>
                    <a:pt x="16" y="21"/>
                  </a:lnTo>
                  <a:lnTo>
                    <a:pt x="12" y="21"/>
                  </a:lnTo>
                  <a:lnTo>
                    <a:pt x="8" y="25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Freeform 92">
              <a:extLst>
                <a:ext uri="{FF2B5EF4-FFF2-40B4-BE49-F238E27FC236}">
                  <a16:creationId xmlns:a16="http://schemas.microsoft.com/office/drawing/2014/main" id="{C1E95222-49A1-44CE-96E5-4A24624CA4D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360786" y="4490950"/>
              <a:ext cx="50251" cy="101547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0 w 20000"/>
                <a:gd name="T9" fmla="*/ 2147483647 h 20000"/>
                <a:gd name="T10" fmla="*/ 0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0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0000"/>
                <a:gd name="T67" fmla="*/ 0 h 20000"/>
                <a:gd name="T68" fmla="*/ 20000 w 20000"/>
                <a:gd name="T69" fmla="*/ 20000 h 200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0000" h="20000">
                  <a:moveTo>
                    <a:pt x="8986" y="19857"/>
                  </a:moveTo>
                  <a:lnTo>
                    <a:pt x="4638" y="16857"/>
                  </a:lnTo>
                  <a:lnTo>
                    <a:pt x="1739" y="13143"/>
                  </a:lnTo>
                  <a:lnTo>
                    <a:pt x="1739" y="11714"/>
                  </a:lnTo>
                  <a:lnTo>
                    <a:pt x="0" y="9571"/>
                  </a:lnTo>
                  <a:lnTo>
                    <a:pt x="0" y="7286"/>
                  </a:lnTo>
                  <a:lnTo>
                    <a:pt x="1739" y="3714"/>
                  </a:lnTo>
                  <a:lnTo>
                    <a:pt x="7536" y="0"/>
                  </a:lnTo>
                  <a:lnTo>
                    <a:pt x="4638" y="2000"/>
                  </a:lnTo>
                  <a:lnTo>
                    <a:pt x="7536" y="5857"/>
                  </a:lnTo>
                  <a:lnTo>
                    <a:pt x="1739" y="7286"/>
                  </a:lnTo>
                  <a:lnTo>
                    <a:pt x="4638" y="8143"/>
                  </a:lnTo>
                  <a:lnTo>
                    <a:pt x="7536" y="7286"/>
                  </a:lnTo>
                  <a:lnTo>
                    <a:pt x="8986" y="7286"/>
                  </a:lnTo>
                  <a:lnTo>
                    <a:pt x="8986" y="5857"/>
                  </a:lnTo>
                  <a:lnTo>
                    <a:pt x="16522" y="4286"/>
                  </a:lnTo>
                  <a:lnTo>
                    <a:pt x="16522" y="7286"/>
                  </a:lnTo>
                  <a:lnTo>
                    <a:pt x="8986" y="9571"/>
                  </a:lnTo>
                  <a:lnTo>
                    <a:pt x="19710" y="13143"/>
                  </a:lnTo>
                  <a:lnTo>
                    <a:pt x="7536" y="11714"/>
                  </a:lnTo>
                  <a:lnTo>
                    <a:pt x="7536" y="13143"/>
                  </a:lnTo>
                  <a:lnTo>
                    <a:pt x="8986" y="19857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 93">
              <a:extLst>
                <a:ext uri="{FF2B5EF4-FFF2-40B4-BE49-F238E27FC236}">
                  <a16:creationId xmlns:a16="http://schemas.microsoft.com/office/drawing/2014/main" id="{76E1B6BC-68BF-29FA-8DD3-36CFB308415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372512" y="4660750"/>
              <a:ext cx="98826" cy="29965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0 w 20000"/>
                <a:gd name="T19" fmla="*/ 2147483647 h 20000"/>
                <a:gd name="T20" fmla="*/ 2147483647 w 20000"/>
                <a:gd name="T21" fmla="*/ 0 h 20000"/>
                <a:gd name="T22" fmla="*/ 2147483647 w 20000"/>
                <a:gd name="T23" fmla="*/ 0 h 20000"/>
                <a:gd name="T24" fmla="*/ 2147483647 w 20000"/>
                <a:gd name="T25" fmla="*/ 0 h 20000"/>
                <a:gd name="T26" fmla="*/ 2147483647 w 20000"/>
                <a:gd name="T27" fmla="*/ 0 h 20000"/>
                <a:gd name="T28" fmla="*/ 2147483647 w 20000"/>
                <a:gd name="T29" fmla="*/ 0 h 20000"/>
                <a:gd name="T30" fmla="*/ 2147483647 w 20000"/>
                <a:gd name="T31" fmla="*/ 0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000"/>
                <a:gd name="T58" fmla="*/ 0 h 20000"/>
                <a:gd name="T59" fmla="*/ 20000 w 20000"/>
                <a:gd name="T60" fmla="*/ 20000 h 2000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000" h="20000">
                  <a:moveTo>
                    <a:pt x="19853" y="19535"/>
                  </a:moveTo>
                  <a:lnTo>
                    <a:pt x="13824" y="12093"/>
                  </a:lnTo>
                  <a:lnTo>
                    <a:pt x="11471" y="6977"/>
                  </a:lnTo>
                  <a:lnTo>
                    <a:pt x="11471" y="12093"/>
                  </a:lnTo>
                  <a:lnTo>
                    <a:pt x="7647" y="12093"/>
                  </a:lnTo>
                  <a:lnTo>
                    <a:pt x="7647" y="6977"/>
                  </a:lnTo>
                  <a:lnTo>
                    <a:pt x="4559" y="12093"/>
                  </a:lnTo>
                  <a:lnTo>
                    <a:pt x="2353" y="6977"/>
                  </a:lnTo>
                  <a:lnTo>
                    <a:pt x="1471" y="12093"/>
                  </a:lnTo>
                  <a:lnTo>
                    <a:pt x="0" y="6977"/>
                  </a:lnTo>
                  <a:lnTo>
                    <a:pt x="2353" y="0"/>
                  </a:lnTo>
                  <a:lnTo>
                    <a:pt x="7647" y="0"/>
                  </a:lnTo>
                  <a:lnTo>
                    <a:pt x="10000" y="0"/>
                  </a:lnTo>
                  <a:lnTo>
                    <a:pt x="11471" y="0"/>
                  </a:lnTo>
                  <a:lnTo>
                    <a:pt x="13824" y="0"/>
                  </a:lnTo>
                  <a:lnTo>
                    <a:pt x="16029" y="0"/>
                  </a:lnTo>
                  <a:lnTo>
                    <a:pt x="18382" y="6977"/>
                  </a:lnTo>
                  <a:lnTo>
                    <a:pt x="19853" y="12093"/>
                  </a:lnTo>
                  <a:lnTo>
                    <a:pt x="19853" y="19535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 94">
              <a:extLst>
                <a:ext uri="{FF2B5EF4-FFF2-40B4-BE49-F238E27FC236}">
                  <a16:creationId xmlns:a16="http://schemas.microsoft.com/office/drawing/2014/main" id="{1290F598-E450-C075-31AA-3EBB2D9C41F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102833" y="4833880"/>
              <a:ext cx="112227" cy="29965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0 w 20000"/>
                <a:gd name="T7" fmla="*/ 2147483647 h 20000"/>
                <a:gd name="T8" fmla="*/ 0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971102515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971102515 h 20000"/>
                <a:gd name="T28" fmla="*/ 2147483647 w 20000"/>
                <a:gd name="T29" fmla="*/ 0 h 20000"/>
                <a:gd name="T30" fmla="*/ 2147483647 w 20000"/>
                <a:gd name="T31" fmla="*/ 971102515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000"/>
                <a:gd name="T64" fmla="*/ 0 h 20000"/>
                <a:gd name="T65" fmla="*/ 20000 w 20000"/>
                <a:gd name="T66" fmla="*/ 20000 h 2000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000" h="20000">
                  <a:moveTo>
                    <a:pt x="8947" y="19524"/>
                  </a:moveTo>
                  <a:lnTo>
                    <a:pt x="5395" y="19524"/>
                  </a:lnTo>
                  <a:lnTo>
                    <a:pt x="4079" y="14762"/>
                  </a:lnTo>
                  <a:lnTo>
                    <a:pt x="0" y="14762"/>
                  </a:lnTo>
                  <a:lnTo>
                    <a:pt x="0" y="10000"/>
                  </a:lnTo>
                  <a:lnTo>
                    <a:pt x="1447" y="7143"/>
                  </a:lnTo>
                  <a:lnTo>
                    <a:pt x="4079" y="2857"/>
                  </a:lnTo>
                  <a:lnTo>
                    <a:pt x="7500" y="7143"/>
                  </a:lnTo>
                  <a:lnTo>
                    <a:pt x="9605" y="10000"/>
                  </a:lnTo>
                  <a:lnTo>
                    <a:pt x="11053" y="7143"/>
                  </a:lnTo>
                  <a:lnTo>
                    <a:pt x="15789" y="10000"/>
                  </a:lnTo>
                  <a:lnTo>
                    <a:pt x="16447" y="7143"/>
                  </a:lnTo>
                  <a:lnTo>
                    <a:pt x="17763" y="7143"/>
                  </a:lnTo>
                  <a:lnTo>
                    <a:pt x="17763" y="2857"/>
                  </a:lnTo>
                  <a:lnTo>
                    <a:pt x="18553" y="0"/>
                  </a:lnTo>
                  <a:lnTo>
                    <a:pt x="19868" y="2857"/>
                  </a:lnTo>
                  <a:lnTo>
                    <a:pt x="17763" y="10000"/>
                  </a:lnTo>
                  <a:lnTo>
                    <a:pt x="13026" y="14762"/>
                  </a:lnTo>
                  <a:lnTo>
                    <a:pt x="12368" y="19524"/>
                  </a:lnTo>
                  <a:lnTo>
                    <a:pt x="9605" y="14762"/>
                  </a:lnTo>
                  <a:lnTo>
                    <a:pt x="8947" y="19524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 95">
              <a:extLst>
                <a:ext uri="{FF2B5EF4-FFF2-40B4-BE49-F238E27FC236}">
                  <a16:creationId xmlns:a16="http://schemas.microsoft.com/office/drawing/2014/main" id="{8D55A0E6-3242-37B1-65FC-D96975A671F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007357" y="4833880"/>
              <a:ext cx="80401" cy="29965"/>
            </a:xfrm>
            <a:custGeom>
              <a:avLst/>
              <a:gdLst>
                <a:gd name="T0" fmla="*/ 0 w 20000"/>
                <a:gd name="T1" fmla="*/ 2147483647 h 20000"/>
                <a:gd name="T2" fmla="*/ 0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971102515 h 20000"/>
                <a:gd name="T16" fmla="*/ 2147483647 w 20000"/>
                <a:gd name="T17" fmla="*/ 0 h 20000"/>
                <a:gd name="T18" fmla="*/ 2147483647 w 20000"/>
                <a:gd name="T19" fmla="*/ 971102515 h 20000"/>
                <a:gd name="T20" fmla="*/ 2147483647 w 20000"/>
                <a:gd name="T21" fmla="*/ 971102515 h 20000"/>
                <a:gd name="T22" fmla="*/ 2147483647 w 20000"/>
                <a:gd name="T23" fmla="*/ 2147483647 h 20000"/>
                <a:gd name="T24" fmla="*/ 2147483647 w 20000"/>
                <a:gd name="T25" fmla="*/ 971102515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0 w 20000"/>
                <a:gd name="T39" fmla="*/ 2147483647 h 200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0000"/>
                <a:gd name="T61" fmla="*/ 0 h 20000"/>
                <a:gd name="T62" fmla="*/ 20000 w 20000"/>
                <a:gd name="T63" fmla="*/ 20000 h 2000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0000" h="20000">
                  <a:moveTo>
                    <a:pt x="0" y="19524"/>
                  </a:moveTo>
                  <a:lnTo>
                    <a:pt x="0" y="10000"/>
                  </a:lnTo>
                  <a:lnTo>
                    <a:pt x="2569" y="7143"/>
                  </a:lnTo>
                  <a:lnTo>
                    <a:pt x="6606" y="7143"/>
                  </a:lnTo>
                  <a:lnTo>
                    <a:pt x="7523" y="10000"/>
                  </a:lnTo>
                  <a:lnTo>
                    <a:pt x="9358" y="10000"/>
                  </a:lnTo>
                  <a:lnTo>
                    <a:pt x="10459" y="7143"/>
                  </a:lnTo>
                  <a:lnTo>
                    <a:pt x="7523" y="2857"/>
                  </a:lnTo>
                  <a:lnTo>
                    <a:pt x="10459" y="0"/>
                  </a:lnTo>
                  <a:lnTo>
                    <a:pt x="12294" y="2857"/>
                  </a:lnTo>
                  <a:lnTo>
                    <a:pt x="14128" y="2857"/>
                  </a:lnTo>
                  <a:lnTo>
                    <a:pt x="16881" y="7143"/>
                  </a:lnTo>
                  <a:lnTo>
                    <a:pt x="17982" y="2857"/>
                  </a:lnTo>
                  <a:lnTo>
                    <a:pt x="19817" y="14762"/>
                  </a:lnTo>
                  <a:lnTo>
                    <a:pt x="14128" y="14762"/>
                  </a:lnTo>
                  <a:lnTo>
                    <a:pt x="14128" y="10000"/>
                  </a:lnTo>
                  <a:lnTo>
                    <a:pt x="12294" y="10000"/>
                  </a:lnTo>
                  <a:lnTo>
                    <a:pt x="10459" y="19524"/>
                  </a:lnTo>
                  <a:lnTo>
                    <a:pt x="7523" y="19524"/>
                  </a:lnTo>
                  <a:lnTo>
                    <a:pt x="0" y="19524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 96">
              <a:extLst>
                <a:ext uri="{FF2B5EF4-FFF2-40B4-BE49-F238E27FC236}">
                  <a16:creationId xmlns:a16="http://schemas.microsoft.com/office/drawing/2014/main" id="{E326847C-93C9-BC3A-F585-945E6150938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632153" y="4610809"/>
              <a:ext cx="56951" cy="49941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0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0 h 20000"/>
                <a:gd name="T14" fmla="*/ 2147483647 w 20000"/>
                <a:gd name="T15" fmla="*/ 0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0 h 20000"/>
                <a:gd name="T22" fmla="*/ 2147483647 w 20000"/>
                <a:gd name="T23" fmla="*/ 0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000"/>
                <a:gd name="T52" fmla="*/ 0 h 20000"/>
                <a:gd name="T53" fmla="*/ 20000 w 20000"/>
                <a:gd name="T54" fmla="*/ 20000 h 2000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000" h="20000">
                  <a:moveTo>
                    <a:pt x="19744" y="19706"/>
                  </a:moveTo>
                  <a:lnTo>
                    <a:pt x="11795" y="18235"/>
                  </a:lnTo>
                  <a:lnTo>
                    <a:pt x="9231" y="10882"/>
                  </a:lnTo>
                  <a:lnTo>
                    <a:pt x="5128" y="6176"/>
                  </a:lnTo>
                  <a:lnTo>
                    <a:pt x="0" y="6176"/>
                  </a:lnTo>
                  <a:lnTo>
                    <a:pt x="5128" y="6176"/>
                  </a:lnTo>
                  <a:lnTo>
                    <a:pt x="5128" y="0"/>
                  </a:lnTo>
                  <a:lnTo>
                    <a:pt x="6667" y="0"/>
                  </a:lnTo>
                  <a:lnTo>
                    <a:pt x="6667" y="2941"/>
                  </a:lnTo>
                  <a:lnTo>
                    <a:pt x="9231" y="2941"/>
                  </a:lnTo>
                  <a:lnTo>
                    <a:pt x="9231" y="0"/>
                  </a:lnTo>
                  <a:lnTo>
                    <a:pt x="11795" y="0"/>
                  </a:lnTo>
                  <a:lnTo>
                    <a:pt x="13077" y="2941"/>
                  </a:lnTo>
                  <a:lnTo>
                    <a:pt x="13077" y="12059"/>
                  </a:lnTo>
                  <a:lnTo>
                    <a:pt x="19744" y="15000"/>
                  </a:lnTo>
                  <a:lnTo>
                    <a:pt x="17179" y="18235"/>
                  </a:lnTo>
                  <a:lnTo>
                    <a:pt x="19744" y="19706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 97">
              <a:extLst>
                <a:ext uri="{FF2B5EF4-FFF2-40B4-BE49-F238E27FC236}">
                  <a16:creationId xmlns:a16="http://schemas.microsoft.com/office/drawing/2014/main" id="{461BB000-29EC-19D6-0950-D7DD9795E51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682390" y="4813904"/>
              <a:ext cx="45226" cy="36624"/>
            </a:xfrm>
            <a:custGeom>
              <a:avLst/>
              <a:gdLst>
                <a:gd name="T0" fmla="*/ 0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0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0 w 20000"/>
                <a:gd name="T13" fmla="*/ 2147483647 h 2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000"/>
                <a:gd name="T22" fmla="*/ 0 h 20000"/>
                <a:gd name="T23" fmla="*/ 20000 w 20000"/>
                <a:gd name="T24" fmla="*/ 20000 h 2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000" h="20000">
                  <a:moveTo>
                    <a:pt x="0" y="19583"/>
                  </a:moveTo>
                  <a:lnTo>
                    <a:pt x="6563" y="6667"/>
                  </a:lnTo>
                  <a:lnTo>
                    <a:pt x="16563" y="0"/>
                  </a:lnTo>
                  <a:lnTo>
                    <a:pt x="19688" y="1667"/>
                  </a:lnTo>
                  <a:lnTo>
                    <a:pt x="19688" y="10833"/>
                  </a:lnTo>
                  <a:lnTo>
                    <a:pt x="14688" y="17083"/>
                  </a:lnTo>
                  <a:lnTo>
                    <a:pt x="0" y="19583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reeform 98">
              <a:extLst>
                <a:ext uri="{FF2B5EF4-FFF2-40B4-BE49-F238E27FC236}">
                  <a16:creationId xmlns:a16="http://schemas.microsoft.com/office/drawing/2014/main" id="{F8A17E46-8063-020C-61FA-0836EFAED45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089433" y="4875497"/>
              <a:ext cx="56951" cy="38289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0 w 20000"/>
                <a:gd name="T7" fmla="*/ 2147483647 h 20000"/>
                <a:gd name="T8" fmla="*/ 0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0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000"/>
                <a:gd name="T37" fmla="*/ 0 h 20000"/>
                <a:gd name="T38" fmla="*/ 20000 w 20000"/>
                <a:gd name="T39" fmla="*/ 20000 h 200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000" h="20000">
                  <a:moveTo>
                    <a:pt x="15897" y="19615"/>
                  </a:moveTo>
                  <a:lnTo>
                    <a:pt x="12051" y="11923"/>
                  </a:lnTo>
                  <a:lnTo>
                    <a:pt x="5128" y="5769"/>
                  </a:lnTo>
                  <a:lnTo>
                    <a:pt x="0" y="5769"/>
                  </a:lnTo>
                  <a:lnTo>
                    <a:pt x="0" y="2308"/>
                  </a:lnTo>
                  <a:lnTo>
                    <a:pt x="6667" y="2308"/>
                  </a:lnTo>
                  <a:lnTo>
                    <a:pt x="12051" y="0"/>
                  </a:lnTo>
                  <a:lnTo>
                    <a:pt x="13077" y="5769"/>
                  </a:lnTo>
                  <a:lnTo>
                    <a:pt x="17179" y="5769"/>
                  </a:lnTo>
                  <a:lnTo>
                    <a:pt x="19744" y="11923"/>
                  </a:lnTo>
                  <a:lnTo>
                    <a:pt x="17179" y="15769"/>
                  </a:lnTo>
                  <a:lnTo>
                    <a:pt x="15897" y="19615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reeform 99">
              <a:extLst>
                <a:ext uri="{FF2B5EF4-FFF2-40B4-BE49-F238E27FC236}">
                  <a16:creationId xmlns:a16="http://schemas.microsoft.com/office/drawing/2014/main" id="{20002F09-2613-72AC-7A11-6A115A7C988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313885" y="4667409"/>
              <a:ext cx="40200" cy="23306"/>
            </a:xfrm>
            <a:custGeom>
              <a:avLst/>
              <a:gdLst>
                <a:gd name="T0" fmla="*/ 2147483647 w 20000"/>
                <a:gd name="T1" fmla="*/ 4330682 h 20000"/>
                <a:gd name="T2" fmla="*/ 0 w 20000"/>
                <a:gd name="T3" fmla="*/ 558949 h 20000"/>
                <a:gd name="T4" fmla="*/ 0 w 20000"/>
                <a:gd name="T5" fmla="*/ 0 h 20000"/>
                <a:gd name="T6" fmla="*/ 2147483647 w 20000"/>
                <a:gd name="T7" fmla="*/ 0 h 20000"/>
                <a:gd name="T8" fmla="*/ 2147483647 w 20000"/>
                <a:gd name="T9" fmla="*/ 3492464 h 20000"/>
                <a:gd name="T10" fmla="*/ 2147483647 w 20000"/>
                <a:gd name="T11" fmla="*/ 4330682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0000" y="19375"/>
                  </a:moveTo>
                  <a:lnTo>
                    <a:pt x="0" y="2500"/>
                  </a:lnTo>
                  <a:lnTo>
                    <a:pt x="0" y="0"/>
                  </a:lnTo>
                  <a:lnTo>
                    <a:pt x="17407" y="0"/>
                  </a:lnTo>
                  <a:lnTo>
                    <a:pt x="19630" y="15625"/>
                  </a:lnTo>
                  <a:lnTo>
                    <a:pt x="10000" y="19375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 100">
              <a:extLst>
                <a:ext uri="{FF2B5EF4-FFF2-40B4-BE49-F238E27FC236}">
                  <a16:creationId xmlns:a16="http://schemas.microsoft.com/office/drawing/2014/main" id="{DADE7BA6-29A6-240C-612C-7BD319C6297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931981" y="4833880"/>
              <a:ext cx="41876" cy="16647"/>
            </a:xfrm>
            <a:custGeom>
              <a:avLst/>
              <a:gdLst>
                <a:gd name="T0" fmla="*/ 2147483647 w 20000"/>
                <a:gd name="T1" fmla="*/ 15 h 20000"/>
                <a:gd name="T2" fmla="*/ 2147483647 w 20000"/>
                <a:gd name="T3" fmla="*/ 10 h 20000"/>
                <a:gd name="T4" fmla="*/ 0 w 20000"/>
                <a:gd name="T5" fmla="*/ 10 h 20000"/>
                <a:gd name="T6" fmla="*/ 0 w 20000"/>
                <a:gd name="T7" fmla="*/ 0 h 20000"/>
                <a:gd name="T8" fmla="*/ 2147483647 w 20000"/>
                <a:gd name="T9" fmla="*/ 4 h 20000"/>
                <a:gd name="T10" fmla="*/ 2147483647 w 20000"/>
                <a:gd name="T11" fmla="*/ 0 h 20000"/>
                <a:gd name="T12" fmla="*/ 2147483647 w 20000"/>
                <a:gd name="T13" fmla="*/ 10 h 20000"/>
                <a:gd name="T14" fmla="*/ 2147483647 w 20000"/>
                <a:gd name="T15" fmla="*/ 10 h 20000"/>
                <a:gd name="T16" fmla="*/ 2147483647 w 20000"/>
                <a:gd name="T17" fmla="*/ 15 h 20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000"/>
                <a:gd name="T28" fmla="*/ 0 h 20000"/>
                <a:gd name="T29" fmla="*/ 20000 w 20000"/>
                <a:gd name="T30" fmla="*/ 20000 h 20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000" h="20000">
                  <a:moveTo>
                    <a:pt x="10690" y="19091"/>
                  </a:moveTo>
                  <a:lnTo>
                    <a:pt x="5517" y="13636"/>
                  </a:lnTo>
                  <a:lnTo>
                    <a:pt x="0" y="13636"/>
                  </a:lnTo>
                  <a:lnTo>
                    <a:pt x="0" y="0"/>
                  </a:lnTo>
                  <a:lnTo>
                    <a:pt x="5517" y="5455"/>
                  </a:lnTo>
                  <a:lnTo>
                    <a:pt x="10690" y="0"/>
                  </a:lnTo>
                  <a:lnTo>
                    <a:pt x="19655" y="13636"/>
                  </a:lnTo>
                  <a:lnTo>
                    <a:pt x="10690" y="13636"/>
                  </a:lnTo>
                  <a:lnTo>
                    <a:pt x="10690" y="19091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 101">
              <a:extLst>
                <a:ext uri="{FF2B5EF4-FFF2-40B4-BE49-F238E27FC236}">
                  <a16:creationId xmlns:a16="http://schemas.microsoft.com/office/drawing/2014/main" id="{DC05CB14-DBA6-0EDE-1A00-FD5E2757716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883406" y="4787268"/>
              <a:ext cx="36850" cy="13318"/>
            </a:xfrm>
            <a:custGeom>
              <a:avLst/>
              <a:gdLst>
                <a:gd name="T0" fmla="*/ 2147483647 w 20000"/>
                <a:gd name="T1" fmla="*/ 1 h 20000"/>
                <a:gd name="T2" fmla="*/ 0 w 20000"/>
                <a:gd name="T3" fmla="*/ 1 h 20000"/>
                <a:gd name="T4" fmla="*/ 0 w 20000"/>
                <a:gd name="T5" fmla="*/ 0 h 20000"/>
                <a:gd name="T6" fmla="*/ 2147483647 w 20000"/>
                <a:gd name="T7" fmla="*/ 0 h 20000"/>
                <a:gd name="T8" fmla="*/ 2147483647 w 20000"/>
                <a:gd name="T9" fmla="*/ 1 h 20000"/>
                <a:gd name="T10" fmla="*/ 2147483647 w 20000"/>
                <a:gd name="T11" fmla="*/ 1 h 20000"/>
                <a:gd name="T12" fmla="*/ 2147483647 w 20000"/>
                <a:gd name="T13" fmla="*/ 1 h 2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000"/>
                <a:gd name="T22" fmla="*/ 0 h 20000"/>
                <a:gd name="T23" fmla="*/ 20000 w 20000"/>
                <a:gd name="T24" fmla="*/ 20000 h 2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000" h="20000">
                  <a:moveTo>
                    <a:pt x="10833" y="18824"/>
                  </a:moveTo>
                  <a:lnTo>
                    <a:pt x="0" y="12941"/>
                  </a:lnTo>
                  <a:lnTo>
                    <a:pt x="0" y="0"/>
                  </a:lnTo>
                  <a:lnTo>
                    <a:pt x="19583" y="0"/>
                  </a:lnTo>
                  <a:lnTo>
                    <a:pt x="17083" y="12941"/>
                  </a:lnTo>
                  <a:lnTo>
                    <a:pt x="12917" y="12941"/>
                  </a:lnTo>
                  <a:lnTo>
                    <a:pt x="10833" y="18824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Freeform 102">
              <a:extLst>
                <a:ext uri="{FF2B5EF4-FFF2-40B4-BE49-F238E27FC236}">
                  <a16:creationId xmlns:a16="http://schemas.microsoft.com/office/drawing/2014/main" id="{5B810A93-BA56-D5D1-044C-54DD00A897D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973857" y="4837210"/>
              <a:ext cx="25125" cy="26635"/>
            </a:xfrm>
            <a:custGeom>
              <a:avLst/>
              <a:gdLst>
                <a:gd name="T0" fmla="*/ 3632106 w 20000"/>
                <a:gd name="T1" fmla="*/ 210367167 h 20000"/>
                <a:gd name="T2" fmla="*/ 0 w 20000"/>
                <a:gd name="T3" fmla="*/ 151940335 h 20000"/>
                <a:gd name="T4" fmla="*/ 0 w 20000"/>
                <a:gd name="T5" fmla="*/ 93509314 h 20000"/>
                <a:gd name="T6" fmla="*/ 2095406 w 20000"/>
                <a:gd name="T7" fmla="*/ 151940335 h 20000"/>
                <a:gd name="T8" fmla="*/ 1536636 w 20000"/>
                <a:gd name="T9" fmla="*/ 58433935 h 20000"/>
                <a:gd name="T10" fmla="*/ 2095406 w 20000"/>
                <a:gd name="T11" fmla="*/ 0 h 20000"/>
                <a:gd name="T12" fmla="*/ 4330682 w 20000"/>
                <a:gd name="T13" fmla="*/ 0 h 20000"/>
                <a:gd name="T14" fmla="*/ 3632106 w 20000"/>
                <a:gd name="T15" fmla="*/ 210367167 h 2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0"/>
                <a:gd name="T25" fmla="*/ 0 h 20000"/>
                <a:gd name="T26" fmla="*/ 20000 w 20000"/>
                <a:gd name="T27" fmla="*/ 20000 h 2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0" h="20000">
                  <a:moveTo>
                    <a:pt x="16250" y="19459"/>
                  </a:moveTo>
                  <a:lnTo>
                    <a:pt x="0" y="14054"/>
                  </a:lnTo>
                  <a:lnTo>
                    <a:pt x="0" y="8649"/>
                  </a:lnTo>
                  <a:lnTo>
                    <a:pt x="9375" y="14054"/>
                  </a:lnTo>
                  <a:lnTo>
                    <a:pt x="6875" y="5405"/>
                  </a:lnTo>
                  <a:lnTo>
                    <a:pt x="9375" y="0"/>
                  </a:lnTo>
                  <a:lnTo>
                    <a:pt x="19375" y="0"/>
                  </a:lnTo>
                  <a:lnTo>
                    <a:pt x="16250" y="19459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 103">
              <a:extLst>
                <a:ext uri="{FF2B5EF4-FFF2-40B4-BE49-F238E27FC236}">
                  <a16:creationId xmlns:a16="http://schemas.microsoft.com/office/drawing/2014/main" id="{2617492B-5ABA-2DF0-C11E-AE68CD35381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710878" y="4649097"/>
              <a:ext cx="26800" cy="19977"/>
            </a:xfrm>
            <a:custGeom>
              <a:avLst/>
              <a:gdLst>
                <a:gd name="T0" fmla="*/ 0 w 20000"/>
                <a:gd name="T1" fmla="*/ 4267 h 20000"/>
                <a:gd name="T2" fmla="*/ 56898570 w 20000"/>
                <a:gd name="T3" fmla="*/ 0 h 20000"/>
                <a:gd name="T4" fmla="*/ 210528830 w 20000"/>
                <a:gd name="T5" fmla="*/ 0 h 20000"/>
                <a:gd name="T6" fmla="*/ 210528830 w 20000"/>
                <a:gd name="T7" fmla="*/ 4267 h 20000"/>
                <a:gd name="T8" fmla="*/ 119486601 w 20000"/>
                <a:gd name="T9" fmla="*/ 2529 h 20000"/>
                <a:gd name="T10" fmla="*/ 0 w 20000"/>
                <a:gd name="T11" fmla="*/ 4267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0" y="19286"/>
                  </a:moveTo>
                  <a:lnTo>
                    <a:pt x="5263" y="0"/>
                  </a:lnTo>
                  <a:lnTo>
                    <a:pt x="19474" y="0"/>
                  </a:lnTo>
                  <a:lnTo>
                    <a:pt x="19474" y="19286"/>
                  </a:lnTo>
                  <a:lnTo>
                    <a:pt x="11053" y="11429"/>
                  </a:lnTo>
                  <a:lnTo>
                    <a:pt x="0" y="19286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Freeform 104">
              <a:extLst>
                <a:ext uri="{FF2B5EF4-FFF2-40B4-BE49-F238E27FC236}">
                  <a16:creationId xmlns:a16="http://schemas.microsoft.com/office/drawing/2014/main" id="{92E5BEBD-06F4-7725-2828-C97FC0982FF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379224" y="4509261"/>
              <a:ext cx="23450" cy="38289"/>
            </a:xfrm>
            <a:custGeom>
              <a:avLst/>
              <a:gdLst>
                <a:gd name="T0" fmla="*/ 2933497 w 20000"/>
                <a:gd name="T1" fmla="*/ 2147483647 h 20000"/>
                <a:gd name="T2" fmla="*/ 0 w 20000"/>
                <a:gd name="T3" fmla="*/ 2147483647 h 20000"/>
                <a:gd name="T4" fmla="*/ 838195 w 20000"/>
                <a:gd name="T5" fmla="*/ 0 h 20000"/>
                <a:gd name="T6" fmla="*/ 4330682 w 20000"/>
                <a:gd name="T7" fmla="*/ 2147483647 h 20000"/>
                <a:gd name="T8" fmla="*/ 2933497 w 20000"/>
                <a:gd name="T9" fmla="*/ 2147483647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13125" y="19615"/>
                  </a:moveTo>
                  <a:lnTo>
                    <a:pt x="0" y="1538"/>
                  </a:lnTo>
                  <a:lnTo>
                    <a:pt x="3750" y="0"/>
                  </a:lnTo>
                  <a:lnTo>
                    <a:pt x="19375" y="9615"/>
                  </a:lnTo>
                  <a:lnTo>
                    <a:pt x="13125" y="19615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 105">
              <a:extLst>
                <a:ext uri="{FF2B5EF4-FFF2-40B4-BE49-F238E27FC236}">
                  <a16:creationId xmlns:a16="http://schemas.microsoft.com/office/drawing/2014/main" id="{BEAD72EA-7995-CCE9-B748-2DC2F190E6B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427800" y="4592497"/>
              <a:ext cx="15075" cy="26635"/>
            </a:xfrm>
            <a:custGeom>
              <a:avLst/>
              <a:gdLst>
                <a:gd name="T0" fmla="*/ 1 w 20000"/>
                <a:gd name="T1" fmla="*/ 210367167 h 20000"/>
                <a:gd name="T2" fmla="*/ 0 w 20000"/>
                <a:gd name="T3" fmla="*/ 58433935 h 20000"/>
                <a:gd name="T4" fmla="*/ 0 w 20000"/>
                <a:gd name="T5" fmla="*/ 0 h 20000"/>
                <a:gd name="T6" fmla="*/ 1 w 20000"/>
                <a:gd name="T7" fmla="*/ 0 h 20000"/>
                <a:gd name="T8" fmla="*/ 1 w 20000"/>
                <a:gd name="T9" fmla="*/ 151940335 h 20000"/>
                <a:gd name="T10" fmla="*/ 1 w 20000"/>
                <a:gd name="T11" fmla="*/ 210367167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4286" y="19459"/>
                  </a:moveTo>
                  <a:lnTo>
                    <a:pt x="0" y="5405"/>
                  </a:lnTo>
                  <a:lnTo>
                    <a:pt x="0" y="0"/>
                  </a:lnTo>
                  <a:lnTo>
                    <a:pt x="3810" y="0"/>
                  </a:lnTo>
                  <a:lnTo>
                    <a:pt x="19048" y="14054"/>
                  </a:lnTo>
                  <a:lnTo>
                    <a:pt x="14286" y="19459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 106">
              <a:extLst>
                <a:ext uri="{FF2B5EF4-FFF2-40B4-BE49-F238E27FC236}">
                  <a16:creationId xmlns:a16="http://schemas.microsoft.com/office/drawing/2014/main" id="{8B9C1125-AB36-CC37-7F1A-5F05F15C2D6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471337" y="4798921"/>
              <a:ext cx="25126" cy="34959"/>
            </a:xfrm>
            <a:custGeom>
              <a:avLst/>
              <a:gdLst>
                <a:gd name="T0" fmla="*/ 1396984 w 20000"/>
                <a:gd name="T1" fmla="*/ 2147483647 h 20000"/>
                <a:gd name="T2" fmla="*/ 0 w 20000"/>
                <a:gd name="T3" fmla="*/ 2147483647 h 20000"/>
                <a:gd name="T4" fmla="*/ 3492464 w 20000"/>
                <a:gd name="T5" fmla="*/ 0 h 20000"/>
                <a:gd name="T6" fmla="*/ 4330682 w 20000"/>
                <a:gd name="T7" fmla="*/ 2147483647 h 20000"/>
                <a:gd name="T8" fmla="*/ 1396984 w 20000"/>
                <a:gd name="T9" fmla="*/ 2147483647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6250" y="19583"/>
                  </a:moveTo>
                  <a:lnTo>
                    <a:pt x="0" y="15417"/>
                  </a:lnTo>
                  <a:lnTo>
                    <a:pt x="15625" y="0"/>
                  </a:lnTo>
                  <a:lnTo>
                    <a:pt x="19375" y="8750"/>
                  </a:lnTo>
                  <a:lnTo>
                    <a:pt x="6250" y="19583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Freeform 107">
              <a:extLst>
                <a:ext uri="{FF2B5EF4-FFF2-40B4-BE49-F238E27FC236}">
                  <a16:creationId xmlns:a16="http://schemas.microsoft.com/office/drawing/2014/main" id="{2D5C3261-36DC-EAFF-BBA1-018F7634AB0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330649" y="4460985"/>
              <a:ext cx="23450" cy="21641"/>
            </a:xfrm>
            <a:custGeom>
              <a:avLst/>
              <a:gdLst>
                <a:gd name="T0" fmla="*/ 4325118 w 20000"/>
                <a:gd name="T1" fmla="*/ 509815 h 20000"/>
                <a:gd name="T2" fmla="*/ 0 w 20000"/>
                <a:gd name="T3" fmla="*/ 180916 h 20000"/>
                <a:gd name="T4" fmla="*/ 0 w 20000"/>
                <a:gd name="T5" fmla="*/ 0 h 20000"/>
                <a:gd name="T6" fmla="*/ 4325118 w 20000"/>
                <a:gd name="T7" fmla="*/ 427571 h 20000"/>
                <a:gd name="T8" fmla="*/ 4325118 w 20000"/>
                <a:gd name="T9" fmla="*/ 509815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19375" y="19375"/>
                  </a:moveTo>
                  <a:lnTo>
                    <a:pt x="0" y="6875"/>
                  </a:lnTo>
                  <a:lnTo>
                    <a:pt x="0" y="0"/>
                  </a:lnTo>
                  <a:lnTo>
                    <a:pt x="19375" y="16250"/>
                  </a:lnTo>
                  <a:lnTo>
                    <a:pt x="19375" y="19375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Freeform 108">
              <a:extLst>
                <a:ext uri="{FF2B5EF4-FFF2-40B4-BE49-F238E27FC236}">
                  <a16:creationId xmlns:a16="http://schemas.microsoft.com/office/drawing/2014/main" id="{03D31AF3-2EC2-4EBF-F92B-0E5F12EF0D2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729304" y="4424362"/>
              <a:ext cx="20100" cy="18311"/>
            </a:xfrm>
            <a:custGeom>
              <a:avLst/>
              <a:gdLst>
                <a:gd name="T0" fmla="*/ 820 w 20000"/>
                <a:gd name="T1" fmla="*/ 4260 h 20000"/>
                <a:gd name="T2" fmla="*/ 0 w 20000"/>
                <a:gd name="T3" fmla="*/ 1637 h 20000"/>
                <a:gd name="T4" fmla="*/ 820 w 20000"/>
                <a:gd name="T5" fmla="*/ 0 h 20000"/>
                <a:gd name="T6" fmla="*/ 2623 w 20000"/>
                <a:gd name="T7" fmla="*/ 1637 h 20000"/>
                <a:gd name="T8" fmla="*/ 4260 w 20000"/>
                <a:gd name="T9" fmla="*/ 4260 h 20000"/>
                <a:gd name="T10" fmla="*/ 820 w 20000"/>
                <a:gd name="T11" fmla="*/ 4260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3704" y="19259"/>
                  </a:moveTo>
                  <a:lnTo>
                    <a:pt x="0" y="7407"/>
                  </a:lnTo>
                  <a:lnTo>
                    <a:pt x="3704" y="0"/>
                  </a:lnTo>
                  <a:lnTo>
                    <a:pt x="11852" y="7407"/>
                  </a:lnTo>
                  <a:lnTo>
                    <a:pt x="19259" y="19259"/>
                  </a:lnTo>
                  <a:lnTo>
                    <a:pt x="3704" y="19259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Freeform 109">
              <a:extLst>
                <a:ext uri="{FF2B5EF4-FFF2-40B4-BE49-F238E27FC236}">
                  <a16:creationId xmlns:a16="http://schemas.microsoft.com/office/drawing/2014/main" id="{EBAA100C-700F-3211-B574-5EAA4A52427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580227" y="4510927"/>
              <a:ext cx="11726" cy="9988"/>
            </a:xfrm>
            <a:custGeom>
              <a:avLst/>
              <a:gdLst>
                <a:gd name="T0" fmla="*/ 0 w 20000"/>
                <a:gd name="T1" fmla="*/ 0 h 20000"/>
                <a:gd name="T2" fmla="*/ 1 w 20000"/>
                <a:gd name="T3" fmla="*/ 0 h 20000"/>
                <a:gd name="T4" fmla="*/ 1 w 20000"/>
                <a:gd name="T5" fmla="*/ 0 h 20000"/>
                <a:gd name="T6" fmla="*/ 1 w 20000"/>
                <a:gd name="T7" fmla="*/ 0 h 20000"/>
                <a:gd name="T8" fmla="*/ 0 w 20000"/>
                <a:gd name="T9" fmla="*/ 0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0" y="0"/>
                  </a:moveTo>
                  <a:lnTo>
                    <a:pt x="12500" y="18333"/>
                  </a:lnTo>
                  <a:lnTo>
                    <a:pt x="18750" y="0"/>
                  </a:lnTo>
                  <a:lnTo>
                    <a:pt x="12500" y="183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Freeform 110">
              <a:extLst>
                <a:ext uri="{FF2B5EF4-FFF2-40B4-BE49-F238E27FC236}">
                  <a16:creationId xmlns:a16="http://schemas.microsoft.com/office/drawing/2014/main" id="{50CD45D7-0746-FB87-9D86-404F0509A22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437877" y="3260730"/>
              <a:ext cx="311554" cy="302977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0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0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0000"/>
                <a:gd name="T148" fmla="*/ 0 h 20000"/>
                <a:gd name="T149" fmla="*/ 20000 w 20000"/>
                <a:gd name="T150" fmla="*/ 20000 h 2000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0000" h="20000">
                  <a:moveTo>
                    <a:pt x="6338" y="769"/>
                  </a:moveTo>
                  <a:lnTo>
                    <a:pt x="7324" y="0"/>
                  </a:lnTo>
                  <a:lnTo>
                    <a:pt x="8545" y="288"/>
                  </a:lnTo>
                  <a:lnTo>
                    <a:pt x="10469" y="769"/>
                  </a:lnTo>
                  <a:lnTo>
                    <a:pt x="11455" y="769"/>
                  </a:lnTo>
                  <a:lnTo>
                    <a:pt x="11690" y="1490"/>
                  </a:lnTo>
                  <a:lnTo>
                    <a:pt x="12207" y="2260"/>
                  </a:lnTo>
                  <a:lnTo>
                    <a:pt x="12911" y="3462"/>
                  </a:lnTo>
                  <a:lnTo>
                    <a:pt x="13662" y="3462"/>
                  </a:lnTo>
                  <a:lnTo>
                    <a:pt x="14601" y="3462"/>
                  </a:lnTo>
                  <a:lnTo>
                    <a:pt x="14883" y="3990"/>
                  </a:lnTo>
                  <a:lnTo>
                    <a:pt x="14131" y="4231"/>
                  </a:lnTo>
                  <a:lnTo>
                    <a:pt x="14601" y="5481"/>
                  </a:lnTo>
                  <a:lnTo>
                    <a:pt x="13662" y="6010"/>
                  </a:lnTo>
                  <a:lnTo>
                    <a:pt x="13662" y="6779"/>
                  </a:lnTo>
                  <a:lnTo>
                    <a:pt x="13380" y="7260"/>
                  </a:lnTo>
                  <a:lnTo>
                    <a:pt x="13380" y="8462"/>
                  </a:lnTo>
                  <a:lnTo>
                    <a:pt x="14601" y="9471"/>
                  </a:lnTo>
                  <a:lnTo>
                    <a:pt x="14883" y="10433"/>
                  </a:lnTo>
                  <a:lnTo>
                    <a:pt x="16526" y="11490"/>
                  </a:lnTo>
                  <a:lnTo>
                    <a:pt x="17559" y="11971"/>
                  </a:lnTo>
                  <a:lnTo>
                    <a:pt x="18498" y="13750"/>
                  </a:lnTo>
                  <a:lnTo>
                    <a:pt x="18498" y="13942"/>
                  </a:lnTo>
                  <a:lnTo>
                    <a:pt x="18498" y="15192"/>
                  </a:lnTo>
                  <a:lnTo>
                    <a:pt x="19202" y="15721"/>
                  </a:lnTo>
                  <a:lnTo>
                    <a:pt x="19202" y="16683"/>
                  </a:lnTo>
                  <a:lnTo>
                    <a:pt x="19953" y="17933"/>
                  </a:lnTo>
                  <a:lnTo>
                    <a:pt x="19718" y="17933"/>
                  </a:lnTo>
                  <a:lnTo>
                    <a:pt x="18732" y="17933"/>
                  </a:lnTo>
                  <a:lnTo>
                    <a:pt x="17559" y="17933"/>
                  </a:lnTo>
                  <a:lnTo>
                    <a:pt x="17277" y="19183"/>
                  </a:lnTo>
                  <a:lnTo>
                    <a:pt x="16808" y="19952"/>
                  </a:lnTo>
                  <a:lnTo>
                    <a:pt x="12911" y="19952"/>
                  </a:lnTo>
                  <a:lnTo>
                    <a:pt x="10469" y="18942"/>
                  </a:lnTo>
                  <a:lnTo>
                    <a:pt x="10469" y="17163"/>
                  </a:lnTo>
                  <a:lnTo>
                    <a:pt x="9249" y="16683"/>
                  </a:lnTo>
                  <a:lnTo>
                    <a:pt x="9014" y="16442"/>
                  </a:lnTo>
                  <a:lnTo>
                    <a:pt x="7324" y="15721"/>
                  </a:lnTo>
                  <a:lnTo>
                    <a:pt x="3192" y="13173"/>
                  </a:lnTo>
                  <a:lnTo>
                    <a:pt x="1268" y="12692"/>
                  </a:lnTo>
                  <a:lnTo>
                    <a:pt x="0" y="9952"/>
                  </a:lnTo>
                  <a:lnTo>
                    <a:pt x="2723" y="8462"/>
                  </a:lnTo>
                  <a:lnTo>
                    <a:pt x="4131" y="7260"/>
                  </a:lnTo>
                  <a:lnTo>
                    <a:pt x="4648" y="6010"/>
                  </a:lnTo>
                  <a:lnTo>
                    <a:pt x="4648" y="4231"/>
                  </a:lnTo>
                  <a:lnTo>
                    <a:pt x="4648" y="3269"/>
                  </a:lnTo>
                  <a:lnTo>
                    <a:pt x="4648" y="2260"/>
                  </a:lnTo>
                  <a:lnTo>
                    <a:pt x="5869" y="1490"/>
                  </a:lnTo>
                  <a:lnTo>
                    <a:pt x="6338" y="769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Freeform 111">
              <a:extLst>
                <a:ext uri="{FF2B5EF4-FFF2-40B4-BE49-F238E27FC236}">
                  <a16:creationId xmlns:a16="http://schemas.microsoft.com/office/drawing/2014/main" id="{9A474C3E-E4C5-8914-5516-FCA797CFB79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581928" y="3165842"/>
              <a:ext cx="656608" cy="539366"/>
            </a:xfrm>
            <a:custGeom>
              <a:avLst/>
              <a:gdLst>
                <a:gd name="T0" fmla="*/ 2147483647 w 359"/>
                <a:gd name="T1" fmla="*/ 2147483647 h 296"/>
                <a:gd name="T2" fmla="*/ 2147483647 w 359"/>
                <a:gd name="T3" fmla="*/ 2147483647 h 296"/>
                <a:gd name="T4" fmla="*/ 2147483647 w 359"/>
                <a:gd name="T5" fmla="*/ 2147483647 h 296"/>
                <a:gd name="T6" fmla="*/ 2147483647 w 359"/>
                <a:gd name="T7" fmla="*/ 2147483647 h 296"/>
                <a:gd name="T8" fmla="*/ 2147483647 w 359"/>
                <a:gd name="T9" fmla="*/ 2147483647 h 296"/>
                <a:gd name="T10" fmla="*/ 2147483647 w 359"/>
                <a:gd name="T11" fmla="*/ 2147483647 h 296"/>
                <a:gd name="T12" fmla="*/ 2147483647 w 359"/>
                <a:gd name="T13" fmla="*/ 2147483647 h 296"/>
                <a:gd name="T14" fmla="*/ 2147483647 w 359"/>
                <a:gd name="T15" fmla="*/ 2147483647 h 296"/>
                <a:gd name="T16" fmla="*/ 2147483647 w 359"/>
                <a:gd name="T17" fmla="*/ 2147483647 h 296"/>
                <a:gd name="T18" fmla="*/ 2147483647 w 359"/>
                <a:gd name="T19" fmla="*/ 2147483647 h 296"/>
                <a:gd name="T20" fmla="*/ 2147483647 w 359"/>
                <a:gd name="T21" fmla="*/ 2147483647 h 296"/>
                <a:gd name="T22" fmla="*/ 2147483647 w 359"/>
                <a:gd name="T23" fmla="*/ 2147483647 h 296"/>
                <a:gd name="T24" fmla="*/ 2147483647 w 359"/>
                <a:gd name="T25" fmla="*/ 2147483647 h 296"/>
                <a:gd name="T26" fmla="*/ 2147483647 w 359"/>
                <a:gd name="T27" fmla="*/ 2147483647 h 296"/>
                <a:gd name="T28" fmla="*/ 2147483647 w 359"/>
                <a:gd name="T29" fmla="*/ 2147483647 h 296"/>
                <a:gd name="T30" fmla="*/ 2147483647 w 359"/>
                <a:gd name="T31" fmla="*/ 2147483647 h 296"/>
                <a:gd name="T32" fmla="*/ 2147483647 w 359"/>
                <a:gd name="T33" fmla="*/ 2147483647 h 296"/>
                <a:gd name="T34" fmla="*/ 2147483647 w 359"/>
                <a:gd name="T35" fmla="*/ 2147483647 h 296"/>
                <a:gd name="T36" fmla="*/ 2147483647 w 359"/>
                <a:gd name="T37" fmla="*/ 2147483647 h 296"/>
                <a:gd name="T38" fmla="*/ 2147483647 w 359"/>
                <a:gd name="T39" fmla="*/ 2147483647 h 296"/>
                <a:gd name="T40" fmla="*/ 2147483647 w 359"/>
                <a:gd name="T41" fmla="*/ 2147483647 h 296"/>
                <a:gd name="T42" fmla="*/ 2147483647 w 359"/>
                <a:gd name="T43" fmla="*/ 2147483647 h 296"/>
                <a:gd name="T44" fmla="*/ 2147483647 w 359"/>
                <a:gd name="T45" fmla="*/ 2147483647 h 296"/>
                <a:gd name="T46" fmla="*/ 2147483647 w 359"/>
                <a:gd name="T47" fmla="*/ 2147483647 h 296"/>
                <a:gd name="T48" fmla="*/ 2147483647 w 359"/>
                <a:gd name="T49" fmla="*/ 2147483647 h 296"/>
                <a:gd name="T50" fmla="*/ 2147483647 w 359"/>
                <a:gd name="T51" fmla="*/ 2147483647 h 296"/>
                <a:gd name="T52" fmla="*/ 2147483647 w 359"/>
                <a:gd name="T53" fmla="*/ 2147483647 h 296"/>
                <a:gd name="T54" fmla="*/ 2147483647 w 359"/>
                <a:gd name="T55" fmla="*/ 2147483647 h 296"/>
                <a:gd name="T56" fmla="*/ 2147483647 w 359"/>
                <a:gd name="T57" fmla="*/ 2147483647 h 296"/>
                <a:gd name="T58" fmla="*/ 2147483647 w 359"/>
                <a:gd name="T59" fmla="*/ 2147483647 h 296"/>
                <a:gd name="T60" fmla="*/ 2147483647 w 359"/>
                <a:gd name="T61" fmla="*/ 2147483647 h 296"/>
                <a:gd name="T62" fmla="*/ 2147483647 w 359"/>
                <a:gd name="T63" fmla="*/ 2147483647 h 296"/>
                <a:gd name="T64" fmla="*/ 2147483647 w 359"/>
                <a:gd name="T65" fmla="*/ 2147483647 h 296"/>
                <a:gd name="T66" fmla="*/ 2147483647 w 359"/>
                <a:gd name="T67" fmla="*/ 2147483647 h 296"/>
                <a:gd name="T68" fmla="*/ 2147483647 w 359"/>
                <a:gd name="T69" fmla="*/ 2147483647 h 296"/>
                <a:gd name="T70" fmla="*/ 2147483647 w 359"/>
                <a:gd name="T71" fmla="*/ 2147483647 h 296"/>
                <a:gd name="T72" fmla="*/ 2147483647 w 359"/>
                <a:gd name="T73" fmla="*/ 2147483647 h 296"/>
                <a:gd name="T74" fmla="*/ 2147483647 w 359"/>
                <a:gd name="T75" fmla="*/ 2147483647 h 296"/>
                <a:gd name="T76" fmla="*/ 2147483647 w 359"/>
                <a:gd name="T77" fmla="*/ 2147483647 h 296"/>
                <a:gd name="T78" fmla="*/ 2147483647 w 359"/>
                <a:gd name="T79" fmla="*/ 2147483647 h 296"/>
                <a:gd name="T80" fmla="*/ 2147483647 w 359"/>
                <a:gd name="T81" fmla="*/ 2147483647 h 296"/>
                <a:gd name="T82" fmla="*/ 2147483647 w 359"/>
                <a:gd name="T83" fmla="*/ 2147483647 h 296"/>
                <a:gd name="T84" fmla="*/ 2147483647 w 359"/>
                <a:gd name="T85" fmla="*/ 2147483647 h 296"/>
                <a:gd name="T86" fmla="*/ 2147483647 w 359"/>
                <a:gd name="T87" fmla="*/ 2147483647 h 296"/>
                <a:gd name="T88" fmla="*/ 2147483647 w 359"/>
                <a:gd name="T89" fmla="*/ 2147483647 h 296"/>
                <a:gd name="T90" fmla="*/ 2147483647 w 359"/>
                <a:gd name="T91" fmla="*/ 2147483647 h 296"/>
                <a:gd name="T92" fmla="*/ 2147483647 w 359"/>
                <a:gd name="T93" fmla="*/ 2147483647 h 296"/>
                <a:gd name="T94" fmla="*/ 2147483647 w 359"/>
                <a:gd name="T95" fmla="*/ 2147483647 h 296"/>
                <a:gd name="T96" fmla="*/ 2147483647 w 359"/>
                <a:gd name="T97" fmla="*/ 2147483647 h 296"/>
                <a:gd name="T98" fmla="*/ 2147483647 w 359"/>
                <a:gd name="T99" fmla="*/ 2147483647 h 296"/>
                <a:gd name="T100" fmla="*/ 2147483647 w 359"/>
                <a:gd name="T101" fmla="*/ 2147483647 h 296"/>
                <a:gd name="T102" fmla="*/ 2147483647 w 359"/>
                <a:gd name="T103" fmla="*/ 0 h 296"/>
                <a:gd name="T104" fmla="*/ 2147483647 w 359"/>
                <a:gd name="T105" fmla="*/ 2147483647 h 29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59"/>
                <a:gd name="T160" fmla="*/ 0 h 296"/>
                <a:gd name="T161" fmla="*/ 359 w 359"/>
                <a:gd name="T162" fmla="*/ 296 h 29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59" h="296">
                  <a:moveTo>
                    <a:pt x="56" y="13"/>
                  </a:moveTo>
                  <a:lnTo>
                    <a:pt x="59" y="8"/>
                  </a:lnTo>
                  <a:lnTo>
                    <a:pt x="63" y="16"/>
                  </a:lnTo>
                  <a:lnTo>
                    <a:pt x="81" y="27"/>
                  </a:lnTo>
                  <a:lnTo>
                    <a:pt x="78" y="31"/>
                  </a:lnTo>
                  <a:lnTo>
                    <a:pt x="91" y="48"/>
                  </a:lnTo>
                  <a:lnTo>
                    <a:pt x="106" y="52"/>
                  </a:lnTo>
                  <a:lnTo>
                    <a:pt x="122" y="60"/>
                  </a:lnTo>
                  <a:lnTo>
                    <a:pt x="149" y="64"/>
                  </a:lnTo>
                  <a:lnTo>
                    <a:pt x="168" y="58"/>
                  </a:lnTo>
                  <a:lnTo>
                    <a:pt x="172" y="58"/>
                  </a:lnTo>
                  <a:lnTo>
                    <a:pt x="166" y="60"/>
                  </a:lnTo>
                  <a:lnTo>
                    <a:pt x="166" y="64"/>
                  </a:lnTo>
                  <a:lnTo>
                    <a:pt x="176" y="60"/>
                  </a:lnTo>
                  <a:lnTo>
                    <a:pt x="172" y="52"/>
                  </a:lnTo>
                  <a:lnTo>
                    <a:pt x="189" y="48"/>
                  </a:lnTo>
                  <a:lnTo>
                    <a:pt x="199" y="31"/>
                  </a:lnTo>
                  <a:lnTo>
                    <a:pt x="211" y="31"/>
                  </a:lnTo>
                  <a:lnTo>
                    <a:pt x="228" y="27"/>
                  </a:lnTo>
                  <a:lnTo>
                    <a:pt x="232" y="35"/>
                  </a:lnTo>
                  <a:lnTo>
                    <a:pt x="255" y="42"/>
                  </a:lnTo>
                  <a:lnTo>
                    <a:pt x="298" y="60"/>
                  </a:lnTo>
                  <a:lnTo>
                    <a:pt x="302" y="81"/>
                  </a:lnTo>
                  <a:lnTo>
                    <a:pt x="302" y="95"/>
                  </a:lnTo>
                  <a:lnTo>
                    <a:pt x="298" y="108"/>
                  </a:lnTo>
                  <a:lnTo>
                    <a:pt x="302" y="112"/>
                  </a:lnTo>
                  <a:lnTo>
                    <a:pt x="296" y="113"/>
                  </a:lnTo>
                  <a:lnTo>
                    <a:pt x="298" y="124"/>
                  </a:lnTo>
                  <a:lnTo>
                    <a:pt x="302" y="128"/>
                  </a:lnTo>
                  <a:lnTo>
                    <a:pt x="298" y="135"/>
                  </a:lnTo>
                  <a:lnTo>
                    <a:pt x="307" y="151"/>
                  </a:lnTo>
                  <a:lnTo>
                    <a:pt x="307" y="167"/>
                  </a:lnTo>
                  <a:lnTo>
                    <a:pt x="323" y="171"/>
                  </a:lnTo>
                  <a:lnTo>
                    <a:pt x="325" y="182"/>
                  </a:lnTo>
                  <a:lnTo>
                    <a:pt x="319" y="190"/>
                  </a:lnTo>
                  <a:lnTo>
                    <a:pt x="315" y="205"/>
                  </a:lnTo>
                  <a:lnTo>
                    <a:pt x="329" y="225"/>
                  </a:lnTo>
                  <a:lnTo>
                    <a:pt x="340" y="227"/>
                  </a:lnTo>
                  <a:lnTo>
                    <a:pt x="350" y="238"/>
                  </a:lnTo>
                  <a:lnTo>
                    <a:pt x="352" y="252"/>
                  </a:lnTo>
                  <a:lnTo>
                    <a:pt x="359" y="252"/>
                  </a:lnTo>
                  <a:lnTo>
                    <a:pt x="359" y="260"/>
                  </a:lnTo>
                  <a:lnTo>
                    <a:pt x="356" y="260"/>
                  </a:lnTo>
                  <a:lnTo>
                    <a:pt x="356" y="264"/>
                  </a:lnTo>
                  <a:lnTo>
                    <a:pt x="350" y="264"/>
                  </a:lnTo>
                  <a:lnTo>
                    <a:pt x="342" y="270"/>
                  </a:lnTo>
                  <a:lnTo>
                    <a:pt x="336" y="270"/>
                  </a:lnTo>
                  <a:lnTo>
                    <a:pt x="331" y="285"/>
                  </a:lnTo>
                  <a:lnTo>
                    <a:pt x="331" y="296"/>
                  </a:lnTo>
                  <a:lnTo>
                    <a:pt x="323" y="292"/>
                  </a:lnTo>
                  <a:lnTo>
                    <a:pt x="307" y="287"/>
                  </a:lnTo>
                  <a:lnTo>
                    <a:pt x="288" y="287"/>
                  </a:lnTo>
                  <a:lnTo>
                    <a:pt x="272" y="285"/>
                  </a:lnTo>
                  <a:lnTo>
                    <a:pt x="253" y="281"/>
                  </a:lnTo>
                  <a:lnTo>
                    <a:pt x="245" y="264"/>
                  </a:lnTo>
                  <a:lnTo>
                    <a:pt x="237" y="254"/>
                  </a:lnTo>
                  <a:lnTo>
                    <a:pt x="226" y="258"/>
                  </a:lnTo>
                  <a:lnTo>
                    <a:pt x="219" y="260"/>
                  </a:lnTo>
                  <a:lnTo>
                    <a:pt x="211" y="264"/>
                  </a:lnTo>
                  <a:lnTo>
                    <a:pt x="205" y="269"/>
                  </a:lnTo>
                  <a:lnTo>
                    <a:pt x="193" y="264"/>
                  </a:lnTo>
                  <a:lnTo>
                    <a:pt x="178" y="258"/>
                  </a:lnTo>
                  <a:lnTo>
                    <a:pt x="168" y="252"/>
                  </a:lnTo>
                  <a:lnTo>
                    <a:pt x="161" y="244"/>
                  </a:lnTo>
                  <a:lnTo>
                    <a:pt x="149" y="242"/>
                  </a:lnTo>
                  <a:lnTo>
                    <a:pt x="139" y="225"/>
                  </a:lnTo>
                  <a:lnTo>
                    <a:pt x="135" y="217"/>
                  </a:lnTo>
                  <a:lnTo>
                    <a:pt x="128" y="215"/>
                  </a:lnTo>
                  <a:lnTo>
                    <a:pt x="122" y="200"/>
                  </a:lnTo>
                  <a:lnTo>
                    <a:pt x="118" y="194"/>
                  </a:lnTo>
                  <a:lnTo>
                    <a:pt x="112" y="200"/>
                  </a:lnTo>
                  <a:lnTo>
                    <a:pt x="102" y="194"/>
                  </a:lnTo>
                  <a:lnTo>
                    <a:pt x="102" y="190"/>
                  </a:lnTo>
                  <a:lnTo>
                    <a:pt x="97" y="190"/>
                  </a:lnTo>
                  <a:lnTo>
                    <a:pt x="97" y="200"/>
                  </a:lnTo>
                  <a:lnTo>
                    <a:pt x="91" y="200"/>
                  </a:lnTo>
                  <a:lnTo>
                    <a:pt x="85" y="190"/>
                  </a:lnTo>
                  <a:lnTo>
                    <a:pt x="85" y="182"/>
                  </a:lnTo>
                  <a:lnTo>
                    <a:pt x="78" y="178"/>
                  </a:lnTo>
                  <a:lnTo>
                    <a:pt x="78" y="167"/>
                  </a:lnTo>
                  <a:lnTo>
                    <a:pt x="78" y="166"/>
                  </a:lnTo>
                  <a:lnTo>
                    <a:pt x="70" y="151"/>
                  </a:lnTo>
                  <a:lnTo>
                    <a:pt x="62" y="147"/>
                  </a:lnTo>
                  <a:lnTo>
                    <a:pt x="48" y="139"/>
                  </a:lnTo>
                  <a:lnTo>
                    <a:pt x="46" y="130"/>
                  </a:lnTo>
                  <a:lnTo>
                    <a:pt x="35" y="122"/>
                  </a:lnTo>
                  <a:lnTo>
                    <a:pt x="35" y="112"/>
                  </a:lnTo>
                  <a:lnTo>
                    <a:pt x="38" y="108"/>
                  </a:lnTo>
                  <a:lnTo>
                    <a:pt x="38" y="101"/>
                  </a:lnTo>
                  <a:lnTo>
                    <a:pt x="46" y="97"/>
                  </a:lnTo>
                  <a:lnTo>
                    <a:pt x="42" y="87"/>
                  </a:lnTo>
                  <a:lnTo>
                    <a:pt x="48" y="85"/>
                  </a:lnTo>
                  <a:lnTo>
                    <a:pt x="46" y="81"/>
                  </a:lnTo>
                  <a:lnTo>
                    <a:pt x="38" y="81"/>
                  </a:lnTo>
                  <a:lnTo>
                    <a:pt x="31" y="81"/>
                  </a:lnTo>
                  <a:lnTo>
                    <a:pt x="25" y="70"/>
                  </a:lnTo>
                  <a:lnTo>
                    <a:pt x="20" y="64"/>
                  </a:lnTo>
                  <a:lnTo>
                    <a:pt x="19" y="58"/>
                  </a:lnTo>
                  <a:lnTo>
                    <a:pt x="14" y="48"/>
                  </a:lnTo>
                  <a:lnTo>
                    <a:pt x="10" y="38"/>
                  </a:lnTo>
                  <a:lnTo>
                    <a:pt x="10" y="35"/>
                  </a:lnTo>
                  <a:lnTo>
                    <a:pt x="8" y="25"/>
                  </a:lnTo>
                  <a:lnTo>
                    <a:pt x="0" y="8"/>
                  </a:lnTo>
                  <a:lnTo>
                    <a:pt x="8" y="0"/>
                  </a:lnTo>
                  <a:lnTo>
                    <a:pt x="20" y="16"/>
                  </a:lnTo>
                  <a:lnTo>
                    <a:pt x="46" y="21"/>
                  </a:lnTo>
                  <a:lnTo>
                    <a:pt x="56" y="13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Freeform 118">
              <a:extLst>
                <a:ext uri="{FF2B5EF4-FFF2-40B4-BE49-F238E27FC236}">
                  <a16:creationId xmlns:a16="http://schemas.microsoft.com/office/drawing/2014/main" id="{3A06E370-C934-526A-A248-8D6350F9F41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529976" y="4063119"/>
              <a:ext cx="170852" cy="14816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0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0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0000"/>
                <a:gd name="T109" fmla="*/ 0 h 20000"/>
                <a:gd name="T110" fmla="*/ 20000 w 20000"/>
                <a:gd name="T111" fmla="*/ 20000 h 2000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0000" h="20000">
                  <a:moveTo>
                    <a:pt x="10684" y="1576"/>
                  </a:moveTo>
                  <a:lnTo>
                    <a:pt x="10684" y="3054"/>
                  </a:lnTo>
                  <a:lnTo>
                    <a:pt x="12821" y="3054"/>
                  </a:lnTo>
                  <a:lnTo>
                    <a:pt x="13675" y="4039"/>
                  </a:lnTo>
                  <a:lnTo>
                    <a:pt x="14188" y="3054"/>
                  </a:lnTo>
                  <a:lnTo>
                    <a:pt x="14188" y="985"/>
                  </a:lnTo>
                  <a:lnTo>
                    <a:pt x="15897" y="0"/>
                  </a:lnTo>
                  <a:lnTo>
                    <a:pt x="17265" y="1576"/>
                  </a:lnTo>
                  <a:lnTo>
                    <a:pt x="19487" y="1576"/>
                  </a:lnTo>
                  <a:lnTo>
                    <a:pt x="19487" y="3054"/>
                  </a:lnTo>
                  <a:lnTo>
                    <a:pt x="19915" y="7192"/>
                  </a:lnTo>
                  <a:lnTo>
                    <a:pt x="19915" y="10640"/>
                  </a:lnTo>
                  <a:lnTo>
                    <a:pt x="18547" y="11724"/>
                  </a:lnTo>
                  <a:lnTo>
                    <a:pt x="17265" y="12217"/>
                  </a:lnTo>
                  <a:lnTo>
                    <a:pt x="15043" y="13300"/>
                  </a:lnTo>
                  <a:lnTo>
                    <a:pt x="13675" y="13695"/>
                  </a:lnTo>
                  <a:lnTo>
                    <a:pt x="14188" y="15862"/>
                  </a:lnTo>
                  <a:lnTo>
                    <a:pt x="14188" y="17340"/>
                  </a:lnTo>
                  <a:lnTo>
                    <a:pt x="11966" y="17833"/>
                  </a:lnTo>
                  <a:lnTo>
                    <a:pt x="8376" y="19901"/>
                  </a:lnTo>
                  <a:lnTo>
                    <a:pt x="6667" y="18916"/>
                  </a:lnTo>
                  <a:lnTo>
                    <a:pt x="5812" y="18916"/>
                  </a:lnTo>
                  <a:lnTo>
                    <a:pt x="5812" y="17340"/>
                  </a:lnTo>
                  <a:lnTo>
                    <a:pt x="4872" y="16355"/>
                  </a:lnTo>
                  <a:lnTo>
                    <a:pt x="4444" y="17340"/>
                  </a:lnTo>
                  <a:lnTo>
                    <a:pt x="2650" y="15862"/>
                  </a:lnTo>
                  <a:lnTo>
                    <a:pt x="2650" y="13695"/>
                  </a:lnTo>
                  <a:lnTo>
                    <a:pt x="855" y="9261"/>
                  </a:lnTo>
                  <a:lnTo>
                    <a:pt x="0" y="6601"/>
                  </a:lnTo>
                  <a:lnTo>
                    <a:pt x="2222" y="5025"/>
                  </a:lnTo>
                  <a:lnTo>
                    <a:pt x="2222" y="1576"/>
                  </a:lnTo>
                  <a:lnTo>
                    <a:pt x="4872" y="985"/>
                  </a:lnTo>
                  <a:lnTo>
                    <a:pt x="8034" y="1576"/>
                  </a:lnTo>
                  <a:lnTo>
                    <a:pt x="8376" y="985"/>
                  </a:lnTo>
                  <a:lnTo>
                    <a:pt x="10171" y="1576"/>
                  </a:lnTo>
                  <a:lnTo>
                    <a:pt x="10684" y="1576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Freeform 119">
              <a:extLst>
                <a:ext uri="{FF2B5EF4-FFF2-40B4-BE49-F238E27FC236}">
                  <a16:creationId xmlns:a16="http://schemas.microsoft.com/office/drawing/2014/main" id="{1A759989-1481-A5F9-1F8A-B4FB342067D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834856" y="3676907"/>
              <a:ext cx="25126" cy="54936"/>
            </a:xfrm>
            <a:custGeom>
              <a:avLst/>
              <a:gdLst>
                <a:gd name="T0" fmla="*/ 6193567 w 20000"/>
                <a:gd name="T1" fmla="*/ 2147483647 h 20000"/>
                <a:gd name="T2" fmla="*/ 0 w 20000"/>
                <a:gd name="T3" fmla="*/ 2147483647 h 20000"/>
                <a:gd name="T4" fmla="*/ 6193567 w 20000"/>
                <a:gd name="T5" fmla="*/ 2147483647 h 20000"/>
                <a:gd name="T6" fmla="*/ 15484438 w 20000"/>
                <a:gd name="T7" fmla="*/ 0 h 20000"/>
                <a:gd name="T8" fmla="*/ 32001173 w 20000"/>
                <a:gd name="T9" fmla="*/ 2147483647 h 20000"/>
                <a:gd name="T10" fmla="*/ 32001173 w 20000"/>
                <a:gd name="T11" fmla="*/ 2147483647 h 20000"/>
                <a:gd name="T12" fmla="*/ 32001173 w 20000"/>
                <a:gd name="T13" fmla="*/ 2147483647 h 20000"/>
                <a:gd name="T14" fmla="*/ 25807375 w 20000"/>
                <a:gd name="T15" fmla="*/ 2147483647 h 20000"/>
                <a:gd name="T16" fmla="*/ 15484438 w 20000"/>
                <a:gd name="T17" fmla="*/ 2147483647 h 20000"/>
                <a:gd name="T18" fmla="*/ 6193567 w 20000"/>
                <a:gd name="T19" fmla="*/ 2147483647 h 200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000"/>
                <a:gd name="T31" fmla="*/ 0 h 20000"/>
                <a:gd name="T32" fmla="*/ 20000 w 20000"/>
                <a:gd name="T33" fmla="*/ 20000 h 200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000" h="20000">
                  <a:moveTo>
                    <a:pt x="3750" y="17027"/>
                  </a:moveTo>
                  <a:lnTo>
                    <a:pt x="0" y="5405"/>
                  </a:lnTo>
                  <a:lnTo>
                    <a:pt x="3750" y="4324"/>
                  </a:lnTo>
                  <a:lnTo>
                    <a:pt x="9375" y="0"/>
                  </a:lnTo>
                  <a:lnTo>
                    <a:pt x="19375" y="4324"/>
                  </a:lnTo>
                  <a:lnTo>
                    <a:pt x="19375" y="11081"/>
                  </a:lnTo>
                  <a:lnTo>
                    <a:pt x="19375" y="17027"/>
                  </a:lnTo>
                  <a:lnTo>
                    <a:pt x="15625" y="19730"/>
                  </a:lnTo>
                  <a:lnTo>
                    <a:pt x="9375" y="17027"/>
                  </a:lnTo>
                  <a:lnTo>
                    <a:pt x="3750" y="17027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Freeform 122">
              <a:extLst>
                <a:ext uri="{FF2B5EF4-FFF2-40B4-BE49-F238E27FC236}">
                  <a16:creationId xmlns:a16="http://schemas.microsoft.com/office/drawing/2014/main" id="{8538B697-BD7A-AA2A-E14C-4CDC1E5CD0D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697504" y="3532078"/>
              <a:ext cx="51926" cy="51605"/>
            </a:xfrm>
            <a:custGeom>
              <a:avLst/>
              <a:gdLst>
                <a:gd name="T0" fmla="*/ 0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0 h 20000"/>
                <a:gd name="T6" fmla="*/ 2147483647 w 20000"/>
                <a:gd name="T7" fmla="*/ 0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0 w 20000"/>
                <a:gd name="T25" fmla="*/ 2147483647 h 200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000"/>
                <a:gd name="T40" fmla="*/ 0 h 20000"/>
                <a:gd name="T41" fmla="*/ 20000 w 20000"/>
                <a:gd name="T42" fmla="*/ 20000 h 200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000" h="20000">
                  <a:moveTo>
                    <a:pt x="0" y="12174"/>
                  </a:moveTo>
                  <a:lnTo>
                    <a:pt x="2941" y="7826"/>
                  </a:lnTo>
                  <a:lnTo>
                    <a:pt x="4706" y="0"/>
                  </a:lnTo>
                  <a:lnTo>
                    <a:pt x="12059" y="0"/>
                  </a:lnTo>
                  <a:lnTo>
                    <a:pt x="15000" y="3188"/>
                  </a:lnTo>
                  <a:lnTo>
                    <a:pt x="18235" y="3188"/>
                  </a:lnTo>
                  <a:lnTo>
                    <a:pt x="18235" y="6087"/>
                  </a:lnTo>
                  <a:lnTo>
                    <a:pt x="12059" y="7826"/>
                  </a:lnTo>
                  <a:lnTo>
                    <a:pt x="15000" y="10725"/>
                  </a:lnTo>
                  <a:lnTo>
                    <a:pt x="19706" y="19710"/>
                  </a:lnTo>
                  <a:lnTo>
                    <a:pt x="12059" y="19710"/>
                  </a:lnTo>
                  <a:lnTo>
                    <a:pt x="10588" y="15072"/>
                  </a:lnTo>
                  <a:lnTo>
                    <a:pt x="0" y="12174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Freeform 123">
              <a:extLst>
                <a:ext uri="{FF2B5EF4-FFF2-40B4-BE49-F238E27FC236}">
                  <a16:creationId xmlns:a16="http://schemas.microsoft.com/office/drawing/2014/main" id="{24A036F9-DA7B-E308-6BC5-4D224A6828F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439525" y="3790107"/>
              <a:ext cx="256279" cy="302977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0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0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0000"/>
                <a:gd name="T112" fmla="*/ 0 h 20000"/>
                <a:gd name="T113" fmla="*/ 20000 w 20000"/>
                <a:gd name="T114" fmla="*/ 20000 h 2000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0000" h="20000">
                  <a:moveTo>
                    <a:pt x="2323" y="2476"/>
                  </a:moveTo>
                  <a:lnTo>
                    <a:pt x="2323" y="2952"/>
                  </a:lnTo>
                  <a:lnTo>
                    <a:pt x="3796" y="2952"/>
                  </a:lnTo>
                  <a:lnTo>
                    <a:pt x="3229" y="476"/>
                  </a:lnTo>
                  <a:lnTo>
                    <a:pt x="3796" y="0"/>
                  </a:lnTo>
                  <a:lnTo>
                    <a:pt x="4646" y="0"/>
                  </a:lnTo>
                  <a:lnTo>
                    <a:pt x="5212" y="762"/>
                  </a:lnTo>
                  <a:lnTo>
                    <a:pt x="6459" y="1238"/>
                  </a:lnTo>
                  <a:lnTo>
                    <a:pt x="6459" y="1762"/>
                  </a:lnTo>
                  <a:lnTo>
                    <a:pt x="6459" y="2952"/>
                  </a:lnTo>
                  <a:lnTo>
                    <a:pt x="8442" y="3714"/>
                  </a:lnTo>
                  <a:lnTo>
                    <a:pt x="10198" y="3714"/>
                  </a:lnTo>
                  <a:lnTo>
                    <a:pt x="10878" y="4476"/>
                  </a:lnTo>
                  <a:lnTo>
                    <a:pt x="11445" y="4476"/>
                  </a:lnTo>
                  <a:lnTo>
                    <a:pt x="11671" y="5190"/>
                  </a:lnTo>
                  <a:lnTo>
                    <a:pt x="11671" y="6429"/>
                  </a:lnTo>
                  <a:lnTo>
                    <a:pt x="10878" y="6429"/>
                  </a:lnTo>
                  <a:lnTo>
                    <a:pt x="9972" y="6429"/>
                  </a:lnTo>
                  <a:lnTo>
                    <a:pt x="9972" y="7143"/>
                  </a:lnTo>
                  <a:lnTo>
                    <a:pt x="12578" y="8857"/>
                  </a:lnTo>
                  <a:lnTo>
                    <a:pt x="13201" y="9143"/>
                  </a:lnTo>
                  <a:lnTo>
                    <a:pt x="14051" y="10095"/>
                  </a:lnTo>
                  <a:lnTo>
                    <a:pt x="14958" y="11095"/>
                  </a:lnTo>
                  <a:lnTo>
                    <a:pt x="16431" y="12286"/>
                  </a:lnTo>
                  <a:lnTo>
                    <a:pt x="17564" y="13524"/>
                  </a:lnTo>
                  <a:lnTo>
                    <a:pt x="19320" y="14810"/>
                  </a:lnTo>
                  <a:lnTo>
                    <a:pt x="19320" y="16238"/>
                  </a:lnTo>
                  <a:lnTo>
                    <a:pt x="19943" y="16238"/>
                  </a:lnTo>
                  <a:lnTo>
                    <a:pt x="19943" y="17238"/>
                  </a:lnTo>
                  <a:lnTo>
                    <a:pt x="19943" y="18000"/>
                  </a:lnTo>
                  <a:lnTo>
                    <a:pt x="19943" y="18714"/>
                  </a:lnTo>
                  <a:lnTo>
                    <a:pt x="18414" y="18714"/>
                  </a:lnTo>
                  <a:lnTo>
                    <a:pt x="17564" y="18000"/>
                  </a:lnTo>
                  <a:lnTo>
                    <a:pt x="16431" y="18476"/>
                  </a:lnTo>
                  <a:lnTo>
                    <a:pt x="16431" y="19476"/>
                  </a:lnTo>
                  <a:lnTo>
                    <a:pt x="16091" y="19952"/>
                  </a:lnTo>
                  <a:lnTo>
                    <a:pt x="15524" y="19476"/>
                  </a:lnTo>
                  <a:lnTo>
                    <a:pt x="14051" y="19476"/>
                  </a:lnTo>
                  <a:lnTo>
                    <a:pt x="14051" y="18714"/>
                  </a:lnTo>
                  <a:lnTo>
                    <a:pt x="14618" y="18000"/>
                  </a:lnTo>
                  <a:lnTo>
                    <a:pt x="14618" y="16238"/>
                  </a:lnTo>
                  <a:lnTo>
                    <a:pt x="14618" y="15524"/>
                  </a:lnTo>
                  <a:lnTo>
                    <a:pt x="14051" y="15286"/>
                  </a:lnTo>
                  <a:lnTo>
                    <a:pt x="14051" y="14810"/>
                  </a:lnTo>
                  <a:lnTo>
                    <a:pt x="13201" y="14286"/>
                  </a:lnTo>
                  <a:lnTo>
                    <a:pt x="12578" y="13333"/>
                  </a:lnTo>
                  <a:lnTo>
                    <a:pt x="12295" y="12286"/>
                  </a:lnTo>
                  <a:lnTo>
                    <a:pt x="12295" y="12095"/>
                  </a:lnTo>
                  <a:lnTo>
                    <a:pt x="10878" y="10333"/>
                  </a:lnTo>
                  <a:lnTo>
                    <a:pt x="9972" y="9619"/>
                  </a:lnTo>
                  <a:lnTo>
                    <a:pt x="8442" y="9143"/>
                  </a:lnTo>
                  <a:lnTo>
                    <a:pt x="7875" y="10095"/>
                  </a:lnTo>
                  <a:lnTo>
                    <a:pt x="7025" y="10095"/>
                  </a:lnTo>
                  <a:lnTo>
                    <a:pt x="6459" y="10333"/>
                  </a:lnTo>
                  <a:lnTo>
                    <a:pt x="5552" y="9619"/>
                  </a:lnTo>
                  <a:lnTo>
                    <a:pt x="4646" y="10333"/>
                  </a:lnTo>
                  <a:lnTo>
                    <a:pt x="4079" y="10333"/>
                  </a:lnTo>
                  <a:lnTo>
                    <a:pt x="3229" y="11095"/>
                  </a:lnTo>
                  <a:lnTo>
                    <a:pt x="2606" y="10810"/>
                  </a:lnTo>
                  <a:lnTo>
                    <a:pt x="2606" y="9143"/>
                  </a:lnTo>
                  <a:lnTo>
                    <a:pt x="3229" y="7619"/>
                  </a:lnTo>
                  <a:lnTo>
                    <a:pt x="2606" y="7143"/>
                  </a:lnTo>
                  <a:lnTo>
                    <a:pt x="2323" y="6429"/>
                  </a:lnTo>
                  <a:lnTo>
                    <a:pt x="1473" y="6905"/>
                  </a:lnTo>
                  <a:lnTo>
                    <a:pt x="907" y="6429"/>
                  </a:lnTo>
                  <a:lnTo>
                    <a:pt x="1473" y="5667"/>
                  </a:lnTo>
                  <a:lnTo>
                    <a:pt x="227" y="4952"/>
                  </a:lnTo>
                  <a:lnTo>
                    <a:pt x="0" y="5190"/>
                  </a:lnTo>
                  <a:lnTo>
                    <a:pt x="0" y="4476"/>
                  </a:lnTo>
                  <a:lnTo>
                    <a:pt x="227" y="3905"/>
                  </a:lnTo>
                  <a:lnTo>
                    <a:pt x="1473" y="3714"/>
                  </a:lnTo>
                  <a:lnTo>
                    <a:pt x="907" y="3190"/>
                  </a:lnTo>
                  <a:lnTo>
                    <a:pt x="1473" y="2952"/>
                  </a:lnTo>
                  <a:lnTo>
                    <a:pt x="2323" y="2476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Freeform 125">
              <a:extLst>
                <a:ext uri="{FF2B5EF4-FFF2-40B4-BE49-F238E27FC236}">
                  <a16:creationId xmlns:a16="http://schemas.microsoft.com/office/drawing/2014/main" id="{B6EAEE20-6A5E-4593-3E34-57AB8194678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469675" y="4337797"/>
              <a:ext cx="134002" cy="176459"/>
            </a:xfrm>
            <a:custGeom>
              <a:avLst/>
              <a:gdLst>
                <a:gd name="T0" fmla="*/ 0 w 20000"/>
                <a:gd name="T1" fmla="*/ 2147483647 h 20000"/>
                <a:gd name="T2" fmla="*/ 2147483647 w 20000"/>
                <a:gd name="T3" fmla="*/ 0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0 w 20000"/>
                <a:gd name="T55" fmla="*/ 2147483647 h 2000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0000"/>
                <a:gd name="T85" fmla="*/ 0 h 20000"/>
                <a:gd name="T86" fmla="*/ 20000 w 20000"/>
                <a:gd name="T87" fmla="*/ 20000 h 2000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0000" h="20000">
                  <a:moveTo>
                    <a:pt x="0" y="335"/>
                  </a:moveTo>
                  <a:lnTo>
                    <a:pt x="440" y="0"/>
                  </a:lnTo>
                  <a:lnTo>
                    <a:pt x="4505" y="1674"/>
                  </a:lnTo>
                  <a:lnTo>
                    <a:pt x="3407" y="3431"/>
                  </a:lnTo>
                  <a:lnTo>
                    <a:pt x="5604" y="3431"/>
                  </a:lnTo>
                  <a:lnTo>
                    <a:pt x="6264" y="1674"/>
                  </a:lnTo>
                  <a:lnTo>
                    <a:pt x="7363" y="2594"/>
                  </a:lnTo>
                  <a:lnTo>
                    <a:pt x="8022" y="1674"/>
                  </a:lnTo>
                  <a:lnTo>
                    <a:pt x="9121" y="1674"/>
                  </a:lnTo>
                  <a:lnTo>
                    <a:pt x="15385" y="7364"/>
                  </a:lnTo>
                  <a:lnTo>
                    <a:pt x="15385" y="10879"/>
                  </a:lnTo>
                  <a:lnTo>
                    <a:pt x="16593" y="12971"/>
                  </a:lnTo>
                  <a:lnTo>
                    <a:pt x="16593" y="14728"/>
                  </a:lnTo>
                  <a:lnTo>
                    <a:pt x="18132" y="15146"/>
                  </a:lnTo>
                  <a:lnTo>
                    <a:pt x="19890" y="19916"/>
                  </a:lnTo>
                  <a:lnTo>
                    <a:pt x="19341" y="18577"/>
                  </a:lnTo>
                  <a:lnTo>
                    <a:pt x="16593" y="19498"/>
                  </a:lnTo>
                  <a:lnTo>
                    <a:pt x="16593" y="19916"/>
                  </a:lnTo>
                  <a:lnTo>
                    <a:pt x="13626" y="18243"/>
                  </a:lnTo>
                  <a:lnTo>
                    <a:pt x="10220" y="16485"/>
                  </a:lnTo>
                  <a:lnTo>
                    <a:pt x="6264" y="13808"/>
                  </a:lnTo>
                  <a:lnTo>
                    <a:pt x="5604" y="12552"/>
                  </a:lnTo>
                  <a:lnTo>
                    <a:pt x="2857" y="10377"/>
                  </a:lnTo>
                  <a:lnTo>
                    <a:pt x="2857" y="9038"/>
                  </a:lnTo>
                  <a:lnTo>
                    <a:pt x="2857" y="6946"/>
                  </a:lnTo>
                  <a:lnTo>
                    <a:pt x="1758" y="6109"/>
                  </a:lnTo>
                  <a:lnTo>
                    <a:pt x="440" y="3431"/>
                  </a:lnTo>
                  <a:lnTo>
                    <a:pt x="0" y="335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Freeform 126">
              <a:extLst>
                <a:ext uri="{FF2B5EF4-FFF2-40B4-BE49-F238E27FC236}">
                  <a16:creationId xmlns:a16="http://schemas.microsoft.com/office/drawing/2014/main" id="{6165665C-5D76-9408-7441-94EC4E94D65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848243" y="2546570"/>
              <a:ext cx="1008362" cy="469448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0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2147483647 w 20000"/>
                <a:gd name="T109" fmla="*/ 2147483647 h 200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0000"/>
                <a:gd name="T166" fmla="*/ 0 h 20000"/>
                <a:gd name="T167" fmla="*/ 20000 w 20000"/>
                <a:gd name="T168" fmla="*/ 20000 h 200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0000" h="20000">
                  <a:moveTo>
                    <a:pt x="5853" y="498"/>
                  </a:moveTo>
                  <a:lnTo>
                    <a:pt x="5853" y="0"/>
                  </a:lnTo>
                  <a:lnTo>
                    <a:pt x="7717" y="966"/>
                  </a:lnTo>
                  <a:lnTo>
                    <a:pt x="8613" y="3053"/>
                  </a:lnTo>
                  <a:lnTo>
                    <a:pt x="9205" y="3053"/>
                  </a:lnTo>
                  <a:lnTo>
                    <a:pt x="10260" y="2243"/>
                  </a:lnTo>
                  <a:lnTo>
                    <a:pt x="10766" y="2555"/>
                  </a:lnTo>
                  <a:lnTo>
                    <a:pt x="11821" y="3364"/>
                  </a:lnTo>
                  <a:lnTo>
                    <a:pt x="11980" y="3863"/>
                  </a:lnTo>
                  <a:lnTo>
                    <a:pt x="12413" y="4330"/>
                  </a:lnTo>
                  <a:lnTo>
                    <a:pt x="12803" y="4330"/>
                  </a:lnTo>
                  <a:lnTo>
                    <a:pt x="13685" y="4330"/>
                  </a:lnTo>
                  <a:lnTo>
                    <a:pt x="14957" y="3364"/>
                  </a:lnTo>
                  <a:lnTo>
                    <a:pt x="15347" y="1464"/>
                  </a:lnTo>
                  <a:lnTo>
                    <a:pt x="16460" y="2243"/>
                  </a:lnTo>
                  <a:lnTo>
                    <a:pt x="17139" y="2243"/>
                  </a:lnTo>
                  <a:lnTo>
                    <a:pt x="17066" y="3053"/>
                  </a:lnTo>
                  <a:lnTo>
                    <a:pt x="17066" y="5140"/>
                  </a:lnTo>
                  <a:lnTo>
                    <a:pt x="17066" y="5639"/>
                  </a:lnTo>
                  <a:lnTo>
                    <a:pt x="16908" y="5981"/>
                  </a:lnTo>
                  <a:lnTo>
                    <a:pt x="17283" y="6760"/>
                  </a:lnTo>
                  <a:lnTo>
                    <a:pt x="17442" y="6449"/>
                  </a:lnTo>
                  <a:lnTo>
                    <a:pt x="17803" y="6449"/>
                  </a:lnTo>
                  <a:lnTo>
                    <a:pt x="18035" y="6760"/>
                  </a:lnTo>
                  <a:lnTo>
                    <a:pt x="18266" y="5981"/>
                  </a:lnTo>
                  <a:lnTo>
                    <a:pt x="18627" y="5639"/>
                  </a:lnTo>
                  <a:lnTo>
                    <a:pt x="19003" y="6106"/>
                  </a:lnTo>
                  <a:lnTo>
                    <a:pt x="19451" y="6916"/>
                  </a:lnTo>
                  <a:lnTo>
                    <a:pt x="19682" y="7383"/>
                  </a:lnTo>
                  <a:lnTo>
                    <a:pt x="19986" y="8224"/>
                  </a:lnTo>
                  <a:lnTo>
                    <a:pt x="19827" y="8536"/>
                  </a:lnTo>
                  <a:lnTo>
                    <a:pt x="19393" y="8224"/>
                  </a:lnTo>
                  <a:lnTo>
                    <a:pt x="18858" y="8536"/>
                  </a:lnTo>
                  <a:lnTo>
                    <a:pt x="18627" y="9346"/>
                  </a:lnTo>
                  <a:lnTo>
                    <a:pt x="18483" y="9346"/>
                  </a:lnTo>
                  <a:lnTo>
                    <a:pt x="18483" y="9813"/>
                  </a:lnTo>
                  <a:lnTo>
                    <a:pt x="18410" y="9813"/>
                  </a:lnTo>
                  <a:lnTo>
                    <a:pt x="18266" y="9502"/>
                  </a:lnTo>
                  <a:lnTo>
                    <a:pt x="18121" y="9502"/>
                  </a:lnTo>
                  <a:lnTo>
                    <a:pt x="17890" y="10125"/>
                  </a:lnTo>
                  <a:lnTo>
                    <a:pt x="17890" y="10623"/>
                  </a:lnTo>
                  <a:lnTo>
                    <a:pt x="17442" y="11589"/>
                  </a:lnTo>
                  <a:lnTo>
                    <a:pt x="17066" y="11589"/>
                  </a:lnTo>
                  <a:lnTo>
                    <a:pt x="16908" y="12741"/>
                  </a:lnTo>
                  <a:lnTo>
                    <a:pt x="16850" y="12897"/>
                  </a:lnTo>
                  <a:lnTo>
                    <a:pt x="16315" y="12897"/>
                  </a:lnTo>
                  <a:lnTo>
                    <a:pt x="15867" y="12897"/>
                  </a:lnTo>
                  <a:lnTo>
                    <a:pt x="15578" y="12741"/>
                  </a:lnTo>
                  <a:lnTo>
                    <a:pt x="15491" y="13209"/>
                  </a:lnTo>
                  <a:lnTo>
                    <a:pt x="15491" y="14019"/>
                  </a:lnTo>
                  <a:lnTo>
                    <a:pt x="15723" y="14517"/>
                  </a:lnTo>
                  <a:lnTo>
                    <a:pt x="15723" y="15639"/>
                  </a:lnTo>
                  <a:lnTo>
                    <a:pt x="15347" y="16106"/>
                  </a:lnTo>
                  <a:lnTo>
                    <a:pt x="15260" y="17072"/>
                  </a:lnTo>
                  <a:lnTo>
                    <a:pt x="14957" y="17570"/>
                  </a:lnTo>
                  <a:lnTo>
                    <a:pt x="14740" y="18193"/>
                  </a:lnTo>
                  <a:lnTo>
                    <a:pt x="12948" y="18692"/>
                  </a:lnTo>
                  <a:lnTo>
                    <a:pt x="12211" y="19969"/>
                  </a:lnTo>
                  <a:lnTo>
                    <a:pt x="11821" y="19969"/>
                  </a:lnTo>
                  <a:lnTo>
                    <a:pt x="11590" y="19657"/>
                  </a:lnTo>
                  <a:lnTo>
                    <a:pt x="11228" y="19657"/>
                  </a:lnTo>
                  <a:lnTo>
                    <a:pt x="10029" y="19034"/>
                  </a:lnTo>
                  <a:lnTo>
                    <a:pt x="9812" y="18380"/>
                  </a:lnTo>
                  <a:lnTo>
                    <a:pt x="8829" y="18380"/>
                  </a:lnTo>
                  <a:lnTo>
                    <a:pt x="8613" y="18692"/>
                  </a:lnTo>
                  <a:lnTo>
                    <a:pt x="7413" y="18692"/>
                  </a:lnTo>
                  <a:lnTo>
                    <a:pt x="7269" y="19034"/>
                  </a:lnTo>
                  <a:lnTo>
                    <a:pt x="6662" y="19034"/>
                  </a:lnTo>
                  <a:lnTo>
                    <a:pt x="6301" y="18193"/>
                  </a:lnTo>
                  <a:lnTo>
                    <a:pt x="5910" y="16604"/>
                  </a:lnTo>
                  <a:lnTo>
                    <a:pt x="5679" y="16106"/>
                  </a:lnTo>
                  <a:lnTo>
                    <a:pt x="5535" y="16106"/>
                  </a:lnTo>
                  <a:lnTo>
                    <a:pt x="4942" y="15639"/>
                  </a:lnTo>
                  <a:lnTo>
                    <a:pt x="4350" y="14829"/>
                  </a:lnTo>
                  <a:lnTo>
                    <a:pt x="3960" y="14829"/>
                  </a:lnTo>
                  <a:lnTo>
                    <a:pt x="3136" y="14517"/>
                  </a:lnTo>
                  <a:lnTo>
                    <a:pt x="2543" y="14019"/>
                  </a:lnTo>
                  <a:lnTo>
                    <a:pt x="2399" y="13209"/>
                  </a:lnTo>
                  <a:lnTo>
                    <a:pt x="2543" y="12897"/>
                  </a:lnTo>
                  <a:lnTo>
                    <a:pt x="2399" y="12243"/>
                  </a:lnTo>
                  <a:lnTo>
                    <a:pt x="2399" y="11433"/>
                  </a:lnTo>
                  <a:lnTo>
                    <a:pt x="2023" y="10312"/>
                  </a:lnTo>
                  <a:lnTo>
                    <a:pt x="1575" y="9346"/>
                  </a:lnTo>
                  <a:lnTo>
                    <a:pt x="1431" y="9502"/>
                  </a:lnTo>
                  <a:lnTo>
                    <a:pt x="1358" y="9034"/>
                  </a:lnTo>
                  <a:lnTo>
                    <a:pt x="1214" y="8847"/>
                  </a:lnTo>
                  <a:lnTo>
                    <a:pt x="983" y="9502"/>
                  </a:lnTo>
                  <a:lnTo>
                    <a:pt x="592" y="8536"/>
                  </a:lnTo>
                  <a:lnTo>
                    <a:pt x="376" y="8224"/>
                  </a:lnTo>
                  <a:lnTo>
                    <a:pt x="231" y="8069"/>
                  </a:lnTo>
                  <a:lnTo>
                    <a:pt x="0" y="7757"/>
                  </a:lnTo>
                  <a:lnTo>
                    <a:pt x="0" y="6916"/>
                  </a:lnTo>
                  <a:lnTo>
                    <a:pt x="159" y="6449"/>
                  </a:lnTo>
                  <a:lnTo>
                    <a:pt x="983" y="5639"/>
                  </a:lnTo>
                  <a:lnTo>
                    <a:pt x="983" y="5140"/>
                  </a:lnTo>
                  <a:lnTo>
                    <a:pt x="1358" y="4330"/>
                  </a:lnTo>
                  <a:lnTo>
                    <a:pt x="1431" y="4019"/>
                  </a:lnTo>
                  <a:lnTo>
                    <a:pt x="1806" y="3551"/>
                  </a:lnTo>
                  <a:lnTo>
                    <a:pt x="2543" y="3364"/>
                  </a:lnTo>
                  <a:lnTo>
                    <a:pt x="2775" y="3863"/>
                  </a:lnTo>
                  <a:lnTo>
                    <a:pt x="3526" y="3551"/>
                  </a:lnTo>
                  <a:lnTo>
                    <a:pt x="3584" y="4330"/>
                  </a:lnTo>
                  <a:lnTo>
                    <a:pt x="4118" y="4642"/>
                  </a:lnTo>
                  <a:lnTo>
                    <a:pt x="4942" y="4642"/>
                  </a:lnTo>
                  <a:lnTo>
                    <a:pt x="6069" y="4330"/>
                  </a:lnTo>
                  <a:lnTo>
                    <a:pt x="5853" y="3551"/>
                  </a:lnTo>
                  <a:lnTo>
                    <a:pt x="5679" y="2741"/>
                  </a:lnTo>
                  <a:lnTo>
                    <a:pt x="5462" y="1464"/>
                  </a:lnTo>
                  <a:lnTo>
                    <a:pt x="5535" y="1277"/>
                  </a:lnTo>
                  <a:lnTo>
                    <a:pt x="5853" y="498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Freeform 127">
              <a:extLst>
                <a:ext uri="{FF2B5EF4-FFF2-40B4-BE49-F238E27FC236}">
                  <a16:creationId xmlns:a16="http://schemas.microsoft.com/office/drawing/2014/main" id="{A8066380-107A-BA9F-25CE-5E5DFEB81D9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761142" y="3500448"/>
              <a:ext cx="269678" cy="149824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0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0 h 200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0000"/>
                <a:gd name="T109" fmla="*/ 0 h 20000"/>
                <a:gd name="T110" fmla="*/ 20000 w 20000"/>
                <a:gd name="T111" fmla="*/ 20000 h 2000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0000" h="20000">
                  <a:moveTo>
                    <a:pt x="2005" y="0"/>
                  </a:moveTo>
                  <a:lnTo>
                    <a:pt x="3360" y="1084"/>
                  </a:lnTo>
                  <a:lnTo>
                    <a:pt x="7317" y="4039"/>
                  </a:lnTo>
                  <a:lnTo>
                    <a:pt x="8130" y="6700"/>
                  </a:lnTo>
                  <a:lnTo>
                    <a:pt x="8726" y="6108"/>
                  </a:lnTo>
                  <a:lnTo>
                    <a:pt x="9539" y="6108"/>
                  </a:lnTo>
                  <a:lnTo>
                    <a:pt x="10136" y="8276"/>
                  </a:lnTo>
                  <a:lnTo>
                    <a:pt x="11545" y="9261"/>
                  </a:lnTo>
                  <a:lnTo>
                    <a:pt x="12412" y="8276"/>
                  </a:lnTo>
                  <a:lnTo>
                    <a:pt x="12412" y="10739"/>
                  </a:lnTo>
                  <a:lnTo>
                    <a:pt x="13225" y="10739"/>
                  </a:lnTo>
                  <a:lnTo>
                    <a:pt x="15447" y="12315"/>
                  </a:lnTo>
                  <a:lnTo>
                    <a:pt x="15989" y="11724"/>
                  </a:lnTo>
                  <a:lnTo>
                    <a:pt x="17398" y="12315"/>
                  </a:lnTo>
                  <a:lnTo>
                    <a:pt x="19946" y="12315"/>
                  </a:lnTo>
                  <a:lnTo>
                    <a:pt x="19675" y="14877"/>
                  </a:lnTo>
                  <a:lnTo>
                    <a:pt x="19946" y="19901"/>
                  </a:lnTo>
                  <a:lnTo>
                    <a:pt x="17724" y="19901"/>
                  </a:lnTo>
                  <a:lnTo>
                    <a:pt x="17724" y="18916"/>
                  </a:lnTo>
                  <a:lnTo>
                    <a:pt x="16856" y="18916"/>
                  </a:lnTo>
                  <a:lnTo>
                    <a:pt x="15447" y="18916"/>
                  </a:lnTo>
                  <a:lnTo>
                    <a:pt x="15176" y="18916"/>
                  </a:lnTo>
                  <a:lnTo>
                    <a:pt x="14092" y="17340"/>
                  </a:lnTo>
                  <a:lnTo>
                    <a:pt x="13225" y="18325"/>
                  </a:lnTo>
                  <a:lnTo>
                    <a:pt x="11870" y="16847"/>
                  </a:lnTo>
                  <a:lnTo>
                    <a:pt x="11545" y="15862"/>
                  </a:lnTo>
                  <a:lnTo>
                    <a:pt x="9322" y="14877"/>
                  </a:lnTo>
                  <a:lnTo>
                    <a:pt x="6450" y="13300"/>
                  </a:lnTo>
                  <a:lnTo>
                    <a:pt x="4770" y="12315"/>
                  </a:lnTo>
                  <a:lnTo>
                    <a:pt x="2818" y="10739"/>
                  </a:lnTo>
                  <a:lnTo>
                    <a:pt x="1138" y="9261"/>
                  </a:lnTo>
                  <a:lnTo>
                    <a:pt x="0" y="7685"/>
                  </a:lnTo>
                  <a:lnTo>
                    <a:pt x="1138" y="6700"/>
                  </a:lnTo>
                  <a:lnTo>
                    <a:pt x="596" y="5123"/>
                  </a:lnTo>
                  <a:lnTo>
                    <a:pt x="1138" y="3645"/>
                  </a:lnTo>
                  <a:lnTo>
                    <a:pt x="2005" y="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Freeform 128">
              <a:extLst>
                <a:ext uri="{FF2B5EF4-FFF2-40B4-BE49-F238E27FC236}">
                  <a16:creationId xmlns:a16="http://schemas.microsoft.com/office/drawing/2014/main" id="{5058BF0E-F0A6-97B4-61FB-F34E187AB97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896832" y="3705208"/>
              <a:ext cx="237853" cy="291324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0 h 20000"/>
                <a:gd name="T20" fmla="*/ 2147483647 w 20000"/>
                <a:gd name="T21" fmla="*/ 0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0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0000"/>
                <a:gd name="T112" fmla="*/ 0 h 20000"/>
                <a:gd name="T113" fmla="*/ 20000 w 20000"/>
                <a:gd name="T114" fmla="*/ 20000 h 2000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0000" h="20000">
                  <a:moveTo>
                    <a:pt x="8196" y="6216"/>
                  </a:moveTo>
                  <a:lnTo>
                    <a:pt x="8196" y="4411"/>
                  </a:lnTo>
                  <a:lnTo>
                    <a:pt x="8563" y="3609"/>
                  </a:lnTo>
                  <a:lnTo>
                    <a:pt x="8563" y="2857"/>
                  </a:lnTo>
                  <a:lnTo>
                    <a:pt x="9847" y="2857"/>
                  </a:lnTo>
                  <a:lnTo>
                    <a:pt x="10092" y="2857"/>
                  </a:lnTo>
                  <a:lnTo>
                    <a:pt x="9847" y="2055"/>
                  </a:lnTo>
                  <a:lnTo>
                    <a:pt x="9174" y="2055"/>
                  </a:lnTo>
                  <a:lnTo>
                    <a:pt x="8563" y="301"/>
                  </a:lnTo>
                  <a:lnTo>
                    <a:pt x="9174" y="0"/>
                  </a:lnTo>
                  <a:lnTo>
                    <a:pt x="9847" y="0"/>
                  </a:lnTo>
                  <a:lnTo>
                    <a:pt x="11682" y="2356"/>
                  </a:lnTo>
                  <a:lnTo>
                    <a:pt x="15229" y="3358"/>
                  </a:lnTo>
                  <a:lnTo>
                    <a:pt x="16820" y="3609"/>
                  </a:lnTo>
                  <a:lnTo>
                    <a:pt x="18960" y="5714"/>
                  </a:lnTo>
                  <a:lnTo>
                    <a:pt x="19939" y="6216"/>
                  </a:lnTo>
                  <a:lnTo>
                    <a:pt x="18960" y="8822"/>
                  </a:lnTo>
                  <a:lnTo>
                    <a:pt x="16820" y="11178"/>
                  </a:lnTo>
                  <a:lnTo>
                    <a:pt x="16453" y="11178"/>
                  </a:lnTo>
                  <a:lnTo>
                    <a:pt x="15841" y="10877"/>
                  </a:lnTo>
                  <a:lnTo>
                    <a:pt x="15229" y="11880"/>
                  </a:lnTo>
                  <a:lnTo>
                    <a:pt x="14862" y="13233"/>
                  </a:lnTo>
                  <a:lnTo>
                    <a:pt x="15229" y="14536"/>
                  </a:lnTo>
                  <a:lnTo>
                    <a:pt x="12599" y="15038"/>
                  </a:lnTo>
                  <a:lnTo>
                    <a:pt x="11682" y="15789"/>
                  </a:lnTo>
                  <a:lnTo>
                    <a:pt x="11682" y="16591"/>
                  </a:lnTo>
                  <a:lnTo>
                    <a:pt x="11070" y="17093"/>
                  </a:lnTo>
                  <a:lnTo>
                    <a:pt x="8563" y="17393"/>
                  </a:lnTo>
                  <a:lnTo>
                    <a:pt x="8563" y="18647"/>
                  </a:lnTo>
                  <a:lnTo>
                    <a:pt x="8196" y="19148"/>
                  </a:lnTo>
                  <a:lnTo>
                    <a:pt x="7217" y="19148"/>
                  </a:lnTo>
                  <a:lnTo>
                    <a:pt x="4465" y="19699"/>
                  </a:lnTo>
                  <a:lnTo>
                    <a:pt x="3119" y="19950"/>
                  </a:lnTo>
                  <a:lnTo>
                    <a:pt x="0" y="14536"/>
                  </a:lnTo>
                  <a:lnTo>
                    <a:pt x="8196" y="11880"/>
                  </a:lnTo>
                  <a:lnTo>
                    <a:pt x="9174" y="7519"/>
                  </a:lnTo>
                  <a:lnTo>
                    <a:pt x="8196" y="6216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Freeform 129">
              <a:extLst>
                <a:ext uri="{FF2B5EF4-FFF2-40B4-BE49-F238E27FC236}">
                  <a16:creationId xmlns:a16="http://schemas.microsoft.com/office/drawing/2014/main" id="{4C039132-C59C-4E37-7AC7-B36142800C6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156460" y="3250742"/>
              <a:ext cx="504182" cy="502742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0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0000"/>
                <a:gd name="T160" fmla="*/ 0 h 20000"/>
                <a:gd name="T161" fmla="*/ 20000 w 20000"/>
                <a:gd name="T162" fmla="*/ 20000 h 2000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0000" h="20000">
                  <a:moveTo>
                    <a:pt x="15594" y="290"/>
                  </a:moveTo>
                  <a:lnTo>
                    <a:pt x="16348" y="0"/>
                  </a:lnTo>
                  <a:lnTo>
                    <a:pt x="18029" y="755"/>
                  </a:lnTo>
                  <a:lnTo>
                    <a:pt x="18783" y="1480"/>
                  </a:lnTo>
                  <a:lnTo>
                    <a:pt x="19971" y="2409"/>
                  </a:lnTo>
                  <a:lnTo>
                    <a:pt x="19681" y="2700"/>
                  </a:lnTo>
                  <a:lnTo>
                    <a:pt x="18783" y="3454"/>
                  </a:lnTo>
                  <a:lnTo>
                    <a:pt x="17565" y="3919"/>
                  </a:lnTo>
                  <a:lnTo>
                    <a:pt x="16812" y="3599"/>
                  </a:lnTo>
                  <a:lnTo>
                    <a:pt x="15594" y="3599"/>
                  </a:lnTo>
                  <a:lnTo>
                    <a:pt x="15159" y="4035"/>
                  </a:lnTo>
                  <a:lnTo>
                    <a:pt x="15768" y="4790"/>
                  </a:lnTo>
                  <a:lnTo>
                    <a:pt x="15768" y="6009"/>
                  </a:lnTo>
                  <a:lnTo>
                    <a:pt x="16348" y="6299"/>
                  </a:lnTo>
                  <a:lnTo>
                    <a:pt x="16522" y="6763"/>
                  </a:lnTo>
                  <a:lnTo>
                    <a:pt x="17565" y="7054"/>
                  </a:lnTo>
                  <a:lnTo>
                    <a:pt x="17565" y="7518"/>
                  </a:lnTo>
                  <a:lnTo>
                    <a:pt x="17130" y="7808"/>
                  </a:lnTo>
                  <a:lnTo>
                    <a:pt x="16522" y="8244"/>
                  </a:lnTo>
                  <a:lnTo>
                    <a:pt x="17130" y="8999"/>
                  </a:lnTo>
                  <a:lnTo>
                    <a:pt x="16522" y="9463"/>
                  </a:lnTo>
                  <a:lnTo>
                    <a:pt x="16058" y="10363"/>
                  </a:lnTo>
                  <a:lnTo>
                    <a:pt x="15594" y="10972"/>
                  </a:lnTo>
                  <a:lnTo>
                    <a:pt x="15594" y="11727"/>
                  </a:lnTo>
                  <a:lnTo>
                    <a:pt x="14406" y="12337"/>
                  </a:lnTo>
                  <a:lnTo>
                    <a:pt x="14406" y="13062"/>
                  </a:lnTo>
                  <a:lnTo>
                    <a:pt x="14116" y="13353"/>
                  </a:lnTo>
                  <a:lnTo>
                    <a:pt x="13971" y="13527"/>
                  </a:lnTo>
                  <a:lnTo>
                    <a:pt x="12464" y="14107"/>
                  </a:lnTo>
                  <a:lnTo>
                    <a:pt x="12145" y="13527"/>
                  </a:lnTo>
                  <a:lnTo>
                    <a:pt x="12029" y="13817"/>
                  </a:lnTo>
                  <a:lnTo>
                    <a:pt x="11710" y="14107"/>
                  </a:lnTo>
                  <a:lnTo>
                    <a:pt x="10957" y="15298"/>
                  </a:lnTo>
                  <a:lnTo>
                    <a:pt x="12029" y="15472"/>
                  </a:lnTo>
                  <a:lnTo>
                    <a:pt x="12029" y="16836"/>
                  </a:lnTo>
                  <a:lnTo>
                    <a:pt x="12464" y="16952"/>
                  </a:lnTo>
                  <a:lnTo>
                    <a:pt x="13217" y="18636"/>
                  </a:lnTo>
                  <a:lnTo>
                    <a:pt x="13217" y="18926"/>
                  </a:lnTo>
                  <a:lnTo>
                    <a:pt x="12928" y="19216"/>
                  </a:lnTo>
                  <a:lnTo>
                    <a:pt x="12609" y="18926"/>
                  </a:lnTo>
                  <a:lnTo>
                    <a:pt x="12145" y="19216"/>
                  </a:lnTo>
                  <a:lnTo>
                    <a:pt x="11710" y="19216"/>
                  </a:lnTo>
                  <a:lnTo>
                    <a:pt x="10493" y="19216"/>
                  </a:lnTo>
                  <a:lnTo>
                    <a:pt x="10493" y="19390"/>
                  </a:lnTo>
                  <a:lnTo>
                    <a:pt x="10058" y="19390"/>
                  </a:lnTo>
                  <a:lnTo>
                    <a:pt x="10058" y="19681"/>
                  </a:lnTo>
                  <a:lnTo>
                    <a:pt x="9768" y="19971"/>
                  </a:lnTo>
                  <a:lnTo>
                    <a:pt x="8551" y="19390"/>
                  </a:lnTo>
                  <a:lnTo>
                    <a:pt x="8261" y="18636"/>
                  </a:lnTo>
                  <a:lnTo>
                    <a:pt x="8116" y="18200"/>
                  </a:lnTo>
                  <a:lnTo>
                    <a:pt x="7507" y="18200"/>
                  </a:lnTo>
                  <a:lnTo>
                    <a:pt x="7362" y="17417"/>
                  </a:lnTo>
                  <a:lnTo>
                    <a:pt x="6928" y="17271"/>
                  </a:lnTo>
                  <a:lnTo>
                    <a:pt x="6290" y="17417"/>
                  </a:lnTo>
                  <a:lnTo>
                    <a:pt x="4957" y="17736"/>
                  </a:lnTo>
                  <a:lnTo>
                    <a:pt x="4957" y="18026"/>
                  </a:lnTo>
                  <a:lnTo>
                    <a:pt x="4348" y="17736"/>
                  </a:lnTo>
                  <a:lnTo>
                    <a:pt x="3913" y="17417"/>
                  </a:lnTo>
                  <a:lnTo>
                    <a:pt x="3014" y="17736"/>
                  </a:lnTo>
                  <a:lnTo>
                    <a:pt x="1942" y="17736"/>
                  </a:lnTo>
                  <a:lnTo>
                    <a:pt x="1188" y="18026"/>
                  </a:lnTo>
                  <a:lnTo>
                    <a:pt x="1188" y="17271"/>
                  </a:lnTo>
                  <a:lnTo>
                    <a:pt x="1507" y="16226"/>
                  </a:lnTo>
                  <a:lnTo>
                    <a:pt x="1942" y="16226"/>
                  </a:lnTo>
                  <a:lnTo>
                    <a:pt x="2551" y="15762"/>
                  </a:lnTo>
                  <a:lnTo>
                    <a:pt x="3014" y="15762"/>
                  </a:lnTo>
                  <a:lnTo>
                    <a:pt x="3014" y="15472"/>
                  </a:lnTo>
                  <a:lnTo>
                    <a:pt x="3159" y="15472"/>
                  </a:lnTo>
                  <a:lnTo>
                    <a:pt x="3159" y="14862"/>
                  </a:lnTo>
                  <a:lnTo>
                    <a:pt x="2725" y="14862"/>
                  </a:lnTo>
                  <a:lnTo>
                    <a:pt x="2551" y="13817"/>
                  </a:lnTo>
                  <a:lnTo>
                    <a:pt x="1797" y="13062"/>
                  </a:lnTo>
                  <a:lnTo>
                    <a:pt x="1072" y="12917"/>
                  </a:lnTo>
                  <a:lnTo>
                    <a:pt x="0" y="11437"/>
                  </a:lnTo>
                  <a:lnTo>
                    <a:pt x="1797" y="11872"/>
                  </a:lnTo>
                  <a:lnTo>
                    <a:pt x="2725" y="11872"/>
                  </a:lnTo>
                  <a:lnTo>
                    <a:pt x="3449" y="11872"/>
                  </a:lnTo>
                  <a:lnTo>
                    <a:pt x="3913" y="11727"/>
                  </a:lnTo>
                  <a:lnTo>
                    <a:pt x="5101" y="11437"/>
                  </a:lnTo>
                  <a:lnTo>
                    <a:pt x="6638" y="10972"/>
                  </a:lnTo>
                  <a:lnTo>
                    <a:pt x="6638" y="9463"/>
                  </a:lnTo>
                  <a:lnTo>
                    <a:pt x="6928" y="9173"/>
                  </a:lnTo>
                  <a:lnTo>
                    <a:pt x="7043" y="8999"/>
                  </a:lnTo>
                  <a:lnTo>
                    <a:pt x="7362" y="8999"/>
                  </a:lnTo>
                  <a:lnTo>
                    <a:pt x="8116" y="8999"/>
                  </a:lnTo>
                  <a:lnTo>
                    <a:pt x="8261" y="8563"/>
                  </a:lnTo>
                  <a:lnTo>
                    <a:pt x="8551" y="8244"/>
                  </a:lnTo>
                  <a:lnTo>
                    <a:pt x="9014" y="8563"/>
                  </a:lnTo>
                  <a:lnTo>
                    <a:pt x="9304" y="8563"/>
                  </a:lnTo>
                  <a:lnTo>
                    <a:pt x="9768" y="8708"/>
                  </a:lnTo>
                  <a:lnTo>
                    <a:pt x="10203" y="8244"/>
                  </a:lnTo>
                  <a:lnTo>
                    <a:pt x="10058" y="7518"/>
                  </a:lnTo>
                  <a:lnTo>
                    <a:pt x="10203" y="7054"/>
                  </a:lnTo>
                  <a:lnTo>
                    <a:pt x="10203" y="6299"/>
                  </a:lnTo>
                  <a:lnTo>
                    <a:pt x="10957" y="5864"/>
                  </a:lnTo>
                  <a:lnTo>
                    <a:pt x="10812" y="5399"/>
                  </a:lnTo>
                  <a:lnTo>
                    <a:pt x="10493" y="4790"/>
                  </a:lnTo>
                  <a:lnTo>
                    <a:pt x="10957" y="4790"/>
                  </a:lnTo>
                  <a:lnTo>
                    <a:pt x="12029" y="4790"/>
                  </a:lnTo>
                  <a:lnTo>
                    <a:pt x="11710" y="4035"/>
                  </a:lnTo>
                  <a:lnTo>
                    <a:pt x="12029" y="3599"/>
                  </a:lnTo>
                  <a:lnTo>
                    <a:pt x="12145" y="2700"/>
                  </a:lnTo>
                  <a:lnTo>
                    <a:pt x="12029" y="1480"/>
                  </a:lnTo>
                  <a:lnTo>
                    <a:pt x="12145" y="900"/>
                  </a:lnTo>
                  <a:lnTo>
                    <a:pt x="12928" y="464"/>
                  </a:lnTo>
                  <a:lnTo>
                    <a:pt x="13681" y="290"/>
                  </a:lnTo>
                  <a:lnTo>
                    <a:pt x="15594" y="29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Freeform 130">
              <a:extLst>
                <a:ext uri="{FF2B5EF4-FFF2-40B4-BE49-F238E27FC236}">
                  <a16:creationId xmlns:a16="http://schemas.microsoft.com/office/drawing/2014/main" id="{4463D3B1-25B5-36B2-AD6B-31B3B9191E6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084408" y="3926613"/>
              <a:ext cx="152426" cy="216412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0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0 h 20000"/>
                <a:gd name="T58" fmla="*/ 2147483647 w 20000"/>
                <a:gd name="T59" fmla="*/ 0 h 20000"/>
                <a:gd name="T60" fmla="*/ 2147483647 w 20000"/>
                <a:gd name="T61" fmla="*/ 2147483647 h 20000"/>
                <a:gd name="T62" fmla="*/ 2147483647 w 20000"/>
                <a:gd name="T63" fmla="*/ 0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2147483647 w 20000"/>
                <a:gd name="T109" fmla="*/ 2147483647 h 200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0000"/>
                <a:gd name="T166" fmla="*/ 0 h 20000"/>
                <a:gd name="T167" fmla="*/ 20000 w 20000"/>
                <a:gd name="T168" fmla="*/ 20000 h 200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0000" h="20000">
                  <a:moveTo>
                    <a:pt x="19904" y="19932"/>
                  </a:moveTo>
                  <a:lnTo>
                    <a:pt x="19327" y="18915"/>
                  </a:lnTo>
                  <a:lnTo>
                    <a:pt x="17885" y="18169"/>
                  </a:lnTo>
                  <a:lnTo>
                    <a:pt x="16923" y="17492"/>
                  </a:lnTo>
                  <a:lnTo>
                    <a:pt x="15385" y="16475"/>
                  </a:lnTo>
                  <a:lnTo>
                    <a:pt x="14423" y="16068"/>
                  </a:lnTo>
                  <a:lnTo>
                    <a:pt x="13942" y="14712"/>
                  </a:lnTo>
                  <a:lnTo>
                    <a:pt x="12981" y="15390"/>
                  </a:lnTo>
                  <a:lnTo>
                    <a:pt x="14423" y="17492"/>
                  </a:lnTo>
                  <a:lnTo>
                    <a:pt x="13942" y="17492"/>
                  </a:lnTo>
                  <a:lnTo>
                    <a:pt x="12019" y="16068"/>
                  </a:lnTo>
                  <a:lnTo>
                    <a:pt x="8942" y="15390"/>
                  </a:lnTo>
                  <a:lnTo>
                    <a:pt x="7885" y="16068"/>
                  </a:lnTo>
                  <a:lnTo>
                    <a:pt x="7500" y="16068"/>
                  </a:lnTo>
                  <a:lnTo>
                    <a:pt x="6442" y="15390"/>
                  </a:lnTo>
                  <a:lnTo>
                    <a:pt x="5000" y="14712"/>
                  </a:lnTo>
                  <a:lnTo>
                    <a:pt x="5481" y="13627"/>
                  </a:lnTo>
                  <a:lnTo>
                    <a:pt x="5481" y="12610"/>
                  </a:lnTo>
                  <a:lnTo>
                    <a:pt x="5000" y="12610"/>
                  </a:lnTo>
                  <a:lnTo>
                    <a:pt x="3942" y="13627"/>
                  </a:lnTo>
                  <a:lnTo>
                    <a:pt x="3558" y="13288"/>
                  </a:lnTo>
                  <a:lnTo>
                    <a:pt x="1538" y="9831"/>
                  </a:lnTo>
                  <a:lnTo>
                    <a:pt x="0" y="7322"/>
                  </a:lnTo>
                  <a:lnTo>
                    <a:pt x="1538" y="8068"/>
                  </a:lnTo>
                  <a:lnTo>
                    <a:pt x="2500" y="8746"/>
                  </a:lnTo>
                  <a:lnTo>
                    <a:pt x="3558" y="8068"/>
                  </a:lnTo>
                  <a:lnTo>
                    <a:pt x="2500" y="5966"/>
                  </a:lnTo>
                  <a:lnTo>
                    <a:pt x="2500" y="3458"/>
                  </a:lnTo>
                  <a:lnTo>
                    <a:pt x="3558" y="0"/>
                  </a:lnTo>
                  <a:lnTo>
                    <a:pt x="5000" y="0"/>
                  </a:lnTo>
                  <a:lnTo>
                    <a:pt x="7885" y="678"/>
                  </a:lnTo>
                  <a:lnTo>
                    <a:pt x="8942" y="0"/>
                  </a:lnTo>
                  <a:lnTo>
                    <a:pt x="9423" y="678"/>
                  </a:lnTo>
                  <a:lnTo>
                    <a:pt x="9423" y="1763"/>
                  </a:lnTo>
                  <a:lnTo>
                    <a:pt x="9423" y="3458"/>
                  </a:lnTo>
                  <a:lnTo>
                    <a:pt x="11442" y="4542"/>
                  </a:lnTo>
                  <a:lnTo>
                    <a:pt x="11442" y="5966"/>
                  </a:lnTo>
                  <a:lnTo>
                    <a:pt x="10481" y="8068"/>
                  </a:lnTo>
                  <a:lnTo>
                    <a:pt x="7885" y="8746"/>
                  </a:lnTo>
                  <a:lnTo>
                    <a:pt x="7500" y="10102"/>
                  </a:lnTo>
                  <a:lnTo>
                    <a:pt x="8942" y="11932"/>
                  </a:lnTo>
                  <a:lnTo>
                    <a:pt x="8942" y="12610"/>
                  </a:lnTo>
                  <a:lnTo>
                    <a:pt x="8942" y="13627"/>
                  </a:lnTo>
                  <a:lnTo>
                    <a:pt x="11442" y="14712"/>
                  </a:lnTo>
                  <a:lnTo>
                    <a:pt x="12019" y="14373"/>
                  </a:lnTo>
                  <a:lnTo>
                    <a:pt x="12019" y="13627"/>
                  </a:lnTo>
                  <a:lnTo>
                    <a:pt x="14423" y="13627"/>
                  </a:lnTo>
                  <a:lnTo>
                    <a:pt x="15385" y="15390"/>
                  </a:lnTo>
                  <a:lnTo>
                    <a:pt x="15962" y="15390"/>
                  </a:lnTo>
                  <a:lnTo>
                    <a:pt x="15962" y="14712"/>
                  </a:lnTo>
                  <a:lnTo>
                    <a:pt x="19327" y="15390"/>
                  </a:lnTo>
                  <a:lnTo>
                    <a:pt x="17885" y="16068"/>
                  </a:lnTo>
                  <a:lnTo>
                    <a:pt x="18365" y="17153"/>
                  </a:lnTo>
                  <a:lnTo>
                    <a:pt x="19904" y="17492"/>
                  </a:lnTo>
                  <a:lnTo>
                    <a:pt x="19904" y="19932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Freeform 131">
              <a:extLst>
                <a:ext uri="{FF2B5EF4-FFF2-40B4-BE49-F238E27FC236}">
                  <a16:creationId xmlns:a16="http://schemas.microsoft.com/office/drawing/2014/main" id="{5AD540D8-CF0B-10CC-8BFE-983489D765F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181559" y="4234585"/>
              <a:ext cx="150752" cy="148159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0 w 20000"/>
                <a:gd name="T35" fmla="*/ 2147483647 h 20000"/>
                <a:gd name="T36" fmla="*/ 0 w 20000"/>
                <a:gd name="T37" fmla="*/ 2147483647 h 20000"/>
                <a:gd name="T38" fmla="*/ 0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0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0000"/>
                <a:gd name="T145" fmla="*/ 0 h 20000"/>
                <a:gd name="T146" fmla="*/ 20000 w 20000"/>
                <a:gd name="T147" fmla="*/ 20000 h 2000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0000" h="20000">
                  <a:moveTo>
                    <a:pt x="14877" y="19901"/>
                  </a:moveTo>
                  <a:lnTo>
                    <a:pt x="13695" y="18916"/>
                  </a:lnTo>
                  <a:lnTo>
                    <a:pt x="13695" y="18325"/>
                  </a:lnTo>
                  <a:lnTo>
                    <a:pt x="13695" y="17340"/>
                  </a:lnTo>
                  <a:lnTo>
                    <a:pt x="13300" y="18325"/>
                  </a:lnTo>
                  <a:lnTo>
                    <a:pt x="9655" y="17340"/>
                  </a:lnTo>
                  <a:lnTo>
                    <a:pt x="8177" y="13300"/>
                  </a:lnTo>
                  <a:lnTo>
                    <a:pt x="9163" y="11724"/>
                  </a:lnTo>
                  <a:lnTo>
                    <a:pt x="8177" y="10246"/>
                  </a:lnTo>
                  <a:lnTo>
                    <a:pt x="5616" y="9163"/>
                  </a:lnTo>
                  <a:lnTo>
                    <a:pt x="6601" y="11724"/>
                  </a:lnTo>
                  <a:lnTo>
                    <a:pt x="5025" y="10640"/>
                  </a:lnTo>
                  <a:lnTo>
                    <a:pt x="4039" y="10246"/>
                  </a:lnTo>
                  <a:lnTo>
                    <a:pt x="4039" y="10640"/>
                  </a:lnTo>
                  <a:lnTo>
                    <a:pt x="3054" y="10640"/>
                  </a:lnTo>
                  <a:lnTo>
                    <a:pt x="2562" y="9163"/>
                  </a:lnTo>
                  <a:lnTo>
                    <a:pt x="985" y="10640"/>
                  </a:lnTo>
                  <a:lnTo>
                    <a:pt x="0" y="13300"/>
                  </a:lnTo>
                  <a:lnTo>
                    <a:pt x="0" y="11724"/>
                  </a:lnTo>
                  <a:lnTo>
                    <a:pt x="0" y="8177"/>
                  </a:lnTo>
                  <a:lnTo>
                    <a:pt x="3054" y="7586"/>
                  </a:lnTo>
                  <a:lnTo>
                    <a:pt x="4039" y="5616"/>
                  </a:lnTo>
                  <a:lnTo>
                    <a:pt x="6601" y="5025"/>
                  </a:lnTo>
                  <a:lnTo>
                    <a:pt x="7192" y="6601"/>
                  </a:lnTo>
                  <a:lnTo>
                    <a:pt x="6601" y="7586"/>
                  </a:lnTo>
                  <a:lnTo>
                    <a:pt x="6601" y="8177"/>
                  </a:lnTo>
                  <a:lnTo>
                    <a:pt x="9163" y="6601"/>
                  </a:lnTo>
                  <a:lnTo>
                    <a:pt x="9655" y="5025"/>
                  </a:lnTo>
                  <a:lnTo>
                    <a:pt x="11724" y="5616"/>
                  </a:lnTo>
                  <a:lnTo>
                    <a:pt x="11724" y="3547"/>
                  </a:lnTo>
                  <a:lnTo>
                    <a:pt x="12217" y="4039"/>
                  </a:lnTo>
                  <a:lnTo>
                    <a:pt x="13300" y="3547"/>
                  </a:lnTo>
                  <a:lnTo>
                    <a:pt x="14877" y="3547"/>
                  </a:lnTo>
                  <a:lnTo>
                    <a:pt x="13695" y="0"/>
                  </a:lnTo>
                  <a:lnTo>
                    <a:pt x="16355" y="1576"/>
                  </a:lnTo>
                  <a:lnTo>
                    <a:pt x="17833" y="2562"/>
                  </a:lnTo>
                  <a:lnTo>
                    <a:pt x="17833" y="5025"/>
                  </a:lnTo>
                  <a:lnTo>
                    <a:pt x="17340" y="5616"/>
                  </a:lnTo>
                  <a:lnTo>
                    <a:pt x="18916" y="5616"/>
                  </a:lnTo>
                  <a:lnTo>
                    <a:pt x="18916" y="9163"/>
                  </a:lnTo>
                  <a:lnTo>
                    <a:pt x="19901" y="11724"/>
                  </a:lnTo>
                  <a:lnTo>
                    <a:pt x="17833" y="12217"/>
                  </a:lnTo>
                  <a:lnTo>
                    <a:pt x="18916" y="15862"/>
                  </a:lnTo>
                  <a:lnTo>
                    <a:pt x="17833" y="15862"/>
                  </a:lnTo>
                  <a:lnTo>
                    <a:pt x="16355" y="11724"/>
                  </a:lnTo>
                  <a:lnTo>
                    <a:pt x="13695" y="14286"/>
                  </a:lnTo>
                  <a:lnTo>
                    <a:pt x="15862" y="16256"/>
                  </a:lnTo>
                  <a:lnTo>
                    <a:pt x="14877" y="19901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Freeform 132">
              <a:extLst>
                <a:ext uri="{FF2B5EF4-FFF2-40B4-BE49-F238E27FC236}">
                  <a16:creationId xmlns:a16="http://schemas.microsoft.com/office/drawing/2014/main" id="{7080B46D-33A0-DBB8-467A-3713386AE7D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173184" y="4161338"/>
              <a:ext cx="33500" cy="54935"/>
            </a:xfrm>
            <a:custGeom>
              <a:avLst/>
              <a:gdLst>
                <a:gd name="T0" fmla="*/ 0 w 20000"/>
                <a:gd name="T1" fmla="*/ 2147483647 h 20000"/>
                <a:gd name="T2" fmla="*/ 0 w 20000"/>
                <a:gd name="T3" fmla="*/ 2147483647 h 20000"/>
                <a:gd name="T4" fmla="*/ 0 w 20000"/>
                <a:gd name="T5" fmla="*/ 0 h 20000"/>
                <a:gd name="T6" fmla="*/ 2147483647 w 20000"/>
                <a:gd name="T7" fmla="*/ 0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0 w 20000"/>
                <a:gd name="T19" fmla="*/ 2147483647 h 200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000"/>
                <a:gd name="T31" fmla="*/ 0 h 20000"/>
                <a:gd name="T32" fmla="*/ 20000 w 20000"/>
                <a:gd name="T33" fmla="*/ 20000 h 200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000" h="20000">
                  <a:moveTo>
                    <a:pt x="0" y="19730"/>
                  </a:moveTo>
                  <a:lnTo>
                    <a:pt x="0" y="7027"/>
                  </a:lnTo>
                  <a:lnTo>
                    <a:pt x="0" y="0"/>
                  </a:lnTo>
                  <a:lnTo>
                    <a:pt x="6667" y="0"/>
                  </a:lnTo>
                  <a:lnTo>
                    <a:pt x="10833" y="4324"/>
                  </a:lnTo>
                  <a:lnTo>
                    <a:pt x="12917" y="1081"/>
                  </a:lnTo>
                  <a:lnTo>
                    <a:pt x="19583" y="4324"/>
                  </a:lnTo>
                  <a:lnTo>
                    <a:pt x="19583" y="8378"/>
                  </a:lnTo>
                  <a:lnTo>
                    <a:pt x="17083" y="11081"/>
                  </a:lnTo>
                  <a:lnTo>
                    <a:pt x="0" y="1973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Freeform 133">
              <a:extLst>
                <a:ext uri="{FF2B5EF4-FFF2-40B4-BE49-F238E27FC236}">
                  <a16:creationId xmlns:a16="http://schemas.microsoft.com/office/drawing/2014/main" id="{CF9CC4BE-785D-858F-44BC-62219347648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017407" y="4172990"/>
              <a:ext cx="80401" cy="103212"/>
            </a:xfrm>
            <a:custGeom>
              <a:avLst/>
              <a:gdLst>
                <a:gd name="T0" fmla="*/ 0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0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0 w 20000"/>
                <a:gd name="T35" fmla="*/ 2147483647 h 200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0000"/>
                <a:gd name="T55" fmla="*/ 0 h 20000"/>
                <a:gd name="T56" fmla="*/ 20000 w 20000"/>
                <a:gd name="T57" fmla="*/ 20000 h 2000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0000" h="20000">
                  <a:moveTo>
                    <a:pt x="0" y="19857"/>
                  </a:moveTo>
                  <a:lnTo>
                    <a:pt x="4909" y="16857"/>
                  </a:lnTo>
                  <a:lnTo>
                    <a:pt x="7636" y="15429"/>
                  </a:lnTo>
                  <a:lnTo>
                    <a:pt x="11273" y="11000"/>
                  </a:lnTo>
                  <a:lnTo>
                    <a:pt x="14182" y="8143"/>
                  </a:lnTo>
                  <a:lnTo>
                    <a:pt x="16909" y="7286"/>
                  </a:lnTo>
                  <a:lnTo>
                    <a:pt x="16909" y="3714"/>
                  </a:lnTo>
                  <a:lnTo>
                    <a:pt x="18727" y="0"/>
                  </a:lnTo>
                  <a:lnTo>
                    <a:pt x="18727" y="2286"/>
                  </a:lnTo>
                  <a:lnTo>
                    <a:pt x="18727" y="3714"/>
                  </a:lnTo>
                  <a:lnTo>
                    <a:pt x="19818" y="7286"/>
                  </a:lnTo>
                  <a:lnTo>
                    <a:pt x="16909" y="8143"/>
                  </a:lnTo>
                  <a:lnTo>
                    <a:pt x="16909" y="11000"/>
                  </a:lnTo>
                  <a:lnTo>
                    <a:pt x="14182" y="11714"/>
                  </a:lnTo>
                  <a:lnTo>
                    <a:pt x="11273" y="15429"/>
                  </a:lnTo>
                  <a:lnTo>
                    <a:pt x="7636" y="16857"/>
                  </a:lnTo>
                  <a:lnTo>
                    <a:pt x="3818" y="19000"/>
                  </a:lnTo>
                  <a:lnTo>
                    <a:pt x="0" y="19857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Freeform 134">
              <a:extLst>
                <a:ext uri="{FF2B5EF4-FFF2-40B4-BE49-F238E27FC236}">
                  <a16:creationId xmlns:a16="http://schemas.microsoft.com/office/drawing/2014/main" id="{48DC2E66-C012-6F73-C834-7DC250DD99B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245210" y="4134702"/>
              <a:ext cx="48575" cy="5993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0 w 20000"/>
                <a:gd name="T9" fmla="*/ 2147483647 h 20000"/>
                <a:gd name="T10" fmla="*/ 2147483647 w 20000"/>
                <a:gd name="T11" fmla="*/ 0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000"/>
                <a:gd name="T31" fmla="*/ 0 h 20000"/>
                <a:gd name="T32" fmla="*/ 20000 w 20000"/>
                <a:gd name="T33" fmla="*/ 20000 h 200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000" h="20000">
                  <a:moveTo>
                    <a:pt x="19710" y="19747"/>
                  </a:moveTo>
                  <a:lnTo>
                    <a:pt x="15072" y="17215"/>
                  </a:lnTo>
                  <a:lnTo>
                    <a:pt x="10725" y="10380"/>
                  </a:lnTo>
                  <a:lnTo>
                    <a:pt x="4638" y="9367"/>
                  </a:lnTo>
                  <a:lnTo>
                    <a:pt x="0" y="2532"/>
                  </a:lnTo>
                  <a:lnTo>
                    <a:pt x="11884" y="0"/>
                  </a:lnTo>
                  <a:lnTo>
                    <a:pt x="15072" y="2532"/>
                  </a:lnTo>
                  <a:lnTo>
                    <a:pt x="16522" y="5316"/>
                  </a:lnTo>
                  <a:lnTo>
                    <a:pt x="15072" y="9367"/>
                  </a:lnTo>
                  <a:lnTo>
                    <a:pt x="19710" y="19747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Freeform 135">
              <a:extLst>
                <a:ext uri="{FF2B5EF4-FFF2-40B4-BE49-F238E27FC236}">
                  <a16:creationId xmlns:a16="http://schemas.microsoft.com/office/drawing/2014/main" id="{E91A562A-181B-079F-4CD1-AA8EBABBD44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189934" y="4192967"/>
              <a:ext cx="35176" cy="68254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0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0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000"/>
                <a:gd name="T37" fmla="*/ 0 h 20000"/>
                <a:gd name="T38" fmla="*/ 20000 w 20000"/>
                <a:gd name="T39" fmla="*/ 20000 h 200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000" h="20000">
                  <a:moveTo>
                    <a:pt x="12917" y="19787"/>
                  </a:moveTo>
                  <a:lnTo>
                    <a:pt x="6667" y="15532"/>
                  </a:lnTo>
                  <a:lnTo>
                    <a:pt x="2500" y="15532"/>
                  </a:lnTo>
                  <a:lnTo>
                    <a:pt x="0" y="10851"/>
                  </a:lnTo>
                  <a:lnTo>
                    <a:pt x="6667" y="8723"/>
                  </a:lnTo>
                  <a:lnTo>
                    <a:pt x="12917" y="851"/>
                  </a:lnTo>
                  <a:lnTo>
                    <a:pt x="17083" y="0"/>
                  </a:lnTo>
                  <a:lnTo>
                    <a:pt x="19583" y="851"/>
                  </a:lnTo>
                  <a:lnTo>
                    <a:pt x="17083" y="6596"/>
                  </a:lnTo>
                  <a:lnTo>
                    <a:pt x="12917" y="14255"/>
                  </a:lnTo>
                  <a:lnTo>
                    <a:pt x="17083" y="19787"/>
                  </a:lnTo>
                  <a:lnTo>
                    <a:pt x="12917" y="19787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Freeform 136">
              <a:extLst>
                <a:ext uri="{FF2B5EF4-FFF2-40B4-BE49-F238E27FC236}">
                  <a16:creationId xmlns:a16="http://schemas.microsoft.com/office/drawing/2014/main" id="{283AC27E-03FA-DC55-0586-CB9BD42A3F1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250235" y="4172990"/>
              <a:ext cx="31826" cy="49941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0 w 20000"/>
                <a:gd name="T7" fmla="*/ 0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000"/>
                <a:gd name="T28" fmla="*/ 0 h 20000"/>
                <a:gd name="T29" fmla="*/ 20000 w 20000"/>
                <a:gd name="T30" fmla="*/ 20000 h 20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000" h="20000">
                  <a:moveTo>
                    <a:pt x="14419" y="19706"/>
                  </a:moveTo>
                  <a:lnTo>
                    <a:pt x="6977" y="7647"/>
                  </a:lnTo>
                  <a:lnTo>
                    <a:pt x="2791" y="7647"/>
                  </a:lnTo>
                  <a:lnTo>
                    <a:pt x="0" y="0"/>
                  </a:lnTo>
                  <a:lnTo>
                    <a:pt x="2791" y="2941"/>
                  </a:lnTo>
                  <a:lnTo>
                    <a:pt x="12093" y="2941"/>
                  </a:lnTo>
                  <a:lnTo>
                    <a:pt x="12093" y="7647"/>
                  </a:lnTo>
                  <a:lnTo>
                    <a:pt x="19535" y="16765"/>
                  </a:lnTo>
                  <a:lnTo>
                    <a:pt x="14419" y="19706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Freeform 137">
              <a:extLst>
                <a:ext uri="{FF2B5EF4-FFF2-40B4-BE49-F238E27FC236}">
                  <a16:creationId xmlns:a16="http://schemas.microsoft.com/office/drawing/2014/main" id="{B28681B7-CE30-7567-3C8C-8FAE8A60517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218410" y="4184644"/>
              <a:ext cx="18425" cy="54935"/>
            </a:xfrm>
            <a:custGeom>
              <a:avLst/>
              <a:gdLst>
                <a:gd name="T0" fmla="*/ 81 w 20000"/>
                <a:gd name="T1" fmla="*/ 2147483647 h 20000"/>
                <a:gd name="T2" fmla="*/ 0 w 20000"/>
                <a:gd name="T3" fmla="*/ 2147483647 h 20000"/>
                <a:gd name="T4" fmla="*/ 203 w 20000"/>
                <a:gd name="T5" fmla="*/ 2147483647 h 20000"/>
                <a:gd name="T6" fmla="*/ 286 w 20000"/>
                <a:gd name="T7" fmla="*/ 0 h 20000"/>
                <a:gd name="T8" fmla="*/ 286 w 20000"/>
                <a:gd name="T9" fmla="*/ 2147483647 h 20000"/>
                <a:gd name="T10" fmla="*/ 203 w 20000"/>
                <a:gd name="T11" fmla="*/ 2147483647 h 20000"/>
                <a:gd name="T12" fmla="*/ 81 w 20000"/>
                <a:gd name="T13" fmla="*/ 2147483647 h 2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000"/>
                <a:gd name="T22" fmla="*/ 0 h 20000"/>
                <a:gd name="T23" fmla="*/ 20000 w 20000"/>
                <a:gd name="T24" fmla="*/ 20000 h 2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000" h="20000">
                  <a:moveTo>
                    <a:pt x="5455" y="19744"/>
                  </a:moveTo>
                  <a:lnTo>
                    <a:pt x="0" y="19744"/>
                  </a:lnTo>
                  <a:lnTo>
                    <a:pt x="13636" y="9231"/>
                  </a:lnTo>
                  <a:lnTo>
                    <a:pt x="19091" y="0"/>
                  </a:lnTo>
                  <a:lnTo>
                    <a:pt x="19091" y="10513"/>
                  </a:lnTo>
                  <a:lnTo>
                    <a:pt x="13636" y="13077"/>
                  </a:lnTo>
                  <a:lnTo>
                    <a:pt x="5455" y="19744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Freeform 138">
              <a:extLst>
                <a:ext uri="{FF2B5EF4-FFF2-40B4-BE49-F238E27FC236}">
                  <a16:creationId xmlns:a16="http://schemas.microsoft.com/office/drawing/2014/main" id="{E6F10DA4-7120-3B75-AABD-EA252AE2296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236834" y="4222932"/>
              <a:ext cx="26800" cy="19977"/>
            </a:xfrm>
            <a:custGeom>
              <a:avLst/>
              <a:gdLst>
                <a:gd name="T0" fmla="*/ 152105993 w 20000"/>
                <a:gd name="T1" fmla="*/ 50980 h 20000"/>
                <a:gd name="T2" fmla="*/ 0 w 20000"/>
                <a:gd name="T3" fmla="*/ 31375 h 20000"/>
                <a:gd name="T4" fmla="*/ 58506615 w 20000"/>
                <a:gd name="T5" fmla="*/ 19603 h 20000"/>
                <a:gd name="T6" fmla="*/ 152105993 w 20000"/>
                <a:gd name="T7" fmla="*/ 0 h 20000"/>
                <a:gd name="T8" fmla="*/ 210613320 w 20000"/>
                <a:gd name="T9" fmla="*/ 19603 h 20000"/>
                <a:gd name="T10" fmla="*/ 152105993 w 20000"/>
                <a:gd name="T11" fmla="*/ 50980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4054" y="19259"/>
                  </a:moveTo>
                  <a:lnTo>
                    <a:pt x="0" y="11852"/>
                  </a:lnTo>
                  <a:lnTo>
                    <a:pt x="5405" y="7407"/>
                  </a:lnTo>
                  <a:lnTo>
                    <a:pt x="14054" y="0"/>
                  </a:lnTo>
                  <a:lnTo>
                    <a:pt x="19459" y="7407"/>
                  </a:lnTo>
                  <a:lnTo>
                    <a:pt x="14054" y="19259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Freeform 139">
              <a:extLst>
                <a:ext uri="{FF2B5EF4-FFF2-40B4-BE49-F238E27FC236}">
                  <a16:creationId xmlns:a16="http://schemas.microsoft.com/office/drawing/2014/main" id="{31E7C754-6350-8B5B-C926-5D2FE3857E4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313925" y="3453836"/>
              <a:ext cx="691783" cy="569330"/>
            </a:xfrm>
            <a:custGeom>
              <a:avLst/>
              <a:gdLst>
                <a:gd name="T0" fmla="*/ 2147483647 w 968"/>
                <a:gd name="T1" fmla="*/ 2147483647 h 797"/>
                <a:gd name="T2" fmla="*/ 2147483647 w 968"/>
                <a:gd name="T3" fmla="*/ 2147483647 h 797"/>
                <a:gd name="T4" fmla="*/ 2147483647 w 968"/>
                <a:gd name="T5" fmla="*/ 2147483647 h 797"/>
                <a:gd name="T6" fmla="*/ 2147483647 w 968"/>
                <a:gd name="T7" fmla="*/ 2147483647 h 797"/>
                <a:gd name="T8" fmla="*/ 2147483647 w 968"/>
                <a:gd name="T9" fmla="*/ 2147483647 h 797"/>
                <a:gd name="T10" fmla="*/ 2147483647 w 968"/>
                <a:gd name="T11" fmla="*/ 2147483647 h 797"/>
                <a:gd name="T12" fmla="*/ 2147483647 w 968"/>
                <a:gd name="T13" fmla="*/ 2147483647 h 797"/>
                <a:gd name="T14" fmla="*/ 2147483647 w 968"/>
                <a:gd name="T15" fmla="*/ 2147483647 h 797"/>
                <a:gd name="T16" fmla="*/ 2147483647 w 968"/>
                <a:gd name="T17" fmla="*/ 2147483647 h 797"/>
                <a:gd name="T18" fmla="*/ 2147483647 w 968"/>
                <a:gd name="T19" fmla="*/ 2147483647 h 797"/>
                <a:gd name="T20" fmla="*/ 2147483647 w 968"/>
                <a:gd name="T21" fmla="*/ 2147483647 h 797"/>
                <a:gd name="T22" fmla="*/ 2147483647 w 968"/>
                <a:gd name="T23" fmla="*/ 2147483647 h 797"/>
                <a:gd name="T24" fmla="*/ 2147483647 w 968"/>
                <a:gd name="T25" fmla="*/ 2147483647 h 797"/>
                <a:gd name="T26" fmla="*/ 2147483647 w 968"/>
                <a:gd name="T27" fmla="*/ 2147483647 h 797"/>
                <a:gd name="T28" fmla="*/ 2147483647 w 968"/>
                <a:gd name="T29" fmla="*/ 2147483647 h 797"/>
                <a:gd name="T30" fmla="*/ 2147483647 w 968"/>
                <a:gd name="T31" fmla="*/ 2147483647 h 797"/>
                <a:gd name="T32" fmla="*/ 2147483647 w 968"/>
                <a:gd name="T33" fmla="*/ 2147483647 h 797"/>
                <a:gd name="T34" fmla="*/ 2147483647 w 968"/>
                <a:gd name="T35" fmla="*/ 2147483647 h 797"/>
                <a:gd name="T36" fmla="*/ 2147483647 w 968"/>
                <a:gd name="T37" fmla="*/ 2147483647 h 797"/>
                <a:gd name="T38" fmla="*/ 2147483647 w 968"/>
                <a:gd name="T39" fmla="*/ 2147483647 h 797"/>
                <a:gd name="T40" fmla="*/ 2147483647 w 968"/>
                <a:gd name="T41" fmla="*/ 2147483647 h 797"/>
                <a:gd name="T42" fmla="*/ 2147483647 w 968"/>
                <a:gd name="T43" fmla="*/ 2147483647 h 797"/>
                <a:gd name="T44" fmla="*/ 2147483647 w 968"/>
                <a:gd name="T45" fmla="*/ 2147483647 h 797"/>
                <a:gd name="T46" fmla="*/ 2147483647 w 968"/>
                <a:gd name="T47" fmla="*/ 2147483647 h 797"/>
                <a:gd name="T48" fmla="*/ 2147483647 w 968"/>
                <a:gd name="T49" fmla="*/ 2147483647 h 797"/>
                <a:gd name="T50" fmla="*/ 2147483647 w 968"/>
                <a:gd name="T51" fmla="*/ 2147483647 h 797"/>
                <a:gd name="T52" fmla="*/ 2147483647 w 968"/>
                <a:gd name="T53" fmla="*/ 2147483647 h 797"/>
                <a:gd name="T54" fmla="*/ 2147483647 w 968"/>
                <a:gd name="T55" fmla="*/ 2147483647 h 797"/>
                <a:gd name="T56" fmla="*/ 2147483647 w 968"/>
                <a:gd name="T57" fmla="*/ 2147483647 h 797"/>
                <a:gd name="T58" fmla="*/ 2147483647 w 968"/>
                <a:gd name="T59" fmla="*/ 2147483647 h 797"/>
                <a:gd name="T60" fmla="*/ 2147483647 w 968"/>
                <a:gd name="T61" fmla="*/ 2147483647 h 797"/>
                <a:gd name="T62" fmla="*/ 2147483647 w 968"/>
                <a:gd name="T63" fmla="*/ 2147483647 h 797"/>
                <a:gd name="T64" fmla="*/ 2147483647 w 968"/>
                <a:gd name="T65" fmla="*/ 2147483647 h 797"/>
                <a:gd name="T66" fmla="*/ 2147483647 w 968"/>
                <a:gd name="T67" fmla="*/ 2147483647 h 797"/>
                <a:gd name="T68" fmla="*/ 2147483647 w 968"/>
                <a:gd name="T69" fmla="*/ 2147483647 h 797"/>
                <a:gd name="T70" fmla="*/ 2147483647 w 968"/>
                <a:gd name="T71" fmla="*/ 2147483647 h 797"/>
                <a:gd name="T72" fmla="*/ 0 w 968"/>
                <a:gd name="T73" fmla="*/ 2147483647 h 797"/>
                <a:gd name="T74" fmla="*/ 2147483647 w 968"/>
                <a:gd name="T75" fmla="*/ 2147483647 h 79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68"/>
                <a:gd name="T115" fmla="*/ 0 h 797"/>
                <a:gd name="T116" fmla="*/ 968 w 968"/>
                <a:gd name="T117" fmla="*/ 797 h 79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68" h="797">
                  <a:moveTo>
                    <a:pt x="10" y="148"/>
                  </a:moveTo>
                  <a:lnTo>
                    <a:pt x="68" y="153"/>
                  </a:lnTo>
                  <a:lnTo>
                    <a:pt x="106" y="121"/>
                  </a:lnTo>
                  <a:lnTo>
                    <a:pt x="111" y="121"/>
                  </a:lnTo>
                  <a:lnTo>
                    <a:pt x="132" y="110"/>
                  </a:lnTo>
                  <a:lnTo>
                    <a:pt x="138" y="94"/>
                  </a:lnTo>
                  <a:lnTo>
                    <a:pt x="148" y="84"/>
                  </a:lnTo>
                  <a:lnTo>
                    <a:pt x="106" y="42"/>
                  </a:lnTo>
                  <a:lnTo>
                    <a:pt x="106" y="37"/>
                  </a:lnTo>
                  <a:lnTo>
                    <a:pt x="164" y="21"/>
                  </a:lnTo>
                  <a:lnTo>
                    <a:pt x="201" y="0"/>
                  </a:lnTo>
                  <a:lnTo>
                    <a:pt x="244" y="10"/>
                  </a:lnTo>
                  <a:lnTo>
                    <a:pt x="334" y="63"/>
                  </a:lnTo>
                  <a:lnTo>
                    <a:pt x="370" y="80"/>
                  </a:lnTo>
                  <a:lnTo>
                    <a:pt x="376" y="84"/>
                  </a:lnTo>
                  <a:lnTo>
                    <a:pt x="402" y="94"/>
                  </a:lnTo>
                  <a:lnTo>
                    <a:pt x="402" y="132"/>
                  </a:lnTo>
                  <a:lnTo>
                    <a:pt x="455" y="153"/>
                  </a:lnTo>
                  <a:lnTo>
                    <a:pt x="540" y="153"/>
                  </a:lnTo>
                  <a:lnTo>
                    <a:pt x="576" y="163"/>
                  </a:lnTo>
                  <a:lnTo>
                    <a:pt x="582" y="180"/>
                  </a:lnTo>
                  <a:lnTo>
                    <a:pt x="608" y="180"/>
                  </a:lnTo>
                  <a:lnTo>
                    <a:pt x="620" y="206"/>
                  </a:lnTo>
                  <a:lnTo>
                    <a:pt x="635" y="216"/>
                  </a:lnTo>
                  <a:lnTo>
                    <a:pt x="635" y="232"/>
                  </a:lnTo>
                  <a:lnTo>
                    <a:pt x="651" y="232"/>
                  </a:lnTo>
                  <a:lnTo>
                    <a:pt x="651" y="242"/>
                  </a:lnTo>
                  <a:lnTo>
                    <a:pt x="666" y="258"/>
                  </a:lnTo>
                  <a:lnTo>
                    <a:pt x="688" y="263"/>
                  </a:lnTo>
                  <a:lnTo>
                    <a:pt x="693" y="290"/>
                  </a:lnTo>
                  <a:lnTo>
                    <a:pt x="693" y="301"/>
                  </a:lnTo>
                  <a:lnTo>
                    <a:pt x="688" y="301"/>
                  </a:lnTo>
                  <a:lnTo>
                    <a:pt x="693" y="316"/>
                  </a:lnTo>
                  <a:lnTo>
                    <a:pt x="704" y="332"/>
                  </a:lnTo>
                  <a:lnTo>
                    <a:pt x="720" y="353"/>
                  </a:lnTo>
                  <a:lnTo>
                    <a:pt x="735" y="376"/>
                  </a:lnTo>
                  <a:lnTo>
                    <a:pt x="745" y="376"/>
                  </a:lnTo>
                  <a:lnTo>
                    <a:pt x="756" y="386"/>
                  </a:lnTo>
                  <a:lnTo>
                    <a:pt x="762" y="401"/>
                  </a:lnTo>
                  <a:lnTo>
                    <a:pt x="778" y="421"/>
                  </a:lnTo>
                  <a:lnTo>
                    <a:pt x="800" y="443"/>
                  </a:lnTo>
                  <a:lnTo>
                    <a:pt x="804" y="463"/>
                  </a:lnTo>
                  <a:lnTo>
                    <a:pt x="941" y="486"/>
                  </a:lnTo>
                  <a:lnTo>
                    <a:pt x="952" y="480"/>
                  </a:lnTo>
                  <a:lnTo>
                    <a:pt x="968" y="507"/>
                  </a:lnTo>
                  <a:lnTo>
                    <a:pt x="952" y="596"/>
                  </a:lnTo>
                  <a:lnTo>
                    <a:pt x="815" y="649"/>
                  </a:lnTo>
                  <a:lnTo>
                    <a:pt x="666" y="686"/>
                  </a:lnTo>
                  <a:lnTo>
                    <a:pt x="592" y="787"/>
                  </a:lnTo>
                  <a:lnTo>
                    <a:pt x="566" y="797"/>
                  </a:lnTo>
                  <a:lnTo>
                    <a:pt x="566" y="759"/>
                  </a:lnTo>
                  <a:lnTo>
                    <a:pt x="482" y="717"/>
                  </a:lnTo>
                  <a:lnTo>
                    <a:pt x="444" y="729"/>
                  </a:lnTo>
                  <a:lnTo>
                    <a:pt x="428" y="729"/>
                  </a:lnTo>
                  <a:lnTo>
                    <a:pt x="424" y="729"/>
                  </a:lnTo>
                  <a:lnTo>
                    <a:pt x="424" y="759"/>
                  </a:lnTo>
                  <a:lnTo>
                    <a:pt x="397" y="776"/>
                  </a:lnTo>
                  <a:lnTo>
                    <a:pt x="370" y="729"/>
                  </a:lnTo>
                  <a:lnTo>
                    <a:pt x="344" y="701"/>
                  </a:lnTo>
                  <a:lnTo>
                    <a:pt x="302" y="633"/>
                  </a:lnTo>
                  <a:lnTo>
                    <a:pt x="276" y="591"/>
                  </a:lnTo>
                  <a:lnTo>
                    <a:pt x="244" y="581"/>
                  </a:lnTo>
                  <a:lnTo>
                    <a:pt x="217" y="538"/>
                  </a:lnTo>
                  <a:lnTo>
                    <a:pt x="217" y="507"/>
                  </a:lnTo>
                  <a:lnTo>
                    <a:pt x="217" y="486"/>
                  </a:lnTo>
                  <a:lnTo>
                    <a:pt x="175" y="411"/>
                  </a:lnTo>
                  <a:lnTo>
                    <a:pt x="138" y="396"/>
                  </a:lnTo>
                  <a:lnTo>
                    <a:pt x="122" y="369"/>
                  </a:lnTo>
                  <a:lnTo>
                    <a:pt x="132" y="359"/>
                  </a:lnTo>
                  <a:lnTo>
                    <a:pt x="96" y="316"/>
                  </a:lnTo>
                  <a:lnTo>
                    <a:pt x="63" y="258"/>
                  </a:lnTo>
                  <a:lnTo>
                    <a:pt x="38" y="216"/>
                  </a:lnTo>
                  <a:lnTo>
                    <a:pt x="21" y="206"/>
                  </a:lnTo>
                  <a:lnTo>
                    <a:pt x="0" y="206"/>
                  </a:lnTo>
                  <a:lnTo>
                    <a:pt x="10" y="173"/>
                  </a:lnTo>
                  <a:lnTo>
                    <a:pt x="10" y="148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Freeform 140">
              <a:extLst>
                <a:ext uri="{FF2B5EF4-FFF2-40B4-BE49-F238E27FC236}">
                  <a16:creationId xmlns:a16="http://schemas.microsoft.com/office/drawing/2014/main" id="{94FAFECC-08CD-869A-1B2F-35451CD38AF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797993" y="4234585"/>
              <a:ext cx="72025" cy="128182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0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0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000"/>
                <a:gd name="T49" fmla="*/ 0 h 20000"/>
                <a:gd name="T50" fmla="*/ 20000 w 20000"/>
                <a:gd name="T51" fmla="*/ 20000 h 2000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000" h="20000">
                  <a:moveTo>
                    <a:pt x="8283" y="19887"/>
                  </a:moveTo>
                  <a:lnTo>
                    <a:pt x="5253" y="16836"/>
                  </a:lnTo>
                  <a:lnTo>
                    <a:pt x="3232" y="12203"/>
                  </a:lnTo>
                  <a:lnTo>
                    <a:pt x="0" y="8701"/>
                  </a:lnTo>
                  <a:lnTo>
                    <a:pt x="2020" y="8701"/>
                  </a:lnTo>
                  <a:lnTo>
                    <a:pt x="3232" y="4633"/>
                  </a:lnTo>
                  <a:lnTo>
                    <a:pt x="2020" y="4068"/>
                  </a:lnTo>
                  <a:lnTo>
                    <a:pt x="3232" y="2938"/>
                  </a:lnTo>
                  <a:lnTo>
                    <a:pt x="5253" y="1130"/>
                  </a:lnTo>
                  <a:lnTo>
                    <a:pt x="3232" y="0"/>
                  </a:lnTo>
                  <a:lnTo>
                    <a:pt x="11515" y="2938"/>
                  </a:lnTo>
                  <a:lnTo>
                    <a:pt x="11515" y="4068"/>
                  </a:lnTo>
                  <a:lnTo>
                    <a:pt x="15758" y="6441"/>
                  </a:lnTo>
                  <a:lnTo>
                    <a:pt x="19798" y="11751"/>
                  </a:lnTo>
                  <a:lnTo>
                    <a:pt x="18586" y="16836"/>
                  </a:lnTo>
                  <a:lnTo>
                    <a:pt x="8283" y="19887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Freeform 142">
              <a:extLst>
                <a:ext uri="{FF2B5EF4-FFF2-40B4-BE49-F238E27FC236}">
                  <a16:creationId xmlns:a16="http://schemas.microsoft.com/office/drawing/2014/main" id="{697585A2-432E-5332-56CD-8C436F1D4F9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359124" y="3856696"/>
              <a:ext cx="269679" cy="514396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0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0000"/>
                <a:gd name="T154" fmla="*/ 0 h 20000"/>
                <a:gd name="T155" fmla="*/ 20000 w 20000"/>
                <a:gd name="T156" fmla="*/ 20000 h 2000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0000" h="20000">
                  <a:moveTo>
                    <a:pt x="5908" y="0"/>
                  </a:moveTo>
                  <a:lnTo>
                    <a:pt x="5908" y="455"/>
                  </a:lnTo>
                  <a:lnTo>
                    <a:pt x="6179" y="284"/>
                  </a:lnTo>
                  <a:lnTo>
                    <a:pt x="7317" y="739"/>
                  </a:lnTo>
                  <a:lnTo>
                    <a:pt x="6775" y="1165"/>
                  </a:lnTo>
                  <a:lnTo>
                    <a:pt x="7317" y="1449"/>
                  </a:lnTo>
                  <a:lnTo>
                    <a:pt x="8130" y="1165"/>
                  </a:lnTo>
                  <a:lnTo>
                    <a:pt x="8401" y="1619"/>
                  </a:lnTo>
                  <a:lnTo>
                    <a:pt x="8997" y="1903"/>
                  </a:lnTo>
                  <a:lnTo>
                    <a:pt x="8401" y="2784"/>
                  </a:lnTo>
                  <a:lnTo>
                    <a:pt x="8401" y="3807"/>
                  </a:lnTo>
                  <a:lnTo>
                    <a:pt x="8997" y="3949"/>
                  </a:lnTo>
                  <a:lnTo>
                    <a:pt x="9864" y="3523"/>
                  </a:lnTo>
                  <a:lnTo>
                    <a:pt x="10407" y="3523"/>
                  </a:lnTo>
                  <a:lnTo>
                    <a:pt x="11220" y="3068"/>
                  </a:lnTo>
                  <a:lnTo>
                    <a:pt x="12087" y="3523"/>
                  </a:lnTo>
                  <a:lnTo>
                    <a:pt x="12629" y="3352"/>
                  </a:lnTo>
                  <a:lnTo>
                    <a:pt x="13496" y="3352"/>
                  </a:lnTo>
                  <a:lnTo>
                    <a:pt x="14038" y="2784"/>
                  </a:lnTo>
                  <a:lnTo>
                    <a:pt x="15447" y="3068"/>
                  </a:lnTo>
                  <a:lnTo>
                    <a:pt x="16314" y="3523"/>
                  </a:lnTo>
                  <a:lnTo>
                    <a:pt x="17724" y="4545"/>
                  </a:lnTo>
                  <a:lnTo>
                    <a:pt x="17724" y="4688"/>
                  </a:lnTo>
                  <a:lnTo>
                    <a:pt x="17940" y="5284"/>
                  </a:lnTo>
                  <a:lnTo>
                    <a:pt x="18537" y="5852"/>
                  </a:lnTo>
                  <a:lnTo>
                    <a:pt x="19404" y="6165"/>
                  </a:lnTo>
                  <a:lnTo>
                    <a:pt x="19404" y="6449"/>
                  </a:lnTo>
                  <a:lnTo>
                    <a:pt x="19946" y="6619"/>
                  </a:lnTo>
                  <a:lnTo>
                    <a:pt x="19946" y="7017"/>
                  </a:lnTo>
                  <a:lnTo>
                    <a:pt x="19946" y="8068"/>
                  </a:lnTo>
                  <a:lnTo>
                    <a:pt x="19404" y="8523"/>
                  </a:lnTo>
                  <a:lnTo>
                    <a:pt x="19079" y="8523"/>
                  </a:lnTo>
                  <a:lnTo>
                    <a:pt x="17940" y="8352"/>
                  </a:lnTo>
                  <a:lnTo>
                    <a:pt x="17724" y="8523"/>
                  </a:lnTo>
                  <a:lnTo>
                    <a:pt x="15718" y="8352"/>
                  </a:lnTo>
                  <a:lnTo>
                    <a:pt x="14038" y="8523"/>
                  </a:lnTo>
                  <a:lnTo>
                    <a:pt x="14038" y="9517"/>
                  </a:lnTo>
                  <a:lnTo>
                    <a:pt x="12629" y="9972"/>
                  </a:lnTo>
                  <a:lnTo>
                    <a:pt x="13171" y="10739"/>
                  </a:lnTo>
                  <a:lnTo>
                    <a:pt x="14309" y="12017"/>
                  </a:lnTo>
                  <a:lnTo>
                    <a:pt x="13496" y="11591"/>
                  </a:lnTo>
                  <a:lnTo>
                    <a:pt x="11220" y="10852"/>
                  </a:lnTo>
                  <a:lnTo>
                    <a:pt x="8997" y="10739"/>
                  </a:lnTo>
                  <a:lnTo>
                    <a:pt x="9539" y="9688"/>
                  </a:lnTo>
                  <a:lnTo>
                    <a:pt x="7317" y="9972"/>
                  </a:lnTo>
                  <a:lnTo>
                    <a:pt x="7317" y="10852"/>
                  </a:lnTo>
                  <a:lnTo>
                    <a:pt x="7317" y="11591"/>
                  </a:lnTo>
                  <a:lnTo>
                    <a:pt x="6179" y="12614"/>
                  </a:lnTo>
                  <a:lnTo>
                    <a:pt x="5908" y="13807"/>
                  </a:lnTo>
                  <a:lnTo>
                    <a:pt x="5312" y="14233"/>
                  </a:lnTo>
                  <a:lnTo>
                    <a:pt x="5908" y="15710"/>
                  </a:lnTo>
                  <a:lnTo>
                    <a:pt x="7317" y="15398"/>
                  </a:lnTo>
                  <a:lnTo>
                    <a:pt x="7588" y="16307"/>
                  </a:lnTo>
                  <a:lnTo>
                    <a:pt x="8130" y="16307"/>
                  </a:lnTo>
                  <a:lnTo>
                    <a:pt x="8997" y="18210"/>
                  </a:lnTo>
                  <a:lnTo>
                    <a:pt x="10407" y="18523"/>
                  </a:lnTo>
                  <a:lnTo>
                    <a:pt x="11762" y="18523"/>
                  </a:lnTo>
                  <a:lnTo>
                    <a:pt x="12629" y="19375"/>
                  </a:lnTo>
                  <a:lnTo>
                    <a:pt x="12087" y="19375"/>
                  </a:lnTo>
                  <a:lnTo>
                    <a:pt x="11762" y="19688"/>
                  </a:lnTo>
                  <a:lnTo>
                    <a:pt x="11220" y="19375"/>
                  </a:lnTo>
                  <a:lnTo>
                    <a:pt x="10949" y="19972"/>
                  </a:lnTo>
                  <a:lnTo>
                    <a:pt x="9864" y="19972"/>
                  </a:lnTo>
                  <a:lnTo>
                    <a:pt x="10407" y="19375"/>
                  </a:lnTo>
                  <a:lnTo>
                    <a:pt x="8401" y="18807"/>
                  </a:lnTo>
                  <a:lnTo>
                    <a:pt x="8130" y="18920"/>
                  </a:lnTo>
                  <a:lnTo>
                    <a:pt x="7317" y="18210"/>
                  </a:lnTo>
                  <a:lnTo>
                    <a:pt x="6179" y="17756"/>
                  </a:lnTo>
                  <a:lnTo>
                    <a:pt x="5095" y="16875"/>
                  </a:lnTo>
                  <a:lnTo>
                    <a:pt x="4444" y="16307"/>
                  </a:lnTo>
                  <a:lnTo>
                    <a:pt x="3902" y="16591"/>
                  </a:lnTo>
                  <a:lnTo>
                    <a:pt x="3902" y="17017"/>
                  </a:lnTo>
                  <a:lnTo>
                    <a:pt x="3631" y="16875"/>
                  </a:lnTo>
                  <a:lnTo>
                    <a:pt x="3089" y="15852"/>
                  </a:lnTo>
                  <a:lnTo>
                    <a:pt x="3631" y="14972"/>
                  </a:lnTo>
                  <a:lnTo>
                    <a:pt x="3902" y="14517"/>
                  </a:lnTo>
                  <a:lnTo>
                    <a:pt x="3902" y="14233"/>
                  </a:lnTo>
                  <a:lnTo>
                    <a:pt x="4444" y="13949"/>
                  </a:lnTo>
                  <a:lnTo>
                    <a:pt x="4444" y="13523"/>
                  </a:lnTo>
                  <a:lnTo>
                    <a:pt x="5312" y="12330"/>
                  </a:lnTo>
                  <a:lnTo>
                    <a:pt x="5908" y="11591"/>
                  </a:lnTo>
                  <a:lnTo>
                    <a:pt x="5095" y="10114"/>
                  </a:lnTo>
                  <a:lnTo>
                    <a:pt x="5095" y="9517"/>
                  </a:lnTo>
                  <a:lnTo>
                    <a:pt x="2547" y="8068"/>
                  </a:lnTo>
                  <a:lnTo>
                    <a:pt x="2547" y="7614"/>
                  </a:lnTo>
                  <a:lnTo>
                    <a:pt x="3089" y="7017"/>
                  </a:lnTo>
                  <a:lnTo>
                    <a:pt x="3089" y="6449"/>
                  </a:lnTo>
                  <a:lnTo>
                    <a:pt x="3631" y="6165"/>
                  </a:lnTo>
                  <a:lnTo>
                    <a:pt x="3089" y="5398"/>
                  </a:lnTo>
                  <a:lnTo>
                    <a:pt x="2547" y="4972"/>
                  </a:lnTo>
                  <a:lnTo>
                    <a:pt x="867" y="3523"/>
                  </a:lnTo>
                  <a:lnTo>
                    <a:pt x="325" y="3068"/>
                  </a:lnTo>
                  <a:lnTo>
                    <a:pt x="0" y="3068"/>
                  </a:lnTo>
                  <a:lnTo>
                    <a:pt x="0" y="2784"/>
                  </a:lnTo>
                  <a:lnTo>
                    <a:pt x="325" y="2614"/>
                  </a:lnTo>
                  <a:lnTo>
                    <a:pt x="325" y="1903"/>
                  </a:lnTo>
                  <a:lnTo>
                    <a:pt x="867" y="1449"/>
                  </a:lnTo>
                  <a:lnTo>
                    <a:pt x="1409" y="1165"/>
                  </a:lnTo>
                  <a:lnTo>
                    <a:pt x="3631" y="852"/>
                  </a:lnTo>
                  <a:lnTo>
                    <a:pt x="3089" y="455"/>
                  </a:lnTo>
                  <a:lnTo>
                    <a:pt x="3902" y="739"/>
                  </a:lnTo>
                  <a:lnTo>
                    <a:pt x="4444" y="284"/>
                  </a:lnTo>
                  <a:lnTo>
                    <a:pt x="5908" y="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Freeform 143">
              <a:extLst>
                <a:ext uri="{FF2B5EF4-FFF2-40B4-BE49-F238E27FC236}">
                  <a16:creationId xmlns:a16="http://schemas.microsoft.com/office/drawing/2014/main" id="{B2268DE5-9581-4118-A90F-987CEE803FA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853282" y="3668584"/>
              <a:ext cx="165826" cy="133177"/>
            </a:xfrm>
            <a:custGeom>
              <a:avLst/>
              <a:gdLst>
                <a:gd name="T0" fmla="*/ 0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0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0 w 20000"/>
                <a:gd name="T63" fmla="*/ 2147483647 h 2000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000"/>
                <a:gd name="T97" fmla="*/ 0 h 20000"/>
                <a:gd name="T98" fmla="*/ 20000 w 20000"/>
                <a:gd name="T99" fmla="*/ 20000 h 2000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000" h="20000">
                  <a:moveTo>
                    <a:pt x="0" y="9121"/>
                  </a:moveTo>
                  <a:lnTo>
                    <a:pt x="536" y="8022"/>
                  </a:lnTo>
                  <a:lnTo>
                    <a:pt x="536" y="10220"/>
                  </a:lnTo>
                  <a:lnTo>
                    <a:pt x="1429" y="10769"/>
                  </a:lnTo>
                  <a:lnTo>
                    <a:pt x="1875" y="11868"/>
                  </a:lnTo>
                  <a:lnTo>
                    <a:pt x="4196" y="11868"/>
                  </a:lnTo>
                  <a:lnTo>
                    <a:pt x="5179" y="10769"/>
                  </a:lnTo>
                  <a:lnTo>
                    <a:pt x="9732" y="10769"/>
                  </a:lnTo>
                  <a:lnTo>
                    <a:pt x="11607" y="10220"/>
                  </a:lnTo>
                  <a:lnTo>
                    <a:pt x="13393" y="8022"/>
                  </a:lnTo>
                  <a:lnTo>
                    <a:pt x="15714" y="4505"/>
                  </a:lnTo>
                  <a:lnTo>
                    <a:pt x="17589" y="1648"/>
                  </a:lnTo>
                  <a:lnTo>
                    <a:pt x="18482" y="0"/>
                  </a:lnTo>
                  <a:lnTo>
                    <a:pt x="19464" y="1099"/>
                  </a:lnTo>
                  <a:lnTo>
                    <a:pt x="19464" y="2857"/>
                  </a:lnTo>
                  <a:lnTo>
                    <a:pt x="19464" y="5604"/>
                  </a:lnTo>
                  <a:lnTo>
                    <a:pt x="18482" y="5604"/>
                  </a:lnTo>
                  <a:lnTo>
                    <a:pt x="17589" y="6264"/>
                  </a:lnTo>
                  <a:lnTo>
                    <a:pt x="18482" y="10220"/>
                  </a:lnTo>
                  <a:lnTo>
                    <a:pt x="19464" y="10220"/>
                  </a:lnTo>
                  <a:lnTo>
                    <a:pt x="19911" y="11868"/>
                  </a:lnTo>
                  <a:lnTo>
                    <a:pt x="19464" y="11868"/>
                  </a:lnTo>
                  <a:lnTo>
                    <a:pt x="17589" y="11868"/>
                  </a:lnTo>
                  <a:lnTo>
                    <a:pt x="17589" y="13626"/>
                  </a:lnTo>
                  <a:lnTo>
                    <a:pt x="17143" y="15385"/>
                  </a:lnTo>
                  <a:lnTo>
                    <a:pt x="17143" y="19231"/>
                  </a:lnTo>
                  <a:lnTo>
                    <a:pt x="16250" y="19890"/>
                  </a:lnTo>
                  <a:lnTo>
                    <a:pt x="4196" y="17582"/>
                  </a:lnTo>
                  <a:lnTo>
                    <a:pt x="3750" y="15385"/>
                  </a:lnTo>
                  <a:lnTo>
                    <a:pt x="1875" y="12967"/>
                  </a:lnTo>
                  <a:lnTo>
                    <a:pt x="536" y="10769"/>
                  </a:lnTo>
                  <a:lnTo>
                    <a:pt x="0" y="9121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Freeform 144">
              <a:extLst>
                <a:ext uri="{FF2B5EF4-FFF2-40B4-BE49-F238E27FC236}">
                  <a16:creationId xmlns:a16="http://schemas.microsoft.com/office/drawing/2014/main" id="{7682B35A-CBF8-B474-2900-C483895D538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499826" y="3753484"/>
              <a:ext cx="261303" cy="517725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0 w 20000"/>
                <a:gd name="T95" fmla="*/ 2147483647 h 200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0000"/>
                <a:gd name="T145" fmla="*/ 0 h 20000"/>
                <a:gd name="T146" fmla="*/ 20000 w 20000"/>
                <a:gd name="T147" fmla="*/ 20000 h 2000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0000" h="20000">
                  <a:moveTo>
                    <a:pt x="0" y="1324"/>
                  </a:moveTo>
                  <a:lnTo>
                    <a:pt x="557" y="1155"/>
                  </a:lnTo>
                  <a:lnTo>
                    <a:pt x="891" y="1155"/>
                  </a:lnTo>
                  <a:lnTo>
                    <a:pt x="1727" y="1155"/>
                  </a:lnTo>
                  <a:lnTo>
                    <a:pt x="2284" y="873"/>
                  </a:lnTo>
                  <a:lnTo>
                    <a:pt x="3175" y="873"/>
                  </a:lnTo>
                  <a:lnTo>
                    <a:pt x="4011" y="1324"/>
                  </a:lnTo>
                  <a:lnTo>
                    <a:pt x="4624" y="873"/>
                  </a:lnTo>
                  <a:lnTo>
                    <a:pt x="6072" y="592"/>
                  </a:lnTo>
                  <a:lnTo>
                    <a:pt x="6072" y="169"/>
                  </a:lnTo>
                  <a:lnTo>
                    <a:pt x="7521" y="0"/>
                  </a:lnTo>
                  <a:lnTo>
                    <a:pt x="8412" y="451"/>
                  </a:lnTo>
                  <a:lnTo>
                    <a:pt x="10696" y="592"/>
                  </a:lnTo>
                  <a:lnTo>
                    <a:pt x="11253" y="592"/>
                  </a:lnTo>
                  <a:lnTo>
                    <a:pt x="10696" y="1324"/>
                  </a:lnTo>
                  <a:lnTo>
                    <a:pt x="12646" y="2479"/>
                  </a:lnTo>
                  <a:lnTo>
                    <a:pt x="13872" y="2366"/>
                  </a:lnTo>
                  <a:lnTo>
                    <a:pt x="14429" y="2479"/>
                  </a:lnTo>
                  <a:lnTo>
                    <a:pt x="13872" y="2789"/>
                  </a:lnTo>
                  <a:lnTo>
                    <a:pt x="12981" y="2789"/>
                  </a:lnTo>
                  <a:lnTo>
                    <a:pt x="12981" y="3211"/>
                  </a:lnTo>
                  <a:lnTo>
                    <a:pt x="12089" y="3211"/>
                  </a:lnTo>
                  <a:lnTo>
                    <a:pt x="11253" y="3634"/>
                  </a:lnTo>
                  <a:lnTo>
                    <a:pt x="11253" y="4394"/>
                  </a:lnTo>
                  <a:lnTo>
                    <a:pt x="10696" y="4676"/>
                  </a:lnTo>
                  <a:lnTo>
                    <a:pt x="9805" y="4817"/>
                  </a:lnTo>
                  <a:lnTo>
                    <a:pt x="9248" y="6113"/>
                  </a:lnTo>
                  <a:lnTo>
                    <a:pt x="11253" y="7296"/>
                  </a:lnTo>
                  <a:lnTo>
                    <a:pt x="12089" y="8169"/>
                  </a:lnTo>
                  <a:lnTo>
                    <a:pt x="14429" y="9324"/>
                  </a:lnTo>
                  <a:lnTo>
                    <a:pt x="15265" y="9634"/>
                  </a:lnTo>
                  <a:lnTo>
                    <a:pt x="15877" y="9775"/>
                  </a:lnTo>
                  <a:lnTo>
                    <a:pt x="16713" y="10366"/>
                  </a:lnTo>
                  <a:lnTo>
                    <a:pt x="17604" y="10930"/>
                  </a:lnTo>
                  <a:lnTo>
                    <a:pt x="18217" y="10930"/>
                  </a:lnTo>
                  <a:lnTo>
                    <a:pt x="18217" y="11690"/>
                  </a:lnTo>
                  <a:lnTo>
                    <a:pt x="19610" y="13577"/>
                  </a:lnTo>
                  <a:lnTo>
                    <a:pt x="19610" y="14000"/>
                  </a:lnTo>
                  <a:lnTo>
                    <a:pt x="19944" y="14282"/>
                  </a:lnTo>
                  <a:lnTo>
                    <a:pt x="19610" y="14592"/>
                  </a:lnTo>
                  <a:lnTo>
                    <a:pt x="19610" y="14732"/>
                  </a:lnTo>
                  <a:lnTo>
                    <a:pt x="19944" y="15014"/>
                  </a:lnTo>
                  <a:lnTo>
                    <a:pt x="19610" y="15437"/>
                  </a:lnTo>
                  <a:lnTo>
                    <a:pt x="19944" y="15775"/>
                  </a:lnTo>
                  <a:lnTo>
                    <a:pt x="19053" y="16479"/>
                  </a:lnTo>
                  <a:lnTo>
                    <a:pt x="17604" y="16930"/>
                  </a:lnTo>
                  <a:lnTo>
                    <a:pt x="16713" y="16930"/>
                  </a:lnTo>
                  <a:lnTo>
                    <a:pt x="16156" y="17352"/>
                  </a:lnTo>
                  <a:lnTo>
                    <a:pt x="13872" y="17803"/>
                  </a:lnTo>
                  <a:lnTo>
                    <a:pt x="13538" y="18085"/>
                  </a:lnTo>
                  <a:lnTo>
                    <a:pt x="12981" y="18817"/>
                  </a:lnTo>
                  <a:lnTo>
                    <a:pt x="12089" y="18366"/>
                  </a:lnTo>
                  <a:lnTo>
                    <a:pt x="12089" y="19239"/>
                  </a:lnTo>
                  <a:lnTo>
                    <a:pt x="10696" y="19239"/>
                  </a:lnTo>
                  <a:lnTo>
                    <a:pt x="8969" y="19972"/>
                  </a:lnTo>
                  <a:lnTo>
                    <a:pt x="8969" y="18535"/>
                  </a:lnTo>
                  <a:lnTo>
                    <a:pt x="9248" y="18366"/>
                  </a:lnTo>
                  <a:lnTo>
                    <a:pt x="8969" y="17803"/>
                  </a:lnTo>
                  <a:lnTo>
                    <a:pt x="8412" y="17803"/>
                  </a:lnTo>
                  <a:lnTo>
                    <a:pt x="7744" y="17634"/>
                  </a:lnTo>
                  <a:lnTo>
                    <a:pt x="10139" y="17042"/>
                  </a:lnTo>
                  <a:lnTo>
                    <a:pt x="11532" y="16930"/>
                  </a:lnTo>
                  <a:lnTo>
                    <a:pt x="11532" y="16479"/>
                  </a:lnTo>
                  <a:lnTo>
                    <a:pt x="11253" y="15887"/>
                  </a:lnTo>
                  <a:lnTo>
                    <a:pt x="12089" y="15775"/>
                  </a:lnTo>
                  <a:lnTo>
                    <a:pt x="13538" y="15437"/>
                  </a:lnTo>
                  <a:lnTo>
                    <a:pt x="14429" y="15324"/>
                  </a:lnTo>
                  <a:lnTo>
                    <a:pt x="15265" y="15014"/>
                  </a:lnTo>
                  <a:lnTo>
                    <a:pt x="15265" y="14000"/>
                  </a:lnTo>
                  <a:lnTo>
                    <a:pt x="15042" y="12845"/>
                  </a:lnTo>
                  <a:lnTo>
                    <a:pt x="15042" y="12394"/>
                  </a:lnTo>
                  <a:lnTo>
                    <a:pt x="15042" y="11972"/>
                  </a:lnTo>
                  <a:lnTo>
                    <a:pt x="15042" y="11521"/>
                  </a:lnTo>
                  <a:lnTo>
                    <a:pt x="15042" y="10930"/>
                  </a:lnTo>
                  <a:lnTo>
                    <a:pt x="14429" y="10930"/>
                  </a:lnTo>
                  <a:lnTo>
                    <a:pt x="14429" y="10085"/>
                  </a:lnTo>
                  <a:lnTo>
                    <a:pt x="12646" y="9324"/>
                  </a:lnTo>
                  <a:lnTo>
                    <a:pt x="11532" y="8592"/>
                  </a:lnTo>
                  <a:lnTo>
                    <a:pt x="10139" y="7887"/>
                  </a:lnTo>
                  <a:lnTo>
                    <a:pt x="9248" y="7296"/>
                  </a:lnTo>
                  <a:lnTo>
                    <a:pt x="8412" y="6732"/>
                  </a:lnTo>
                  <a:lnTo>
                    <a:pt x="7744" y="6563"/>
                  </a:lnTo>
                  <a:lnTo>
                    <a:pt x="5237" y="5549"/>
                  </a:lnTo>
                  <a:lnTo>
                    <a:pt x="5237" y="5127"/>
                  </a:lnTo>
                  <a:lnTo>
                    <a:pt x="6072" y="5127"/>
                  </a:lnTo>
                  <a:lnTo>
                    <a:pt x="6908" y="5127"/>
                  </a:lnTo>
                  <a:lnTo>
                    <a:pt x="6908" y="4394"/>
                  </a:lnTo>
                  <a:lnTo>
                    <a:pt x="6630" y="3944"/>
                  </a:lnTo>
                  <a:lnTo>
                    <a:pt x="6072" y="3944"/>
                  </a:lnTo>
                  <a:lnTo>
                    <a:pt x="5460" y="3521"/>
                  </a:lnTo>
                  <a:lnTo>
                    <a:pt x="3733" y="3521"/>
                  </a:lnTo>
                  <a:lnTo>
                    <a:pt x="1727" y="3070"/>
                  </a:lnTo>
                  <a:lnTo>
                    <a:pt x="1727" y="2366"/>
                  </a:lnTo>
                  <a:lnTo>
                    <a:pt x="1727" y="2028"/>
                  </a:lnTo>
                  <a:lnTo>
                    <a:pt x="557" y="1746"/>
                  </a:lnTo>
                  <a:lnTo>
                    <a:pt x="0" y="1324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" name="Freeform 145">
              <a:extLst>
                <a:ext uri="{FF2B5EF4-FFF2-40B4-BE49-F238E27FC236}">
                  <a16:creationId xmlns:a16="http://schemas.microsoft.com/office/drawing/2014/main" id="{8BEA7742-6E33-0EE8-150F-C898192284A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312302" y="4036484"/>
              <a:ext cx="75376" cy="48277"/>
            </a:xfrm>
            <a:custGeom>
              <a:avLst/>
              <a:gdLst>
                <a:gd name="T0" fmla="*/ 0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0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0 w 20000"/>
                <a:gd name="T17" fmla="*/ 2147483647 h 20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000"/>
                <a:gd name="T28" fmla="*/ 0 h 20000"/>
                <a:gd name="T29" fmla="*/ 20000 w 20000"/>
                <a:gd name="T30" fmla="*/ 20000 h 20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000" h="20000">
                  <a:moveTo>
                    <a:pt x="0" y="11563"/>
                  </a:moveTo>
                  <a:lnTo>
                    <a:pt x="3048" y="6563"/>
                  </a:lnTo>
                  <a:lnTo>
                    <a:pt x="4952" y="0"/>
                  </a:lnTo>
                  <a:lnTo>
                    <a:pt x="11619" y="3438"/>
                  </a:lnTo>
                  <a:lnTo>
                    <a:pt x="17714" y="8438"/>
                  </a:lnTo>
                  <a:lnTo>
                    <a:pt x="19810" y="16563"/>
                  </a:lnTo>
                  <a:lnTo>
                    <a:pt x="15810" y="19688"/>
                  </a:lnTo>
                  <a:lnTo>
                    <a:pt x="6857" y="16563"/>
                  </a:lnTo>
                  <a:lnTo>
                    <a:pt x="0" y="11563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Freeform 146">
              <a:extLst>
                <a:ext uri="{FF2B5EF4-FFF2-40B4-BE49-F238E27FC236}">
                  <a16:creationId xmlns:a16="http://schemas.microsoft.com/office/drawing/2014/main" id="{B6309A4D-1CB9-F707-46B5-CE228DA0710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784579" y="4324479"/>
              <a:ext cx="308204" cy="216412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0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0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2147483647 w 20000"/>
                <a:gd name="T109" fmla="*/ 2147483647 h 200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0000"/>
                <a:gd name="T166" fmla="*/ 0 h 20000"/>
                <a:gd name="T167" fmla="*/ 20000 w 20000"/>
                <a:gd name="T168" fmla="*/ 20000 h 200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0000" h="20000">
                  <a:moveTo>
                    <a:pt x="9619" y="7365"/>
                  </a:moveTo>
                  <a:lnTo>
                    <a:pt x="9857" y="9797"/>
                  </a:lnTo>
                  <a:lnTo>
                    <a:pt x="10810" y="8716"/>
                  </a:lnTo>
                  <a:lnTo>
                    <a:pt x="11571" y="8716"/>
                  </a:lnTo>
                  <a:lnTo>
                    <a:pt x="10810" y="7365"/>
                  </a:lnTo>
                  <a:lnTo>
                    <a:pt x="11095" y="6959"/>
                  </a:lnTo>
                  <a:lnTo>
                    <a:pt x="11571" y="5270"/>
                  </a:lnTo>
                  <a:lnTo>
                    <a:pt x="12286" y="4595"/>
                  </a:lnTo>
                  <a:lnTo>
                    <a:pt x="12857" y="5270"/>
                  </a:lnTo>
                  <a:lnTo>
                    <a:pt x="13571" y="2500"/>
                  </a:lnTo>
                  <a:lnTo>
                    <a:pt x="14333" y="0"/>
                  </a:lnTo>
                  <a:lnTo>
                    <a:pt x="14810" y="743"/>
                  </a:lnTo>
                  <a:lnTo>
                    <a:pt x="14810" y="1757"/>
                  </a:lnTo>
                  <a:lnTo>
                    <a:pt x="15000" y="743"/>
                  </a:lnTo>
                  <a:lnTo>
                    <a:pt x="15524" y="743"/>
                  </a:lnTo>
                  <a:lnTo>
                    <a:pt x="15524" y="1757"/>
                  </a:lnTo>
                  <a:lnTo>
                    <a:pt x="16286" y="1757"/>
                  </a:lnTo>
                  <a:lnTo>
                    <a:pt x="16286" y="2770"/>
                  </a:lnTo>
                  <a:lnTo>
                    <a:pt x="16762" y="3514"/>
                  </a:lnTo>
                  <a:lnTo>
                    <a:pt x="17048" y="3514"/>
                  </a:lnTo>
                  <a:lnTo>
                    <a:pt x="17048" y="4189"/>
                  </a:lnTo>
                  <a:lnTo>
                    <a:pt x="16762" y="4595"/>
                  </a:lnTo>
                  <a:lnTo>
                    <a:pt x="17524" y="4595"/>
                  </a:lnTo>
                  <a:lnTo>
                    <a:pt x="18000" y="4189"/>
                  </a:lnTo>
                  <a:lnTo>
                    <a:pt x="19000" y="5270"/>
                  </a:lnTo>
                  <a:lnTo>
                    <a:pt x="19952" y="5270"/>
                  </a:lnTo>
                  <a:lnTo>
                    <a:pt x="19952" y="6284"/>
                  </a:lnTo>
                  <a:lnTo>
                    <a:pt x="19000" y="6284"/>
                  </a:lnTo>
                  <a:lnTo>
                    <a:pt x="18238" y="6959"/>
                  </a:lnTo>
                  <a:lnTo>
                    <a:pt x="18000" y="6959"/>
                  </a:lnTo>
                  <a:lnTo>
                    <a:pt x="17524" y="6959"/>
                  </a:lnTo>
                  <a:lnTo>
                    <a:pt x="18714" y="8716"/>
                  </a:lnTo>
                  <a:lnTo>
                    <a:pt x="17048" y="9122"/>
                  </a:lnTo>
                  <a:lnTo>
                    <a:pt x="16762" y="8716"/>
                  </a:lnTo>
                  <a:lnTo>
                    <a:pt x="16286" y="9122"/>
                  </a:lnTo>
                  <a:lnTo>
                    <a:pt x="16762" y="10135"/>
                  </a:lnTo>
                  <a:lnTo>
                    <a:pt x="13048" y="9797"/>
                  </a:lnTo>
                  <a:lnTo>
                    <a:pt x="12286" y="13311"/>
                  </a:lnTo>
                  <a:lnTo>
                    <a:pt x="11095" y="13581"/>
                  </a:lnTo>
                  <a:lnTo>
                    <a:pt x="10810" y="17162"/>
                  </a:lnTo>
                  <a:lnTo>
                    <a:pt x="8667" y="18851"/>
                  </a:lnTo>
                  <a:lnTo>
                    <a:pt x="6619" y="19932"/>
                  </a:lnTo>
                  <a:lnTo>
                    <a:pt x="3905" y="19257"/>
                  </a:lnTo>
                  <a:lnTo>
                    <a:pt x="2714" y="19257"/>
                  </a:lnTo>
                  <a:lnTo>
                    <a:pt x="476" y="18176"/>
                  </a:lnTo>
                  <a:lnTo>
                    <a:pt x="0" y="16419"/>
                  </a:lnTo>
                  <a:lnTo>
                    <a:pt x="1238" y="16419"/>
                  </a:lnTo>
                  <a:lnTo>
                    <a:pt x="1952" y="17162"/>
                  </a:lnTo>
                  <a:lnTo>
                    <a:pt x="2476" y="17162"/>
                  </a:lnTo>
                  <a:lnTo>
                    <a:pt x="2714" y="15405"/>
                  </a:lnTo>
                  <a:lnTo>
                    <a:pt x="3190" y="13581"/>
                  </a:lnTo>
                  <a:lnTo>
                    <a:pt x="4476" y="13311"/>
                  </a:lnTo>
                  <a:lnTo>
                    <a:pt x="6619" y="11892"/>
                  </a:lnTo>
                  <a:lnTo>
                    <a:pt x="9143" y="8041"/>
                  </a:lnTo>
                  <a:lnTo>
                    <a:pt x="9619" y="7365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Freeform 147">
              <a:extLst>
                <a:ext uri="{FF2B5EF4-FFF2-40B4-BE49-F238E27FC236}">
                  <a16:creationId xmlns:a16="http://schemas.microsoft.com/office/drawing/2014/main" id="{D32FC288-5C5E-D9A7-1245-47677B27C6B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580227" y="4500938"/>
              <a:ext cx="18426" cy="19977"/>
            </a:xfrm>
            <a:custGeom>
              <a:avLst/>
              <a:gdLst>
                <a:gd name="T0" fmla="*/ 50980 w 20000"/>
                <a:gd name="T1" fmla="*/ 0 h 20000"/>
                <a:gd name="T2" fmla="*/ 29413 w 20000"/>
                <a:gd name="T3" fmla="*/ 2529 h 20000"/>
                <a:gd name="T4" fmla="*/ 19603 w 20000"/>
                <a:gd name="T5" fmla="*/ 4267 h 20000"/>
                <a:gd name="T6" fmla="*/ 0 w 20000"/>
                <a:gd name="T7" fmla="*/ 2529 h 20000"/>
                <a:gd name="T8" fmla="*/ 0 w 20000"/>
                <a:gd name="T9" fmla="*/ 1739 h 20000"/>
                <a:gd name="T10" fmla="*/ 50980 w 20000"/>
                <a:gd name="T11" fmla="*/ 0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9259" y="0"/>
                  </a:moveTo>
                  <a:lnTo>
                    <a:pt x="11111" y="11429"/>
                  </a:lnTo>
                  <a:lnTo>
                    <a:pt x="7407" y="19286"/>
                  </a:lnTo>
                  <a:lnTo>
                    <a:pt x="0" y="11429"/>
                  </a:lnTo>
                  <a:lnTo>
                    <a:pt x="0" y="7857"/>
                  </a:lnTo>
                  <a:lnTo>
                    <a:pt x="19259" y="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Freeform 150">
              <a:extLst>
                <a:ext uri="{FF2B5EF4-FFF2-40B4-BE49-F238E27FC236}">
                  <a16:creationId xmlns:a16="http://schemas.microsoft.com/office/drawing/2014/main" id="{FA828701-9589-AC86-4779-D4AB11C1A2B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717578" y="3876672"/>
              <a:ext cx="77051" cy="68254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0 w 20000"/>
                <a:gd name="T7" fmla="*/ 2147483647 h 20000"/>
                <a:gd name="T8" fmla="*/ 0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0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000"/>
                <a:gd name="T46" fmla="*/ 0 h 20000"/>
                <a:gd name="T47" fmla="*/ 20000 w 20000"/>
                <a:gd name="T48" fmla="*/ 20000 h 2000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000" h="20000">
                  <a:moveTo>
                    <a:pt x="7048" y="851"/>
                  </a:moveTo>
                  <a:lnTo>
                    <a:pt x="5143" y="851"/>
                  </a:lnTo>
                  <a:lnTo>
                    <a:pt x="5143" y="5532"/>
                  </a:lnTo>
                  <a:lnTo>
                    <a:pt x="0" y="8723"/>
                  </a:lnTo>
                  <a:lnTo>
                    <a:pt x="0" y="15532"/>
                  </a:lnTo>
                  <a:lnTo>
                    <a:pt x="8000" y="19787"/>
                  </a:lnTo>
                  <a:lnTo>
                    <a:pt x="11048" y="15532"/>
                  </a:lnTo>
                  <a:lnTo>
                    <a:pt x="16000" y="14255"/>
                  </a:lnTo>
                  <a:lnTo>
                    <a:pt x="16000" y="8723"/>
                  </a:lnTo>
                  <a:lnTo>
                    <a:pt x="19810" y="5532"/>
                  </a:lnTo>
                  <a:lnTo>
                    <a:pt x="19810" y="851"/>
                  </a:lnTo>
                  <a:lnTo>
                    <a:pt x="17905" y="0"/>
                  </a:lnTo>
                  <a:lnTo>
                    <a:pt x="16000" y="851"/>
                  </a:lnTo>
                  <a:lnTo>
                    <a:pt x="8000" y="851"/>
                  </a:lnTo>
                  <a:lnTo>
                    <a:pt x="7048" y="851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Freeform 151">
              <a:extLst>
                <a:ext uri="{FF2B5EF4-FFF2-40B4-BE49-F238E27FC236}">
                  <a16:creationId xmlns:a16="http://schemas.microsoft.com/office/drawing/2014/main" id="{87F8BEB1-EF96-1BAD-90B2-4106D5F6067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640541" y="4399391"/>
              <a:ext cx="13400" cy="13318"/>
            </a:xfrm>
            <a:custGeom>
              <a:avLst/>
              <a:gdLst>
                <a:gd name="T0" fmla="*/ 1 w 20000"/>
                <a:gd name="T1" fmla="*/ 1 h 20000"/>
                <a:gd name="T2" fmla="*/ 1 w 20000"/>
                <a:gd name="T3" fmla="*/ 1 h 20000"/>
                <a:gd name="T4" fmla="*/ 1 w 20000"/>
                <a:gd name="T5" fmla="*/ 1 h 20000"/>
                <a:gd name="T6" fmla="*/ 0 w 20000"/>
                <a:gd name="T7" fmla="*/ 1 h 20000"/>
                <a:gd name="T8" fmla="*/ 0 w 20000"/>
                <a:gd name="T9" fmla="*/ 0 h 20000"/>
                <a:gd name="T10" fmla="*/ 1 w 20000"/>
                <a:gd name="T11" fmla="*/ 0 h 20000"/>
                <a:gd name="T12" fmla="*/ 1 w 20000"/>
                <a:gd name="T13" fmla="*/ 1 h 2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000"/>
                <a:gd name="T22" fmla="*/ 0 h 20000"/>
                <a:gd name="T23" fmla="*/ 20000 w 20000"/>
                <a:gd name="T24" fmla="*/ 20000 h 2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000" h="20000">
                  <a:moveTo>
                    <a:pt x="11765" y="7059"/>
                  </a:moveTo>
                  <a:lnTo>
                    <a:pt x="18824" y="18824"/>
                  </a:lnTo>
                  <a:lnTo>
                    <a:pt x="11765" y="18824"/>
                  </a:lnTo>
                  <a:lnTo>
                    <a:pt x="0" y="18824"/>
                  </a:lnTo>
                  <a:lnTo>
                    <a:pt x="0" y="0"/>
                  </a:lnTo>
                  <a:lnTo>
                    <a:pt x="11765" y="0"/>
                  </a:lnTo>
                  <a:lnTo>
                    <a:pt x="11765" y="7059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Freeform 153">
              <a:extLst>
                <a:ext uri="{FF2B5EF4-FFF2-40B4-BE49-F238E27FC236}">
                  <a16:creationId xmlns:a16="http://schemas.microsoft.com/office/drawing/2014/main" id="{4A001AAE-70B5-3CDB-AE33-7706D7E7DEF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80912" y="2992712"/>
              <a:ext cx="306529" cy="161476"/>
            </a:xfrm>
            <a:custGeom>
              <a:avLst/>
              <a:gdLst>
                <a:gd name="T0" fmla="*/ 2147483647 w 429"/>
                <a:gd name="T1" fmla="*/ 2147483647 h 227"/>
                <a:gd name="T2" fmla="*/ 2147483647 w 429"/>
                <a:gd name="T3" fmla="*/ 2147483647 h 227"/>
                <a:gd name="T4" fmla="*/ 2147483647 w 429"/>
                <a:gd name="T5" fmla="*/ 2147483647 h 227"/>
                <a:gd name="T6" fmla="*/ 2147483647 w 429"/>
                <a:gd name="T7" fmla="*/ 2147483647 h 227"/>
                <a:gd name="T8" fmla="*/ 2147483647 w 429"/>
                <a:gd name="T9" fmla="*/ 2147483647 h 227"/>
                <a:gd name="T10" fmla="*/ 2147483647 w 429"/>
                <a:gd name="T11" fmla="*/ 2147483647 h 227"/>
                <a:gd name="T12" fmla="*/ 2147483647 w 429"/>
                <a:gd name="T13" fmla="*/ 2147483647 h 227"/>
                <a:gd name="T14" fmla="*/ 2147483647 w 429"/>
                <a:gd name="T15" fmla="*/ 2147483647 h 227"/>
                <a:gd name="T16" fmla="*/ 2147483647 w 429"/>
                <a:gd name="T17" fmla="*/ 2147483647 h 227"/>
                <a:gd name="T18" fmla="*/ 2147483647 w 429"/>
                <a:gd name="T19" fmla="*/ 2147483647 h 227"/>
                <a:gd name="T20" fmla="*/ 2147483647 w 429"/>
                <a:gd name="T21" fmla="*/ 2147483647 h 227"/>
                <a:gd name="T22" fmla="*/ 2147483647 w 429"/>
                <a:gd name="T23" fmla="*/ 2147483647 h 227"/>
                <a:gd name="T24" fmla="*/ 2147483647 w 429"/>
                <a:gd name="T25" fmla="*/ 2147483647 h 227"/>
                <a:gd name="T26" fmla="*/ 2147483647 w 429"/>
                <a:gd name="T27" fmla="*/ 2147483647 h 227"/>
                <a:gd name="T28" fmla="*/ 2147483647 w 429"/>
                <a:gd name="T29" fmla="*/ 2147483647 h 227"/>
                <a:gd name="T30" fmla="*/ 2147483647 w 429"/>
                <a:gd name="T31" fmla="*/ 2147483647 h 227"/>
                <a:gd name="T32" fmla="*/ 2147483647 w 429"/>
                <a:gd name="T33" fmla="*/ 2147483647 h 227"/>
                <a:gd name="T34" fmla="*/ 2147483647 w 429"/>
                <a:gd name="T35" fmla="*/ 2147483647 h 227"/>
                <a:gd name="T36" fmla="*/ 2147483647 w 429"/>
                <a:gd name="T37" fmla="*/ 2147483647 h 227"/>
                <a:gd name="T38" fmla="*/ 0 w 429"/>
                <a:gd name="T39" fmla="*/ 2147483647 h 227"/>
                <a:gd name="T40" fmla="*/ 2147483647 w 429"/>
                <a:gd name="T41" fmla="*/ 2147483647 h 227"/>
                <a:gd name="T42" fmla="*/ 2147483647 w 429"/>
                <a:gd name="T43" fmla="*/ 0 h 227"/>
                <a:gd name="T44" fmla="*/ 2147483647 w 429"/>
                <a:gd name="T45" fmla="*/ 2147483647 h 227"/>
                <a:gd name="T46" fmla="*/ 2147483647 w 429"/>
                <a:gd name="T47" fmla="*/ 2147483647 h 227"/>
                <a:gd name="T48" fmla="*/ 2147483647 w 429"/>
                <a:gd name="T49" fmla="*/ 2147483647 h 227"/>
                <a:gd name="T50" fmla="*/ 2147483647 w 429"/>
                <a:gd name="T51" fmla="*/ 2147483647 h 227"/>
                <a:gd name="T52" fmla="*/ 2147483647 w 429"/>
                <a:gd name="T53" fmla="*/ 2147483647 h 22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29"/>
                <a:gd name="T82" fmla="*/ 0 h 227"/>
                <a:gd name="T83" fmla="*/ 429 w 429"/>
                <a:gd name="T84" fmla="*/ 227 h 22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29" h="227">
                  <a:moveTo>
                    <a:pt x="429" y="61"/>
                  </a:moveTo>
                  <a:lnTo>
                    <a:pt x="362" y="102"/>
                  </a:lnTo>
                  <a:lnTo>
                    <a:pt x="342" y="129"/>
                  </a:lnTo>
                  <a:lnTo>
                    <a:pt x="293" y="132"/>
                  </a:lnTo>
                  <a:lnTo>
                    <a:pt x="285" y="158"/>
                  </a:lnTo>
                  <a:lnTo>
                    <a:pt x="247" y="168"/>
                  </a:lnTo>
                  <a:lnTo>
                    <a:pt x="237" y="158"/>
                  </a:lnTo>
                  <a:lnTo>
                    <a:pt x="217" y="168"/>
                  </a:lnTo>
                  <a:lnTo>
                    <a:pt x="173" y="194"/>
                  </a:lnTo>
                  <a:lnTo>
                    <a:pt x="178" y="227"/>
                  </a:lnTo>
                  <a:lnTo>
                    <a:pt x="163" y="227"/>
                  </a:lnTo>
                  <a:lnTo>
                    <a:pt x="25" y="184"/>
                  </a:lnTo>
                  <a:lnTo>
                    <a:pt x="31" y="158"/>
                  </a:lnTo>
                  <a:lnTo>
                    <a:pt x="36" y="148"/>
                  </a:lnTo>
                  <a:lnTo>
                    <a:pt x="48" y="145"/>
                  </a:lnTo>
                  <a:lnTo>
                    <a:pt x="56" y="140"/>
                  </a:lnTo>
                  <a:lnTo>
                    <a:pt x="122" y="130"/>
                  </a:lnTo>
                  <a:lnTo>
                    <a:pt x="94" y="130"/>
                  </a:lnTo>
                  <a:lnTo>
                    <a:pt x="41" y="110"/>
                  </a:lnTo>
                  <a:lnTo>
                    <a:pt x="0" y="110"/>
                  </a:lnTo>
                  <a:lnTo>
                    <a:pt x="25" y="61"/>
                  </a:lnTo>
                  <a:lnTo>
                    <a:pt x="148" y="0"/>
                  </a:lnTo>
                  <a:lnTo>
                    <a:pt x="206" y="5"/>
                  </a:lnTo>
                  <a:lnTo>
                    <a:pt x="206" y="20"/>
                  </a:lnTo>
                  <a:lnTo>
                    <a:pt x="395" y="41"/>
                  </a:lnTo>
                  <a:lnTo>
                    <a:pt x="395" y="59"/>
                  </a:lnTo>
                  <a:lnTo>
                    <a:pt x="429" y="61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Freeform 154">
              <a:extLst>
                <a:ext uri="{FF2B5EF4-FFF2-40B4-BE49-F238E27FC236}">
                  <a16:creationId xmlns:a16="http://schemas.microsoft.com/office/drawing/2014/main" id="{05287FEB-EA9F-95C6-F057-2192F3B2865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925307" y="2897823"/>
              <a:ext cx="547732" cy="357913"/>
            </a:xfrm>
            <a:custGeom>
              <a:avLst/>
              <a:gdLst>
                <a:gd name="T0" fmla="*/ 2147483647 w 763"/>
                <a:gd name="T1" fmla="*/ 2147483647 h 498"/>
                <a:gd name="T2" fmla="*/ 2147483647 w 763"/>
                <a:gd name="T3" fmla="*/ 2147483647 h 498"/>
                <a:gd name="T4" fmla="*/ 2147483647 w 763"/>
                <a:gd name="T5" fmla="*/ 2147483647 h 498"/>
                <a:gd name="T6" fmla="*/ 2147483647 w 763"/>
                <a:gd name="T7" fmla="*/ 2147483647 h 498"/>
                <a:gd name="T8" fmla="*/ 2147483647 w 763"/>
                <a:gd name="T9" fmla="*/ 2147483647 h 498"/>
                <a:gd name="T10" fmla="*/ 2147483647 w 763"/>
                <a:gd name="T11" fmla="*/ 2147483647 h 498"/>
                <a:gd name="T12" fmla="*/ 2147483647 w 763"/>
                <a:gd name="T13" fmla="*/ 2147483647 h 498"/>
                <a:gd name="T14" fmla="*/ 2147483647 w 763"/>
                <a:gd name="T15" fmla="*/ 2147483647 h 498"/>
                <a:gd name="T16" fmla="*/ 2147483647 w 763"/>
                <a:gd name="T17" fmla="*/ 2147483647 h 498"/>
                <a:gd name="T18" fmla="*/ 2147483647 w 763"/>
                <a:gd name="T19" fmla="*/ 2147483647 h 498"/>
                <a:gd name="T20" fmla="*/ 2147483647 w 763"/>
                <a:gd name="T21" fmla="*/ 2147483647 h 498"/>
                <a:gd name="T22" fmla="*/ 0 w 763"/>
                <a:gd name="T23" fmla="*/ 2147483647 h 498"/>
                <a:gd name="T24" fmla="*/ 0 w 763"/>
                <a:gd name="T25" fmla="*/ 2147483647 h 498"/>
                <a:gd name="T26" fmla="*/ 2147483647 w 763"/>
                <a:gd name="T27" fmla="*/ 0 h 498"/>
                <a:gd name="T28" fmla="*/ 2147483647 w 763"/>
                <a:gd name="T29" fmla="*/ 2147483647 h 498"/>
                <a:gd name="T30" fmla="*/ 2147483647 w 763"/>
                <a:gd name="T31" fmla="*/ 2147483647 h 498"/>
                <a:gd name="T32" fmla="*/ 2147483647 w 763"/>
                <a:gd name="T33" fmla="*/ 2147483647 h 498"/>
                <a:gd name="T34" fmla="*/ 2147483647 w 763"/>
                <a:gd name="T35" fmla="*/ 2147483647 h 498"/>
                <a:gd name="T36" fmla="*/ 2147483647 w 763"/>
                <a:gd name="T37" fmla="*/ 2147483647 h 498"/>
                <a:gd name="T38" fmla="*/ 2147483647 w 763"/>
                <a:gd name="T39" fmla="*/ 2147483647 h 498"/>
                <a:gd name="T40" fmla="*/ 2147483647 w 763"/>
                <a:gd name="T41" fmla="*/ 2147483647 h 498"/>
                <a:gd name="T42" fmla="*/ 2147483647 w 763"/>
                <a:gd name="T43" fmla="*/ 2147483647 h 498"/>
                <a:gd name="T44" fmla="*/ 2147483647 w 763"/>
                <a:gd name="T45" fmla="*/ 2147483647 h 498"/>
                <a:gd name="T46" fmla="*/ 2147483647 w 763"/>
                <a:gd name="T47" fmla="*/ 2147483647 h 498"/>
                <a:gd name="T48" fmla="*/ 2147483647 w 763"/>
                <a:gd name="T49" fmla="*/ 2147483647 h 498"/>
                <a:gd name="T50" fmla="*/ 2147483647 w 763"/>
                <a:gd name="T51" fmla="*/ 2147483647 h 498"/>
                <a:gd name="T52" fmla="*/ 2147483647 w 763"/>
                <a:gd name="T53" fmla="*/ 2147483647 h 498"/>
                <a:gd name="T54" fmla="*/ 2147483647 w 763"/>
                <a:gd name="T55" fmla="*/ 2147483647 h 498"/>
                <a:gd name="T56" fmla="*/ 2147483647 w 763"/>
                <a:gd name="T57" fmla="*/ 2147483647 h 498"/>
                <a:gd name="T58" fmla="*/ 2147483647 w 763"/>
                <a:gd name="T59" fmla="*/ 2147483647 h 498"/>
                <a:gd name="T60" fmla="*/ 2147483647 w 763"/>
                <a:gd name="T61" fmla="*/ 2147483647 h 498"/>
                <a:gd name="T62" fmla="*/ 2147483647 w 763"/>
                <a:gd name="T63" fmla="*/ 2147483647 h 498"/>
                <a:gd name="T64" fmla="*/ 2147483647 w 763"/>
                <a:gd name="T65" fmla="*/ 2147483647 h 49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63"/>
                <a:gd name="T100" fmla="*/ 0 h 498"/>
                <a:gd name="T101" fmla="*/ 763 w 763"/>
                <a:gd name="T102" fmla="*/ 498 h 49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63" h="498">
                  <a:moveTo>
                    <a:pt x="513" y="498"/>
                  </a:moveTo>
                  <a:lnTo>
                    <a:pt x="477" y="488"/>
                  </a:lnTo>
                  <a:lnTo>
                    <a:pt x="487" y="465"/>
                  </a:lnTo>
                  <a:lnTo>
                    <a:pt x="477" y="444"/>
                  </a:lnTo>
                  <a:lnTo>
                    <a:pt x="444" y="444"/>
                  </a:lnTo>
                  <a:lnTo>
                    <a:pt x="322" y="355"/>
                  </a:lnTo>
                  <a:lnTo>
                    <a:pt x="306" y="360"/>
                  </a:lnTo>
                  <a:lnTo>
                    <a:pt x="291" y="332"/>
                  </a:lnTo>
                  <a:lnTo>
                    <a:pt x="255" y="286"/>
                  </a:lnTo>
                  <a:lnTo>
                    <a:pt x="232" y="291"/>
                  </a:lnTo>
                  <a:lnTo>
                    <a:pt x="212" y="291"/>
                  </a:lnTo>
                  <a:lnTo>
                    <a:pt x="207" y="243"/>
                  </a:lnTo>
                  <a:lnTo>
                    <a:pt x="189" y="232"/>
                  </a:lnTo>
                  <a:lnTo>
                    <a:pt x="143" y="217"/>
                  </a:lnTo>
                  <a:lnTo>
                    <a:pt x="138" y="174"/>
                  </a:lnTo>
                  <a:lnTo>
                    <a:pt x="100" y="174"/>
                  </a:lnTo>
                  <a:lnTo>
                    <a:pt x="94" y="148"/>
                  </a:lnTo>
                  <a:lnTo>
                    <a:pt x="94" y="120"/>
                  </a:lnTo>
                  <a:lnTo>
                    <a:pt x="69" y="148"/>
                  </a:lnTo>
                  <a:lnTo>
                    <a:pt x="59" y="174"/>
                  </a:lnTo>
                  <a:lnTo>
                    <a:pt x="79" y="248"/>
                  </a:lnTo>
                  <a:lnTo>
                    <a:pt x="26" y="258"/>
                  </a:lnTo>
                  <a:lnTo>
                    <a:pt x="0" y="266"/>
                  </a:lnTo>
                  <a:lnTo>
                    <a:pt x="0" y="194"/>
                  </a:lnTo>
                  <a:lnTo>
                    <a:pt x="0" y="133"/>
                  </a:lnTo>
                  <a:lnTo>
                    <a:pt x="0" y="51"/>
                  </a:lnTo>
                  <a:lnTo>
                    <a:pt x="26" y="10"/>
                  </a:lnTo>
                  <a:lnTo>
                    <a:pt x="84" y="0"/>
                  </a:lnTo>
                  <a:lnTo>
                    <a:pt x="69" y="110"/>
                  </a:lnTo>
                  <a:lnTo>
                    <a:pt x="94" y="105"/>
                  </a:lnTo>
                  <a:lnTo>
                    <a:pt x="110" y="120"/>
                  </a:lnTo>
                  <a:lnTo>
                    <a:pt x="138" y="120"/>
                  </a:lnTo>
                  <a:lnTo>
                    <a:pt x="163" y="110"/>
                  </a:lnTo>
                  <a:lnTo>
                    <a:pt x="196" y="120"/>
                  </a:lnTo>
                  <a:lnTo>
                    <a:pt x="255" y="148"/>
                  </a:lnTo>
                  <a:lnTo>
                    <a:pt x="347" y="153"/>
                  </a:lnTo>
                  <a:lnTo>
                    <a:pt x="375" y="163"/>
                  </a:lnTo>
                  <a:lnTo>
                    <a:pt x="375" y="194"/>
                  </a:lnTo>
                  <a:lnTo>
                    <a:pt x="419" y="194"/>
                  </a:lnTo>
                  <a:lnTo>
                    <a:pt x="403" y="232"/>
                  </a:lnTo>
                  <a:lnTo>
                    <a:pt x="444" y="248"/>
                  </a:lnTo>
                  <a:lnTo>
                    <a:pt x="538" y="266"/>
                  </a:lnTo>
                  <a:lnTo>
                    <a:pt x="513" y="276"/>
                  </a:lnTo>
                  <a:lnTo>
                    <a:pt x="544" y="301"/>
                  </a:lnTo>
                  <a:lnTo>
                    <a:pt x="560" y="265"/>
                  </a:lnTo>
                  <a:lnTo>
                    <a:pt x="572" y="243"/>
                  </a:lnTo>
                  <a:lnTo>
                    <a:pt x="607" y="243"/>
                  </a:lnTo>
                  <a:lnTo>
                    <a:pt x="666" y="194"/>
                  </a:lnTo>
                  <a:lnTo>
                    <a:pt x="656" y="222"/>
                  </a:lnTo>
                  <a:lnTo>
                    <a:pt x="689" y="230"/>
                  </a:lnTo>
                  <a:lnTo>
                    <a:pt x="720" y="238"/>
                  </a:lnTo>
                  <a:lnTo>
                    <a:pt x="763" y="260"/>
                  </a:lnTo>
                  <a:lnTo>
                    <a:pt x="694" y="268"/>
                  </a:lnTo>
                  <a:lnTo>
                    <a:pt x="663" y="286"/>
                  </a:lnTo>
                  <a:lnTo>
                    <a:pt x="666" y="317"/>
                  </a:lnTo>
                  <a:lnTo>
                    <a:pt x="666" y="291"/>
                  </a:lnTo>
                  <a:lnTo>
                    <a:pt x="681" y="276"/>
                  </a:lnTo>
                  <a:lnTo>
                    <a:pt x="656" y="258"/>
                  </a:lnTo>
                  <a:lnTo>
                    <a:pt x="625" y="266"/>
                  </a:lnTo>
                  <a:lnTo>
                    <a:pt x="607" y="342"/>
                  </a:lnTo>
                  <a:lnTo>
                    <a:pt x="572" y="342"/>
                  </a:lnTo>
                  <a:lnTo>
                    <a:pt x="528" y="360"/>
                  </a:lnTo>
                  <a:lnTo>
                    <a:pt x="528" y="375"/>
                  </a:lnTo>
                  <a:lnTo>
                    <a:pt x="544" y="386"/>
                  </a:lnTo>
                  <a:lnTo>
                    <a:pt x="572" y="386"/>
                  </a:lnTo>
                  <a:lnTo>
                    <a:pt x="538" y="444"/>
                  </a:lnTo>
                  <a:lnTo>
                    <a:pt x="513" y="498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Freeform 155">
              <a:extLst>
                <a:ext uri="{FF2B5EF4-FFF2-40B4-BE49-F238E27FC236}">
                  <a16:creationId xmlns:a16="http://schemas.microsoft.com/office/drawing/2014/main" id="{8D905016-3BDD-2CF1-55AF-5300839FFB1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292137" y="3082606"/>
              <a:ext cx="269678" cy="191441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0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0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000"/>
                <a:gd name="T106" fmla="*/ 0 h 20000"/>
                <a:gd name="T107" fmla="*/ 20000 w 20000"/>
                <a:gd name="T108" fmla="*/ 20000 h 200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000" h="20000">
                  <a:moveTo>
                    <a:pt x="15447" y="7538"/>
                  </a:moveTo>
                  <a:lnTo>
                    <a:pt x="16314" y="10692"/>
                  </a:lnTo>
                  <a:lnTo>
                    <a:pt x="17182" y="10692"/>
                  </a:lnTo>
                  <a:lnTo>
                    <a:pt x="18537" y="11615"/>
                  </a:lnTo>
                  <a:lnTo>
                    <a:pt x="19946" y="16000"/>
                  </a:lnTo>
                  <a:lnTo>
                    <a:pt x="19079" y="17154"/>
                  </a:lnTo>
                  <a:lnTo>
                    <a:pt x="18266" y="16769"/>
                  </a:lnTo>
                  <a:lnTo>
                    <a:pt x="17724" y="16769"/>
                  </a:lnTo>
                  <a:lnTo>
                    <a:pt x="16314" y="16000"/>
                  </a:lnTo>
                  <a:lnTo>
                    <a:pt x="14634" y="17154"/>
                  </a:lnTo>
                  <a:lnTo>
                    <a:pt x="13225" y="18692"/>
                  </a:lnTo>
                  <a:lnTo>
                    <a:pt x="11762" y="19923"/>
                  </a:lnTo>
                  <a:lnTo>
                    <a:pt x="11003" y="13923"/>
                  </a:lnTo>
                  <a:lnTo>
                    <a:pt x="10407" y="13538"/>
                  </a:lnTo>
                  <a:lnTo>
                    <a:pt x="8997" y="11923"/>
                  </a:lnTo>
                  <a:lnTo>
                    <a:pt x="8130" y="14769"/>
                  </a:lnTo>
                  <a:lnTo>
                    <a:pt x="8726" y="15538"/>
                  </a:lnTo>
                  <a:lnTo>
                    <a:pt x="6450" y="16769"/>
                  </a:lnTo>
                  <a:lnTo>
                    <a:pt x="5908" y="17923"/>
                  </a:lnTo>
                  <a:lnTo>
                    <a:pt x="5366" y="17154"/>
                  </a:lnTo>
                  <a:lnTo>
                    <a:pt x="3089" y="19154"/>
                  </a:lnTo>
                  <a:lnTo>
                    <a:pt x="0" y="17923"/>
                  </a:lnTo>
                  <a:lnTo>
                    <a:pt x="1463" y="13923"/>
                  </a:lnTo>
                  <a:lnTo>
                    <a:pt x="3089" y="9538"/>
                  </a:lnTo>
                  <a:lnTo>
                    <a:pt x="1680" y="9538"/>
                  </a:lnTo>
                  <a:lnTo>
                    <a:pt x="867" y="8769"/>
                  </a:lnTo>
                  <a:lnTo>
                    <a:pt x="867" y="7538"/>
                  </a:lnTo>
                  <a:lnTo>
                    <a:pt x="3089" y="6385"/>
                  </a:lnTo>
                  <a:lnTo>
                    <a:pt x="5095" y="6385"/>
                  </a:lnTo>
                  <a:lnTo>
                    <a:pt x="5908" y="462"/>
                  </a:lnTo>
                  <a:lnTo>
                    <a:pt x="7588" y="0"/>
                  </a:lnTo>
                  <a:lnTo>
                    <a:pt x="8997" y="1231"/>
                  </a:lnTo>
                  <a:lnTo>
                    <a:pt x="8130" y="2385"/>
                  </a:lnTo>
                  <a:lnTo>
                    <a:pt x="8130" y="4385"/>
                  </a:lnTo>
                  <a:lnTo>
                    <a:pt x="15447" y="7538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Freeform 156">
              <a:extLst>
                <a:ext uri="{FF2B5EF4-FFF2-40B4-BE49-F238E27FC236}">
                  <a16:creationId xmlns:a16="http://schemas.microsoft.com/office/drawing/2014/main" id="{00733A33-ACB2-5B04-06F8-A4CB5729CB2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823131" y="2984388"/>
              <a:ext cx="450580" cy="356248"/>
            </a:xfrm>
            <a:custGeom>
              <a:avLst/>
              <a:gdLst>
                <a:gd name="T0" fmla="*/ 2147483647 w 632"/>
                <a:gd name="T1" fmla="*/ 2147483647 h 497"/>
                <a:gd name="T2" fmla="*/ 2147483647 w 632"/>
                <a:gd name="T3" fmla="*/ 2147483647 h 497"/>
                <a:gd name="T4" fmla="*/ 2147483647 w 632"/>
                <a:gd name="T5" fmla="*/ 0 h 497"/>
                <a:gd name="T6" fmla="*/ 2147483647 w 632"/>
                <a:gd name="T7" fmla="*/ 2147483647 h 497"/>
                <a:gd name="T8" fmla="*/ 2147483647 w 632"/>
                <a:gd name="T9" fmla="*/ 2147483647 h 497"/>
                <a:gd name="T10" fmla="*/ 2147483647 w 632"/>
                <a:gd name="T11" fmla="*/ 2147483647 h 497"/>
                <a:gd name="T12" fmla="*/ 2147483647 w 632"/>
                <a:gd name="T13" fmla="*/ 2147483647 h 497"/>
                <a:gd name="T14" fmla="*/ 2147483647 w 632"/>
                <a:gd name="T15" fmla="*/ 2147483647 h 497"/>
                <a:gd name="T16" fmla="*/ 2147483647 w 632"/>
                <a:gd name="T17" fmla="*/ 2147483647 h 497"/>
                <a:gd name="T18" fmla="*/ 2147483647 w 632"/>
                <a:gd name="T19" fmla="*/ 2147483647 h 497"/>
                <a:gd name="T20" fmla="*/ 2147483647 w 632"/>
                <a:gd name="T21" fmla="*/ 2147483647 h 497"/>
                <a:gd name="T22" fmla="*/ 2147483647 w 632"/>
                <a:gd name="T23" fmla="*/ 2147483647 h 497"/>
                <a:gd name="T24" fmla="*/ 2147483647 w 632"/>
                <a:gd name="T25" fmla="*/ 2147483647 h 497"/>
                <a:gd name="T26" fmla="*/ 2147483647 w 632"/>
                <a:gd name="T27" fmla="*/ 2147483647 h 497"/>
                <a:gd name="T28" fmla="*/ 2147483647 w 632"/>
                <a:gd name="T29" fmla="*/ 2147483647 h 497"/>
                <a:gd name="T30" fmla="*/ 2147483647 w 632"/>
                <a:gd name="T31" fmla="*/ 2147483647 h 497"/>
                <a:gd name="T32" fmla="*/ 2147483647 w 632"/>
                <a:gd name="T33" fmla="*/ 2147483647 h 497"/>
                <a:gd name="T34" fmla="*/ 2147483647 w 632"/>
                <a:gd name="T35" fmla="*/ 2147483647 h 497"/>
                <a:gd name="T36" fmla="*/ 2147483647 w 632"/>
                <a:gd name="T37" fmla="*/ 2147483647 h 497"/>
                <a:gd name="T38" fmla="*/ 2147483647 w 632"/>
                <a:gd name="T39" fmla="*/ 2147483647 h 497"/>
                <a:gd name="T40" fmla="*/ 2147483647 w 632"/>
                <a:gd name="T41" fmla="*/ 2147483647 h 497"/>
                <a:gd name="T42" fmla="*/ 2147483647 w 632"/>
                <a:gd name="T43" fmla="*/ 2147483647 h 497"/>
                <a:gd name="T44" fmla="*/ 2147483647 w 632"/>
                <a:gd name="T45" fmla="*/ 2147483647 h 497"/>
                <a:gd name="T46" fmla="*/ 2147483647 w 632"/>
                <a:gd name="T47" fmla="*/ 2147483647 h 497"/>
                <a:gd name="T48" fmla="*/ 2147483647 w 632"/>
                <a:gd name="T49" fmla="*/ 2147483647 h 497"/>
                <a:gd name="T50" fmla="*/ 2147483647 w 632"/>
                <a:gd name="T51" fmla="*/ 2147483647 h 497"/>
                <a:gd name="T52" fmla="*/ 2147483647 w 632"/>
                <a:gd name="T53" fmla="*/ 2147483647 h 497"/>
                <a:gd name="T54" fmla="*/ 2147483647 w 632"/>
                <a:gd name="T55" fmla="*/ 2147483647 h 497"/>
                <a:gd name="T56" fmla="*/ 2147483647 w 632"/>
                <a:gd name="T57" fmla="*/ 2147483647 h 497"/>
                <a:gd name="T58" fmla="*/ 2147483647 w 632"/>
                <a:gd name="T59" fmla="*/ 2147483647 h 497"/>
                <a:gd name="T60" fmla="*/ 2147483647 w 632"/>
                <a:gd name="T61" fmla="*/ 2147483647 h 497"/>
                <a:gd name="T62" fmla="*/ 2147483647 w 632"/>
                <a:gd name="T63" fmla="*/ 2147483647 h 497"/>
                <a:gd name="T64" fmla="*/ 2147483647 w 632"/>
                <a:gd name="T65" fmla="*/ 2147483647 h 497"/>
                <a:gd name="T66" fmla="*/ 2147483647 w 632"/>
                <a:gd name="T67" fmla="*/ 2147483647 h 497"/>
                <a:gd name="T68" fmla="*/ 2147483647 w 632"/>
                <a:gd name="T69" fmla="*/ 2147483647 h 497"/>
                <a:gd name="T70" fmla="*/ 2147483647 w 632"/>
                <a:gd name="T71" fmla="*/ 2147483647 h 497"/>
                <a:gd name="T72" fmla="*/ 2147483647 w 632"/>
                <a:gd name="T73" fmla="*/ 2147483647 h 497"/>
                <a:gd name="T74" fmla="*/ 2147483647 w 632"/>
                <a:gd name="T75" fmla="*/ 2147483647 h 497"/>
                <a:gd name="T76" fmla="*/ 2147483647 w 632"/>
                <a:gd name="T77" fmla="*/ 2147483647 h 497"/>
                <a:gd name="T78" fmla="*/ 2147483647 w 632"/>
                <a:gd name="T79" fmla="*/ 2147483647 h 497"/>
                <a:gd name="T80" fmla="*/ 2147483647 w 632"/>
                <a:gd name="T81" fmla="*/ 2147483647 h 497"/>
                <a:gd name="T82" fmla="*/ 2147483647 w 632"/>
                <a:gd name="T83" fmla="*/ 2147483647 h 497"/>
                <a:gd name="T84" fmla="*/ 2147483647 w 632"/>
                <a:gd name="T85" fmla="*/ 2147483647 h 497"/>
                <a:gd name="T86" fmla="*/ 2147483647 w 632"/>
                <a:gd name="T87" fmla="*/ 2147483647 h 497"/>
                <a:gd name="T88" fmla="*/ 2147483647 w 632"/>
                <a:gd name="T89" fmla="*/ 2147483647 h 497"/>
                <a:gd name="T90" fmla="*/ 2147483647 w 632"/>
                <a:gd name="T91" fmla="*/ 2147483647 h 497"/>
                <a:gd name="T92" fmla="*/ 2147483647 w 632"/>
                <a:gd name="T93" fmla="*/ 2147483647 h 497"/>
                <a:gd name="T94" fmla="*/ 2147483647 w 632"/>
                <a:gd name="T95" fmla="*/ 2147483647 h 497"/>
                <a:gd name="T96" fmla="*/ 2147483647 w 632"/>
                <a:gd name="T97" fmla="*/ 2147483647 h 497"/>
                <a:gd name="T98" fmla="*/ 2147483647 w 632"/>
                <a:gd name="T99" fmla="*/ 2147483647 h 497"/>
                <a:gd name="T100" fmla="*/ 2147483647 w 632"/>
                <a:gd name="T101" fmla="*/ 2147483647 h 497"/>
                <a:gd name="T102" fmla="*/ 0 w 632"/>
                <a:gd name="T103" fmla="*/ 2147483647 h 497"/>
                <a:gd name="T104" fmla="*/ 2147483647 w 632"/>
                <a:gd name="T105" fmla="*/ 2147483647 h 497"/>
                <a:gd name="T106" fmla="*/ 2147483647 w 632"/>
                <a:gd name="T107" fmla="*/ 2147483647 h 497"/>
                <a:gd name="T108" fmla="*/ 2147483647 w 632"/>
                <a:gd name="T109" fmla="*/ 2147483647 h 497"/>
                <a:gd name="T110" fmla="*/ 2147483647 w 632"/>
                <a:gd name="T111" fmla="*/ 2147483647 h 497"/>
                <a:gd name="T112" fmla="*/ 2147483647 w 632"/>
                <a:gd name="T113" fmla="*/ 2147483647 h 497"/>
                <a:gd name="T114" fmla="*/ 2147483647 w 632"/>
                <a:gd name="T115" fmla="*/ 2147483647 h 497"/>
                <a:gd name="T116" fmla="*/ 2147483647 w 632"/>
                <a:gd name="T117" fmla="*/ 2147483647 h 49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32"/>
                <a:gd name="T178" fmla="*/ 0 h 497"/>
                <a:gd name="T179" fmla="*/ 632 w 632"/>
                <a:gd name="T180" fmla="*/ 497 h 49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32" h="497">
                  <a:moveTo>
                    <a:pt x="201" y="53"/>
                  </a:moveTo>
                  <a:lnTo>
                    <a:pt x="211" y="28"/>
                  </a:lnTo>
                  <a:lnTo>
                    <a:pt x="238" y="0"/>
                  </a:lnTo>
                  <a:lnTo>
                    <a:pt x="238" y="28"/>
                  </a:lnTo>
                  <a:lnTo>
                    <a:pt x="244" y="53"/>
                  </a:lnTo>
                  <a:lnTo>
                    <a:pt x="282" y="50"/>
                  </a:lnTo>
                  <a:lnTo>
                    <a:pt x="287" y="94"/>
                  </a:lnTo>
                  <a:lnTo>
                    <a:pt x="354" y="122"/>
                  </a:lnTo>
                  <a:lnTo>
                    <a:pt x="355" y="169"/>
                  </a:lnTo>
                  <a:lnTo>
                    <a:pt x="375" y="169"/>
                  </a:lnTo>
                  <a:lnTo>
                    <a:pt x="397" y="163"/>
                  </a:lnTo>
                  <a:lnTo>
                    <a:pt x="433" y="206"/>
                  </a:lnTo>
                  <a:lnTo>
                    <a:pt x="450" y="233"/>
                  </a:lnTo>
                  <a:lnTo>
                    <a:pt x="465" y="233"/>
                  </a:lnTo>
                  <a:lnTo>
                    <a:pt x="561" y="296"/>
                  </a:lnTo>
                  <a:lnTo>
                    <a:pt x="587" y="321"/>
                  </a:lnTo>
                  <a:lnTo>
                    <a:pt x="619" y="321"/>
                  </a:lnTo>
                  <a:lnTo>
                    <a:pt x="632" y="343"/>
                  </a:lnTo>
                  <a:lnTo>
                    <a:pt x="623" y="365"/>
                  </a:lnTo>
                  <a:lnTo>
                    <a:pt x="587" y="376"/>
                  </a:lnTo>
                  <a:lnTo>
                    <a:pt x="587" y="417"/>
                  </a:lnTo>
                  <a:lnTo>
                    <a:pt x="519" y="455"/>
                  </a:lnTo>
                  <a:lnTo>
                    <a:pt x="529" y="459"/>
                  </a:lnTo>
                  <a:lnTo>
                    <a:pt x="486" y="497"/>
                  </a:lnTo>
                  <a:lnTo>
                    <a:pt x="486" y="476"/>
                  </a:lnTo>
                  <a:lnTo>
                    <a:pt x="433" y="459"/>
                  </a:lnTo>
                  <a:lnTo>
                    <a:pt x="423" y="407"/>
                  </a:lnTo>
                  <a:lnTo>
                    <a:pt x="312" y="359"/>
                  </a:lnTo>
                  <a:lnTo>
                    <a:pt x="254" y="343"/>
                  </a:lnTo>
                  <a:lnTo>
                    <a:pt x="244" y="321"/>
                  </a:lnTo>
                  <a:lnTo>
                    <a:pt x="201" y="333"/>
                  </a:lnTo>
                  <a:lnTo>
                    <a:pt x="169" y="333"/>
                  </a:lnTo>
                  <a:lnTo>
                    <a:pt x="144" y="376"/>
                  </a:lnTo>
                  <a:lnTo>
                    <a:pt x="101" y="386"/>
                  </a:lnTo>
                  <a:lnTo>
                    <a:pt x="90" y="296"/>
                  </a:lnTo>
                  <a:lnTo>
                    <a:pt x="48" y="276"/>
                  </a:lnTo>
                  <a:lnTo>
                    <a:pt x="48" y="253"/>
                  </a:lnTo>
                  <a:lnTo>
                    <a:pt x="74" y="253"/>
                  </a:lnTo>
                  <a:lnTo>
                    <a:pt x="58" y="238"/>
                  </a:lnTo>
                  <a:lnTo>
                    <a:pt x="32" y="248"/>
                  </a:lnTo>
                  <a:lnTo>
                    <a:pt x="21" y="186"/>
                  </a:lnTo>
                  <a:lnTo>
                    <a:pt x="32" y="186"/>
                  </a:lnTo>
                  <a:lnTo>
                    <a:pt x="58" y="186"/>
                  </a:lnTo>
                  <a:lnTo>
                    <a:pt x="90" y="196"/>
                  </a:lnTo>
                  <a:lnTo>
                    <a:pt x="101" y="186"/>
                  </a:lnTo>
                  <a:lnTo>
                    <a:pt x="101" y="169"/>
                  </a:lnTo>
                  <a:lnTo>
                    <a:pt x="74" y="153"/>
                  </a:lnTo>
                  <a:lnTo>
                    <a:pt x="58" y="121"/>
                  </a:lnTo>
                  <a:lnTo>
                    <a:pt x="32" y="111"/>
                  </a:lnTo>
                  <a:lnTo>
                    <a:pt x="16" y="138"/>
                  </a:lnTo>
                  <a:lnTo>
                    <a:pt x="21" y="169"/>
                  </a:lnTo>
                  <a:lnTo>
                    <a:pt x="0" y="138"/>
                  </a:lnTo>
                  <a:lnTo>
                    <a:pt x="21" y="101"/>
                  </a:lnTo>
                  <a:lnTo>
                    <a:pt x="63" y="111"/>
                  </a:lnTo>
                  <a:lnTo>
                    <a:pt x="90" y="128"/>
                  </a:lnTo>
                  <a:lnTo>
                    <a:pt x="144" y="143"/>
                  </a:lnTo>
                  <a:lnTo>
                    <a:pt x="169" y="138"/>
                  </a:lnTo>
                  <a:lnTo>
                    <a:pt x="222" y="128"/>
                  </a:lnTo>
                  <a:lnTo>
                    <a:pt x="201" y="53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 207">
              <a:extLst>
                <a:ext uri="{FF2B5EF4-FFF2-40B4-BE49-F238E27FC236}">
                  <a16:creationId xmlns:a16="http://schemas.microsoft.com/office/drawing/2014/main" id="{AAB96E6A-BF3D-DFE8-1ACE-B2A5C820C9C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94035" y="5258380"/>
              <a:ext cx="512556" cy="1220232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0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0000"/>
                <a:gd name="T136" fmla="*/ 0 h 20000"/>
                <a:gd name="T137" fmla="*/ 20000 w 20000"/>
                <a:gd name="T138" fmla="*/ 20000 h 2000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0000" h="20000">
                  <a:moveTo>
                    <a:pt x="3088" y="550"/>
                  </a:moveTo>
                  <a:lnTo>
                    <a:pt x="3371" y="167"/>
                  </a:lnTo>
                  <a:lnTo>
                    <a:pt x="3824" y="48"/>
                  </a:lnTo>
                  <a:lnTo>
                    <a:pt x="3824" y="0"/>
                  </a:lnTo>
                  <a:lnTo>
                    <a:pt x="4561" y="167"/>
                  </a:lnTo>
                  <a:lnTo>
                    <a:pt x="5751" y="167"/>
                  </a:lnTo>
                  <a:lnTo>
                    <a:pt x="6487" y="490"/>
                  </a:lnTo>
                  <a:lnTo>
                    <a:pt x="6912" y="48"/>
                  </a:lnTo>
                  <a:lnTo>
                    <a:pt x="8102" y="48"/>
                  </a:lnTo>
                  <a:lnTo>
                    <a:pt x="9547" y="682"/>
                  </a:lnTo>
                  <a:lnTo>
                    <a:pt x="10737" y="1172"/>
                  </a:lnTo>
                  <a:lnTo>
                    <a:pt x="12210" y="1292"/>
                  </a:lnTo>
                  <a:lnTo>
                    <a:pt x="13371" y="1543"/>
                  </a:lnTo>
                  <a:lnTo>
                    <a:pt x="14703" y="1663"/>
                  </a:lnTo>
                  <a:lnTo>
                    <a:pt x="15297" y="1854"/>
                  </a:lnTo>
                  <a:lnTo>
                    <a:pt x="14986" y="2285"/>
                  </a:lnTo>
                  <a:lnTo>
                    <a:pt x="14533" y="2584"/>
                  </a:lnTo>
                  <a:lnTo>
                    <a:pt x="14079" y="3098"/>
                  </a:lnTo>
                  <a:lnTo>
                    <a:pt x="15411" y="3146"/>
                  </a:lnTo>
                  <a:lnTo>
                    <a:pt x="16601" y="3397"/>
                  </a:lnTo>
                  <a:lnTo>
                    <a:pt x="17790" y="3146"/>
                  </a:lnTo>
                  <a:lnTo>
                    <a:pt x="18810" y="2775"/>
                  </a:lnTo>
                  <a:lnTo>
                    <a:pt x="19093" y="2285"/>
                  </a:lnTo>
                  <a:lnTo>
                    <a:pt x="18810" y="1782"/>
                  </a:lnTo>
                  <a:lnTo>
                    <a:pt x="19093" y="1292"/>
                  </a:lnTo>
                  <a:lnTo>
                    <a:pt x="19235" y="2093"/>
                  </a:lnTo>
                  <a:lnTo>
                    <a:pt x="19972" y="2584"/>
                  </a:lnTo>
                  <a:lnTo>
                    <a:pt x="19688" y="3098"/>
                  </a:lnTo>
                  <a:lnTo>
                    <a:pt x="18810" y="3397"/>
                  </a:lnTo>
                  <a:lnTo>
                    <a:pt x="17790" y="3768"/>
                  </a:lnTo>
                  <a:lnTo>
                    <a:pt x="17195" y="4151"/>
                  </a:lnTo>
                  <a:lnTo>
                    <a:pt x="16459" y="4569"/>
                  </a:lnTo>
                  <a:lnTo>
                    <a:pt x="16006" y="4880"/>
                  </a:lnTo>
                  <a:lnTo>
                    <a:pt x="15411" y="4952"/>
                  </a:lnTo>
                  <a:lnTo>
                    <a:pt x="15411" y="5371"/>
                  </a:lnTo>
                  <a:lnTo>
                    <a:pt x="15297" y="5885"/>
                  </a:lnTo>
                  <a:lnTo>
                    <a:pt x="15297" y="6376"/>
                  </a:lnTo>
                  <a:lnTo>
                    <a:pt x="15297" y="6675"/>
                  </a:lnTo>
                  <a:lnTo>
                    <a:pt x="15297" y="6746"/>
                  </a:lnTo>
                  <a:lnTo>
                    <a:pt x="15297" y="7297"/>
                  </a:lnTo>
                  <a:lnTo>
                    <a:pt x="15297" y="7476"/>
                  </a:lnTo>
                  <a:lnTo>
                    <a:pt x="15411" y="7787"/>
                  </a:lnTo>
                  <a:lnTo>
                    <a:pt x="16176" y="7859"/>
                  </a:lnTo>
                  <a:lnTo>
                    <a:pt x="16912" y="8158"/>
                  </a:lnTo>
                  <a:lnTo>
                    <a:pt x="16912" y="8289"/>
                  </a:lnTo>
                  <a:lnTo>
                    <a:pt x="16912" y="8600"/>
                  </a:lnTo>
                  <a:lnTo>
                    <a:pt x="17790" y="8792"/>
                  </a:lnTo>
                  <a:lnTo>
                    <a:pt x="17790" y="8971"/>
                  </a:lnTo>
                  <a:lnTo>
                    <a:pt x="17337" y="9462"/>
                  </a:lnTo>
                  <a:lnTo>
                    <a:pt x="16912" y="9964"/>
                  </a:lnTo>
                  <a:lnTo>
                    <a:pt x="14986" y="10263"/>
                  </a:lnTo>
                  <a:lnTo>
                    <a:pt x="13088" y="10383"/>
                  </a:lnTo>
                  <a:lnTo>
                    <a:pt x="11190" y="10383"/>
                  </a:lnTo>
                  <a:lnTo>
                    <a:pt x="11898" y="10646"/>
                  </a:lnTo>
                  <a:lnTo>
                    <a:pt x="11898" y="10945"/>
                  </a:lnTo>
                  <a:lnTo>
                    <a:pt x="11586" y="11388"/>
                  </a:lnTo>
                  <a:lnTo>
                    <a:pt x="11898" y="11579"/>
                  </a:lnTo>
                  <a:lnTo>
                    <a:pt x="11473" y="11878"/>
                  </a:lnTo>
                  <a:lnTo>
                    <a:pt x="9858" y="11878"/>
                  </a:lnTo>
                  <a:lnTo>
                    <a:pt x="8527" y="11699"/>
                  </a:lnTo>
                  <a:lnTo>
                    <a:pt x="8527" y="11998"/>
                  </a:lnTo>
                  <a:lnTo>
                    <a:pt x="8810" y="12249"/>
                  </a:lnTo>
                  <a:lnTo>
                    <a:pt x="9263" y="12560"/>
                  </a:lnTo>
                  <a:lnTo>
                    <a:pt x="10425" y="12560"/>
                  </a:lnTo>
                  <a:lnTo>
                    <a:pt x="10737" y="12679"/>
                  </a:lnTo>
                  <a:lnTo>
                    <a:pt x="10737" y="12990"/>
                  </a:lnTo>
                  <a:lnTo>
                    <a:pt x="10312" y="13050"/>
                  </a:lnTo>
                  <a:lnTo>
                    <a:pt x="9972" y="12871"/>
                  </a:lnTo>
                  <a:lnTo>
                    <a:pt x="9263" y="12871"/>
                  </a:lnTo>
                  <a:lnTo>
                    <a:pt x="9263" y="13050"/>
                  </a:lnTo>
                  <a:lnTo>
                    <a:pt x="9858" y="13301"/>
                  </a:lnTo>
                  <a:lnTo>
                    <a:pt x="9122" y="13493"/>
                  </a:lnTo>
                  <a:lnTo>
                    <a:pt x="9263" y="13983"/>
                  </a:lnTo>
                  <a:lnTo>
                    <a:pt x="9263" y="14605"/>
                  </a:lnTo>
                  <a:lnTo>
                    <a:pt x="8385" y="14605"/>
                  </a:lnTo>
                  <a:lnTo>
                    <a:pt x="7365" y="15096"/>
                  </a:lnTo>
                  <a:lnTo>
                    <a:pt x="7195" y="15586"/>
                  </a:lnTo>
                  <a:lnTo>
                    <a:pt x="8527" y="16077"/>
                  </a:lnTo>
                  <a:lnTo>
                    <a:pt x="9858" y="16148"/>
                  </a:lnTo>
                  <a:lnTo>
                    <a:pt x="9263" y="16890"/>
                  </a:lnTo>
                  <a:lnTo>
                    <a:pt x="8102" y="17392"/>
                  </a:lnTo>
                  <a:lnTo>
                    <a:pt x="8102" y="17883"/>
                  </a:lnTo>
                  <a:lnTo>
                    <a:pt x="7195" y="18373"/>
                  </a:lnTo>
                  <a:lnTo>
                    <a:pt x="6912" y="18864"/>
                  </a:lnTo>
                  <a:lnTo>
                    <a:pt x="7365" y="19378"/>
                  </a:lnTo>
                  <a:lnTo>
                    <a:pt x="8102" y="19988"/>
                  </a:lnTo>
                  <a:lnTo>
                    <a:pt x="6912" y="19797"/>
                  </a:lnTo>
                  <a:lnTo>
                    <a:pt x="5439" y="19797"/>
                  </a:lnTo>
                  <a:lnTo>
                    <a:pt x="4278" y="19797"/>
                  </a:lnTo>
                  <a:lnTo>
                    <a:pt x="3088" y="19378"/>
                  </a:lnTo>
                  <a:lnTo>
                    <a:pt x="3088" y="18744"/>
                  </a:lnTo>
                  <a:lnTo>
                    <a:pt x="2210" y="18744"/>
                  </a:lnTo>
                  <a:lnTo>
                    <a:pt x="1473" y="18373"/>
                  </a:lnTo>
                  <a:lnTo>
                    <a:pt x="1190" y="17763"/>
                  </a:lnTo>
                  <a:lnTo>
                    <a:pt x="1926" y="17452"/>
                  </a:lnTo>
                  <a:lnTo>
                    <a:pt x="2210" y="16950"/>
                  </a:lnTo>
                  <a:lnTo>
                    <a:pt x="1926" y="16639"/>
                  </a:lnTo>
                  <a:lnTo>
                    <a:pt x="2210" y="16268"/>
                  </a:lnTo>
                  <a:lnTo>
                    <a:pt x="2210" y="15778"/>
                  </a:lnTo>
                  <a:lnTo>
                    <a:pt x="2210" y="15347"/>
                  </a:lnTo>
                  <a:lnTo>
                    <a:pt x="2210" y="14976"/>
                  </a:lnTo>
                  <a:lnTo>
                    <a:pt x="1926" y="14605"/>
                  </a:lnTo>
                  <a:lnTo>
                    <a:pt x="1473" y="14486"/>
                  </a:lnTo>
                  <a:lnTo>
                    <a:pt x="2210" y="14486"/>
                  </a:lnTo>
                  <a:lnTo>
                    <a:pt x="2210" y="14175"/>
                  </a:lnTo>
                  <a:lnTo>
                    <a:pt x="1473" y="14175"/>
                  </a:lnTo>
                  <a:lnTo>
                    <a:pt x="1473" y="13672"/>
                  </a:lnTo>
                  <a:lnTo>
                    <a:pt x="1190" y="13493"/>
                  </a:lnTo>
                  <a:lnTo>
                    <a:pt x="453" y="13301"/>
                  </a:lnTo>
                  <a:lnTo>
                    <a:pt x="453" y="12560"/>
                  </a:lnTo>
                  <a:lnTo>
                    <a:pt x="1048" y="12679"/>
                  </a:lnTo>
                  <a:lnTo>
                    <a:pt x="312" y="11998"/>
                  </a:lnTo>
                  <a:lnTo>
                    <a:pt x="312" y="11256"/>
                  </a:lnTo>
                  <a:lnTo>
                    <a:pt x="453" y="10455"/>
                  </a:lnTo>
                  <a:lnTo>
                    <a:pt x="1048" y="10383"/>
                  </a:lnTo>
                  <a:lnTo>
                    <a:pt x="312" y="9653"/>
                  </a:lnTo>
                  <a:lnTo>
                    <a:pt x="312" y="8840"/>
                  </a:lnTo>
                  <a:lnTo>
                    <a:pt x="1048" y="8648"/>
                  </a:lnTo>
                  <a:lnTo>
                    <a:pt x="765" y="8038"/>
                  </a:lnTo>
                  <a:lnTo>
                    <a:pt x="1190" y="7356"/>
                  </a:lnTo>
                  <a:lnTo>
                    <a:pt x="765" y="6675"/>
                  </a:lnTo>
                  <a:lnTo>
                    <a:pt x="453" y="6053"/>
                  </a:lnTo>
                  <a:lnTo>
                    <a:pt x="0" y="5562"/>
                  </a:lnTo>
                  <a:lnTo>
                    <a:pt x="312" y="4952"/>
                  </a:lnTo>
                  <a:lnTo>
                    <a:pt x="312" y="4079"/>
                  </a:lnTo>
                  <a:lnTo>
                    <a:pt x="1048" y="3589"/>
                  </a:lnTo>
                  <a:lnTo>
                    <a:pt x="1473" y="3146"/>
                  </a:lnTo>
                  <a:lnTo>
                    <a:pt x="1926" y="2955"/>
                  </a:lnTo>
                  <a:lnTo>
                    <a:pt x="1473" y="2656"/>
                  </a:lnTo>
                  <a:lnTo>
                    <a:pt x="1756" y="2464"/>
                  </a:lnTo>
                  <a:lnTo>
                    <a:pt x="1473" y="1974"/>
                  </a:lnTo>
                  <a:lnTo>
                    <a:pt x="1473" y="1663"/>
                  </a:lnTo>
                  <a:lnTo>
                    <a:pt x="1756" y="1483"/>
                  </a:lnTo>
                  <a:lnTo>
                    <a:pt x="2946" y="1292"/>
                  </a:lnTo>
                  <a:lnTo>
                    <a:pt x="3088" y="55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 208">
              <a:extLst>
                <a:ext uri="{FF2B5EF4-FFF2-40B4-BE49-F238E27FC236}">
                  <a16:creationId xmlns:a16="http://schemas.microsoft.com/office/drawing/2014/main" id="{0E1C17C5-08A4-1B97-C595-AB67AB68466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05088" y="6496924"/>
              <a:ext cx="127302" cy="11320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0 w 20000"/>
                <a:gd name="T5" fmla="*/ 0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000"/>
                <a:gd name="T34" fmla="*/ 0 h 20000"/>
                <a:gd name="T35" fmla="*/ 20000 w 20000"/>
                <a:gd name="T36" fmla="*/ 20000 h 200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000" h="20000">
                  <a:moveTo>
                    <a:pt x="4181" y="18421"/>
                  </a:moveTo>
                  <a:lnTo>
                    <a:pt x="1808" y="9605"/>
                  </a:lnTo>
                  <a:lnTo>
                    <a:pt x="0" y="0"/>
                  </a:lnTo>
                  <a:lnTo>
                    <a:pt x="2938" y="2763"/>
                  </a:lnTo>
                  <a:lnTo>
                    <a:pt x="4181" y="6184"/>
                  </a:lnTo>
                  <a:lnTo>
                    <a:pt x="10621" y="10921"/>
                  </a:lnTo>
                  <a:lnTo>
                    <a:pt x="15254" y="15000"/>
                  </a:lnTo>
                  <a:lnTo>
                    <a:pt x="19887" y="16447"/>
                  </a:lnTo>
                  <a:lnTo>
                    <a:pt x="14011" y="19868"/>
                  </a:lnTo>
                  <a:lnTo>
                    <a:pt x="8814" y="18421"/>
                  </a:lnTo>
                  <a:lnTo>
                    <a:pt x="4181" y="18421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Freeform 209">
              <a:extLst>
                <a:ext uri="{FF2B5EF4-FFF2-40B4-BE49-F238E27FC236}">
                  <a16:creationId xmlns:a16="http://schemas.microsoft.com/office/drawing/2014/main" id="{95CB6B21-5FE6-4DE7-2D92-C28DAFD1D63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44457" y="3598666"/>
              <a:ext cx="25126" cy="51605"/>
            </a:xfrm>
            <a:custGeom>
              <a:avLst/>
              <a:gdLst>
                <a:gd name="T0" fmla="*/ 3487974 w 20000"/>
                <a:gd name="T1" fmla="*/ 2147483647 h 20000"/>
                <a:gd name="T2" fmla="*/ 2092794 w 20000"/>
                <a:gd name="T3" fmla="*/ 2147483647 h 20000"/>
                <a:gd name="T4" fmla="*/ 2092794 w 20000"/>
                <a:gd name="T5" fmla="*/ 2147483647 h 20000"/>
                <a:gd name="T6" fmla="*/ 2092794 w 20000"/>
                <a:gd name="T7" fmla="*/ 2147483647 h 20000"/>
                <a:gd name="T8" fmla="*/ 0 w 20000"/>
                <a:gd name="T9" fmla="*/ 2147483647 h 20000"/>
                <a:gd name="T10" fmla="*/ 0 w 20000"/>
                <a:gd name="T11" fmla="*/ 0 h 20000"/>
                <a:gd name="T12" fmla="*/ 2092794 w 20000"/>
                <a:gd name="T13" fmla="*/ 2147483647 h 20000"/>
                <a:gd name="T14" fmla="*/ 4325118 w 20000"/>
                <a:gd name="T15" fmla="*/ 2147483647 h 20000"/>
                <a:gd name="T16" fmla="*/ 3487974 w 20000"/>
                <a:gd name="T17" fmla="*/ 2147483647 h 20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000"/>
                <a:gd name="T28" fmla="*/ 0 h 20000"/>
                <a:gd name="T29" fmla="*/ 20000 w 20000"/>
                <a:gd name="T30" fmla="*/ 20000 h 20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000" h="20000">
                  <a:moveTo>
                    <a:pt x="15625" y="19706"/>
                  </a:moveTo>
                  <a:lnTo>
                    <a:pt x="9375" y="15000"/>
                  </a:lnTo>
                  <a:lnTo>
                    <a:pt x="9375" y="12059"/>
                  </a:lnTo>
                  <a:lnTo>
                    <a:pt x="9375" y="4706"/>
                  </a:lnTo>
                  <a:lnTo>
                    <a:pt x="0" y="2941"/>
                  </a:lnTo>
                  <a:lnTo>
                    <a:pt x="0" y="0"/>
                  </a:lnTo>
                  <a:lnTo>
                    <a:pt x="9375" y="2941"/>
                  </a:lnTo>
                  <a:lnTo>
                    <a:pt x="19375" y="12059"/>
                  </a:lnTo>
                  <a:lnTo>
                    <a:pt x="15625" y="19706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Freeform 210">
              <a:extLst>
                <a:ext uri="{FF2B5EF4-FFF2-40B4-BE49-F238E27FC236}">
                  <a16:creationId xmlns:a16="http://schemas.microsoft.com/office/drawing/2014/main" id="{55D3C739-BD9E-2BB9-35EA-30001FE46D5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22682" y="3676907"/>
              <a:ext cx="16750" cy="23306"/>
            </a:xfrm>
            <a:custGeom>
              <a:avLst/>
              <a:gdLst>
                <a:gd name="T0" fmla="*/ 81 w 20000"/>
                <a:gd name="T1" fmla="*/ 4330682 h 20000"/>
                <a:gd name="T2" fmla="*/ 0 w 20000"/>
                <a:gd name="T3" fmla="*/ 2793789 h 20000"/>
                <a:gd name="T4" fmla="*/ 81 w 20000"/>
                <a:gd name="T5" fmla="*/ 2095406 h 20000"/>
                <a:gd name="T6" fmla="*/ 81 w 20000"/>
                <a:gd name="T7" fmla="*/ 0 h 20000"/>
                <a:gd name="T8" fmla="*/ 286 w 20000"/>
                <a:gd name="T9" fmla="*/ 0 h 20000"/>
                <a:gd name="T10" fmla="*/ 286 w 20000"/>
                <a:gd name="T11" fmla="*/ 2793789 h 20000"/>
                <a:gd name="T12" fmla="*/ 81 w 20000"/>
                <a:gd name="T13" fmla="*/ 4330682 h 2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000"/>
                <a:gd name="T22" fmla="*/ 0 h 20000"/>
                <a:gd name="T23" fmla="*/ 20000 w 20000"/>
                <a:gd name="T24" fmla="*/ 20000 h 2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000" h="20000">
                  <a:moveTo>
                    <a:pt x="5455" y="19375"/>
                  </a:moveTo>
                  <a:lnTo>
                    <a:pt x="0" y="12500"/>
                  </a:lnTo>
                  <a:lnTo>
                    <a:pt x="5455" y="9375"/>
                  </a:lnTo>
                  <a:lnTo>
                    <a:pt x="5455" y="0"/>
                  </a:lnTo>
                  <a:lnTo>
                    <a:pt x="19091" y="0"/>
                  </a:lnTo>
                  <a:lnTo>
                    <a:pt x="19091" y="12500"/>
                  </a:lnTo>
                  <a:lnTo>
                    <a:pt x="5455" y="19375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Freeform 211">
              <a:extLst>
                <a:ext uri="{FF2B5EF4-FFF2-40B4-BE49-F238E27FC236}">
                  <a16:creationId xmlns:a16="http://schemas.microsoft.com/office/drawing/2014/main" id="{4A7DC9A1-5773-CD86-8AFC-7D81C0CB1E2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69583" y="3656931"/>
              <a:ext cx="26800" cy="36624"/>
            </a:xfrm>
            <a:custGeom>
              <a:avLst/>
              <a:gdLst>
                <a:gd name="T0" fmla="*/ 210613320 w 20000"/>
                <a:gd name="T1" fmla="*/ 2147483647 h 20000"/>
                <a:gd name="T2" fmla="*/ 117009688 w 20000"/>
                <a:gd name="T3" fmla="*/ 2147483647 h 20000"/>
                <a:gd name="T4" fmla="*/ 152105993 w 20000"/>
                <a:gd name="T5" fmla="*/ 2147483647 h 20000"/>
                <a:gd name="T6" fmla="*/ 0 w 20000"/>
                <a:gd name="T7" fmla="*/ 2147483647 h 20000"/>
                <a:gd name="T8" fmla="*/ 58506615 w 20000"/>
                <a:gd name="T9" fmla="*/ 0 h 20000"/>
                <a:gd name="T10" fmla="*/ 210613320 w 20000"/>
                <a:gd name="T11" fmla="*/ 2147483647 h 20000"/>
                <a:gd name="T12" fmla="*/ 210613320 w 20000"/>
                <a:gd name="T13" fmla="*/ 2147483647 h 2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000"/>
                <a:gd name="T22" fmla="*/ 0 h 20000"/>
                <a:gd name="T23" fmla="*/ 20000 w 20000"/>
                <a:gd name="T24" fmla="*/ 20000 h 2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000" h="20000">
                  <a:moveTo>
                    <a:pt x="19459" y="19574"/>
                  </a:moveTo>
                  <a:lnTo>
                    <a:pt x="10811" y="17447"/>
                  </a:lnTo>
                  <a:lnTo>
                    <a:pt x="14054" y="11064"/>
                  </a:lnTo>
                  <a:lnTo>
                    <a:pt x="0" y="1702"/>
                  </a:lnTo>
                  <a:lnTo>
                    <a:pt x="5405" y="0"/>
                  </a:lnTo>
                  <a:lnTo>
                    <a:pt x="19459" y="11064"/>
                  </a:lnTo>
                  <a:lnTo>
                    <a:pt x="19459" y="19574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Freeform 212">
              <a:extLst>
                <a:ext uri="{FF2B5EF4-FFF2-40B4-BE49-F238E27FC236}">
                  <a16:creationId xmlns:a16="http://schemas.microsoft.com/office/drawing/2014/main" id="{9DF57860-9039-1F07-C182-3152DB14A1B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05932" y="3610319"/>
              <a:ext cx="40200" cy="14983"/>
            </a:xfrm>
            <a:custGeom>
              <a:avLst/>
              <a:gdLst>
                <a:gd name="T0" fmla="*/ 2147483647 w 20000"/>
                <a:gd name="T1" fmla="*/ 1 h 20000"/>
                <a:gd name="T2" fmla="*/ 0 w 20000"/>
                <a:gd name="T3" fmla="*/ 0 h 20000"/>
                <a:gd name="T4" fmla="*/ 2147483647 w 20000"/>
                <a:gd name="T5" fmla="*/ 0 h 20000"/>
                <a:gd name="T6" fmla="*/ 2147483647 w 20000"/>
                <a:gd name="T7" fmla="*/ 0 h 20000"/>
                <a:gd name="T8" fmla="*/ 2147483647 w 20000"/>
                <a:gd name="T9" fmla="*/ 0 h 20000"/>
                <a:gd name="T10" fmla="*/ 2147483647 w 20000"/>
                <a:gd name="T11" fmla="*/ 1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4074" y="19048"/>
                  </a:moveTo>
                  <a:lnTo>
                    <a:pt x="0" y="0"/>
                  </a:lnTo>
                  <a:lnTo>
                    <a:pt x="7778" y="0"/>
                  </a:lnTo>
                  <a:lnTo>
                    <a:pt x="15926" y="0"/>
                  </a:lnTo>
                  <a:lnTo>
                    <a:pt x="19630" y="0"/>
                  </a:lnTo>
                  <a:lnTo>
                    <a:pt x="4074" y="19048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Freeform 213">
              <a:extLst>
                <a:ext uri="{FF2B5EF4-FFF2-40B4-BE49-F238E27FC236}">
                  <a16:creationId xmlns:a16="http://schemas.microsoft.com/office/drawing/2014/main" id="{D1A6D22B-634E-0341-877C-F31058B4056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56684" y="3815078"/>
              <a:ext cx="25125" cy="13318"/>
            </a:xfrm>
            <a:custGeom>
              <a:avLst/>
              <a:gdLst>
                <a:gd name="T0" fmla="*/ 58506615 w 20000"/>
                <a:gd name="T1" fmla="*/ 1 h 20000"/>
                <a:gd name="T2" fmla="*/ 0 w 20000"/>
                <a:gd name="T3" fmla="*/ 1 h 20000"/>
                <a:gd name="T4" fmla="*/ 93613563 w 20000"/>
                <a:gd name="T5" fmla="*/ 0 h 20000"/>
                <a:gd name="T6" fmla="*/ 210613320 w 20000"/>
                <a:gd name="T7" fmla="*/ 0 h 20000"/>
                <a:gd name="T8" fmla="*/ 152105993 w 20000"/>
                <a:gd name="T9" fmla="*/ 1 h 20000"/>
                <a:gd name="T10" fmla="*/ 58506615 w 20000"/>
                <a:gd name="T11" fmla="*/ 1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5405" y="18824"/>
                  </a:moveTo>
                  <a:lnTo>
                    <a:pt x="0" y="5882"/>
                  </a:lnTo>
                  <a:lnTo>
                    <a:pt x="8649" y="0"/>
                  </a:lnTo>
                  <a:lnTo>
                    <a:pt x="19459" y="0"/>
                  </a:lnTo>
                  <a:lnTo>
                    <a:pt x="14054" y="18824"/>
                  </a:lnTo>
                  <a:lnTo>
                    <a:pt x="5405" y="18824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Freeform 214">
              <a:extLst>
                <a:ext uri="{FF2B5EF4-FFF2-40B4-BE49-F238E27FC236}">
                  <a16:creationId xmlns:a16="http://schemas.microsoft.com/office/drawing/2014/main" id="{0C69BFCA-9EA3-9B5A-0AE1-8005B0CCFA0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04758" y="3685231"/>
              <a:ext cx="13400" cy="24970"/>
            </a:xfrm>
            <a:custGeom>
              <a:avLst/>
              <a:gdLst>
                <a:gd name="T0" fmla="*/ 1 w 20000"/>
                <a:gd name="T1" fmla="*/ 4330682 h 20000"/>
                <a:gd name="T2" fmla="*/ 1 w 20000"/>
                <a:gd name="T3" fmla="*/ 3492464 h 20000"/>
                <a:gd name="T4" fmla="*/ 0 w 20000"/>
                <a:gd name="T5" fmla="*/ 558949 h 20000"/>
                <a:gd name="T6" fmla="*/ 1 w 20000"/>
                <a:gd name="T7" fmla="*/ 0 h 20000"/>
                <a:gd name="T8" fmla="*/ 1 w 20000"/>
                <a:gd name="T9" fmla="*/ 4330682 h 20000"/>
                <a:gd name="T10" fmla="*/ 1 w 20000"/>
                <a:gd name="T11" fmla="*/ 4330682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3810" y="19375"/>
                  </a:moveTo>
                  <a:lnTo>
                    <a:pt x="3810" y="15625"/>
                  </a:lnTo>
                  <a:lnTo>
                    <a:pt x="0" y="2500"/>
                  </a:lnTo>
                  <a:lnTo>
                    <a:pt x="3810" y="0"/>
                  </a:lnTo>
                  <a:lnTo>
                    <a:pt x="19048" y="19375"/>
                  </a:lnTo>
                  <a:lnTo>
                    <a:pt x="3810" y="19375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Freeform 215">
              <a:extLst>
                <a:ext uri="{FF2B5EF4-FFF2-40B4-BE49-F238E27FC236}">
                  <a16:creationId xmlns:a16="http://schemas.microsoft.com/office/drawing/2014/main" id="{31EC7BD4-D917-E207-A564-1DCBE4130E3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14808" y="3730178"/>
              <a:ext cx="10050" cy="29965"/>
            </a:xfrm>
            <a:custGeom>
              <a:avLst/>
              <a:gdLst>
                <a:gd name="T0" fmla="*/ 1 w 20000"/>
                <a:gd name="T1" fmla="*/ 2147483647 h 20000"/>
                <a:gd name="T2" fmla="*/ 0 w 20000"/>
                <a:gd name="T3" fmla="*/ 0 h 20000"/>
                <a:gd name="T4" fmla="*/ 1 w 20000"/>
                <a:gd name="T5" fmla="*/ 2147483647 h 20000"/>
                <a:gd name="T6" fmla="*/ 1 w 20000"/>
                <a:gd name="T7" fmla="*/ 2147483647 h 2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000"/>
                <a:gd name="T13" fmla="*/ 0 h 20000"/>
                <a:gd name="T14" fmla="*/ 20000 w 20000"/>
                <a:gd name="T15" fmla="*/ 20000 h 2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000" h="20000">
                  <a:moveTo>
                    <a:pt x="18824" y="19524"/>
                  </a:moveTo>
                  <a:lnTo>
                    <a:pt x="0" y="0"/>
                  </a:lnTo>
                  <a:lnTo>
                    <a:pt x="18824" y="16667"/>
                  </a:lnTo>
                  <a:lnTo>
                    <a:pt x="18824" y="19524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Freeform 216">
              <a:extLst>
                <a:ext uri="{FF2B5EF4-FFF2-40B4-BE49-F238E27FC236}">
                  <a16:creationId xmlns:a16="http://schemas.microsoft.com/office/drawing/2014/main" id="{2BA486F7-2E0E-64B2-8597-F922581C646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37757" y="3708537"/>
              <a:ext cx="6700" cy="13318"/>
            </a:xfrm>
            <a:custGeom>
              <a:avLst/>
              <a:gdLst>
                <a:gd name="T0" fmla="*/ 0 w 20000"/>
                <a:gd name="T1" fmla="*/ 1 h 20000"/>
                <a:gd name="T2" fmla="*/ 0 w 20000"/>
                <a:gd name="T3" fmla="*/ 1 h 20000"/>
                <a:gd name="T4" fmla="*/ 0 w 20000"/>
                <a:gd name="T5" fmla="*/ 0 h 20000"/>
                <a:gd name="T6" fmla="*/ 0 w 20000"/>
                <a:gd name="T7" fmla="*/ 1 h 20000"/>
                <a:gd name="T8" fmla="*/ 0 w 20000"/>
                <a:gd name="T9" fmla="*/ 1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0" y="18824"/>
                  </a:moveTo>
                  <a:lnTo>
                    <a:pt x="0" y="11765"/>
                  </a:lnTo>
                  <a:lnTo>
                    <a:pt x="18182" y="0"/>
                  </a:lnTo>
                  <a:lnTo>
                    <a:pt x="18182" y="18824"/>
                  </a:lnTo>
                  <a:lnTo>
                    <a:pt x="0" y="18824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Freeform 217">
              <a:extLst>
                <a:ext uri="{FF2B5EF4-FFF2-40B4-BE49-F238E27FC236}">
                  <a16:creationId xmlns:a16="http://schemas.microsoft.com/office/drawing/2014/main" id="{CD91D958-4DFB-25E2-F7AD-95224888134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81809" y="3771796"/>
              <a:ext cx="11726" cy="6659"/>
            </a:xfrm>
            <a:custGeom>
              <a:avLst/>
              <a:gdLst>
                <a:gd name="T0" fmla="*/ 1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1 w 20000"/>
                <a:gd name="T7" fmla="*/ 0 h 2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000"/>
                <a:gd name="T13" fmla="*/ 0 h 20000"/>
                <a:gd name="T14" fmla="*/ 20000 w 20000"/>
                <a:gd name="T15" fmla="*/ 20000 h 2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000" h="20000">
                  <a:moveTo>
                    <a:pt x="18824" y="18182"/>
                  </a:moveTo>
                  <a:lnTo>
                    <a:pt x="0" y="18182"/>
                  </a:lnTo>
                  <a:lnTo>
                    <a:pt x="0" y="0"/>
                  </a:lnTo>
                  <a:lnTo>
                    <a:pt x="18824" y="18182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218">
              <a:extLst>
                <a:ext uri="{FF2B5EF4-FFF2-40B4-BE49-F238E27FC236}">
                  <a16:creationId xmlns:a16="http://schemas.microsoft.com/office/drawing/2014/main" id="{828C3AF9-E011-71FB-1000-905A8DD2B9B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36913" y="4043143"/>
              <a:ext cx="11726" cy="19977"/>
            </a:xfrm>
            <a:custGeom>
              <a:avLst/>
              <a:gdLst>
                <a:gd name="T0" fmla="*/ 1 w 20000"/>
                <a:gd name="T1" fmla="*/ 4260 h 20000"/>
                <a:gd name="T2" fmla="*/ 0 w 20000"/>
                <a:gd name="T3" fmla="*/ 0 h 20000"/>
                <a:gd name="T4" fmla="*/ 1 w 20000"/>
                <a:gd name="T5" fmla="*/ 0 h 20000"/>
                <a:gd name="T6" fmla="*/ 1 w 20000"/>
                <a:gd name="T7" fmla="*/ 2623 h 20000"/>
                <a:gd name="T8" fmla="*/ 1 w 20000"/>
                <a:gd name="T9" fmla="*/ 4260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5882" y="19259"/>
                  </a:moveTo>
                  <a:lnTo>
                    <a:pt x="0" y="0"/>
                  </a:lnTo>
                  <a:lnTo>
                    <a:pt x="5882" y="0"/>
                  </a:lnTo>
                  <a:lnTo>
                    <a:pt x="18824" y="11852"/>
                  </a:lnTo>
                  <a:lnTo>
                    <a:pt x="5882" y="19259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219">
              <a:extLst>
                <a:ext uri="{FF2B5EF4-FFF2-40B4-BE49-F238E27FC236}">
                  <a16:creationId xmlns:a16="http://schemas.microsoft.com/office/drawing/2014/main" id="{0BD381E9-7AF4-5D41-7A7F-CC1ECDAFB86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340778" y="3904973"/>
              <a:ext cx="48575" cy="89894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0 h 20000"/>
                <a:gd name="T4" fmla="*/ 2147483647 w 20000"/>
                <a:gd name="T5" fmla="*/ 0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0 w 20000"/>
                <a:gd name="T17" fmla="*/ 2147483647 h 20000"/>
                <a:gd name="T18" fmla="*/ 2147483647 w 20000"/>
                <a:gd name="T19" fmla="*/ 2147483647 h 200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000"/>
                <a:gd name="T31" fmla="*/ 0 h 20000"/>
                <a:gd name="T32" fmla="*/ 20000 w 20000"/>
                <a:gd name="T33" fmla="*/ 20000 h 200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000" h="20000">
                  <a:moveTo>
                    <a:pt x="3125" y="4333"/>
                  </a:moveTo>
                  <a:lnTo>
                    <a:pt x="11250" y="0"/>
                  </a:lnTo>
                  <a:lnTo>
                    <a:pt x="16250" y="0"/>
                  </a:lnTo>
                  <a:lnTo>
                    <a:pt x="19688" y="1667"/>
                  </a:lnTo>
                  <a:lnTo>
                    <a:pt x="16250" y="8500"/>
                  </a:lnTo>
                  <a:lnTo>
                    <a:pt x="13125" y="13667"/>
                  </a:lnTo>
                  <a:lnTo>
                    <a:pt x="8125" y="16333"/>
                  </a:lnTo>
                  <a:lnTo>
                    <a:pt x="3125" y="19833"/>
                  </a:lnTo>
                  <a:lnTo>
                    <a:pt x="0" y="18000"/>
                  </a:lnTo>
                  <a:lnTo>
                    <a:pt x="3125" y="4333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220">
              <a:extLst>
                <a:ext uri="{FF2B5EF4-FFF2-40B4-BE49-F238E27FC236}">
                  <a16:creationId xmlns:a16="http://schemas.microsoft.com/office/drawing/2014/main" id="{D8B15456-339E-BB81-AAD9-3A0817EB145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65560" y="4850527"/>
              <a:ext cx="395305" cy="444477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0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0 h 20000"/>
                <a:gd name="T16" fmla="*/ 2147483647 w 20000"/>
                <a:gd name="T17" fmla="*/ 0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0000"/>
                <a:gd name="T136" fmla="*/ 0 h 20000"/>
                <a:gd name="T137" fmla="*/ 20000 w 20000"/>
                <a:gd name="T138" fmla="*/ 20000 h 2000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0000" h="20000">
                  <a:moveTo>
                    <a:pt x="587" y="8478"/>
                  </a:moveTo>
                  <a:lnTo>
                    <a:pt x="991" y="6939"/>
                  </a:lnTo>
                  <a:lnTo>
                    <a:pt x="991" y="5728"/>
                  </a:lnTo>
                  <a:lnTo>
                    <a:pt x="1505" y="3863"/>
                  </a:lnTo>
                  <a:lnTo>
                    <a:pt x="0" y="1669"/>
                  </a:lnTo>
                  <a:lnTo>
                    <a:pt x="1908" y="1997"/>
                  </a:lnTo>
                  <a:lnTo>
                    <a:pt x="2862" y="1342"/>
                  </a:lnTo>
                  <a:lnTo>
                    <a:pt x="4954" y="0"/>
                  </a:lnTo>
                  <a:lnTo>
                    <a:pt x="6862" y="0"/>
                  </a:lnTo>
                  <a:lnTo>
                    <a:pt x="7046" y="1997"/>
                  </a:lnTo>
                  <a:lnTo>
                    <a:pt x="7817" y="3372"/>
                  </a:lnTo>
                  <a:lnTo>
                    <a:pt x="9321" y="4223"/>
                  </a:lnTo>
                  <a:lnTo>
                    <a:pt x="12000" y="4877"/>
                  </a:lnTo>
                  <a:lnTo>
                    <a:pt x="15009" y="6088"/>
                  </a:lnTo>
                  <a:lnTo>
                    <a:pt x="15413" y="7954"/>
                  </a:lnTo>
                  <a:lnTo>
                    <a:pt x="15413" y="9624"/>
                  </a:lnTo>
                  <a:lnTo>
                    <a:pt x="18826" y="9951"/>
                  </a:lnTo>
                  <a:lnTo>
                    <a:pt x="19963" y="12013"/>
                  </a:lnTo>
                  <a:lnTo>
                    <a:pt x="19963" y="14043"/>
                  </a:lnTo>
                  <a:lnTo>
                    <a:pt x="19376" y="15908"/>
                  </a:lnTo>
                  <a:lnTo>
                    <a:pt x="18239" y="14894"/>
                  </a:lnTo>
                  <a:lnTo>
                    <a:pt x="13505" y="14894"/>
                  </a:lnTo>
                  <a:lnTo>
                    <a:pt x="13505" y="15417"/>
                  </a:lnTo>
                  <a:lnTo>
                    <a:pt x="12550" y="16236"/>
                  </a:lnTo>
                  <a:lnTo>
                    <a:pt x="12917" y="17250"/>
                  </a:lnTo>
                  <a:lnTo>
                    <a:pt x="12000" y="18625"/>
                  </a:lnTo>
                  <a:lnTo>
                    <a:pt x="10459" y="18625"/>
                  </a:lnTo>
                  <a:lnTo>
                    <a:pt x="9908" y="19804"/>
                  </a:lnTo>
                  <a:lnTo>
                    <a:pt x="8954" y="18953"/>
                  </a:lnTo>
                  <a:lnTo>
                    <a:pt x="7413" y="18953"/>
                  </a:lnTo>
                  <a:lnTo>
                    <a:pt x="6459" y="18462"/>
                  </a:lnTo>
                  <a:lnTo>
                    <a:pt x="6459" y="18625"/>
                  </a:lnTo>
                  <a:lnTo>
                    <a:pt x="5872" y="18953"/>
                  </a:lnTo>
                  <a:lnTo>
                    <a:pt x="5505" y="19967"/>
                  </a:lnTo>
                  <a:lnTo>
                    <a:pt x="4367" y="19967"/>
                  </a:lnTo>
                  <a:lnTo>
                    <a:pt x="3817" y="18462"/>
                  </a:lnTo>
                  <a:lnTo>
                    <a:pt x="3083" y="16759"/>
                  </a:lnTo>
                  <a:lnTo>
                    <a:pt x="2495" y="14566"/>
                  </a:lnTo>
                  <a:lnTo>
                    <a:pt x="1505" y="12831"/>
                  </a:lnTo>
                  <a:lnTo>
                    <a:pt x="587" y="11817"/>
                  </a:lnTo>
                  <a:lnTo>
                    <a:pt x="991" y="10671"/>
                  </a:lnTo>
                  <a:lnTo>
                    <a:pt x="1358" y="9951"/>
                  </a:lnTo>
                  <a:lnTo>
                    <a:pt x="1505" y="10147"/>
                  </a:lnTo>
                  <a:lnTo>
                    <a:pt x="2092" y="9624"/>
                  </a:lnTo>
                  <a:lnTo>
                    <a:pt x="587" y="8478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Freeform 221">
              <a:extLst>
                <a:ext uri="{FF2B5EF4-FFF2-40B4-BE49-F238E27FC236}">
                  <a16:creationId xmlns:a16="http://schemas.microsoft.com/office/drawing/2014/main" id="{8D40950F-0F45-1D63-461A-D924C94124E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23183" y="4352779"/>
              <a:ext cx="1266315" cy="1333432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0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0000"/>
                <a:gd name="T148" fmla="*/ 0 h 20000"/>
                <a:gd name="T149" fmla="*/ 20000 w 20000"/>
                <a:gd name="T150" fmla="*/ 20000 h 2000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0000" h="20000">
                  <a:moveTo>
                    <a:pt x="9845" y="1477"/>
                  </a:moveTo>
                  <a:lnTo>
                    <a:pt x="10201" y="1707"/>
                  </a:lnTo>
                  <a:lnTo>
                    <a:pt x="10800" y="1586"/>
                  </a:lnTo>
                  <a:lnTo>
                    <a:pt x="11100" y="1138"/>
                  </a:lnTo>
                  <a:lnTo>
                    <a:pt x="11272" y="678"/>
                  </a:lnTo>
                  <a:lnTo>
                    <a:pt x="11399" y="569"/>
                  </a:lnTo>
                  <a:lnTo>
                    <a:pt x="11583" y="744"/>
                  </a:lnTo>
                  <a:lnTo>
                    <a:pt x="11871" y="1707"/>
                  </a:lnTo>
                  <a:lnTo>
                    <a:pt x="12228" y="1761"/>
                  </a:lnTo>
                  <a:lnTo>
                    <a:pt x="12170" y="2155"/>
                  </a:lnTo>
                  <a:lnTo>
                    <a:pt x="11583" y="2615"/>
                  </a:lnTo>
                  <a:lnTo>
                    <a:pt x="11272" y="2954"/>
                  </a:lnTo>
                  <a:lnTo>
                    <a:pt x="10927" y="3403"/>
                  </a:lnTo>
                  <a:lnTo>
                    <a:pt x="11583" y="3228"/>
                  </a:lnTo>
                  <a:lnTo>
                    <a:pt x="11940" y="2779"/>
                  </a:lnTo>
                  <a:lnTo>
                    <a:pt x="12999" y="2888"/>
                  </a:lnTo>
                  <a:lnTo>
                    <a:pt x="12712" y="3403"/>
                  </a:lnTo>
                  <a:lnTo>
                    <a:pt x="11871" y="3578"/>
                  </a:lnTo>
                  <a:lnTo>
                    <a:pt x="12527" y="3687"/>
                  </a:lnTo>
                  <a:lnTo>
                    <a:pt x="13299" y="2954"/>
                  </a:lnTo>
                  <a:lnTo>
                    <a:pt x="13898" y="3118"/>
                  </a:lnTo>
                  <a:lnTo>
                    <a:pt x="14554" y="3337"/>
                  </a:lnTo>
                  <a:lnTo>
                    <a:pt x="15037" y="3687"/>
                  </a:lnTo>
                  <a:lnTo>
                    <a:pt x="14922" y="4081"/>
                  </a:lnTo>
                  <a:lnTo>
                    <a:pt x="15636" y="3851"/>
                  </a:lnTo>
                  <a:lnTo>
                    <a:pt x="16408" y="4081"/>
                  </a:lnTo>
                  <a:lnTo>
                    <a:pt x="17179" y="4081"/>
                  </a:lnTo>
                  <a:lnTo>
                    <a:pt x="18008" y="4540"/>
                  </a:lnTo>
                  <a:lnTo>
                    <a:pt x="18733" y="5044"/>
                  </a:lnTo>
                  <a:lnTo>
                    <a:pt x="19447" y="5153"/>
                  </a:lnTo>
                  <a:lnTo>
                    <a:pt x="19747" y="5613"/>
                  </a:lnTo>
                  <a:lnTo>
                    <a:pt x="19988" y="6171"/>
                  </a:lnTo>
                  <a:lnTo>
                    <a:pt x="19747" y="7090"/>
                  </a:lnTo>
                  <a:lnTo>
                    <a:pt x="19378" y="7538"/>
                  </a:lnTo>
                  <a:lnTo>
                    <a:pt x="18975" y="8096"/>
                  </a:lnTo>
                  <a:lnTo>
                    <a:pt x="18618" y="8720"/>
                  </a:lnTo>
                  <a:lnTo>
                    <a:pt x="18192" y="8895"/>
                  </a:lnTo>
                  <a:lnTo>
                    <a:pt x="17962" y="9289"/>
                  </a:lnTo>
                  <a:lnTo>
                    <a:pt x="17962" y="9912"/>
                  </a:lnTo>
                  <a:lnTo>
                    <a:pt x="18008" y="10470"/>
                  </a:lnTo>
                  <a:lnTo>
                    <a:pt x="17962" y="11379"/>
                  </a:lnTo>
                  <a:lnTo>
                    <a:pt x="17720" y="11718"/>
                  </a:lnTo>
                  <a:lnTo>
                    <a:pt x="17663" y="12298"/>
                  </a:lnTo>
                  <a:lnTo>
                    <a:pt x="17179" y="13195"/>
                  </a:lnTo>
                  <a:lnTo>
                    <a:pt x="17064" y="13643"/>
                  </a:lnTo>
                  <a:lnTo>
                    <a:pt x="16695" y="14103"/>
                  </a:lnTo>
                  <a:lnTo>
                    <a:pt x="16166" y="14103"/>
                  </a:lnTo>
                  <a:lnTo>
                    <a:pt x="15452" y="14333"/>
                  </a:lnTo>
                  <a:lnTo>
                    <a:pt x="14669" y="14672"/>
                  </a:lnTo>
                  <a:lnTo>
                    <a:pt x="13967" y="15011"/>
                  </a:lnTo>
                  <a:lnTo>
                    <a:pt x="13483" y="15514"/>
                  </a:lnTo>
                  <a:lnTo>
                    <a:pt x="13425" y="16193"/>
                  </a:lnTo>
                  <a:lnTo>
                    <a:pt x="13425" y="16882"/>
                  </a:lnTo>
                  <a:lnTo>
                    <a:pt x="13184" y="17221"/>
                  </a:lnTo>
                  <a:lnTo>
                    <a:pt x="12827" y="17779"/>
                  </a:lnTo>
                  <a:lnTo>
                    <a:pt x="12642" y="18228"/>
                  </a:lnTo>
                  <a:lnTo>
                    <a:pt x="12355" y="18687"/>
                  </a:lnTo>
                  <a:lnTo>
                    <a:pt x="11940" y="19081"/>
                  </a:lnTo>
                  <a:lnTo>
                    <a:pt x="11756" y="19540"/>
                  </a:lnTo>
                  <a:lnTo>
                    <a:pt x="11399" y="19989"/>
                  </a:lnTo>
                  <a:lnTo>
                    <a:pt x="11272" y="19595"/>
                  </a:lnTo>
                  <a:lnTo>
                    <a:pt x="11399" y="19300"/>
                  </a:lnTo>
                  <a:lnTo>
                    <a:pt x="10800" y="18851"/>
                  </a:lnTo>
                  <a:lnTo>
                    <a:pt x="10317" y="18512"/>
                  </a:lnTo>
                  <a:lnTo>
                    <a:pt x="10029" y="18512"/>
                  </a:lnTo>
                  <a:lnTo>
                    <a:pt x="9372" y="18063"/>
                  </a:lnTo>
                  <a:lnTo>
                    <a:pt x="9188" y="18063"/>
                  </a:lnTo>
                  <a:lnTo>
                    <a:pt x="9372" y="17779"/>
                  </a:lnTo>
                  <a:lnTo>
                    <a:pt x="9672" y="17385"/>
                  </a:lnTo>
                  <a:lnTo>
                    <a:pt x="9914" y="17046"/>
                  </a:lnTo>
                  <a:lnTo>
                    <a:pt x="10317" y="16707"/>
                  </a:lnTo>
                  <a:lnTo>
                    <a:pt x="10685" y="16422"/>
                  </a:lnTo>
                  <a:lnTo>
                    <a:pt x="10800" y="15963"/>
                  </a:lnTo>
                  <a:lnTo>
                    <a:pt x="10501" y="15514"/>
                  </a:lnTo>
                  <a:lnTo>
                    <a:pt x="10432" y="14781"/>
                  </a:lnTo>
                  <a:lnTo>
                    <a:pt x="10201" y="14551"/>
                  </a:lnTo>
                  <a:lnTo>
                    <a:pt x="10029" y="14672"/>
                  </a:lnTo>
                  <a:lnTo>
                    <a:pt x="9672" y="13818"/>
                  </a:lnTo>
                  <a:lnTo>
                    <a:pt x="8590" y="13753"/>
                  </a:lnTo>
                  <a:lnTo>
                    <a:pt x="8290" y="12746"/>
                  </a:lnTo>
                  <a:lnTo>
                    <a:pt x="8474" y="12123"/>
                  </a:lnTo>
                  <a:lnTo>
                    <a:pt x="8474" y="11444"/>
                  </a:lnTo>
                  <a:lnTo>
                    <a:pt x="8117" y="10755"/>
                  </a:lnTo>
                  <a:lnTo>
                    <a:pt x="7047" y="10646"/>
                  </a:lnTo>
                  <a:lnTo>
                    <a:pt x="7047" y="10088"/>
                  </a:lnTo>
                  <a:lnTo>
                    <a:pt x="6920" y="9464"/>
                  </a:lnTo>
                  <a:lnTo>
                    <a:pt x="5964" y="9059"/>
                  </a:lnTo>
                  <a:lnTo>
                    <a:pt x="5135" y="8840"/>
                  </a:lnTo>
                  <a:lnTo>
                    <a:pt x="4663" y="8545"/>
                  </a:lnTo>
                  <a:lnTo>
                    <a:pt x="4421" y="8096"/>
                  </a:lnTo>
                  <a:lnTo>
                    <a:pt x="4364" y="7429"/>
                  </a:lnTo>
                  <a:lnTo>
                    <a:pt x="3765" y="7429"/>
                  </a:lnTo>
                  <a:lnTo>
                    <a:pt x="3109" y="7877"/>
                  </a:lnTo>
                  <a:lnTo>
                    <a:pt x="2809" y="8096"/>
                  </a:lnTo>
                  <a:lnTo>
                    <a:pt x="2211" y="7987"/>
                  </a:lnTo>
                  <a:lnTo>
                    <a:pt x="1911" y="7987"/>
                  </a:lnTo>
                  <a:lnTo>
                    <a:pt x="1739" y="7987"/>
                  </a:lnTo>
                  <a:lnTo>
                    <a:pt x="1739" y="7254"/>
                  </a:lnTo>
                  <a:lnTo>
                    <a:pt x="1439" y="7429"/>
                  </a:lnTo>
                  <a:lnTo>
                    <a:pt x="967" y="7429"/>
                  </a:lnTo>
                  <a:lnTo>
                    <a:pt x="599" y="7254"/>
                  </a:lnTo>
                  <a:lnTo>
                    <a:pt x="311" y="6958"/>
                  </a:lnTo>
                  <a:lnTo>
                    <a:pt x="0" y="6510"/>
                  </a:lnTo>
                  <a:lnTo>
                    <a:pt x="0" y="5952"/>
                  </a:lnTo>
                  <a:lnTo>
                    <a:pt x="311" y="5777"/>
                  </a:lnTo>
                  <a:lnTo>
                    <a:pt x="357" y="5328"/>
                  </a:lnTo>
                  <a:lnTo>
                    <a:pt x="599" y="4989"/>
                  </a:lnTo>
                  <a:lnTo>
                    <a:pt x="1439" y="4584"/>
                  </a:lnTo>
                  <a:lnTo>
                    <a:pt x="1854" y="4584"/>
                  </a:lnTo>
                  <a:lnTo>
                    <a:pt x="1911" y="4584"/>
                  </a:lnTo>
                  <a:lnTo>
                    <a:pt x="2211" y="3118"/>
                  </a:lnTo>
                  <a:lnTo>
                    <a:pt x="2153" y="2779"/>
                  </a:lnTo>
                  <a:lnTo>
                    <a:pt x="1854" y="2615"/>
                  </a:lnTo>
                  <a:lnTo>
                    <a:pt x="1911" y="2330"/>
                  </a:lnTo>
                  <a:lnTo>
                    <a:pt x="2211" y="2330"/>
                  </a:lnTo>
                  <a:lnTo>
                    <a:pt x="2211" y="2155"/>
                  </a:lnTo>
                  <a:lnTo>
                    <a:pt x="1911" y="2046"/>
                  </a:lnTo>
                  <a:lnTo>
                    <a:pt x="1911" y="1761"/>
                  </a:lnTo>
                  <a:lnTo>
                    <a:pt x="2153" y="1707"/>
                  </a:lnTo>
                  <a:lnTo>
                    <a:pt x="2809" y="1761"/>
                  </a:lnTo>
                  <a:lnTo>
                    <a:pt x="2809" y="1586"/>
                  </a:lnTo>
                  <a:lnTo>
                    <a:pt x="3166" y="1586"/>
                  </a:lnTo>
                  <a:lnTo>
                    <a:pt x="3397" y="1926"/>
                  </a:lnTo>
                  <a:lnTo>
                    <a:pt x="3466" y="2046"/>
                  </a:lnTo>
                  <a:lnTo>
                    <a:pt x="3765" y="2210"/>
                  </a:lnTo>
                  <a:lnTo>
                    <a:pt x="4122" y="2155"/>
                  </a:lnTo>
                  <a:lnTo>
                    <a:pt x="4893" y="1882"/>
                  </a:lnTo>
                  <a:lnTo>
                    <a:pt x="5377" y="1586"/>
                  </a:lnTo>
                  <a:lnTo>
                    <a:pt x="5320" y="1411"/>
                  </a:lnTo>
                  <a:lnTo>
                    <a:pt x="4836" y="1302"/>
                  </a:lnTo>
                  <a:lnTo>
                    <a:pt x="4893" y="853"/>
                  </a:lnTo>
                  <a:lnTo>
                    <a:pt x="4537" y="569"/>
                  </a:lnTo>
                  <a:lnTo>
                    <a:pt x="5020" y="569"/>
                  </a:lnTo>
                  <a:lnTo>
                    <a:pt x="5607" y="744"/>
                  </a:lnTo>
                  <a:lnTo>
                    <a:pt x="5792" y="569"/>
                  </a:lnTo>
                  <a:lnTo>
                    <a:pt x="6390" y="405"/>
                  </a:lnTo>
                  <a:lnTo>
                    <a:pt x="6736" y="120"/>
                  </a:lnTo>
                  <a:lnTo>
                    <a:pt x="6920" y="0"/>
                  </a:lnTo>
                  <a:lnTo>
                    <a:pt x="7047" y="405"/>
                  </a:lnTo>
                  <a:lnTo>
                    <a:pt x="7231" y="678"/>
                  </a:lnTo>
                  <a:lnTo>
                    <a:pt x="7047" y="1302"/>
                  </a:lnTo>
                  <a:lnTo>
                    <a:pt x="7231" y="1761"/>
                  </a:lnTo>
                  <a:lnTo>
                    <a:pt x="7818" y="1926"/>
                  </a:lnTo>
                  <a:lnTo>
                    <a:pt x="8405" y="1761"/>
                  </a:lnTo>
                  <a:lnTo>
                    <a:pt x="8762" y="1707"/>
                  </a:lnTo>
                  <a:lnTo>
                    <a:pt x="9073" y="1761"/>
                  </a:lnTo>
                  <a:lnTo>
                    <a:pt x="9188" y="1411"/>
                  </a:lnTo>
                  <a:lnTo>
                    <a:pt x="9672" y="1302"/>
                  </a:lnTo>
                  <a:lnTo>
                    <a:pt x="9845" y="1477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Freeform 222">
              <a:extLst>
                <a:ext uri="{FF2B5EF4-FFF2-40B4-BE49-F238E27FC236}">
                  <a16:creationId xmlns:a16="http://schemas.microsoft.com/office/drawing/2014/main" id="{9A0446A1-8B6B-A42D-C650-371DF974787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27035" y="5111886"/>
              <a:ext cx="278053" cy="1449962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0000"/>
                <a:gd name="T130" fmla="*/ 0 h 20000"/>
                <a:gd name="T131" fmla="*/ 20000 w 20000"/>
                <a:gd name="T132" fmla="*/ 20000 h 2000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0000" h="20000">
                  <a:moveTo>
                    <a:pt x="1900" y="422"/>
                  </a:moveTo>
                  <a:lnTo>
                    <a:pt x="2691" y="271"/>
                  </a:lnTo>
                  <a:lnTo>
                    <a:pt x="3536" y="0"/>
                  </a:lnTo>
                  <a:lnTo>
                    <a:pt x="4908" y="312"/>
                  </a:lnTo>
                  <a:lnTo>
                    <a:pt x="6280" y="845"/>
                  </a:lnTo>
                  <a:lnTo>
                    <a:pt x="7124" y="1518"/>
                  </a:lnTo>
                  <a:lnTo>
                    <a:pt x="8179" y="2041"/>
                  </a:lnTo>
                  <a:lnTo>
                    <a:pt x="9024" y="2504"/>
                  </a:lnTo>
                  <a:lnTo>
                    <a:pt x="10660" y="2504"/>
                  </a:lnTo>
                  <a:lnTo>
                    <a:pt x="10343" y="3127"/>
                  </a:lnTo>
                  <a:lnTo>
                    <a:pt x="8179" y="3288"/>
                  </a:lnTo>
                  <a:lnTo>
                    <a:pt x="7652" y="3439"/>
                  </a:lnTo>
                  <a:lnTo>
                    <a:pt x="7652" y="3700"/>
                  </a:lnTo>
                  <a:lnTo>
                    <a:pt x="8179" y="4113"/>
                  </a:lnTo>
                  <a:lnTo>
                    <a:pt x="7652" y="4274"/>
                  </a:lnTo>
                  <a:lnTo>
                    <a:pt x="8496" y="4525"/>
                  </a:lnTo>
                  <a:lnTo>
                    <a:pt x="7652" y="4686"/>
                  </a:lnTo>
                  <a:lnTo>
                    <a:pt x="6807" y="5058"/>
                  </a:lnTo>
                  <a:lnTo>
                    <a:pt x="5488" y="5470"/>
                  </a:lnTo>
                  <a:lnTo>
                    <a:pt x="5488" y="6204"/>
                  </a:lnTo>
                  <a:lnTo>
                    <a:pt x="4908" y="6717"/>
                  </a:lnTo>
                  <a:lnTo>
                    <a:pt x="5699" y="7129"/>
                  </a:lnTo>
                  <a:lnTo>
                    <a:pt x="6280" y="7652"/>
                  </a:lnTo>
                  <a:lnTo>
                    <a:pt x="7124" y="8225"/>
                  </a:lnTo>
                  <a:lnTo>
                    <a:pt x="6280" y="8798"/>
                  </a:lnTo>
                  <a:lnTo>
                    <a:pt x="6807" y="9311"/>
                  </a:lnTo>
                  <a:lnTo>
                    <a:pt x="5488" y="9472"/>
                  </a:lnTo>
                  <a:lnTo>
                    <a:pt x="5488" y="10156"/>
                  </a:lnTo>
                  <a:lnTo>
                    <a:pt x="6807" y="10769"/>
                  </a:lnTo>
                  <a:lnTo>
                    <a:pt x="5699" y="10830"/>
                  </a:lnTo>
                  <a:lnTo>
                    <a:pt x="5488" y="11503"/>
                  </a:lnTo>
                  <a:lnTo>
                    <a:pt x="5488" y="12127"/>
                  </a:lnTo>
                  <a:lnTo>
                    <a:pt x="6807" y="12700"/>
                  </a:lnTo>
                  <a:lnTo>
                    <a:pt x="5699" y="12599"/>
                  </a:lnTo>
                  <a:lnTo>
                    <a:pt x="5699" y="13233"/>
                  </a:lnTo>
                  <a:lnTo>
                    <a:pt x="7124" y="13384"/>
                  </a:lnTo>
                  <a:lnTo>
                    <a:pt x="7652" y="13534"/>
                  </a:lnTo>
                  <a:lnTo>
                    <a:pt x="7652" y="13957"/>
                  </a:lnTo>
                  <a:lnTo>
                    <a:pt x="9024" y="13957"/>
                  </a:lnTo>
                  <a:lnTo>
                    <a:pt x="9024" y="14218"/>
                  </a:lnTo>
                  <a:lnTo>
                    <a:pt x="7652" y="14218"/>
                  </a:lnTo>
                  <a:lnTo>
                    <a:pt x="8496" y="14319"/>
                  </a:lnTo>
                  <a:lnTo>
                    <a:pt x="9024" y="14630"/>
                  </a:lnTo>
                  <a:lnTo>
                    <a:pt x="9024" y="14942"/>
                  </a:lnTo>
                  <a:lnTo>
                    <a:pt x="9024" y="15304"/>
                  </a:lnTo>
                  <a:lnTo>
                    <a:pt x="9024" y="15716"/>
                  </a:lnTo>
                  <a:lnTo>
                    <a:pt x="8496" y="16028"/>
                  </a:lnTo>
                  <a:lnTo>
                    <a:pt x="9024" y="16290"/>
                  </a:lnTo>
                  <a:lnTo>
                    <a:pt x="8496" y="16712"/>
                  </a:lnTo>
                  <a:lnTo>
                    <a:pt x="7124" y="16973"/>
                  </a:lnTo>
                  <a:lnTo>
                    <a:pt x="7652" y="17486"/>
                  </a:lnTo>
                  <a:lnTo>
                    <a:pt x="9024" y="17798"/>
                  </a:lnTo>
                  <a:lnTo>
                    <a:pt x="10660" y="17798"/>
                  </a:lnTo>
                  <a:lnTo>
                    <a:pt x="10660" y="18331"/>
                  </a:lnTo>
                  <a:lnTo>
                    <a:pt x="12823" y="18693"/>
                  </a:lnTo>
                  <a:lnTo>
                    <a:pt x="14987" y="18693"/>
                  </a:lnTo>
                  <a:lnTo>
                    <a:pt x="17784" y="18693"/>
                  </a:lnTo>
                  <a:lnTo>
                    <a:pt x="19947" y="18844"/>
                  </a:lnTo>
                  <a:lnTo>
                    <a:pt x="18311" y="18904"/>
                  </a:lnTo>
                  <a:lnTo>
                    <a:pt x="16412" y="19155"/>
                  </a:lnTo>
                  <a:lnTo>
                    <a:pt x="16095" y="19417"/>
                  </a:lnTo>
                  <a:lnTo>
                    <a:pt x="16095" y="19829"/>
                  </a:lnTo>
                  <a:lnTo>
                    <a:pt x="14987" y="19990"/>
                  </a:lnTo>
                  <a:lnTo>
                    <a:pt x="13931" y="19930"/>
                  </a:lnTo>
                  <a:lnTo>
                    <a:pt x="12823" y="19678"/>
                  </a:lnTo>
                  <a:lnTo>
                    <a:pt x="13931" y="19517"/>
                  </a:lnTo>
                  <a:lnTo>
                    <a:pt x="14987" y="19417"/>
                  </a:lnTo>
                  <a:lnTo>
                    <a:pt x="13931" y="19105"/>
                  </a:lnTo>
                  <a:lnTo>
                    <a:pt x="11451" y="19155"/>
                  </a:lnTo>
                  <a:lnTo>
                    <a:pt x="13351" y="19417"/>
                  </a:lnTo>
                  <a:lnTo>
                    <a:pt x="12612" y="19578"/>
                  </a:lnTo>
                  <a:lnTo>
                    <a:pt x="12612" y="19678"/>
                  </a:lnTo>
                  <a:lnTo>
                    <a:pt x="11187" y="19578"/>
                  </a:lnTo>
                  <a:lnTo>
                    <a:pt x="11451" y="19417"/>
                  </a:lnTo>
                  <a:lnTo>
                    <a:pt x="9815" y="19316"/>
                  </a:lnTo>
                  <a:lnTo>
                    <a:pt x="10343" y="19105"/>
                  </a:lnTo>
                  <a:lnTo>
                    <a:pt x="9288" y="19256"/>
                  </a:lnTo>
                  <a:lnTo>
                    <a:pt x="9288" y="18904"/>
                  </a:lnTo>
                  <a:lnTo>
                    <a:pt x="11187" y="18904"/>
                  </a:lnTo>
                  <a:lnTo>
                    <a:pt x="11187" y="18693"/>
                  </a:lnTo>
                  <a:lnTo>
                    <a:pt x="9815" y="18592"/>
                  </a:lnTo>
                  <a:lnTo>
                    <a:pt x="9288" y="18743"/>
                  </a:lnTo>
                  <a:lnTo>
                    <a:pt x="8179" y="18472"/>
                  </a:lnTo>
                  <a:lnTo>
                    <a:pt x="7124" y="18059"/>
                  </a:lnTo>
                  <a:lnTo>
                    <a:pt x="7124" y="18019"/>
                  </a:lnTo>
                  <a:lnTo>
                    <a:pt x="5488" y="17647"/>
                  </a:lnTo>
                  <a:lnTo>
                    <a:pt x="6280" y="17597"/>
                  </a:lnTo>
                  <a:lnTo>
                    <a:pt x="5699" y="17335"/>
                  </a:lnTo>
                  <a:lnTo>
                    <a:pt x="6807" y="17335"/>
                  </a:lnTo>
                  <a:lnTo>
                    <a:pt x="5488" y="17134"/>
                  </a:lnTo>
                  <a:lnTo>
                    <a:pt x="4908" y="16662"/>
                  </a:lnTo>
                  <a:lnTo>
                    <a:pt x="4908" y="16400"/>
                  </a:lnTo>
                  <a:lnTo>
                    <a:pt x="6807" y="16400"/>
                  </a:lnTo>
                  <a:lnTo>
                    <a:pt x="5488" y="16028"/>
                  </a:lnTo>
                  <a:lnTo>
                    <a:pt x="3536" y="16028"/>
                  </a:lnTo>
                  <a:lnTo>
                    <a:pt x="4644" y="15716"/>
                  </a:lnTo>
                  <a:lnTo>
                    <a:pt x="1900" y="15455"/>
                  </a:lnTo>
                  <a:lnTo>
                    <a:pt x="1055" y="15556"/>
                  </a:lnTo>
                  <a:lnTo>
                    <a:pt x="1372" y="15043"/>
                  </a:lnTo>
                  <a:lnTo>
                    <a:pt x="3536" y="15043"/>
                  </a:lnTo>
                  <a:lnTo>
                    <a:pt x="4644" y="15455"/>
                  </a:lnTo>
                  <a:lnTo>
                    <a:pt x="5488" y="15043"/>
                  </a:lnTo>
                  <a:lnTo>
                    <a:pt x="4644" y="14470"/>
                  </a:lnTo>
                  <a:lnTo>
                    <a:pt x="4908" y="14369"/>
                  </a:lnTo>
                  <a:lnTo>
                    <a:pt x="5699" y="14057"/>
                  </a:lnTo>
                  <a:lnTo>
                    <a:pt x="4644" y="13957"/>
                  </a:lnTo>
                  <a:lnTo>
                    <a:pt x="4644" y="13645"/>
                  </a:lnTo>
                  <a:lnTo>
                    <a:pt x="4644" y="13012"/>
                  </a:lnTo>
                  <a:lnTo>
                    <a:pt x="4644" y="12448"/>
                  </a:lnTo>
                  <a:lnTo>
                    <a:pt x="2691" y="12448"/>
                  </a:lnTo>
                  <a:lnTo>
                    <a:pt x="1900" y="12348"/>
                  </a:lnTo>
                  <a:lnTo>
                    <a:pt x="1372" y="11926"/>
                  </a:lnTo>
                  <a:lnTo>
                    <a:pt x="1900" y="11453"/>
                  </a:lnTo>
                  <a:lnTo>
                    <a:pt x="1055" y="10830"/>
                  </a:lnTo>
                  <a:lnTo>
                    <a:pt x="0" y="10106"/>
                  </a:lnTo>
                  <a:lnTo>
                    <a:pt x="1055" y="9744"/>
                  </a:lnTo>
                  <a:lnTo>
                    <a:pt x="1900" y="9060"/>
                  </a:lnTo>
                  <a:lnTo>
                    <a:pt x="2691" y="8326"/>
                  </a:lnTo>
                  <a:lnTo>
                    <a:pt x="2691" y="7712"/>
                  </a:lnTo>
                  <a:lnTo>
                    <a:pt x="2691" y="7501"/>
                  </a:lnTo>
                  <a:lnTo>
                    <a:pt x="1900" y="6828"/>
                  </a:lnTo>
                  <a:lnTo>
                    <a:pt x="1900" y="6305"/>
                  </a:lnTo>
                  <a:lnTo>
                    <a:pt x="1900" y="5631"/>
                  </a:lnTo>
                  <a:lnTo>
                    <a:pt x="2480" y="4897"/>
                  </a:lnTo>
                  <a:lnTo>
                    <a:pt x="2691" y="4213"/>
                  </a:lnTo>
                  <a:lnTo>
                    <a:pt x="2691" y="3539"/>
                  </a:lnTo>
                  <a:lnTo>
                    <a:pt x="2480" y="2866"/>
                  </a:lnTo>
                  <a:lnTo>
                    <a:pt x="2691" y="2614"/>
                  </a:lnTo>
                  <a:lnTo>
                    <a:pt x="2691" y="2081"/>
                  </a:lnTo>
                  <a:lnTo>
                    <a:pt x="2691" y="1156"/>
                  </a:lnTo>
                  <a:lnTo>
                    <a:pt x="1900" y="422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Freeform 223">
              <a:extLst>
                <a:ext uri="{FF2B5EF4-FFF2-40B4-BE49-F238E27FC236}">
                  <a16:creationId xmlns:a16="http://schemas.microsoft.com/office/drawing/2014/main" id="{4C962DA7-3C68-F8A2-0C90-25A31BEE97A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136412" y="6496924"/>
              <a:ext cx="95477" cy="113200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0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0 h 20000"/>
                <a:gd name="T22" fmla="*/ 2147483647 w 20000"/>
                <a:gd name="T23" fmla="*/ 0 h 200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000"/>
                <a:gd name="T37" fmla="*/ 0 h 20000"/>
                <a:gd name="T38" fmla="*/ 20000 w 20000"/>
                <a:gd name="T39" fmla="*/ 20000 h 200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000" h="20000">
                  <a:moveTo>
                    <a:pt x="14242" y="0"/>
                  </a:moveTo>
                  <a:lnTo>
                    <a:pt x="16667" y="9605"/>
                  </a:lnTo>
                  <a:lnTo>
                    <a:pt x="19848" y="18421"/>
                  </a:lnTo>
                  <a:lnTo>
                    <a:pt x="11818" y="19868"/>
                  </a:lnTo>
                  <a:lnTo>
                    <a:pt x="0" y="16447"/>
                  </a:lnTo>
                  <a:lnTo>
                    <a:pt x="15758" y="15000"/>
                  </a:lnTo>
                  <a:lnTo>
                    <a:pt x="9545" y="9605"/>
                  </a:lnTo>
                  <a:lnTo>
                    <a:pt x="11818" y="6184"/>
                  </a:lnTo>
                  <a:lnTo>
                    <a:pt x="6515" y="7500"/>
                  </a:lnTo>
                  <a:lnTo>
                    <a:pt x="6515" y="2105"/>
                  </a:lnTo>
                  <a:lnTo>
                    <a:pt x="9545" y="0"/>
                  </a:lnTo>
                  <a:lnTo>
                    <a:pt x="14242" y="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Freeform 224">
              <a:extLst>
                <a:ext uri="{FF2B5EF4-FFF2-40B4-BE49-F238E27FC236}">
                  <a16:creationId xmlns:a16="http://schemas.microsoft.com/office/drawing/2014/main" id="{5E20369B-DA92-47FE-BCF4-342CA2104CB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437929" y="4153014"/>
              <a:ext cx="112226" cy="113200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0 h 20000"/>
                <a:gd name="T4" fmla="*/ 2147483647 w 20000"/>
                <a:gd name="T5" fmla="*/ 0 h 20000"/>
                <a:gd name="T6" fmla="*/ 2147483647 w 20000"/>
                <a:gd name="T7" fmla="*/ 0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0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0 h 2000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0000"/>
                <a:gd name="T79" fmla="*/ 0 h 20000"/>
                <a:gd name="T80" fmla="*/ 20000 w 20000"/>
                <a:gd name="T81" fmla="*/ 20000 h 2000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0000" h="20000">
                  <a:moveTo>
                    <a:pt x="769" y="0"/>
                  </a:moveTo>
                  <a:lnTo>
                    <a:pt x="2564" y="0"/>
                  </a:lnTo>
                  <a:lnTo>
                    <a:pt x="5256" y="0"/>
                  </a:lnTo>
                  <a:lnTo>
                    <a:pt x="7308" y="0"/>
                  </a:lnTo>
                  <a:lnTo>
                    <a:pt x="10513" y="2105"/>
                  </a:lnTo>
                  <a:lnTo>
                    <a:pt x="13846" y="2105"/>
                  </a:lnTo>
                  <a:lnTo>
                    <a:pt x="15897" y="5526"/>
                  </a:lnTo>
                  <a:lnTo>
                    <a:pt x="16538" y="7500"/>
                  </a:lnTo>
                  <a:lnTo>
                    <a:pt x="19231" y="8947"/>
                  </a:lnTo>
                  <a:lnTo>
                    <a:pt x="19872" y="10263"/>
                  </a:lnTo>
                  <a:lnTo>
                    <a:pt x="17821" y="10263"/>
                  </a:lnTo>
                  <a:lnTo>
                    <a:pt x="16538" y="14474"/>
                  </a:lnTo>
                  <a:lnTo>
                    <a:pt x="16538" y="15789"/>
                  </a:lnTo>
                  <a:lnTo>
                    <a:pt x="17821" y="17763"/>
                  </a:lnTo>
                  <a:lnTo>
                    <a:pt x="16538" y="19868"/>
                  </a:lnTo>
                  <a:lnTo>
                    <a:pt x="15897" y="19079"/>
                  </a:lnTo>
                  <a:lnTo>
                    <a:pt x="14615" y="15789"/>
                  </a:lnTo>
                  <a:lnTo>
                    <a:pt x="13846" y="16447"/>
                  </a:lnTo>
                  <a:lnTo>
                    <a:pt x="12564" y="15789"/>
                  </a:lnTo>
                  <a:lnTo>
                    <a:pt x="12564" y="12368"/>
                  </a:lnTo>
                  <a:lnTo>
                    <a:pt x="7949" y="10263"/>
                  </a:lnTo>
                  <a:lnTo>
                    <a:pt x="3974" y="5526"/>
                  </a:lnTo>
                  <a:lnTo>
                    <a:pt x="5256" y="8947"/>
                  </a:lnTo>
                  <a:lnTo>
                    <a:pt x="0" y="5526"/>
                  </a:lnTo>
                  <a:lnTo>
                    <a:pt x="769" y="3553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Freeform 225">
              <a:extLst>
                <a:ext uri="{FF2B5EF4-FFF2-40B4-BE49-F238E27FC236}">
                  <a16:creationId xmlns:a16="http://schemas.microsoft.com/office/drawing/2014/main" id="{52D06504-2B4B-8D26-76C3-2BB655F4C4B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10284" y="3868349"/>
              <a:ext cx="117251" cy="76577"/>
            </a:xfrm>
            <a:custGeom>
              <a:avLst/>
              <a:gdLst>
                <a:gd name="T0" fmla="*/ 0 w 20000"/>
                <a:gd name="T1" fmla="*/ 2147483647 h 20000"/>
                <a:gd name="T2" fmla="*/ 0 w 20000"/>
                <a:gd name="T3" fmla="*/ 2147483647 h 20000"/>
                <a:gd name="T4" fmla="*/ 0 w 20000"/>
                <a:gd name="T5" fmla="*/ 0 h 20000"/>
                <a:gd name="T6" fmla="*/ 2147483647 w 20000"/>
                <a:gd name="T7" fmla="*/ 0 h 20000"/>
                <a:gd name="T8" fmla="*/ 2147483647 w 20000"/>
                <a:gd name="T9" fmla="*/ 0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0 w 20000"/>
                <a:gd name="T25" fmla="*/ 2147483647 h 200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000"/>
                <a:gd name="T40" fmla="*/ 0 h 20000"/>
                <a:gd name="T41" fmla="*/ 20000 w 20000"/>
                <a:gd name="T42" fmla="*/ 20000 h 200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000" h="20000">
                  <a:moveTo>
                    <a:pt x="0" y="14808"/>
                  </a:moveTo>
                  <a:lnTo>
                    <a:pt x="0" y="7885"/>
                  </a:lnTo>
                  <a:lnTo>
                    <a:pt x="0" y="0"/>
                  </a:lnTo>
                  <a:lnTo>
                    <a:pt x="764" y="0"/>
                  </a:lnTo>
                  <a:lnTo>
                    <a:pt x="5223" y="0"/>
                  </a:lnTo>
                  <a:lnTo>
                    <a:pt x="10701" y="1923"/>
                  </a:lnTo>
                  <a:lnTo>
                    <a:pt x="12611" y="5000"/>
                  </a:lnTo>
                  <a:lnTo>
                    <a:pt x="19873" y="7885"/>
                  </a:lnTo>
                  <a:lnTo>
                    <a:pt x="17834" y="12885"/>
                  </a:lnTo>
                  <a:lnTo>
                    <a:pt x="9172" y="12885"/>
                  </a:lnTo>
                  <a:lnTo>
                    <a:pt x="5987" y="12885"/>
                  </a:lnTo>
                  <a:lnTo>
                    <a:pt x="2038" y="19808"/>
                  </a:lnTo>
                  <a:lnTo>
                    <a:pt x="0" y="14808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Freeform 226">
              <a:extLst>
                <a:ext uri="{FF2B5EF4-FFF2-40B4-BE49-F238E27FC236}">
                  <a16:creationId xmlns:a16="http://schemas.microsoft.com/office/drawing/2014/main" id="{199A5103-9662-5969-D14C-AC1623316AB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87005" y="4480962"/>
              <a:ext cx="192628" cy="206424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0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0 h 2000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0000"/>
                <a:gd name="T82" fmla="*/ 0 h 20000"/>
                <a:gd name="T83" fmla="*/ 20000 w 20000"/>
                <a:gd name="T84" fmla="*/ 20000 h 2000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0000" h="20000">
                  <a:moveTo>
                    <a:pt x="7538" y="0"/>
                  </a:moveTo>
                  <a:lnTo>
                    <a:pt x="11538" y="1825"/>
                  </a:lnTo>
                  <a:lnTo>
                    <a:pt x="13538" y="3228"/>
                  </a:lnTo>
                  <a:lnTo>
                    <a:pt x="16000" y="3228"/>
                  </a:lnTo>
                  <a:lnTo>
                    <a:pt x="17923" y="4000"/>
                  </a:lnTo>
                  <a:lnTo>
                    <a:pt x="19923" y="6877"/>
                  </a:lnTo>
                  <a:lnTo>
                    <a:pt x="17923" y="9404"/>
                  </a:lnTo>
                  <a:lnTo>
                    <a:pt x="14769" y="12632"/>
                  </a:lnTo>
                  <a:lnTo>
                    <a:pt x="10692" y="14175"/>
                  </a:lnTo>
                  <a:lnTo>
                    <a:pt x="8308" y="17053"/>
                  </a:lnTo>
                  <a:lnTo>
                    <a:pt x="7154" y="19930"/>
                  </a:lnTo>
                  <a:lnTo>
                    <a:pt x="4385" y="18456"/>
                  </a:lnTo>
                  <a:lnTo>
                    <a:pt x="2385" y="18105"/>
                  </a:lnTo>
                  <a:lnTo>
                    <a:pt x="3154" y="15228"/>
                  </a:lnTo>
                  <a:lnTo>
                    <a:pt x="3923" y="15228"/>
                  </a:lnTo>
                  <a:lnTo>
                    <a:pt x="4385" y="12632"/>
                  </a:lnTo>
                  <a:lnTo>
                    <a:pt x="3923" y="11579"/>
                  </a:lnTo>
                  <a:lnTo>
                    <a:pt x="2385" y="12632"/>
                  </a:lnTo>
                  <a:lnTo>
                    <a:pt x="0" y="11579"/>
                  </a:lnTo>
                  <a:lnTo>
                    <a:pt x="1231" y="10456"/>
                  </a:lnTo>
                  <a:lnTo>
                    <a:pt x="769" y="7579"/>
                  </a:lnTo>
                  <a:lnTo>
                    <a:pt x="2000" y="6877"/>
                  </a:lnTo>
                  <a:lnTo>
                    <a:pt x="2000" y="5754"/>
                  </a:lnTo>
                  <a:lnTo>
                    <a:pt x="3154" y="4000"/>
                  </a:lnTo>
                  <a:lnTo>
                    <a:pt x="3154" y="2105"/>
                  </a:lnTo>
                  <a:lnTo>
                    <a:pt x="4385" y="1825"/>
                  </a:lnTo>
                  <a:lnTo>
                    <a:pt x="7538" y="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Freeform 227">
              <a:extLst>
                <a:ext uri="{FF2B5EF4-FFF2-40B4-BE49-F238E27FC236}">
                  <a16:creationId xmlns:a16="http://schemas.microsoft.com/office/drawing/2014/main" id="{F1A02A64-8721-CF1A-E87B-5C8A1D333DF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38601" y="3924949"/>
              <a:ext cx="123951" cy="138170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0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0 h 20000"/>
                <a:gd name="T42" fmla="*/ 2147483647 w 20000"/>
                <a:gd name="T43" fmla="*/ 0 h 200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0000"/>
                <a:gd name="T67" fmla="*/ 0 h 20000"/>
                <a:gd name="T68" fmla="*/ 20000 w 20000"/>
                <a:gd name="T69" fmla="*/ 20000 h 200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0000" h="20000">
                  <a:moveTo>
                    <a:pt x="17964" y="0"/>
                  </a:moveTo>
                  <a:lnTo>
                    <a:pt x="16766" y="8601"/>
                  </a:lnTo>
                  <a:lnTo>
                    <a:pt x="17964" y="9741"/>
                  </a:lnTo>
                  <a:lnTo>
                    <a:pt x="19162" y="10155"/>
                  </a:lnTo>
                  <a:lnTo>
                    <a:pt x="19880" y="10155"/>
                  </a:lnTo>
                  <a:lnTo>
                    <a:pt x="19880" y="11813"/>
                  </a:lnTo>
                  <a:lnTo>
                    <a:pt x="16766" y="12953"/>
                  </a:lnTo>
                  <a:lnTo>
                    <a:pt x="16766" y="14611"/>
                  </a:lnTo>
                  <a:lnTo>
                    <a:pt x="16168" y="16062"/>
                  </a:lnTo>
                  <a:lnTo>
                    <a:pt x="14970" y="16062"/>
                  </a:lnTo>
                  <a:lnTo>
                    <a:pt x="13772" y="18238"/>
                  </a:lnTo>
                  <a:lnTo>
                    <a:pt x="11856" y="19896"/>
                  </a:lnTo>
                  <a:lnTo>
                    <a:pt x="4910" y="18860"/>
                  </a:lnTo>
                  <a:lnTo>
                    <a:pt x="0" y="15648"/>
                  </a:lnTo>
                  <a:lnTo>
                    <a:pt x="1916" y="13990"/>
                  </a:lnTo>
                  <a:lnTo>
                    <a:pt x="719" y="11813"/>
                  </a:lnTo>
                  <a:lnTo>
                    <a:pt x="3713" y="8601"/>
                  </a:lnTo>
                  <a:lnTo>
                    <a:pt x="10060" y="8601"/>
                  </a:lnTo>
                  <a:lnTo>
                    <a:pt x="11257" y="7047"/>
                  </a:lnTo>
                  <a:lnTo>
                    <a:pt x="6826" y="3212"/>
                  </a:lnTo>
                  <a:lnTo>
                    <a:pt x="8623" y="0"/>
                  </a:lnTo>
                  <a:lnTo>
                    <a:pt x="17964" y="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Freeform 228">
              <a:extLst>
                <a:ext uri="{FF2B5EF4-FFF2-40B4-BE49-F238E27FC236}">
                  <a16:creationId xmlns:a16="http://schemas.microsoft.com/office/drawing/2014/main" id="{C2D12EA7-2CD7-6483-4969-8DAE7A8915E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28538" y="4257891"/>
              <a:ext cx="150752" cy="224735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0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0 h 2000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0000"/>
                <a:gd name="T73" fmla="*/ 0 h 20000"/>
                <a:gd name="T74" fmla="*/ 20000 w 20000"/>
                <a:gd name="T75" fmla="*/ 20000 h 2000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0000" h="20000">
                  <a:moveTo>
                    <a:pt x="6957" y="0"/>
                  </a:moveTo>
                  <a:lnTo>
                    <a:pt x="12947" y="2671"/>
                  </a:lnTo>
                  <a:lnTo>
                    <a:pt x="11014" y="5472"/>
                  </a:lnTo>
                  <a:lnTo>
                    <a:pt x="13430" y="4430"/>
                  </a:lnTo>
                  <a:lnTo>
                    <a:pt x="18357" y="6450"/>
                  </a:lnTo>
                  <a:lnTo>
                    <a:pt x="17391" y="9186"/>
                  </a:lnTo>
                  <a:lnTo>
                    <a:pt x="14396" y="10163"/>
                  </a:lnTo>
                  <a:lnTo>
                    <a:pt x="13430" y="12508"/>
                  </a:lnTo>
                  <a:lnTo>
                    <a:pt x="17391" y="14202"/>
                  </a:lnTo>
                  <a:lnTo>
                    <a:pt x="19903" y="18632"/>
                  </a:lnTo>
                  <a:lnTo>
                    <a:pt x="16908" y="18893"/>
                  </a:lnTo>
                  <a:lnTo>
                    <a:pt x="11981" y="19935"/>
                  </a:lnTo>
                  <a:lnTo>
                    <a:pt x="6957" y="18893"/>
                  </a:lnTo>
                  <a:lnTo>
                    <a:pt x="5507" y="16221"/>
                  </a:lnTo>
                  <a:lnTo>
                    <a:pt x="6957" y="12508"/>
                  </a:lnTo>
                  <a:lnTo>
                    <a:pt x="5507" y="10814"/>
                  </a:lnTo>
                  <a:lnTo>
                    <a:pt x="4444" y="8404"/>
                  </a:lnTo>
                  <a:lnTo>
                    <a:pt x="2899" y="9186"/>
                  </a:lnTo>
                  <a:lnTo>
                    <a:pt x="0" y="7101"/>
                  </a:lnTo>
                  <a:lnTo>
                    <a:pt x="1353" y="5472"/>
                  </a:lnTo>
                  <a:lnTo>
                    <a:pt x="1353" y="4430"/>
                  </a:lnTo>
                  <a:lnTo>
                    <a:pt x="4444" y="3713"/>
                  </a:lnTo>
                  <a:lnTo>
                    <a:pt x="2899" y="2020"/>
                  </a:lnTo>
                  <a:lnTo>
                    <a:pt x="6957" y="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Freeform 229">
              <a:extLst>
                <a:ext uri="{FF2B5EF4-FFF2-40B4-BE49-F238E27FC236}">
                  <a16:creationId xmlns:a16="http://schemas.microsoft.com/office/drawing/2014/main" id="{56C77207-C98C-3095-0EE5-FD8299741EF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24858" y="3863354"/>
              <a:ext cx="87101" cy="63259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0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0 h 20000"/>
                <a:gd name="T20" fmla="*/ 2147483647 w 20000"/>
                <a:gd name="T21" fmla="*/ 0 h 20000"/>
                <a:gd name="T22" fmla="*/ 2147483647 w 20000"/>
                <a:gd name="T23" fmla="*/ 2147483647 h 200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000"/>
                <a:gd name="T37" fmla="*/ 0 h 20000"/>
                <a:gd name="T38" fmla="*/ 20000 w 20000"/>
                <a:gd name="T39" fmla="*/ 20000 h 200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000" h="20000">
                  <a:moveTo>
                    <a:pt x="19833" y="1429"/>
                  </a:moveTo>
                  <a:lnTo>
                    <a:pt x="19833" y="11190"/>
                  </a:lnTo>
                  <a:lnTo>
                    <a:pt x="19833" y="19762"/>
                  </a:lnTo>
                  <a:lnTo>
                    <a:pt x="4500" y="19762"/>
                  </a:lnTo>
                  <a:lnTo>
                    <a:pt x="0" y="17381"/>
                  </a:lnTo>
                  <a:lnTo>
                    <a:pt x="1833" y="11190"/>
                  </a:lnTo>
                  <a:lnTo>
                    <a:pt x="16500" y="13571"/>
                  </a:lnTo>
                  <a:lnTo>
                    <a:pt x="13000" y="9762"/>
                  </a:lnTo>
                  <a:lnTo>
                    <a:pt x="11333" y="4762"/>
                  </a:lnTo>
                  <a:lnTo>
                    <a:pt x="8667" y="0"/>
                  </a:lnTo>
                  <a:lnTo>
                    <a:pt x="15500" y="0"/>
                  </a:lnTo>
                  <a:lnTo>
                    <a:pt x="19833" y="1429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Freeform 230">
              <a:extLst>
                <a:ext uri="{FF2B5EF4-FFF2-40B4-BE49-F238E27FC236}">
                  <a16:creationId xmlns:a16="http://schemas.microsoft.com/office/drawing/2014/main" id="{8007F188-01D6-CA3E-0EE2-4630D7E3F04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329052" y="3994867"/>
              <a:ext cx="201002" cy="93224"/>
            </a:xfrm>
            <a:custGeom>
              <a:avLst/>
              <a:gdLst>
                <a:gd name="T0" fmla="*/ 2147483647 w 279"/>
                <a:gd name="T1" fmla="*/ 2147483647 h 131"/>
                <a:gd name="T2" fmla="*/ 2147483647 w 279"/>
                <a:gd name="T3" fmla="*/ 2147483647 h 131"/>
                <a:gd name="T4" fmla="*/ 2147483647 w 279"/>
                <a:gd name="T5" fmla="*/ 2147483647 h 131"/>
                <a:gd name="T6" fmla="*/ 2147483647 w 279"/>
                <a:gd name="T7" fmla="*/ 0 h 131"/>
                <a:gd name="T8" fmla="*/ 2147483647 w 279"/>
                <a:gd name="T9" fmla="*/ 2147483647 h 131"/>
                <a:gd name="T10" fmla="*/ 2147483647 w 279"/>
                <a:gd name="T11" fmla="*/ 2147483647 h 131"/>
                <a:gd name="T12" fmla="*/ 2147483647 w 279"/>
                <a:gd name="T13" fmla="*/ 2147483647 h 131"/>
                <a:gd name="T14" fmla="*/ 2147483647 w 279"/>
                <a:gd name="T15" fmla="*/ 2147483647 h 131"/>
                <a:gd name="T16" fmla="*/ 2147483647 w 279"/>
                <a:gd name="T17" fmla="*/ 2147483647 h 131"/>
                <a:gd name="T18" fmla="*/ 2147483647 w 279"/>
                <a:gd name="T19" fmla="*/ 2147483647 h 131"/>
                <a:gd name="T20" fmla="*/ 2147483647 w 279"/>
                <a:gd name="T21" fmla="*/ 2147483647 h 131"/>
                <a:gd name="T22" fmla="*/ 2147483647 w 279"/>
                <a:gd name="T23" fmla="*/ 2147483647 h 131"/>
                <a:gd name="T24" fmla="*/ 2147483647 w 279"/>
                <a:gd name="T25" fmla="*/ 2147483647 h 131"/>
                <a:gd name="T26" fmla="*/ 2147483647 w 279"/>
                <a:gd name="T27" fmla="*/ 2147483647 h 131"/>
                <a:gd name="T28" fmla="*/ 2147483647 w 279"/>
                <a:gd name="T29" fmla="*/ 2147483647 h 131"/>
                <a:gd name="T30" fmla="*/ 2147483647 w 279"/>
                <a:gd name="T31" fmla="*/ 2147483647 h 131"/>
                <a:gd name="T32" fmla="*/ 2147483647 w 279"/>
                <a:gd name="T33" fmla="*/ 2147483647 h 131"/>
                <a:gd name="T34" fmla="*/ 2147483647 w 279"/>
                <a:gd name="T35" fmla="*/ 2147483647 h 131"/>
                <a:gd name="T36" fmla="*/ 2147483647 w 279"/>
                <a:gd name="T37" fmla="*/ 2147483647 h 131"/>
                <a:gd name="T38" fmla="*/ 2147483647 w 279"/>
                <a:gd name="T39" fmla="*/ 2147483647 h 131"/>
                <a:gd name="T40" fmla="*/ 0 w 279"/>
                <a:gd name="T41" fmla="*/ 2147483647 h 131"/>
                <a:gd name="T42" fmla="*/ 2147483647 w 279"/>
                <a:gd name="T43" fmla="*/ 2147483647 h 131"/>
                <a:gd name="T44" fmla="*/ 2147483647 w 279"/>
                <a:gd name="T45" fmla="*/ 2147483647 h 131"/>
                <a:gd name="T46" fmla="*/ 2147483647 w 279"/>
                <a:gd name="T47" fmla="*/ 2147483647 h 131"/>
                <a:gd name="T48" fmla="*/ 2147483647 w 279"/>
                <a:gd name="T49" fmla="*/ 2147483647 h 131"/>
                <a:gd name="T50" fmla="*/ 2147483647 w 279"/>
                <a:gd name="T51" fmla="*/ 2147483647 h 13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79"/>
                <a:gd name="T79" fmla="*/ 0 h 131"/>
                <a:gd name="T80" fmla="*/ 279 w 279"/>
                <a:gd name="T81" fmla="*/ 131 h 13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79" h="131">
                  <a:moveTo>
                    <a:pt x="42" y="4"/>
                  </a:moveTo>
                  <a:lnTo>
                    <a:pt x="68" y="4"/>
                  </a:lnTo>
                  <a:lnTo>
                    <a:pt x="121" y="4"/>
                  </a:lnTo>
                  <a:lnTo>
                    <a:pt x="179" y="0"/>
                  </a:lnTo>
                  <a:lnTo>
                    <a:pt x="211" y="4"/>
                  </a:lnTo>
                  <a:lnTo>
                    <a:pt x="247" y="4"/>
                  </a:lnTo>
                  <a:lnTo>
                    <a:pt x="258" y="20"/>
                  </a:lnTo>
                  <a:lnTo>
                    <a:pt x="237" y="31"/>
                  </a:lnTo>
                  <a:lnTo>
                    <a:pt x="279" y="42"/>
                  </a:lnTo>
                  <a:lnTo>
                    <a:pt x="221" y="62"/>
                  </a:lnTo>
                  <a:lnTo>
                    <a:pt x="206" y="48"/>
                  </a:lnTo>
                  <a:lnTo>
                    <a:pt x="194" y="62"/>
                  </a:lnTo>
                  <a:lnTo>
                    <a:pt x="168" y="89"/>
                  </a:lnTo>
                  <a:lnTo>
                    <a:pt x="137" y="100"/>
                  </a:lnTo>
                  <a:lnTo>
                    <a:pt x="110" y="131"/>
                  </a:lnTo>
                  <a:lnTo>
                    <a:pt x="94" y="131"/>
                  </a:lnTo>
                  <a:lnTo>
                    <a:pt x="83" y="125"/>
                  </a:lnTo>
                  <a:lnTo>
                    <a:pt x="79" y="115"/>
                  </a:lnTo>
                  <a:lnTo>
                    <a:pt x="68" y="89"/>
                  </a:lnTo>
                  <a:lnTo>
                    <a:pt x="37" y="73"/>
                  </a:lnTo>
                  <a:lnTo>
                    <a:pt x="0" y="62"/>
                  </a:lnTo>
                  <a:lnTo>
                    <a:pt x="10" y="62"/>
                  </a:lnTo>
                  <a:lnTo>
                    <a:pt x="16" y="48"/>
                  </a:lnTo>
                  <a:lnTo>
                    <a:pt x="16" y="31"/>
                  </a:lnTo>
                  <a:lnTo>
                    <a:pt x="39" y="16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 231">
              <a:extLst>
                <a:ext uri="{FF2B5EF4-FFF2-40B4-BE49-F238E27FC236}">
                  <a16:creationId xmlns:a16="http://schemas.microsoft.com/office/drawing/2014/main" id="{7A36A616-178C-DC79-F05C-CACD38BFE7E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05932" y="3904973"/>
              <a:ext cx="60301" cy="23306"/>
            </a:xfrm>
            <a:custGeom>
              <a:avLst/>
              <a:gdLst>
                <a:gd name="T0" fmla="*/ 2147483647 w 20000"/>
                <a:gd name="T1" fmla="*/ 4330682 h 20000"/>
                <a:gd name="T2" fmla="*/ 2147483647 w 20000"/>
                <a:gd name="T3" fmla="*/ 4330682 h 20000"/>
                <a:gd name="T4" fmla="*/ 0 w 20000"/>
                <a:gd name="T5" fmla="*/ 2095406 h 20000"/>
                <a:gd name="T6" fmla="*/ 2147483647 w 20000"/>
                <a:gd name="T7" fmla="*/ 0 h 20000"/>
                <a:gd name="T8" fmla="*/ 2147483647 w 20000"/>
                <a:gd name="T9" fmla="*/ 1396984 h 20000"/>
                <a:gd name="T10" fmla="*/ 2147483647 w 20000"/>
                <a:gd name="T11" fmla="*/ 4330682 h 20000"/>
                <a:gd name="T12" fmla="*/ 2147483647 w 20000"/>
                <a:gd name="T13" fmla="*/ 4330682 h 2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000"/>
                <a:gd name="T22" fmla="*/ 0 h 20000"/>
                <a:gd name="T23" fmla="*/ 20000 w 20000"/>
                <a:gd name="T24" fmla="*/ 20000 h 2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000" h="20000">
                  <a:moveTo>
                    <a:pt x="11190" y="19375"/>
                  </a:moveTo>
                  <a:lnTo>
                    <a:pt x="3810" y="19375"/>
                  </a:lnTo>
                  <a:lnTo>
                    <a:pt x="0" y="9375"/>
                  </a:lnTo>
                  <a:lnTo>
                    <a:pt x="3810" y="0"/>
                  </a:lnTo>
                  <a:lnTo>
                    <a:pt x="15952" y="6250"/>
                  </a:lnTo>
                  <a:lnTo>
                    <a:pt x="19762" y="19375"/>
                  </a:lnTo>
                  <a:lnTo>
                    <a:pt x="11190" y="19375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 232">
              <a:extLst>
                <a:ext uri="{FF2B5EF4-FFF2-40B4-BE49-F238E27FC236}">
                  <a16:creationId xmlns:a16="http://schemas.microsoft.com/office/drawing/2014/main" id="{FDBD88CC-65FC-172B-C7F7-EAF2D027F39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8815" y="1243103"/>
              <a:ext cx="2326602" cy="1764591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0000"/>
                <a:gd name="T163" fmla="*/ 0 h 20000"/>
                <a:gd name="T164" fmla="*/ 20000 w 20000"/>
                <a:gd name="T165" fmla="*/ 20000 h 200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0000" h="20000">
                  <a:moveTo>
                    <a:pt x="1909" y="2139"/>
                  </a:moveTo>
                  <a:lnTo>
                    <a:pt x="3235" y="0"/>
                  </a:lnTo>
                  <a:lnTo>
                    <a:pt x="3492" y="132"/>
                  </a:lnTo>
                  <a:lnTo>
                    <a:pt x="3692" y="809"/>
                  </a:lnTo>
                  <a:lnTo>
                    <a:pt x="4118" y="1148"/>
                  </a:lnTo>
                  <a:lnTo>
                    <a:pt x="4118" y="1024"/>
                  </a:lnTo>
                  <a:lnTo>
                    <a:pt x="4212" y="1107"/>
                  </a:lnTo>
                  <a:lnTo>
                    <a:pt x="4274" y="1363"/>
                  </a:lnTo>
                  <a:lnTo>
                    <a:pt x="4374" y="1024"/>
                  </a:lnTo>
                  <a:lnTo>
                    <a:pt x="4693" y="809"/>
                  </a:lnTo>
                  <a:lnTo>
                    <a:pt x="5895" y="595"/>
                  </a:lnTo>
                  <a:lnTo>
                    <a:pt x="5870" y="768"/>
                  </a:lnTo>
                  <a:lnTo>
                    <a:pt x="5444" y="892"/>
                  </a:lnTo>
                  <a:lnTo>
                    <a:pt x="4862" y="941"/>
                  </a:lnTo>
                  <a:lnTo>
                    <a:pt x="4599" y="1230"/>
                  </a:lnTo>
                  <a:lnTo>
                    <a:pt x="4762" y="1280"/>
                  </a:lnTo>
                  <a:lnTo>
                    <a:pt x="5313" y="1024"/>
                  </a:lnTo>
                  <a:lnTo>
                    <a:pt x="5219" y="1148"/>
                  </a:lnTo>
                  <a:lnTo>
                    <a:pt x="5895" y="892"/>
                  </a:lnTo>
                  <a:lnTo>
                    <a:pt x="5870" y="941"/>
                  </a:lnTo>
                  <a:lnTo>
                    <a:pt x="5895" y="1107"/>
                  </a:lnTo>
                  <a:lnTo>
                    <a:pt x="6383" y="768"/>
                  </a:lnTo>
                  <a:lnTo>
                    <a:pt x="6383" y="595"/>
                  </a:lnTo>
                  <a:lnTo>
                    <a:pt x="6483" y="553"/>
                  </a:lnTo>
                  <a:lnTo>
                    <a:pt x="6383" y="1363"/>
                  </a:lnTo>
                  <a:lnTo>
                    <a:pt x="6483" y="1577"/>
                  </a:lnTo>
                  <a:lnTo>
                    <a:pt x="6802" y="1107"/>
                  </a:lnTo>
                  <a:lnTo>
                    <a:pt x="6996" y="1024"/>
                  </a:lnTo>
                  <a:lnTo>
                    <a:pt x="6934" y="1363"/>
                  </a:lnTo>
                  <a:lnTo>
                    <a:pt x="6740" y="1668"/>
                  </a:lnTo>
                  <a:lnTo>
                    <a:pt x="7059" y="1668"/>
                  </a:lnTo>
                  <a:lnTo>
                    <a:pt x="7228" y="1445"/>
                  </a:lnTo>
                  <a:lnTo>
                    <a:pt x="7484" y="1495"/>
                  </a:lnTo>
                  <a:lnTo>
                    <a:pt x="7610" y="1833"/>
                  </a:lnTo>
                  <a:lnTo>
                    <a:pt x="8098" y="2395"/>
                  </a:lnTo>
                  <a:lnTo>
                    <a:pt x="8454" y="2477"/>
                  </a:lnTo>
                  <a:lnTo>
                    <a:pt x="8617" y="2898"/>
                  </a:lnTo>
                  <a:lnTo>
                    <a:pt x="8586" y="3121"/>
                  </a:lnTo>
                  <a:lnTo>
                    <a:pt x="8354" y="3031"/>
                  </a:lnTo>
                  <a:lnTo>
                    <a:pt x="8160" y="3154"/>
                  </a:lnTo>
                  <a:lnTo>
                    <a:pt x="8780" y="3501"/>
                  </a:lnTo>
                  <a:lnTo>
                    <a:pt x="9362" y="3501"/>
                  </a:lnTo>
                  <a:lnTo>
                    <a:pt x="9618" y="3931"/>
                  </a:lnTo>
                  <a:lnTo>
                    <a:pt x="9618" y="4269"/>
                  </a:lnTo>
                  <a:lnTo>
                    <a:pt x="9462" y="4187"/>
                  </a:lnTo>
                  <a:lnTo>
                    <a:pt x="9556" y="4740"/>
                  </a:lnTo>
                  <a:lnTo>
                    <a:pt x="9556" y="4484"/>
                  </a:lnTo>
                  <a:lnTo>
                    <a:pt x="9656" y="4352"/>
                  </a:lnTo>
                  <a:lnTo>
                    <a:pt x="9718" y="4401"/>
                  </a:lnTo>
                  <a:lnTo>
                    <a:pt x="9812" y="3840"/>
                  </a:lnTo>
                  <a:lnTo>
                    <a:pt x="9950" y="3625"/>
                  </a:lnTo>
                  <a:lnTo>
                    <a:pt x="10338" y="3625"/>
                  </a:lnTo>
                  <a:lnTo>
                    <a:pt x="10563" y="3460"/>
                  </a:lnTo>
                  <a:lnTo>
                    <a:pt x="9887" y="3501"/>
                  </a:lnTo>
                  <a:lnTo>
                    <a:pt x="9812" y="3460"/>
                  </a:lnTo>
                  <a:lnTo>
                    <a:pt x="10044" y="3287"/>
                  </a:lnTo>
                  <a:lnTo>
                    <a:pt x="10626" y="3237"/>
                  </a:lnTo>
                  <a:lnTo>
                    <a:pt x="10720" y="3799"/>
                  </a:lnTo>
                  <a:lnTo>
                    <a:pt x="10820" y="3931"/>
                  </a:lnTo>
                  <a:lnTo>
                    <a:pt x="10989" y="3931"/>
                  </a:lnTo>
                  <a:lnTo>
                    <a:pt x="11076" y="4352"/>
                  </a:lnTo>
                  <a:lnTo>
                    <a:pt x="11176" y="4269"/>
                  </a:lnTo>
                  <a:lnTo>
                    <a:pt x="11859" y="4484"/>
                  </a:lnTo>
                  <a:lnTo>
                    <a:pt x="11990" y="4269"/>
                  </a:lnTo>
                  <a:lnTo>
                    <a:pt x="12090" y="4484"/>
                  </a:lnTo>
                  <a:lnTo>
                    <a:pt x="12253" y="4525"/>
                  </a:lnTo>
                  <a:lnTo>
                    <a:pt x="12090" y="4269"/>
                  </a:lnTo>
                  <a:lnTo>
                    <a:pt x="12115" y="4063"/>
                  </a:lnTo>
                  <a:lnTo>
                    <a:pt x="12347" y="4063"/>
                  </a:lnTo>
                  <a:lnTo>
                    <a:pt x="12509" y="4269"/>
                  </a:lnTo>
                  <a:lnTo>
                    <a:pt x="12409" y="4401"/>
                  </a:lnTo>
                  <a:lnTo>
                    <a:pt x="12666" y="4352"/>
                  </a:lnTo>
                  <a:lnTo>
                    <a:pt x="12347" y="4822"/>
                  </a:lnTo>
                  <a:lnTo>
                    <a:pt x="12447" y="4955"/>
                  </a:lnTo>
                  <a:lnTo>
                    <a:pt x="12278" y="4955"/>
                  </a:lnTo>
                  <a:lnTo>
                    <a:pt x="12278" y="5293"/>
                  </a:lnTo>
                  <a:lnTo>
                    <a:pt x="12347" y="5078"/>
                  </a:lnTo>
                  <a:lnTo>
                    <a:pt x="12509" y="5078"/>
                  </a:lnTo>
                  <a:lnTo>
                    <a:pt x="12603" y="4608"/>
                  </a:lnTo>
                  <a:lnTo>
                    <a:pt x="12703" y="4401"/>
                  </a:lnTo>
                  <a:lnTo>
                    <a:pt x="12866" y="4484"/>
                  </a:lnTo>
                  <a:lnTo>
                    <a:pt x="13279" y="4269"/>
                  </a:lnTo>
                  <a:lnTo>
                    <a:pt x="13354" y="4013"/>
                  </a:lnTo>
                  <a:lnTo>
                    <a:pt x="13091" y="4145"/>
                  </a:lnTo>
                  <a:lnTo>
                    <a:pt x="13185" y="3931"/>
                  </a:lnTo>
                  <a:lnTo>
                    <a:pt x="13354" y="3799"/>
                  </a:lnTo>
                  <a:lnTo>
                    <a:pt x="13448" y="3716"/>
                  </a:lnTo>
                  <a:lnTo>
                    <a:pt x="13379" y="3840"/>
                  </a:lnTo>
                  <a:lnTo>
                    <a:pt x="13479" y="3799"/>
                  </a:lnTo>
                  <a:lnTo>
                    <a:pt x="13548" y="3625"/>
                  </a:lnTo>
                  <a:lnTo>
                    <a:pt x="13379" y="3716"/>
                  </a:lnTo>
                  <a:lnTo>
                    <a:pt x="13354" y="3501"/>
                  </a:lnTo>
                  <a:lnTo>
                    <a:pt x="13217" y="3501"/>
                  </a:lnTo>
                  <a:lnTo>
                    <a:pt x="13023" y="3287"/>
                  </a:lnTo>
                  <a:lnTo>
                    <a:pt x="13023" y="3154"/>
                  </a:lnTo>
                  <a:lnTo>
                    <a:pt x="13217" y="2898"/>
                  </a:lnTo>
                  <a:lnTo>
                    <a:pt x="13354" y="2898"/>
                  </a:lnTo>
                  <a:lnTo>
                    <a:pt x="13279" y="2601"/>
                  </a:lnTo>
                  <a:lnTo>
                    <a:pt x="13448" y="2477"/>
                  </a:lnTo>
                  <a:lnTo>
                    <a:pt x="13611" y="2345"/>
                  </a:lnTo>
                  <a:lnTo>
                    <a:pt x="13642" y="2477"/>
                  </a:lnTo>
                  <a:lnTo>
                    <a:pt x="13773" y="2263"/>
                  </a:lnTo>
                  <a:lnTo>
                    <a:pt x="13642" y="2221"/>
                  </a:lnTo>
                  <a:lnTo>
                    <a:pt x="13905" y="2139"/>
                  </a:lnTo>
                  <a:lnTo>
                    <a:pt x="14161" y="2263"/>
                  </a:lnTo>
                  <a:lnTo>
                    <a:pt x="14161" y="2601"/>
                  </a:lnTo>
                  <a:lnTo>
                    <a:pt x="14061" y="3031"/>
                  </a:lnTo>
                  <a:lnTo>
                    <a:pt x="14124" y="3369"/>
                  </a:lnTo>
                  <a:lnTo>
                    <a:pt x="13967" y="3287"/>
                  </a:lnTo>
                  <a:lnTo>
                    <a:pt x="14030" y="3460"/>
                  </a:lnTo>
                  <a:lnTo>
                    <a:pt x="13805" y="3592"/>
                  </a:lnTo>
                  <a:lnTo>
                    <a:pt x="13905" y="3799"/>
                  </a:lnTo>
                  <a:lnTo>
                    <a:pt x="14030" y="3716"/>
                  </a:lnTo>
                  <a:lnTo>
                    <a:pt x="14161" y="3840"/>
                  </a:lnTo>
                  <a:lnTo>
                    <a:pt x="14030" y="3931"/>
                  </a:lnTo>
                  <a:lnTo>
                    <a:pt x="13905" y="4608"/>
                  </a:lnTo>
                  <a:lnTo>
                    <a:pt x="14456" y="4063"/>
                  </a:lnTo>
                  <a:lnTo>
                    <a:pt x="14581" y="4484"/>
                  </a:lnTo>
                  <a:lnTo>
                    <a:pt x="14481" y="4740"/>
                  </a:lnTo>
                  <a:lnTo>
                    <a:pt x="14324" y="4905"/>
                  </a:lnTo>
                  <a:lnTo>
                    <a:pt x="14324" y="5417"/>
                  </a:lnTo>
                  <a:lnTo>
                    <a:pt x="14837" y="5037"/>
                  </a:lnTo>
                  <a:lnTo>
                    <a:pt x="15131" y="4525"/>
                  </a:lnTo>
                  <a:lnTo>
                    <a:pt x="15325" y="4484"/>
                  </a:lnTo>
                  <a:lnTo>
                    <a:pt x="15263" y="4352"/>
                  </a:lnTo>
                  <a:lnTo>
                    <a:pt x="15388" y="4013"/>
                  </a:lnTo>
                  <a:lnTo>
                    <a:pt x="16008" y="4269"/>
                  </a:lnTo>
                  <a:lnTo>
                    <a:pt x="15914" y="4352"/>
                  </a:lnTo>
                  <a:lnTo>
                    <a:pt x="16108" y="4608"/>
                  </a:lnTo>
                  <a:lnTo>
                    <a:pt x="15939" y="4690"/>
                  </a:lnTo>
                  <a:lnTo>
                    <a:pt x="16070" y="4740"/>
                  </a:lnTo>
                  <a:lnTo>
                    <a:pt x="16008" y="4955"/>
                  </a:lnTo>
                  <a:lnTo>
                    <a:pt x="15682" y="4955"/>
                  </a:lnTo>
                  <a:lnTo>
                    <a:pt x="15745" y="5599"/>
                  </a:lnTo>
                  <a:lnTo>
                    <a:pt x="15657" y="5855"/>
                  </a:lnTo>
                  <a:lnTo>
                    <a:pt x="15006" y="6152"/>
                  </a:lnTo>
                  <a:lnTo>
                    <a:pt x="15006" y="5805"/>
                  </a:lnTo>
                  <a:lnTo>
                    <a:pt x="14906" y="5632"/>
                  </a:lnTo>
                  <a:lnTo>
                    <a:pt x="14812" y="5723"/>
                  </a:lnTo>
                  <a:lnTo>
                    <a:pt x="14906" y="6193"/>
                  </a:lnTo>
                  <a:lnTo>
                    <a:pt x="14287" y="5855"/>
                  </a:lnTo>
                  <a:lnTo>
                    <a:pt x="14456" y="6152"/>
                  </a:lnTo>
                  <a:lnTo>
                    <a:pt x="13967" y="6614"/>
                  </a:lnTo>
                  <a:lnTo>
                    <a:pt x="13805" y="6532"/>
                  </a:lnTo>
                  <a:lnTo>
                    <a:pt x="13479" y="6069"/>
                  </a:lnTo>
                  <a:lnTo>
                    <a:pt x="13379" y="6069"/>
                  </a:lnTo>
                  <a:lnTo>
                    <a:pt x="13548" y="6491"/>
                  </a:lnTo>
                  <a:lnTo>
                    <a:pt x="13967" y="6697"/>
                  </a:lnTo>
                  <a:lnTo>
                    <a:pt x="13611" y="7300"/>
                  </a:lnTo>
                  <a:lnTo>
                    <a:pt x="13379" y="7424"/>
                  </a:lnTo>
                  <a:lnTo>
                    <a:pt x="13185" y="7391"/>
                  </a:lnTo>
                  <a:lnTo>
                    <a:pt x="13123" y="7217"/>
                  </a:lnTo>
                  <a:lnTo>
                    <a:pt x="12929" y="7647"/>
                  </a:lnTo>
                  <a:lnTo>
                    <a:pt x="12703" y="7647"/>
                  </a:lnTo>
                  <a:lnTo>
                    <a:pt x="12178" y="7176"/>
                  </a:lnTo>
                  <a:lnTo>
                    <a:pt x="12178" y="7300"/>
                  </a:lnTo>
                  <a:lnTo>
                    <a:pt x="12447" y="7424"/>
                  </a:lnTo>
                  <a:lnTo>
                    <a:pt x="12766" y="7861"/>
                  </a:lnTo>
                  <a:lnTo>
                    <a:pt x="12666" y="8068"/>
                  </a:lnTo>
                  <a:lnTo>
                    <a:pt x="12253" y="8068"/>
                  </a:lnTo>
                  <a:lnTo>
                    <a:pt x="12278" y="8200"/>
                  </a:lnTo>
                  <a:lnTo>
                    <a:pt x="11602" y="8885"/>
                  </a:lnTo>
                  <a:lnTo>
                    <a:pt x="11176" y="9447"/>
                  </a:lnTo>
                  <a:lnTo>
                    <a:pt x="10920" y="10421"/>
                  </a:lnTo>
                  <a:lnTo>
                    <a:pt x="11051" y="10545"/>
                  </a:lnTo>
                  <a:lnTo>
                    <a:pt x="11308" y="10636"/>
                  </a:lnTo>
                  <a:lnTo>
                    <a:pt x="11245" y="11536"/>
                  </a:lnTo>
                  <a:lnTo>
                    <a:pt x="11145" y="11709"/>
                  </a:lnTo>
                  <a:lnTo>
                    <a:pt x="11665" y="11660"/>
                  </a:lnTo>
                  <a:lnTo>
                    <a:pt x="12115" y="11998"/>
                  </a:lnTo>
                  <a:lnTo>
                    <a:pt x="12253" y="12345"/>
                  </a:lnTo>
                  <a:lnTo>
                    <a:pt x="12253" y="12552"/>
                  </a:lnTo>
                  <a:lnTo>
                    <a:pt x="12603" y="12775"/>
                  </a:lnTo>
                  <a:lnTo>
                    <a:pt x="12804" y="13022"/>
                  </a:lnTo>
                  <a:lnTo>
                    <a:pt x="13479" y="13245"/>
                  </a:lnTo>
                  <a:lnTo>
                    <a:pt x="13217" y="14393"/>
                  </a:lnTo>
                  <a:lnTo>
                    <a:pt x="13279" y="14781"/>
                  </a:lnTo>
                  <a:lnTo>
                    <a:pt x="13185" y="14913"/>
                  </a:lnTo>
                  <a:lnTo>
                    <a:pt x="13479" y="15120"/>
                  </a:lnTo>
                  <a:lnTo>
                    <a:pt x="13548" y="15376"/>
                  </a:lnTo>
                  <a:lnTo>
                    <a:pt x="13642" y="15508"/>
                  </a:lnTo>
                  <a:lnTo>
                    <a:pt x="13805" y="15334"/>
                  </a:lnTo>
                  <a:lnTo>
                    <a:pt x="13867" y="15467"/>
                  </a:lnTo>
                  <a:lnTo>
                    <a:pt x="14061" y="14814"/>
                  </a:lnTo>
                  <a:lnTo>
                    <a:pt x="14030" y="13584"/>
                  </a:lnTo>
                  <a:lnTo>
                    <a:pt x="14969" y="12989"/>
                  </a:lnTo>
                  <a:lnTo>
                    <a:pt x="15131" y="12436"/>
                  </a:lnTo>
                  <a:lnTo>
                    <a:pt x="15069" y="11792"/>
                  </a:lnTo>
                  <a:lnTo>
                    <a:pt x="14812" y="11321"/>
                  </a:lnTo>
                  <a:lnTo>
                    <a:pt x="15325" y="10545"/>
                  </a:lnTo>
                  <a:lnTo>
                    <a:pt x="15263" y="9909"/>
                  </a:lnTo>
                  <a:lnTo>
                    <a:pt x="15519" y="9529"/>
                  </a:lnTo>
                  <a:lnTo>
                    <a:pt x="15488" y="9092"/>
                  </a:lnTo>
                  <a:lnTo>
                    <a:pt x="15745" y="8885"/>
                  </a:lnTo>
                  <a:lnTo>
                    <a:pt x="16333" y="9315"/>
                  </a:lnTo>
                  <a:lnTo>
                    <a:pt x="16621" y="9182"/>
                  </a:lnTo>
                  <a:lnTo>
                    <a:pt x="16946" y="9785"/>
                  </a:lnTo>
                  <a:lnTo>
                    <a:pt x="16915" y="9992"/>
                  </a:lnTo>
                  <a:lnTo>
                    <a:pt x="17434" y="10206"/>
                  </a:lnTo>
                  <a:lnTo>
                    <a:pt x="17209" y="11107"/>
                  </a:lnTo>
                  <a:lnTo>
                    <a:pt x="17040" y="11321"/>
                  </a:lnTo>
                  <a:lnTo>
                    <a:pt x="17209" y="11321"/>
                  </a:lnTo>
                  <a:lnTo>
                    <a:pt x="17209" y="11453"/>
                  </a:lnTo>
                  <a:lnTo>
                    <a:pt x="16946" y="11536"/>
                  </a:lnTo>
                  <a:lnTo>
                    <a:pt x="17015" y="11660"/>
                  </a:lnTo>
                  <a:lnTo>
                    <a:pt x="17372" y="11536"/>
                  </a:lnTo>
                  <a:lnTo>
                    <a:pt x="17466" y="11998"/>
                  </a:lnTo>
                  <a:lnTo>
                    <a:pt x="17947" y="11660"/>
                  </a:lnTo>
                  <a:lnTo>
                    <a:pt x="18473" y="10677"/>
                  </a:lnTo>
                  <a:lnTo>
                    <a:pt x="18536" y="10760"/>
                  </a:lnTo>
                  <a:lnTo>
                    <a:pt x="18892" y="12816"/>
                  </a:lnTo>
                  <a:lnTo>
                    <a:pt x="18730" y="13154"/>
                  </a:lnTo>
                  <a:lnTo>
                    <a:pt x="18986" y="13584"/>
                  </a:lnTo>
                  <a:lnTo>
                    <a:pt x="18986" y="13881"/>
                  </a:lnTo>
                  <a:lnTo>
                    <a:pt x="19318" y="13881"/>
                  </a:lnTo>
                  <a:lnTo>
                    <a:pt x="19675" y="14269"/>
                  </a:lnTo>
                  <a:lnTo>
                    <a:pt x="19086" y="14566"/>
                  </a:lnTo>
                  <a:lnTo>
                    <a:pt x="18830" y="14781"/>
                  </a:lnTo>
                  <a:lnTo>
                    <a:pt x="18830" y="14946"/>
                  </a:lnTo>
                  <a:lnTo>
                    <a:pt x="19506" y="14566"/>
                  </a:lnTo>
                  <a:lnTo>
                    <a:pt x="19675" y="14699"/>
                  </a:lnTo>
                  <a:lnTo>
                    <a:pt x="19637" y="14913"/>
                  </a:lnTo>
                  <a:lnTo>
                    <a:pt x="19831" y="14781"/>
                  </a:lnTo>
                  <a:lnTo>
                    <a:pt x="19994" y="14946"/>
                  </a:lnTo>
                  <a:lnTo>
                    <a:pt x="19931" y="15376"/>
                  </a:lnTo>
                  <a:lnTo>
                    <a:pt x="19768" y="15723"/>
                  </a:lnTo>
                  <a:lnTo>
                    <a:pt x="19218" y="16012"/>
                  </a:lnTo>
                  <a:lnTo>
                    <a:pt x="18667" y="16491"/>
                  </a:lnTo>
                  <a:lnTo>
                    <a:pt x="17303" y="16367"/>
                  </a:lnTo>
                  <a:lnTo>
                    <a:pt x="16946" y="16400"/>
                  </a:lnTo>
                  <a:lnTo>
                    <a:pt x="16070" y="17258"/>
                  </a:lnTo>
                  <a:lnTo>
                    <a:pt x="15582" y="17853"/>
                  </a:lnTo>
                  <a:lnTo>
                    <a:pt x="16208" y="17258"/>
                  </a:lnTo>
                  <a:lnTo>
                    <a:pt x="16915" y="16837"/>
                  </a:lnTo>
                  <a:lnTo>
                    <a:pt x="17209" y="16920"/>
                  </a:lnTo>
                  <a:lnTo>
                    <a:pt x="17466" y="17126"/>
                  </a:lnTo>
                  <a:lnTo>
                    <a:pt x="17372" y="17300"/>
                  </a:lnTo>
                  <a:lnTo>
                    <a:pt x="17109" y="17514"/>
                  </a:lnTo>
                  <a:lnTo>
                    <a:pt x="16846" y="17465"/>
                  </a:lnTo>
                  <a:lnTo>
                    <a:pt x="17040" y="17647"/>
                  </a:lnTo>
                  <a:lnTo>
                    <a:pt x="17209" y="17647"/>
                  </a:lnTo>
                  <a:lnTo>
                    <a:pt x="17040" y="17936"/>
                  </a:lnTo>
                  <a:lnTo>
                    <a:pt x="17303" y="18406"/>
                  </a:lnTo>
                  <a:lnTo>
                    <a:pt x="18048" y="18927"/>
                  </a:lnTo>
                  <a:lnTo>
                    <a:pt x="17178" y="19182"/>
                  </a:lnTo>
                  <a:lnTo>
                    <a:pt x="17109" y="19306"/>
                  </a:lnTo>
                  <a:lnTo>
                    <a:pt x="16758" y="19653"/>
                  </a:lnTo>
                  <a:lnTo>
                    <a:pt x="16621" y="19521"/>
                  </a:lnTo>
                  <a:lnTo>
                    <a:pt x="16683" y="19265"/>
                  </a:lnTo>
                  <a:lnTo>
                    <a:pt x="16915" y="18968"/>
                  </a:lnTo>
                  <a:lnTo>
                    <a:pt x="17372" y="18761"/>
                  </a:lnTo>
                  <a:lnTo>
                    <a:pt x="17109" y="18761"/>
                  </a:lnTo>
                  <a:lnTo>
                    <a:pt x="17209" y="18538"/>
                  </a:lnTo>
                  <a:lnTo>
                    <a:pt x="16427" y="18844"/>
                  </a:lnTo>
                  <a:lnTo>
                    <a:pt x="16270" y="18497"/>
                  </a:lnTo>
                  <a:lnTo>
                    <a:pt x="16427" y="17853"/>
                  </a:lnTo>
                  <a:lnTo>
                    <a:pt x="16333" y="17729"/>
                  </a:lnTo>
                  <a:lnTo>
                    <a:pt x="16108" y="17812"/>
                  </a:lnTo>
                  <a:lnTo>
                    <a:pt x="16070" y="17647"/>
                  </a:lnTo>
                  <a:lnTo>
                    <a:pt x="15426" y="18712"/>
                  </a:lnTo>
                  <a:lnTo>
                    <a:pt x="15263" y="18761"/>
                  </a:lnTo>
                  <a:lnTo>
                    <a:pt x="14387" y="18761"/>
                  </a:lnTo>
                  <a:lnTo>
                    <a:pt x="13967" y="19050"/>
                  </a:lnTo>
                  <a:lnTo>
                    <a:pt x="13642" y="19100"/>
                  </a:lnTo>
                  <a:lnTo>
                    <a:pt x="13773" y="19265"/>
                  </a:lnTo>
                  <a:lnTo>
                    <a:pt x="13548" y="19182"/>
                  </a:lnTo>
                  <a:lnTo>
                    <a:pt x="13185" y="19265"/>
                  </a:lnTo>
                  <a:lnTo>
                    <a:pt x="13023" y="19438"/>
                  </a:lnTo>
                  <a:lnTo>
                    <a:pt x="13123" y="19521"/>
                  </a:lnTo>
                  <a:lnTo>
                    <a:pt x="13185" y="19653"/>
                  </a:lnTo>
                  <a:lnTo>
                    <a:pt x="12766" y="19827"/>
                  </a:lnTo>
                  <a:lnTo>
                    <a:pt x="12509" y="19860"/>
                  </a:lnTo>
                  <a:lnTo>
                    <a:pt x="11990" y="19992"/>
                  </a:lnTo>
                  <a:lnTo>
                    <a:pt x="12090" y="19827"/>
                  </a:lnTo>
                  <a:lnTo>
                    <a:pt x="12253" y="19521"/>
                  </a:lnTo>
                  <a:lnTo>
                    <a:pt x="12509" y="19306"/>
                  </a:lnTo>
                  <a:lnTo>
                    <a:pt x="12703" y="18761"/>
                  </a:lnTo>
                  <a:lnTo>
                    <a:pt x="12666" y="18497"/>
                  </a:lnTo>
                  <a:lnTo>
                    <a:pt x="12703" y="18497"/>
                  </a:lnTo>
                  <a:lnTo>
                    <a:pt x="12766" y="18761"/>
                  </a:lnTo>
                  <a:lnTo>
                    <a:pt x="13023" y="18844"/>
                  </a:lnTo>
                  <a:lnTo>
                    <a:pt x="13091" y="18629"/>
                  </a:lnTo>
                  <a:lnTo>
                    <a:pt x="12960" y="18200"/>
                  </a:lnTo>
                  <a:lnTo>
                    <a:pt x="12666" y="18068"/>
                  </a:lnTo>
                  <a:lnTo>
                    <a:pt x="12115" y="17812"/>
                  </a:lnTo>
                  <a:lnTo>
                    <a:pt x="11990" y="17597"/>
                  </a:lnTo>
                  <a:lnTo>
                    <a:pt x="12021" y="16961"/>
                  </a:lnTo>
                  <a:lnTo>
                    <a:pt x="11859" y="17044"/>
                  </a:lnTo>
                  <a:lnTo>
                    <a:pt x="11665" y="16573"/>
                  </a:lnTo>
                  <a:lnTo>
                    <a:pt x="11245" y="16400"/>
                  </a:lnTo>
                  <a:lnTo>
                    <a:pt x="10920" y="16837"/>
                  </a:lnTo>
                  <a:lnTo>
                    <a:pt x="10626" y="16738"/>
                  </a:lnTo>
                  <a:lnTo>
                    <a:pt x="10238" y="16705"/>
                  </a:lnTo>
                  <a:lnTo>
                    <a:pt x="10144" y="16573"/>
                  </a:lnTo>
                  <a:lnTo>
                    <a:pt x="9950" y="16235"/>
                  </a:lnTo>
                  <a:lnTo>
                    <a:pt x="9950" y="16400"/>
                  </a:lnTo>
                  <a:lnTo>
                    <a:pt x="9556" y="16235"/>
                  </a:lnTo>
                  <a:lnTo>
                    <a:pt x="9787" y="16235"/>
                  </a:lnTo>
                  <a:lnTo>
                    <a:pt x="9787" y="15846"/>
                  </a:lnTo>
                  <a:lnTo>
                    <a:pt x="9618" y="15723"/>
                  </a:lnTo>
                  <a:lnTo>
                    <a:pt x="9399" y="16061"/>
                  </a:lnTo>
                  <a:lnTo>
                    <a:pt x="2234" y="15120"/>
                  </a:lnTo>
                  <a:lnTo>
                    <a:pt x="2040" y="14781"/>
                  </a:lnTo>
                  <a:lnTo>
                    <a:pt x="1909" y="14220"/>
                  </a:lnTo>
                  <a:lnTo>
                    <a:pt x="1389" y="13716"/>
                  </a:lnTo>
                  <a:lnTo>
                    <a:pt x="1358" y="13501"/>
                  </a:lnTo>
                  <a:lnTo>
                    <a:pt x="1458" y="12130"/>
                  </a:lnTo>
                  <a:lnTo>
                    <a:pt x="1621" y="11874"/>
                  </a:lnTo>
                  <a:lnTo>
                    <a:pt x="1289" y="12130"/>
                  </a:lnTo>
                  <a:lnTo>
                    <a:pt x="1202" y="11453"/>
                  </a:lnTo>
                  <a:lnTo>
                    <a:pt x="1458" y="11016"/>
                  </a:lnTo>
                  <a:lnTo>
                    <a:pt x="1621" y="10462"/>
                  </a:lnTo>
                  <a:lnTo>
                    <a:pt x="1458" y="10124"/>
                  </a:lnTo>
                  <a:lnTo>
                    <a:pt x="1289" y="9736"/>
                  </a:lnTo>
                  <a:lnTo>
                    <a:pt x="1202" y="8117"/>
                  </a:lnTo>
                  <a:lnTo>
                    <a:pt x="1202" y="7647"/>
                  </a:lnTo>
                  <a:lnTo>
                    <a:pt x="1070" y="7523"/>
                  </a:lnTo>
                  <a:lnTo>
                    <a:pt x="870" y="7605"/>
                  </a:lnTo>
                  <a:lnTo>
                    <a:pt x="513" y="7944"/>
                  </a:lnTo>
                  <a:lnTo>
                    <a:pt x="357" y="6961"/>
                  </a:lnTo>
                  <a:lnTo>
                    <a:pt x="382" y="6829"/>
                  </a:lnTo>
                  <a:lnTo>
                    <a:pt x="0" y="6746"/>
                  </a:lnTo>
                  <a:lnTo>
                    <a:pt x="870" y="4484"/>
                  </a:lnTo>
                  <a:lnTo>
                    <a:pt x="1909" y="2139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Freeform 233">
              <a:extLst>
                <a:ext uri="{FF2B5EF4-FFF2-40B4-BE49-F238E27FC236}">
                  <a16:creationId xmlns:a16="http://schemas.microsoft.com/office/drawing/2014/main" id="{FB359BB1-FBB5-4CC5-AA4D-AF9E50DD04E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005760" y="1356303"/>
              <a:ext cx="621433" cy="750784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000"/>
                <a:gd name="T133" fmla="*/ 0 h 20000"/>
                <a:gd name="T134" fmla="*/ 20000 w 20000"/>
                <a:gd name="T135" fmla="*/ 20000 h 2000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000" h="20000">
                  <a:moveTo>
                    <a:pt x="13294" y="19981"/>
                  </a:moveTo>
                  <a:lnTo>
                    <a:pt x="12424" y="19981"/>
                  </a:lnTo>
                  <a:lnTo>
                    <a:pt x="11694" y="19670"/>
                  </a:lnTo>
                  <a:lnTo>
                    <a:pt x="10353" y="18565"/>
                  </a:lnTo>
                  <a:lnTo>
                    <a:pt x="9247" y="18060"/>
                  </a:lnTo>
                  <a:lnTo>
                    <a:pt x="8776" y="17245"/>
                  </a:lnTo>
                  <a:lnTo>
                    <a:pt x="8918" y="17051"/>
                  </a:lnTo>
                  <a:lnTo>
                    <a:pt x="9153" y="16760"/>
                  </a:lnTo>
                  <a:lnTo>
                    <a:pt x="8282" y="16256"/>
                  </a:lnTo>
                  <a:lnTo>
                    <a:pt x="7812" y="15461"/>
                  </a:lnTo>
                  <a:lnTo>
                    <a:pt x="7318" y="15150"/>
                  </a:lnTo>
                  <a:lnTo>
                    <a:pt x="7200" y="15461"/>
                  </a:lnTo>
                  <a:lnTo>
                    <a:pt x="6353" y="15267"/>
                  </a:lnTo>
                  <a:lnTo>
                    <a:pt x="5976" y="15267"/>
                  </a:lnTo>
                  <a:lnTo>
                    <a:pt x="5129" y="15461"/>
                  </a:lnTo>
                  <a:lnTo>
                    <a:pt x="4141" y="14956"/>
                  </a:lnTo>
                  <a:lnTo>
                    <a:pt x="4400" y="14142"/>
                  </a:lnTo>
                  <a:lnTo>
                    <a:pt x="5129" y="13560"/>
                  </a:lnTo>
                  <a:lnTo>
                    <a:pt x="5600" y="13637"/>
                  </a:lnTo>
                  <a:lnTo>
                    <a:pt x="6941" y="13948"/>
                  </a:lnTo>
                  <a:lnTo>
                    <a:pt x="7906" y="13637"/>
                  </a:lnTo>
                  <a:lnTo>
                    <a:pt x="8541" y="13851"/>
                  </a:lnTo>
                  <a:lnTo>
                    <a:pt x="8776" y="13346"/>
                  </a:lnTo>
                  <a:lnTo>
                    <a:pt x="8282" y="12726"/>
                  </a:lnTo>
                  <a:lnTo>
                    <a:pt x="8918" y="12532"/>
                  </a:lnTo>
                  <a:lnTo>
                    <a:pt x="9882" y="12047"/>
                  </a:lnTo>
                  <a:lnTo>
                    <a:pt x="10729" y="11445"/>
                  </a:lnTo>
                  <a:lnTo>
                    <a:pt x="10729" y="10747"/>
                  </a:lnTo>
                  <a:lnTo>
                    <a:pt x="10729" y="9932"/>
                  </a:lnTo>
                  <a:lnTo>
                    <a:pt x="10118" y="9350"/>
                  </a:lnTo>
                  <a:lnTo>
                    <a:pt x="9882" y="8826"/>
                  </a:lnTo>
                  <a:lnTo>
                    <a:pt x="8541" y="8923"/>
                  </a:lnTo>
                  <a:lnTo>
                    <a:pt x="8776" y="8516"/>
                  </a:lnTo>
                  <a:lnTo>
                    <a:pt x="9506" y="8516"/>
                  </a:lnTo>
                  <a:lnTo>
                    <a:pt x="8776" y="7624"/>
                  </a:lnTo>
                  <a:lnTo>
                    <a:pt x="8776" y="6731"/>
                  </a:lnTo>
                  <a:lnTo>
                    <a:pt x="8188" y="6014"/>
                  </a:lnTo>
                  <a:lnTo>
                    <a:pt x="7318" y="6014"/>
                  </a:lnTo>
                  <a:lnTo>
                    <a:pt x="7812" y="6421"/>
                  </a:lnTo>
                  <a:lnTo>
                    <a:pt x="7553" y="7022"/>
                  </a:lnTo>
                  <a:lnTo>
                    <a:pt x="6941" y="7022"/>
                  </a:lnTo>
                  <a:lnTo>
                    <a:pt x="5600" y="6421"/>
                  </a:lnTo>
                  <a:lnTo>
                    <a:pt x="5741" y="7022"/>
                  </a:lnTo>
                  <a:lnTo>
                    <a:pt x="5129" y="6731"/>
                  </a:lnTo>
                  <a:lnTo>
                    <a:pt x="4047" y="6421"/>
                  </a:lnTo>
                  <a:lnTo>
                    <a:pt x="2565" y="6014"/>
                  </a:lnTo>
                  <a:lnTo>
                    <a:pt x="1600" y="5432"/>
                  </a:lnTo>
                  <a:lnTo>
                    <a:pt x="494" y="5218"/>
                  </a:lnTo>
                  <a:lnTo>
                    <a:pt x="0" y="4113"/>
                  </a:lnTo>
                  <a:lnTo>
                    <a:pt x="1459" y="4326"/>
                  </a:lnTo>
                  <a:lnTo>
                    <a:pt x="1459" y="3802"/>
                  </a:lnTo>
                  <a:lnTo>
                    <a:pt x="0" y="3414"/>
                  </a:lnTo>
                  <a:lnTo>
                    <a:pt x="635" y="2308"/>
                  </a:lnTo>
                  <a:lnTo>
                    <a:pt x="1224" y="2211"/>
                  </a:lnTo>
                  <a:lnTo>
                    <a:pt x="1106" y="2017"/>
                  </a:lnTo>
                  <a:lnTo>
                    <a:pt x="2212" y="1203"/>
                  </a:lnTo>
                  <a:lnTo>
                    <a:pt x="3176" y="698"/>
                  </a:lnTo>
                  <a:lnTo>
                    <a:pt x="4635" y="0"/>
                  </a:lnTo>
                  <a:lnTo>
                    <a:pt x="6941" y="194"/>
                  </a:lnTo>
                  <a:lnTo>
                    <a:pt x="6212" y="504"/>
                  </a:lnTo>
                  <a:lnTo>
                    <a:pt x="5129" y="989"/>
                  </a:lnTo>
                  <a:lnTo>
                    <a:pt x="4047" y="1707"/>
                  </a:lnTo>
                  <a:lnTo>
                    <a:pt x="4047" y="2308"/>
                  </a:lnTo>
                  <a:lnTo>
                    <a:pt x="3412" y="3123"/>
                  </a:lnTo>
                  <a:lnTo>
                    <a:pt x="3765" y="3919"/>
                  </a:lnTo>
                  <a:lnTo>
                    <a:pt x="2447" y="4597"/>
                  </a:lnTo>
                  <a:lnTo>
                    <a:pt x="3671" y="4714"/>
                  </a:lnTo>
                  <a:lnTo>
                    <a:pt x="4635" y="3802"/>
                  </a:lnTo>
                  <a:lnTo>
                    <a:pt x="4141" y="3608"/>
                  </a:lnTo>
                  <a:lnTo>
                    <a:pt x="4635" y="2813"/>
                  </a:lnTo>
                  <a:lnTo>
                    <a:pt x="5129" y="2619"/>
                  </a:lnTo>
                  <a:lnTo>
                    <a:pt x="5365" y="2017"/>
                  </a:lnTo>
                  <a:lnTo>
                    <a:pt x="6212" y="1513"/>
                  </a:lnTo>
                  <a:lnTo>
                    <a:pt x="7318" y="989"/>
                  </a:lnTo>
                  <a:lnTo>
                    <a:pt x="9506" y="912"/>
                  </a:lnTo>
                  <a:lnTo>
                    <a:pt x="9247" y="1513"/>
                  </a:lnTo>
                  <a:lnTo>
                    <a:pt x="9506" y="1804"/>
                  </a:lnTo>
                  <a:lnTo>
                    <a:pt x="9153" y="2619"/>
                  </a:lnTo>
                  <a:lnTo>
                    <a:pt x="8188" y="3802"/>
                  </a:lnTo>
                  <a:lnTo>
                    <a:pt x="9153" y="3317"/>
                  </a:lnTo>
                  <a:lnTo>
                    <a:pt x="9506" y="3414"/>
                  </a:lnTo>
                  <a:lnTo>
                    <a:pt x="10494" y="3802"/>
                  </a:lnTo>
                  <a:lnTo>
                    <a:pt x="10353" y="3317"/>
                  </a:lnTo>
                  <a:lnTo>
                    <a:pt x="11082" y="3007"/>
                  </a:lnTo>
                  <a:lnTo>
                    <a:pt x="11812" y="3123"/>
                  </a:lnTo>
                  <a:lnTo>
                    <a:pt x="13059" y="3414"/>
                  </a:lnTo>
                  <a:lnTo>
                    <a:pt x="13294" y="3919"/>
                  </a:lnTo>
                  <a:lnTo>
                    <a:pt x="12329" y="4113"/>
                  </a:lnTo>
                  <a:lnTo>
                    <a:pt x="13059" y="4403"/>
                  </a:lnTo>
                  <a:lnTo>
                    <a:pt x="12329" y="4714"/>
                  </a:lnTo>
                  <a:lnTo>
                    <a:pt x="13388" y="4908"/>
                  </a:lnTo>
                  <a:lnTo>
                    <a:pt x="13647" y="5723"/>
                  </a:lnTo>
                  <a:lnTo>
                    <a:pt x="14400" y="5121"/>
                  </a:lnTo>
                  <a:lnTo>
                    <a:pt x="14988" y="5432"/>
                  </a:lnTo>
                  <a:lnTo>
                    <a:pt x="15224" y="5917"/>
                  </a:lnTo>
                  <a:lnTo>
                    <a:pt x="15224" y="6421"/>
                  </a:lnTo>
                  <a:lnTo>
                    <a:pt x="15953" y="6828"/>
                  </a:lnTo>
                  <a:lnTo>
                    <a:pt x="16565" y="7333"/>
                  </a:lnTo>
                  <a:lnTo>
                    <a:pt x="15953" y="7818"/>
                  </a:lnTo>
                  <a:lnTo>
                    <a:pt x="16824" y="7818"/>
                  </a:lnTo>
                  <a:lnTo>
                    <a:pt x="17176" y="8516"/>
                  </a:lnTo>
                  <a:lnTo>
                    <a:pt x="15835" y="8632"/>
                  </a:lnTo>
                  <a:lnTo>
                    <a:pt x="17435" y="9350"/>
                  </a:lnTo>
                  <a:lnTo>
                    <a:pt x="16565" y="9350"/>
                  </a:lnTo>
                  <a:lnTo>
                    <a:pt x="15600" y="9641"/>
                  </a:lnTo>
                  <a:lnTo>
                    <a:pt x="16188" y="10223"/>
                  </a:lnTo>
                  <a:lnTo>
                    <a:pt x="16824" y="11057"/>
                  </a:lnTo>
                  <a:lnTo>
                    <a:pt x="18024" y="11445"/>
                  </a:lnTo>
                  <a:lnTo>
                    <a:pt x="18400" y="12726"/>
                  </a:lnTo>
                  <a:lnTo>
                    <a:pt x="19365" y="12726"/>
                  </a:lnTo>
                  <a:lnTo>
                    <a:pt x="19976" y="13036"/>
                  </a:lnTo>
                  <a:lnTo>
                    <a:pt x="19741" y="13560"/>
                  </a:lnTo>
                  <a:lnTo>
                    <a:pt x="18541" y="14355"/>
                  </a:lnTo>
                  <a:lnTo>
                    <a:pt x="17529" y="14665"/>
                  </a:lnTo>
                  <a:lnTo>
                    <a:pt x="16941" y="15655"/>
                  </a:lnTo>
                  <a:lnTo>
                    <a:pt x="16188" y="14956"/>
                  </a:lnTo>
                  <a:lnTo>
                    <a:pt x="15600" y="13851"/>
                  </a:lnTo>
                  <a:lnTo>
                    <a:pt x="15224" y="13036"/>
                  </a:lnTo>
                  <a:lnTo>
                    <a:pt x="14400" y="13036"/>
                  </a:lnTo>
                  <a:lnTo>
                    <a:pt x="14635" y="13637"/>
                  </a:lnTo>
                  <a:lnTo>
                    <a:pt x="13647" y="13851"/>
                  </a:lnTo>
                  <a:lnTo>
                    <a:pt x="14024" y="14859"/>
                  </a:lnTo>
                  <a:lnTo>
                    <a:pt x="14635" y="15655"/>
                  </a:lnTo>
                  <a:lnTo>
                    <a:pt x="15459" y="16450"/>
                  </a:lnTo>
                  <a:lnTo>
                    <a:pt x="15600" y="17769"/>
                  </a:lnTo>
                  <a:lnTo>
                    <a:pt x="14988" y="18661"/>
                  </a:lnTo>
                  <a:lnTo>
                    <a:pt x="14635" y="19069"/>
                  </a:lnTo>
                  <a:lnTo>
                    <a:pt x="14024" y="18661"/>
                  </a:lnTo>
                  <a:lnTo>
                    <a:pt x="13059" y="17866"/>
                  </a:lnTo>
                  <a:lnTo>
                    <a:pt x="11694" y="16954"/>
                  </a:lnTo>
                  <a:lnTo>
                    <a:pt x="12424" y="18351"/>
                  </a:lnTo>
                  <a:lnTo>
                    <a:pt x="13294" y="19379"/>
                  </a:lnTo>
                  <a:lnTo>
                    <a:pt x="13294" y="19981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Freeform 235">
              <a:extLst>
                <a:ext uri="{FF2B5EF4-FFF2-40B4-BE49-F238E27FC236}">
                  <a16:creationId xmlns:a16="http://schemas.microsoft.com/office/drawing/2014/main" id="{BF7F9937-3E94-9140-16F6-E774B5276A6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57027" y="1214803"/>
              <a:ext cx="432155" cy="334606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0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0000"/>
                <a:gd name="T121" fmla="*/ 0 h 20000"/>
                <a:gd name="T122" fmla="*/ 20000 w 20000"/>
                <a:gd name="T123" fmla="*/ 20000 h 2000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0000" h="20000">
                  <a:moveTo>
                    <a:pt x="16108" y="19956"/>
                  </a:moveTo>
                  <a:lnTo>
                    <a:pt x="14721" y="19956"/>
                  </a:lnTo>
                  <a:lnTo>
                    <a:pt x="12927" y="19037"/>
                  </a:lnTo>
                  <a:lnTo>
                    <a:pt x="12081" y="18162"/>
                  </a:lnTo>
                  <a:lnTo>
                    <a:pt x="12081" y="16543"/>
                  </a:lnTo>
                  <a:lnTo>
                    <a:pt x="10694" y="17637"/>
                  </a:lnTo>
                  <a:lnTo>
                    <a:pt x="8900" y="18162"/>
                  </a:lnTo>
                  <a:lnTo>
                    <a:pt x="6633" y="18337"/>
                  </a:lnTo>
                  <a:lnTo>
                    <a:pt x="4196" y="17637"/>
                  </a:lnTo>
                  <a:lnTo>
                    <a:pt x="2437" y="17199"/>
                  </a:lnTo>
                  <a:lnTo>
                    <a:pt x="2437" y="16105"/>
                  </a:lnTo>
                  <a:lnTo>
                    <a:pt x="2809" y="15186"/>
                  </a:lnTo>
                  <a:lnTo>
                    <a:pt x="1557" y="14048"/>
                  </a:lnTo>
                  <a:lnTo>
                    <a:pt x="135" y="13348"/>
                  </a:lnTo>
                  <a:lnTo>
                    <a:pt x="0" y="11816"/>
                  </a:lnTo>
                  <a:lnTo>
                    <a:pt x="135" y="10635"/>
                  </a:lnTo>
                  <a:lnTo>
                    <a:pt x="2437" y="10635"/>
                  </a:lnTo>
                  <a:lnTo>
                    <a:pt x="4535" y="11116"/>
                  </a:lnTo>
                  <a:lnTo>
                    <a:pt x="5956" y="11816"/>
                  </a:lnTo>
                  <a:lnTo>
                    <a:pt x="7885" y="12254"/>
                  </a:lnTo>
                  <a:lnTo>
                    <a:pt x="7343" y="11335"/>
                  </a:lnTo>
                  <a:lnTo>
                    <a:pt x="5245" y="9497"/>
                  </a:lnTo>
                  <a:lnTo>
                    <a:pt x="3316" y="9497"/>
                  </a:lnTo>
                  <a:lnTo>
                    <a:pt x="1015" y="8840"/>
                  </a:lnTo>
                  <a:lnTo>
                    <a:pt x="880" y="7484"/>
                  </a:lnTo>
                  <a:lnTo>
                    <a:pt x="1387" y="6565"/>
                  </a:lnTo>
                  <a:lnTo>
                    <a:pt x="2978" y="6565"/>
                  </a:lnTo>
                  <a:lnTo>
                    <a:pt x="5956" y="6565"/>
                  </a:lnTo>
                  <a:lnTo>
                    <a:pt x="2267" y="5646"/>
                  </a:lnTo>
                  <a:lnTo>
                    <a:pt x="2809" y="5208"/>
                  </a:lnTo>
                  <a:lnTo>
                    <a:pt x="1557" y="4551"/>
                  </a:lnTo>
                  <a:lnTo>
                    <a:pt x="2267" y="3414"/>
                  </a:lnTo>
                  <a:lnTo>
                    <a:pt x="3316" y="2932"/>
                  </a:lnTo>
                  <a:lnTo>
                    <a:pt x="4196" y="2713"/>
                  </a:lnTo>
                  <a:lnTo>
                    <a:pt x="3858" y="1794"/>
                  </a:lnTo>
                  <a:lnTo>
                    <a:pt x="4535" y="1619"/>
                  </a:lnTo>
                  <a:lnTo>
                    <a:pt x="5584" y="1619"/>
                  </a:lnTo>
                  <a:lnTo>
                    <a:pt x="6971" y="919"/>
                  </a:lnTo>
                  <a:lnTo>
                    <a:pt x="8426" y="438"/>
                  </a:lnTo>
                  <a:lnTo>
                    <a:pt x="10694" y="0"/>
                  </a:lnTo>
                  <a:lnTo>
                    <a:pt x="10355" y="1794"/>
                  </a:lnTo>
                  <a:lnTo>
                    <a:pt x="8900" y="2932"/>
                  </a:lnTo>
                  <a:lnTo>
                    <a:pt x="10694" y="2932"/>
                  </a:lnTo>
                  <a:lnTo>
                    <a:pt x="11540" y="2713"/>
                  </a:lnTo>
                  <a:lnTo>
                    <a:pt x="12589" y="3589"/>
                  </a:lnTo>
                  <a:lnTo>
                    <a:pt x="12420" y="4551"/>
                  </a:lnTo>
                  <a:lnTo>
                    <a:pt x="11201" y="5208"/>
                  </a:lnTo>
                  <a:lnTo>
                    <a:pt x="12589" y="5208"/>
                  </a:lnTo>
                  <a:lnTo>
                    <a:pt x="13841" y="5646"/>
                  </a:lnTo>
                  <a:lnTo>
                    <a:pt x="14349" y="4551"/>
                  </a:lnTo>
                  <a:lnTo>
                    <a:pt x="14349" y="2932"/>
                  </a:lnTo>
                  <a:lnTo>
                    <a:pt x="14856" y="3414"/>
                  </a:lnTo>
                  <a:lnTo>
                    <a:pt x="15601" y="4770"/>
                  </a:lnTo>
                  <a:lnTo>
                    <a:pt x="14856" y="6565"/>
                  </a:lnTo>
                  <a:lnTo>
                    <a:pt x="14349" y="8403"/>
                  </a:lnTo>
                  <a:lnTo>
                    <a:pt x="14856" y="8840"/>
                  </a:lnTo>
                  <a:lnTo>
                    <a:pt x="15770" y="8140"/>
                  </a:lnTo>
                  <a:lnTo>
                    <a:pt x="16311" y="6346"/>
                  </a:lnTo>
                  <a:lnTo>
                    <a:pt x="16988" y="4551"/>
                  </a:lnTo>
                  <a:lnTo>
                    <a:pt x="18037" y="2932"/>
                  </a:lnTo>
                  <a:lnTo>
                    <a:pt x="18917" y="3414"/>
                  </a:lnTo>
                  <a:lnTo>
                    <a:pt x="19425" y="4770"/>
                  </a:lnTo>
                  <a:lnTo>
                    <a:pt x="19797" y="5908"/>
                  </a:lnTo>
                  <a:lnTo>
                    <a:pt x="19289" y="7484"/>
                  </a:lnTo>
                  <a:lnTo>
                    <a:pt x="18579" y="9278"/>
                  </a:lnTo>
                  <a:lnTo>
                    <a:pt x="18037" y="10635"/>
                  </a:lnTo>
                  <a:lnTo>
                    <a:pt x="17496" y="11816"/>
                  </a:lnTo>
                  <a:lnTo>
                    <a:pt x="17834" y="12910"/>
                  </a:lnTo>
                  <a:lnTo>
                    <a:pt x="18376" y="14311"/>
                  </a:lnTo>
                  <a:lnTo>
                    <a:pt x="18579" y="14048"/>
                  </a:lnTo>
                  <a:lnTo>
                    <a:pt x="19289" y="15405"/>
                  </a:lnTo>
                  <a:lnTo>
                    <a:pt x="19966" y="16543"/>
                  </a:lnTo>
                  <a:lnTo>
                    <a:pt x="19289" y="18162"/>
                  </a:lnTo>
                  <a:lnTo>
                    <a:pt x="18376" y="17199"/>
                  </a:lnTo>
                  <a:lnTo>
                    <a:pt x="17157" y="17199"/>
                  </a:lnTo>
                  <a:lnTo>
                    <a:pt x="16311" y="17199"/>
                  </a:lnTo>
                  <a:lnTo>
                    <a:pt x="15770" y="19037"/>
                  </a:lnTo>
                  <a:lnTo>
                    <a:pt x="17157" y="18337"/>
                  </a:lnTo>
                  <a:lnTo>
                    <a:pt x="17157" y="19475"/>
                  </a:lnTo>
                  <a:lnTo>
                    <a:pt x="16108" y="19956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Freeform 240">
              <a:extLst>
                <a:ext uri="{FF2B5EF4-FFF2-40B4-BE49-F238E27FC236}">
                  <a16:creationId xmlns:a16="http://schemas.microsoft.com/office/drawing/2014/main" id="{603B9D36-DFD0-61B5-7B19-B38748F7995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454665" y="2639794"/>
              <a:ext cx="194302" cy="228065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0 w 20000"/>
                <a:gd name="T17" fmla="*/ 2147483647 h 20000"/>
                <a:gd name="T18" fmla="*/ 0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0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000"/>
                <a:gd name="T97" fmla="*/ 0 h 20000"/>
                <a:gd name="T98" fmla="*/ 20000 w 20000"/>
                <a:gd name="T99" fmla="*/ 20000 h 2000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000" h="20000">
                  <a:moveTo>
                    <a:pt x="17630" y="19936"/>
                  </a:moveTo>
                  <a:lnTo>
                    <a:pt x="14963" y="18907"/>
                  </a:lnTo>
                  <a:lnTo>
                    <a:pt x="16148" y="16270"/>
                  </a:lnTo>
                  <a:lnTo>
                    <a:pt x="15704" y="15627"/>
                  </a:lnTo>
                  <a:lnTo>
                    <a:pt x="13778" y="17299"/>
                  </a:lnTo>
                  <a:lnTo>
                    <a:pt x="9556" y="18264"/>
                  </a:lnTo>
                  <a:lnTo>
                    <a:pt x="12667" y="16270"/>
                  </a:lnTo>
                  <a:lnTo>
                    <a:pt x="9556" y="16270"/>
                  </a:lnTo>
                  <a:lnTo>
                    <a:pt x="0" y="15627"/>
                  </a:lnTo>
                  <a:lnTo>
                    <a:pt x="0" y="13955"/>
                  </a:lnTo>
                  <a:lnTo>
                    <a:pt x="2667" y="12605"/>
                  </a:lnTo>
                  <a:lnTo>
                    <a:pt x="741" y="11961"/>
                  </a:lnTo>
                  <a:lnTo>
                    <a:pt x="4519" y="9968"/>
                  </a:lnTo>
                  <a:lnTo>
                    <a:pt x="4519" y="8682"/>
                  </a:lnTo>
                  <a:lnTo>
                    <a:pt x="7704" y="5659"/>
                  </a:lnTo>
                  <a:lnTo>
                    <a:pt x="9926" y="1672"/>
                  </a:lnTo>
                  <a:lnTo>
                    <a:pt x="13778" y="643"/>
                  </a:lnTo>
                  <a:lnTo>
                    <a:pt x="15704" y="0"/>
                  </a:lnTo>
                  <a:lnTo>
                    <a:pt x="13778" y="3023"/>
                  </a:lnTo>
                  <a:lnTo>
                    <a:pt x="8741" y="7653"/>
                  </a:lnTo>
                  <a:lnTo>
                    <a:pt x="11481" y="6688"/>
                  </a:lnTo>
                  <a:lnTo>
                    <a:pt x="12667" y="6945"/>
                  </a:lnTo>
                  <a:lnTo>
                    <a:pt x="11481" y="8682"/>
                  </a:lnTo>
                  <a:lnTo>
                    <a:pt x="14963" y="8682"/>
                  </a:lnTo>
                  <a:lnTo>
                    <a:pt x="18741" y="9968"/>
                  </a:lnTo>
                  <a:lnTo>
                    <a:pt x="17630" y="11318"/>
                  </a:lnTo>
                  <a:lnTo>
                    <a:pt x="17630" y="12990"/>
                  </a:lnTo>
                  <a:lnTo>
                    <a:pt x="19556" y="12605"/>
                  </a:lnTo>
                  <a:lnTo>
                    <a:pt x="19926" y="13955"/>
                  </a:lnTo>
                  <a:lnTo>
                    <a:pt x="19926" y="15627"/>
                  </a:lnTo>
                  <a:lnTo>
                    <a:pt x="19556" y="17299"/>
                  </a:lnTo>
                  <a:lnTo>
                    <a:pt x="17630" y="19936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Freeform 242">
              <a:extLst>
                <a:ext uri="{FF2B5EF4-FFF2-40B4-BE49-F238E27FC236}">
                  <a16:creationId xmlns:a16="http://schemas.microsoft.com/office/drawing/2014/main" id="{7BF485FB-6A6F-B430-6AD1-B2ECED96AC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56684" y="1799115"/>
              <a:ext cx="197652" cy="159812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0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0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000"/>
                <a:gd name="T64" fmla="*/ 0 h 20000"/>
                <a:gd name="T65" fmla="*/ 20000 w 20000"/>
                <a:gd name="T66" fmla="*/ 20000 h 2000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000" h="20000">
                  <a:moveTo>
                    <a:pt x="17673" y="19908"/>
                  </a:moveTo>
                  <a:lnTo>
                    <a:pt x="13527" y="17982"/>
                  </a:lnTo>
                  <a:lnTo>
                    <a:pt x="13527" y="14220"/>
                  </a:lnTo>
                  <a:lnTo>
                    <a:pt x="11636" y="14679"/>
                  </a:lnTo>
                  <a:lnTo>
                    <a:pt x="8582" y="17982"/>
                  </a:lnTo>
                  <a:lnTo>
                    <a:pt x="5964" y="19908"/>
                  </a:lnTo>
                  <a:lnTo>
                    <a:pt x="3709" y="19908"/>
                  </a:lnTo>
                  <a:lnTo>
                    <a:pt x="2982" y="18440"/>
                  </a:lnTo>
                  <a:lnTo>
                    <a:pt x="0" y="18440"/>
                  </a:lnTo>
                  <a:lnTo>
                    <a:pt x="727" y="17064"/>
                  </a:lnTo>
                  <a:lnTo>
                    <a:pt x="3709" y="14679"/>
                  </a:lnTo>
                  <a:lnTo>
                    <a:pt x="5964" y="7064"/>
                  </a:lnTo>
                  <a:lnTo>
                    <a:pt x="8582" y="3303"/>
                  </a:lnTo>
                  <a:lnTo>
                    <a:pt x="10836" y="0"/>
                  </a:lnTo>
                  <a:lnTo>
                    <a:pt x="10836" y="4679"/>
                  </a:lnTo>
                  <a:lnTo>
                    <a:pt x="12800" y="4220"/>
                  </a:lnTo>
                  <a:lnTo>
                    <a:pt x="16509" y="9908"/>
                  </a:lnTo>
                  <a:lnTo>
                    <a:pt x="16945" y="14679"/>
                  </a:lnTo>
                  <a:lnTo>
                    <a:pt x="19491" y="16147"/>
                  </a:lnTo>
                  <a:lnTo>
                    <a:pt x="19927" y="18440"/>
                  </a:lnTo>
                  <a:lnTo>
                    <a:pt x="17673" y="19908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Freeform 246">
              <a:extLst>
                <a:ext uri="{FF2B5EF4-FFF2-40B4-BE49-F238E27FC236}">
                  <a16:creationId xmlns:a16="http://schemas.microsoft.com/office/drawing/2014/main" id="{9208C177-3F97-E764-9418-3EE5589CAA1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2766" y="2460005"/>
              <a:ext cx="112226" cy="139836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0 w 20000"/>
                <a:gd name="T9" fmla="*/ 2147483647 h 20000"/>
                <a:gd name="T10" fmla="*/ 0 w 20000"/>
                <a:gd name="T11" fmla="*/ 2147483647 h 20000"/>
                <a:gd name="T12" fmla="*/ 2147483647 w 20000"/>
                <a:gd name="T13" fmla="*/ 0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000"/>
                <a:gd name="T34" fmla="*/ 0 h 20000"/>
                <a:gd name="T35" fmla="*/ 20000 w 20000"/>
                <a:gd name="T36" fmla="*/ 20000 h 200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000" h="20000">
                  <a:moveTo>
                    <a:pt x="19872" y="19896"/>
                  </a:moveTo>
                  <a:lnTo>
                    <a:pt x="13333" y="18238"/>
                  </a:lnTo>
                  <a:lnTo>
                    <a:pt x="10000" y="14404"/>
                  </a:lnTo>
                  <a:lnTo>
                    <a:pt x="6026" y="12332"/>
                  </a:lnTo>
                  <a:lnTo>
                    <a:pt x="0" y="5907"/>
                  </a:lnTo>
                  <a:lnTo>
                    <a:pt x="0" y="1036"/>
                  </a:lnTo>
                  <a:lnTo>
                    <a:pt x="2692" y="0"/>
                  </a:lnTo>
                  <a:lnTo>
                    <a:pt x="13333" y="5285"/>
                  </a:lnTo>
                  <a:lnTo>
                    <a:pt x="13974" y="10155"/>
                  </a:lnTo>
                  <a:lnTo>
                    <a:pt x="16538" y="13990"/>
                  </a:lnTo>
                  <a:lnTo>
                    <a:pt x="19872" y="19896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Freeform 248">
              <a:extLst>
                <a:ext uri="{FF2B5EF4-FFF2-40B4-BE49-F238E27FC236}">
                  <a16:creationId xmlns:a16="http://schemas.microsoft.com/office/drawing/2014/main" id="{FCD538D0-0047-C2AB-4022-F6DE9969FF0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82482" y="1521110"/>
              <a:ext cx="100501" cy="8157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0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0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000"/>
                <a:gd name="T31" fmla="*/ 0 h 20000"/>
                <a:gd name="T32" fmla="*/ 20000 w 20000"/>
                <a:gd name="T33" fmla="*/ 20000 h 200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000" h="20000">
                  <a:moveTo>
                    <a:pt x="16889" y="19818"/>
                  </a:moveTo>
                  <a:lnTo>
                    <a:pt x="10815" y="19818"/>
                  </a:lnTo>
                  <a:lnTo>
                    <a:pt x="6074" y="16909"/>
                  </a:lnTo>
                  <a:lnTo>
                    <a:pt x="0" y="10364"/>
                  </a:lnTo>
                  <a:lnTo>
                    <a:pt x="4444" y="9455"/>
                  </a:lnTo>
                  <a:lnTo>
                    <a:pt x="8444" y="4727"/>
                  </a:lnTo>
                  <a:lnTo>
                    <a:pt x="14519" y="0"/>
                  </a:lnTo>
                  <a:lnTo>
                    <a:pt x="18370" y="9455"/>
                  </a:lnTo>
                  <a:lnTo>
                    <a:pt x="19852" y="16909"/>
                  </a:lnTo>
                  <a:lnTo>
                    <a:pt x="16889" y="19818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Freeform 251">
              <a:extLst>
                <a:ext uri="{FF2B5EF4-FFF2-40B4-BE49-F238E27FC236}">
                  <a16:creationId xmlns:a16="http://schemas.microsoft.com/office/drawing/2014/main" id="{4269D65E-E83F-2E14-301A-B51B3383061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13463" y="1719209"/>
              <a:ext cx="77051" cy="49941"/>
            </a:xfrm>
            <a:custGeom>
              <a:avLst/>
              <a:gdLst>
                <a:gd name="T0" fmla="*/ 2147483647 w 20000"/>
                <a:gd name="T1" fmla="*/ 2147483647 h 20000"/>
                <a:gd name="T2" fmla="*/ 0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0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0"/>
                <a:gd name="T25" fmla="*/ 0 h 20000"/>
                <a:gd name="T26" fmla="*/ 20000 w 20000"/>
                <a:gd name="T27" fmla="*/ 20000 h 2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0" h="20000">
                  <a:moveTo>
                    <a:pt x="8952" y="19706"/>
                  </a:moveTo>
                  <a:lnTo>
                    <a:pt x="0" y="16765"/>
                  </a:lnTo>
                  <a:lnTo>
                    <a:pt x="1905" y="8824"/>
                  </a:lnTo>
                  <a:lnTo>
                    <a:pt x="6857" y="1176"/>
                  </a:lnTo>
                  <a:lnTo>
                    <a:pt x="14857" y="0"/>
                  </a:lnTo>
                  <a:lnTo>
                    <a:pt x="19810" y="4118"/>
                  </a:lnTo>
                  <a:lnTo>
                    <a:pt x="16762" y="16765"/>
                  </a:lnTo>
                  <a:lnTo>
                    <a:pt x="8952" y="19706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Freeform 254">
              <a:extLst>
                <a:ext uri="{FF2B5EF4-FFF2-40B4-BE49-F238E27FC236}">
                  <a16:creationId xmlns:a16="http://schemas.microsoft.com/office/drawing/2014/main" id="{84449C05-AD65-9A00-E792-5FD19D6ECCB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27035" y="1983899"/>
              <a:ext cx="68675" cy="43282"/>
            </a:xfrm>
            <a:custGeom>
              <a:avLst/>
              <a:gdLst>
                <a:gd name="T0" fmla="*/ 2147483647 w 20000"/>
                <a:gd name="T1" fmla="*/ 2147483647 h 20000"/>
                <a:gd name="T2" fmla="*/ 0 w 20000"/>
                <a:gd name="T3" fmla="*/ 2147483647 h 20000"/>
                <a:gd name="T4" fmla="*/ 0 w 20000"/>
                <a:gd name="T5" fmla="*/ 2147483647 h 20000"/>
                <a:gd name="T6" fmla="*/ 2147483647 w 20000"/>
                <a:gd name="T7" fmla="*/ 0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000"/>
                <a:gd name="T22" fmla="*/ 0 h 20000"/>
                <a:gd name="T23" fmla="*/ 20000 w 20000"/>
                <a:gd name="T24" fmla="*/ 20000 h 2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000" h="20000">
                  <a:moveTo>
                    <a:pt x="5532" y="19655"/>
                  </a:moveTo>
                  <a:lnTo>
                    <a:pt x="0" y="17931"/>
                  </a:lnTo>
                  <a:lnTo>
                    <a:pt x="0" y="10690"/>
                  </a:lnTo>
                  <a:lnTo>
                    <a:pt x="7660" y="0"/>
                  </a:lnTo>
                  <a:lnTo>
                    <a:pt x="19787" y="5517"/>
                  </a:lnTo>
                  <a:lnTo>
                    <a:pt x="16596" y="10690"/>
                  </a:lnTo>
                  <a:lnTo>
                    <a:pt x="5532" y="19655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Freeform 255">
              <a:extLst>
                <a:ext uri="{FF2B5EF4-FFF2-40B4-BE49-F238E27FC236}">
                  <a16:creationId xmlns:a16="http://schemas.microsoft.com/office/drawing/2014/main" id="{029D0D35-B906-CA08-28BF-A8002A4C2BA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318989" y="2706382"/>
              <a:ext cx="73701" cy="41617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0 w 20000"/>
                <a:gd name="T7" fmla="*/ 0 h 20000"/>
                <a:gd name="T8" fmla="*/ 2147483647 w 20000"/>
                <a:gd name="T9" fmla="*/ 0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0"/>
                <a:gd name="T25" fmla="*/ 0 h 20000"/>
                <a:gd name="T26" fmla="*/ 20000 w 20000"/>
                <a:gd name="T27" fmla="*/ 20000 h 2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0" h="20000">
                  <a:moveTo>
                    <a:pt x="19798" y="19655"/>
                  </a:moveTo>
                  <a:lnTo>
                    <a:pt x="11515" y="19655"/>
                  </a:lnTo>
                  <a:lnTo>
                    <a:pt x="5253" y="10690"/>
                  </a:lnTo>
                  <a:lnTo>
                    <a:pt x="0" y="0"/>
                  </a:lnTo>
                  <a:lnTo>
                    <a:pt x="3232" y="0"/>
                  </a:lnTo>
                  <a:lnTo>
                    <a:pt x="13535" y="6897"/>
                  </a:lnTo>
                  <a:lnTo>
                    <a:pt x="18788" y="14138"/>
                  </a:lnTo>
                  <a:lnTo>
                    <a:pt x="19798" y="19655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Freeform 256">
              <a:extLst>
                <a:ext uri="{FF2B5EF4-FFF2-40B4-BE49-F238E27FC236}">
                  <a16:creationId xmlns:a16="http://schemas.microsoft.com/office/drawing/2014/main" id="{57A87187-9469-1A2D-0270-AF76651CAC2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014136" y="2027181"/>
              <a:ext cx="40200" cy="51605"/>
            </a:xfrm>
            <a:custGeom>
              <a:avLst/>
              <a:gdLst>
                <a:gd name="T0" fmla="*/ 2147483647 w 20000"/>
                <a:gd name="T1" fmla="*/ 2147483647 h 20000"/>
                <a:gd name="T2" fmla="*/ 0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0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5769" y="19710"/>
                  </a:moveTo>
                  <a:lnTo>
                    <a:pt x="0" y="15072"/>
                  </a:lnTo>
                  <a:lnTo>
                    <a:pt x="9615" y="2899"/>
                  </a:lnTo>
                  <a:lnTo>
                    <a:pt x="19615" y="0"/>
                  </a:lnTo>
                  <a:lnTo>
                    <a:pt x="19615" y="7536"/>
                  </a:lnTo>
                  <a:lnTo>
                    <a:pt x="5769" y="1971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Freeform 257">
              <a:extLst>
                <a:ext uri="{FF2B5EF4-FFF2-40B4-BE49-F238E27FC236}">
                  <a16:creationId xmlns:a16="http://schemas.microsoft.com/office/drawing/2014/main" id="{FC7F9F99-3ABE-26C2-1AAF-774987F4676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099561" y="1972245"/>
              <a:ext cx="21776" cy="24971"/>
            </a:xfrm>
            <a:custGeom>
              <a:avLst/>
              <a:gdLst>
                <a:gd name="T0" fmla="*/ 9791 w 20000"/>
                <a:gd name="T1" fmla="*/ 4325118 h 20000"/>
                <a:gd name="T2" fmla="*/ 0 w 20000"/>
                <a:gd name="T3" fmla="*/ 0 h 20000"/>
                <a:gd name="T4" fmla="*/ 50901 w 20000"/>
                <a:gd name="T5" fmla="*/ 837099 h 20000"/>
                <a:gd name="T6" fmla="*/ 50901 w 20000"/>
                <a:gd name="T7" fmla="*/ 3487974 h 20000"/>
                <a:gd name="T8" fmla="*/ 9791 w 20000"/>
                <a:gd name="T9" fmla="*/ 4325118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3704" y="19375"/>
                  </a:moveTo>
                  <a:lnTo>
                    <a:pt x="0" y="0"/>
                  </a:lnTo>
                  <a:lnTo>
                    <a:pt x="19259" y="3750"/>
                  </a:lnTo>
                  <a:lnTo>
                    <a:pt x="19259" y="15625"/>
                  </a:lnTo>
                  <a:lnTo>
                    <a:pt x="3704" y="19375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5" name="Freeform 258">
              <a:extLst>
                <a:ext uri="{FF2B5EF4-FFF2-40B4-BE49-F238E27FC236}">
                  <a16:creationId xmlns:a16="http://schemas.microsoft.com/office/drawing/2014/main" id="{EA39820A-3CEA-D9E0-39E5-E21BA802C91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131387" y="1967252"/>
              <a:ext cx="18425" cy="18311"/>
            </a:xfrm>
            <a:custGeom>
              <a:avLst/>
              <a:gdLst>
                <a:gd name="T0" fmla="*/ 9805 w 20000"/>
                <a:gd name="T1" fmla="*/ 4260 h 20000"/>
                <a:gd name="T2" fmla="*/ 0 w 20000"/>
                <a:gd name="T3" fmla="*/ 0 h 20000"/>
                <a:gd name="T4" fmla="*/ 31375 w 20000"/>
                <a:gd name="T5" fmla="*/ 0 h 20000"/>
                <a:gd name="T6" fmla="*/ 50980 w 20000"/>
                <a:gd name="T7" fmla="*/ 2623 h 20000"/>
                <a:gd name="T8" fmla="*/ 9805 w 20000"/>
                <a:gd name="T9" fmla="*/ 4260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3704" y="19259"/>
                  </a:moveTo>
                  <a:lnTo>
                    <a:pt x="0" y="0"/>
                  </a:lnTo>
                  <a:lnTo>
                    <a:pt x="11852" y="0"/>
                  </a:lnTo>
                  <a:lnTo>
                    <a:pt x="19259" y="11852"/>
                  </a:lnTo>
                  <a:lnTo>
                    <a:pt x="3704" y="19259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6" name="Freeform 259">
              <a:extLst>
                <a:ext uri="{FF2B5EF4-FFF2-40B4-BE49-F238E27FC236}">
                  <a16:creationId xmlns:a16="http://schemas.microsoft.com/office/drawing/2014/main" id="{A89BB99F-F71C-B734-1766-445C3485B6D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55681" y="4113061"/>
              <a:ext cx="388605" cy="546025"/>
            </a:xfrm>
            <a:custGeom>
              <a:avLst/>
              <a:gdLst>
                <a:gd name="T0" fmla="*/ 2147483647 w 545"/>
                <a:gd name="T1" fmla="*/ 2147483647 h 764"/>
                <a:gd name="T2" fmla="*/ 2147483647 w 545"/>
                <a:gd name="T3" fmla="*/ 2147483647 h 764"/>
                <a:gd name="T4" fmla="*/ 2147483647 w 545"/>
                <a:gd name="T5" fmla="*/ 2147483647 h 764"/>
                <a:gd name="T6" fmla="*/ 2147483647 w 545"/>
                <a:gd name="T7" fmla="*/ 2147483647 h 764"/>
                <a:gd name="T8" fmla="*/ 2147483647 w 545"/>
                <a:gd name="T9" fmla="*/ 2147483647 h 764"/>
                <a:gd name="T10" fmla="*/ 2147483647 w 545"/>
                <a:gd name="T11" fmla="*/ 2147483647 h 764"/>
                <a:gd name="T12" fmla="*/ 2147483647 w 545"/>
                <a:gd name="T13" fmla="*/ 2147483647 h 764"/>
                <a:gd name="T14" fmla="*/ 2147483647 w 545"/>
                <a:gd name="T15" fmla="*/ 2147483647 h 764"/>
                <a:gd name="T16" fmla="*/ 2147483647 w 545"/>
                <a:gd name="T17" fmla="*/ 2147483647 h 764"/>
                <a:gd name="T18" fmla="*/ 2147483647 w 545"/>
                <a:gd name="T19" fmla="*/ 2147483647 h 764"/>
                <a:gd name="T20" fmla="*/ 2147483647 w 545"/>
                <a:gd name="T21" fmla="*/ 2147483647 h 764"/>
                <a:gd name="T22" fmla="*/ 2147483647 w 545"/>
                <a:gd name="T23" fmla="*/ 2147483647 h 764"/>
                <a:gd name="T24" fmla="*/ 2147483647 w 545"/>
                <a:gd name="T25" fmla="*/ 2147483647 h 764"/>
                <a:gd name="T26" fmla="*/ 2147483647 w 545"/>
                <a:gd name="T27" fmla="*/ 2147483647 h 764"/>
                <a:gd name="T28" fmla="*/ 2147483647 w 545"/>
                <a:gd name="T29" fmla="*/ 2147483647 h 764"/>
                <a:gd name="T30" fmla="*/ 2147483647 w 545"/>
                <a:gd name="T31" fmla="*/ 2147483647 h 764"/>
                <a:gd name="T32" fmla="*/ 2147483647 w 545"/>
                <a:gd name="T33" fmla="*/ 2147483647 h 764"/>
                <a:gd name="T34" fmla="*/ 2147483647 w 545"/>
                <a:gd name="T35" fmla="*/ 2147483647 h 764"/>
                <a:gd name="T36" fmla="*/ 2147483647 w 545"/>
                <a:gd name="T37" fmla="*/ 2147483647 h 764"/>
                <a:gd name="T38" fmla="*/ 2147483647 w 545"/>
                <a:gd name="T39" fmla="*/ 2147483647 h 764"/>
                <a:gd name="T40" fmla="*/ 2147483647 w 545"/>
                <a:gd name="T41" fmla="*/ 2147483647 h 764"/>
                <a:gd name="T42" fmla="*/ 2147483647 w 545"/>
                <a:gd name="T43" fmla="*/ 2147483647 h 764"/>
                <a:gd name="T44" fmla="*/ 2147483647 w 545"/>
                <a:gd name="T45" fmla="*/ 2147483647 h 764"/>
                <a:gd name="T46" fmla="*/ 2147483647 w 545"/>
                <a:gd name="T47" fmla="*/ 2147483647 h 764"/>
                <a:gd name="T48" fmla="*/ 2147483647 w 545"/>
                <a:gd name="T49" fmla="*/ 2147483647 h 764"/>
                <a:gd name="T50" fmla="*/ 2147483647 w 545"/>
                <a:gd name="T51" fmla="*/ 2147483647 h 764"/>
                <a:gd name="T52" fmla="*/ 2147483647 w 545"/>
                <a:gd name="T53" fmla="*/ 2147483647 h 764"/>
                <a:gd name="T54" fmla="*/ 2147483647 w 545"/>
                <a:gd name="T55" fmla="*/ 2147483647 h 764"/>
                <a:gd name="T56" fmla="*/ 2147483647 w 545"/>
                <a:gd name="T57" fmla="*/ 2147483647 h 764"/>
                <a:gd name="T58" fmla="*/ 2147483647 w 545"/>
                <a:gd name="T59" fmla="*/ 2147483647 h 764"/>
                <a:gd name="T60" fmla="*/ 2147483647 w 545"/>
                <a:gd name="T61" fmla="*/ 2147483647 h 764"/>
                <a:gd name="T62" fmla="*/ 2147483647 w 545"/>
                <a:gd name="T63" fmla="*/ 2147483647 h 764"/>
                <a:gd name="T64" fmla="*/ 2147483647 w 545"/>
                <a:gd name="T65" fmla="*/ 2147483647 h 764"/>
                <a:gd name="T66" fmla="*/ 2147483647 w 545"/>
                <a:gd name="T67" fmla="*/ 2147483647 h 764"/>
                <a:gd name="T68" fmla="*/ 2147483647 w 545"/>
                <a:gd name="T69" fmla="*/ 2147483647 h 764"/>
                <a:gd name="T70" fmla="*/ 2147483647 w 545"/>
                <a:gd name="T71" fmla="*/ 2147483647 h 764"/>
                <a:gd name="T72" fmla="*/ 2147483647 w 545"/>
                <a:gd name="T73" fmla="*/ 2147483647 h 764"/>
                <a:gd name="T74" fmla="*/ 2147483647 w 545"/>
                <a:gd name="T75" fmla="*/ 2147483647 h 764"/>
                <a:gd name="T76" fmla="*/ 2147483647 w 545"/>
                <a:gd name="T77" fmla="*/ 2147483647 h 76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545"/>
                <a:gd name="T118" fmla="*/ 0 h 764"/>
                <a:gd name="T119" fmla="*/ 545 w 545"/>
                <a:gd name="T120" fmla="*/ 764 h 76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545" h="764">
                  <a:moveTo>
                    <a:pt x="86" y="179"/>
                  </a:moveTo>
                  <a:lnTo>
                    <a:pt x="101" y="211"/>
                  </a:lnTo>
                  <a:lnTo>
                    <a:pt x="101" y="179"/>
                  </a:lnTo>
                  <a:lnTo>
                    <a:pt x="138" y="143"/>
                  </a:lnTo>
                  <a:lnTo>
                    <a:pt x="159" y="138"/>
                  </a:lnTo>
                  <a:lnTo>
                    <a:pt x="169" y="96"/>
                  </a:lnTo>
                  <a:lnTo>
                    <a:pt x="207" y="69"/>
                  </a:lnTo>
                  <a:lnTo>
                    <a:pt x="221" y="73"/>
                  </a:lnTo>
                  <a:lnTo>
                    <a:pt x="228" y="58"/>
                  </a:lnTo>
                  <a:lnTo>
                    <a:pt x="297" y="42"/>
                  </a:lnTo>
                  <a:lnTo>
                    <a:pt x="317" y="32"/>
                  </a:lnTo>
                  <a:lnTo>
                    <a:pt x="324" y="16"/>
                  </a:lnTo>
                  <a:lnTo>
                    <a:pt x="349" y="0"/>
                  </a:lnTo>
                  <a:lnTo>
                    <a:pt x="365" y="16"/>
                  </a:lnTo>
                  <a:lnTo>
                    <a:pt x="349" y="28"/>
                  </a:lnTo>
                  <a:lnTo>
                    <a:pt x="324" y="32"/>
                  </a:lnTo>
                  <a:lnTo>
                    <a:pt x="317" y="58"/>
                  </a:lnTo>
                  <a:lnTo>
                    <a:pt x="291" y="86"/>
                  </a:lnTo>
                  <a:lnTo>
                    <a:pt x="269" y="111"/>
                  </a:lnTo>
                  <a:lnTo>
                    <a:pt x="269" y="127"/>
                  </a:lnTo>
                  <a:lnTo>
                    <a:pt x="269" y="153"/>
                  </a:lnTo>
                  <a:lnTo>
                    <a:pt x="281" y="153"/>
                  </a:lnTo>
                  <a:lnTo>
                    <a:pt x="307" y="206"/>
                  </a:lnTo>
                  <a:lnTo>
                    <a:pt x="307" y="237"/>
                  </a:lnTo>
                  <a:lnTo>
                    <a:pt x="339" y="264"/>
                  </a:lnTo>
                  <a:lnTo>
                    <a:pt x="407" y="264"/>
                  </a:lnTo>
                  <a:lnTo>
                    <a:pt x="434" y="295"/>
                  </a:lnTo>
                  <a:lnTo>
                    <a:pt x="529" y="295"/>
                  </a:lnTo>
                  <a:lnTo>
                    <a:pt x="503" y="337"/>
                  </a:lnTo>
                  <a:lnTo>
                    <a:pt x="513" y="390"/>
                  </a:lnTo>
                  <a:lnTo>
                    <a:pt x="529" y="417"/>
                  </a:lnTo>
                  <a:lnTo>
                    <a:pt x="518" y="443"/>
                  </a:lnTo>
                  <a:lnTo>
                    <a:pt x="529" y="475"/>
                  </a:lnTo>
                  <a:lnTo>
                    <a:pt x="545" y="528"/>
                  </a:lnTo>
                  <a:lnTo>
                    <a:pt x="534" y="519"/>
                  </a:lnTo>
                  <a:lnTo>
                    <a:pt x="518" y="485"/>
                  </a:lnTo>
                  <a:lnTo>
                    <a:pt x="487" y="485"/>
                  </a:lnTo>
                  <a:lnTo>
                    <a:pt x="487" y="500"/>
                  </a:lnTo>
                  <a:lnTo>
                    <a:pt x="429" y="496"/>
                  </a:lnTo>
                  <a:lnTo>
                    <a:pt x="407" y="500"/>
                  </a:lnTo>
                  <a:lnTo>
                    <a:pt x="407" y="528"/>
                  </a:lnTo>
                  <a:lnTo>
                    <a:pt x="434" y="538"/>
                  </a:lnTo>
                  <a:lnTo>
                    <a:pt x="434" y="554"/>
                  </a:lnTo>
                  <a:lnTo>
                    <a:pt x="407" y="554"/>
                  </a:lnTo>
                  <a:lnTo>
                    <a:pt x="401" y="580"/>
                  </a:lnTo>
                  <a:lnTo>
                    <a:pt x="429" y="596"/>
                  </a:lnTo>
                  <a:lnTo>
                    <a:pt x="434" y="627"/>
                  </a:lnTo>
                  <a:lnTo>
                    <a:pt x="407" y="764"/>
                  </a:lnTo>
                  <a:lnTo>
                    <a:pt x="401" y="764"/>
                  </a:lnTo>
                  <a:lnTo>
                    <a:pt x="381" y="737"/>
                  </a:lnTo>
                  <a:lnTo>
                    <a:pt x="391" y="696"/>
                  </a:lnTo>
                  <a:lnTo>
                    <a:pt x="359" y="679"/>
                  </a:lnTo>
                  <a:lnTo>
                    <a:pt x="324" y="669"/>
                  </a:lnTo>
                  <a:lnTo>
                    <a:pt x="297" y="690"/>
                  </a:lnTo>
                  <a:lnTo>
                    <a:pt x="269" y="690"/>
                  </a:lnTo>
                  <a:lnTo>
                    <a:pt x="254" y="654"/>
                  </a:lnTo>
                  <a:lnTo>
                    <a:pt x="211" y="622"/>
                  </a:lnTo>
                  <a:lnTo>
                    <a:pt x="186" y="586"/>
                  </a:lnTo>
                  <a:lnTo>
                    <a:pt x="159" y="580"/>
                  </a:lnTo>
                  <a:lnTo>
                    <a:pt x="143" y="569"/>
                  </a:lnTo>
                  <a:lnTo>
                    <a:pt x="117" y="558"/>
                  </a:lnTo>
                  <a:lnTo>
                    <a:pt x="86" y="558"/>
                  </a:lnTo>
                  <a:lnTo>
                    <a:pt x="58" y="538"/>
                  </a:lnTo>
                  <a:lnTo>
                    <a:pt x="6" y="512"/>
                  </a:lnTo>
                  <a:lnTo>
                    <a:pt x="0" y="496"/>
                  </a:lnTo>
                  <a:lnTo>
                    <a:pt x="16" y="458"/>
                  </a:lnTo>
                  <a:lnTo>
                    <a:pt x="69" y="427"/>
                  </a:lnTo>
                  <a:lnTo>
                    <a:pt x="73" y="400"/>
                  </a:lnTo>
                  <a:lnTo>
                    <a:pt x="69" y="385"/>
                  </a:lnTo>
                  <a:lnTo>
                    <a:pt x="73" y="359"/>
                  </a:lnTo>
                  <a:lnTo>
                    <a:pt x="69" y="321"/>
                  </a:lnTo>
                  <a:lnTo>
                    <a:pt x="73" y="290"/>
                  </a:lnTo>
                  <a:lnTo>
                    <a:pt x="69" y="275"/>
                  </a:lnTo>
                  <a:lnTo>
                    <a:pt x="48" y="248"/>
                  </a:lnTo>
                  <a:lnTo>
                    <a:pt x="58" y="227"/>
                  </a:lnTo>
                  <a:lnTo>
                    <a:pt x="69" y="237"/>
                  </a:lnTo>
                  <a:lnTo>
                    <a:pt x="86" y="211"/>
                  </a:lnTo>
                  <a:lnTo>
                    <a:pt x="86" y="179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Freeform 260">
              <a:extLst>
                <a:ext uri="{FF2B5EF4-FFF2-40B4-BE49-F238E27FC236}">
                  <a16:creationId xmlns:a16="http://schemas.microsoft.com/office/drawing/2014/main" id="{3F4B3041-568C-3BED-6F94-562D2F832F7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498230" y="3740166"/>
              <a:ext cx="346729" cy="126518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0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0 h 20000"/>
                <a:gd name="T26" fmla="*/ 2147483647 w 20000"/>
                <a:gd name="T27" fmla="*/ 0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0000"/>
                <a:gd name="T67" fmla="*/ 0 h 20000"/>
                <a:gd name="T68" fmla="*/ 20000 w 20000"/>
                <a:gd name="T69" fmla="*/ 20000 h 200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0000" h="20000">
                  <a:moveTo>
                    <a:pt x="13222" y="19884"/>
                  </a:moveTo>
                  <a:lnTo>
                    <a:pt x="14310" y="15581"/>
                  </a:lnTo>
                  <a:lnTo>
                    <a:pt x="12134" y="13953"/>
                  </a:lnTo>
                  <a:lnTo>
                    <a:pt x="11464" y="8953"/>
                  </a:lnTo>
                  <a:lnTo>
                    <a:pt x="9079" y="8953"/>
                  </a:lnTo>
                  <a:lnTo>
                    <a:pt x="5649" y="4767"/>
                  </a:lnTo>
                  <a:lnTo>
                    <a:pt x="6276" y="4186"/>
                  </a:lnTo>
                  <a:lnTo>
                    <a:pt x="4100" y="3023"/>
                  </a:lnTo>
                  <a:lnTo>
                    <a:pt x="2385" y="7093"/>
                  </a:lnTo>
                  <a:lnTo>
                    <a:pt x="0" y="7093"/>
                  </a:lnTo>
                  <a:lnTo>
                    <a:pt x="1297" y="4767"/>
                  </a:lnTo>
                  <a:lnTo>
                    <a:pt x="2845" y="2326"/>
                  </a:lnTo>
                  <a:lnTo>
                    <a:pt x="5230" y="0"/>
                  </a:lnTo>
                  <a:lnTo>
                    <a:pt x="7364" y="0"/>
                  </a:lnTo>
                  <a:lnTo>
                    <a:pt x="9749" y="2326"/>
                  </a:lnTo>
                  <a:lnTo>
                    <a:pt x="12134" y="5930"/>
                  </a:lnTo>
                  <a:lnTo>
                    <a:pt x="14310" y="8953"/>
                  </a:lnTo>
                  <a:lnTo>
                    <a:pt x="17113" y="12558"/>
                  </a:lnTo>
                  <a:lnTo>
                    <a:pt x="16695" y="15116"/>
                  </a:lnTo>
                  <a:lnTo>
                    <a:pt x="18410" y="15581"/>
                  </a:lnTo>
                  <a:lnTo>
                    <a:pt x="19958" y="17442"/>
                  </a:lnTo>
                  <a:lnTo>
                    <a:pt x="13222" y="19884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261">
              <a:extLst>
                <a:ext uri="{FF2B5EF4-FFF2-40B4-BE49-F238E27FC236}">
                  <a16:creationId xmlns:a16="http://schemas.microsoft.com/office/drawing/2014/main" id="{39B99C91-BC2F-6081-5639-81DBC37F698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6718" y="3342301"/>
              <a:ext cx="909535" cy="690854"/>
            </a:xfrm>
            <a:custGeom>
              <a:avLst/>
              <a:gdLst>
                <a:gd name="T0" fmla="*/ 2147483647 w 1274"/>
                <a:gd name="T1" fmla="*/ 0 h 970"/>
                <a:gd name="T2" fmla="*/ 2147483647 w 1274"/>
                <a:gd name="T3" fmla="*/ 2147483647 h 970"/>
                <a:gd name="T4" fmla="*/ 2147483647 w 1274"/>
                <a:gd name="T5" fmla="*/ 2147483647 h 970"/>
                <a:gd name="T6" fmla="*/ 2147483647 w 1274"/>
                <a:gd name="T7" fmla="*/ 2147483647 h 970"/>
                <a:gd name="T8" fmla="*/ 2147483647 w 1274"/>
                <a:gd name="T9" fmla="*/ 2147483647 h 970"/>
                <a:gd name="T10" fmla="*/ 2147483647 w 1274"/>
                <a:gd name="T11" fmla="*/ 2147483647 h 970"/>
                <a:gd name="T12" fmla="*/ 2147483647 w 1274"/>
                <a:gd name="T13" fmla="*/ 2147483647 h 970"/>
                <a:gd name="T14" fmla="*/ 2147483647 w 1274"/>
                <a:gd name="T15" fmla="*/ 2147483647 h 970"/>
                <a:gd name="T16" fmla="*/ 2147483647 w 1274"/>
                <a:gd name="T17" fmla="*/ 2147483647 h 970"/>
                <a:gd name="T18" fmla="*/ 2147483647 w 1274"/>
                <a:gd name="T19" fmla="*/ 2147483647 h 970"/>
                <a:gd name="T20" fmla="*/ 2147483647 w 1274"/>
                <a:gd name="T21" fmla="*/ 2147483647 h 970"/>
                <a:gd name="T22" fmla="*/ 2147483647 w 1274"/>
                <a:gd name="T23" fmla="*/ 2147483647 h 970"/>
                <a:gd name="T24" fmla="*/ 2147483647 w 1274"/>
                <a:gd name="T25" fmla="*/ 2147483647 h 970"/>
                <a:gd name="T26" fmla="*/ 2147483647 w 1274"/>
                <a:gd name="T27" fmla="*/ 2147483647 h 970"/>
                <a:gd name="T28" fmla="*/ 2147483647 w 1274"/>
                <a:gd name="T29" fmla="*/ 2147483647 h 970"/>
                <a:gd name="T30" fmla="*/ 2147483647 w 1274"/>
                <a:gd name="T31" fmla="*/ 2147483647 h 970"/>
                <a:gd name="T32" fmla="*/ 2147483647 w 1274"/>
                <a:gd name="T33" fmla="*/ 2147483647 h 970"/>
                <a:gd name="T34" fmla="*/ 2147483647 w 1274"/>
                <a:gd name="T35" fmla="*/ 2147483647 h 970"/>
                <a:gd name="T36" fmla="*/ 2147483647 w 1274"/>
                <a:gd name="T37" fmla="*/ 2147483647 h 970"/>
                <a:gd name="T38" fmla="*/ 2147483647 w 1274"/>
                <a:gd name="T39" fmla="*/ 2147483647 h 970"/>
                <a:gd name="T40" fmla="*/ 2147483647 w 1274"/>
                <a:gd name="T41" fmla="*/ 2147483647 h 970"/>
                <a:gd name="T42" fmla="*/ 2147483647 w 1274"/>
                <a:gd name="T43" fmla="*/ 2147483647 h 970"/>
                <a:gd name="T44" fmla="*/ 2147483647 w 1274"/>
                <a:gd name="T45" fmla="*/ 2147483647 h 970"/>
                <a:gd name="T46" fmla="*/ 2147483647 w 1274"/>
                <a:gd name="T47" fmla="*/ 2147483647 h 970"/>
                <a:gd name="T48" fmla="*/ 2147483647 w 1274"/>
                <a:gd name="T49" fmla="*/ 2147483647 h 970"/>
                <a:gd name="T50" fmla="*/ 2147483647 w 1274"/>
                <a:gd name="T51" fmla="*/ 2147483647 h 970"/>
                <a:gd name="T52" fmla="*/ 2147483647 w 1274"/>
                <a:gd name="T53" fmla="*/ 2147483647 h 970"/>
                <a:gd name="T54" fmla="*/ 2147483647 w 1274"/>
                <a:gd name="T55" fmla="*/ 2147483647 h 970"/>
                <a:gd name="T56" fmla="*/ 2147483647 w 1274"/>
                <a:gd name="T57" fmla="*/ 2147483647 h 970"/>
                <a:gd name="T58" fmla="*/ 2147483647 w 1274"/>
                <a:gd name="T59" fmla="*/ 2147483647 h 970"/>
                <a:gd name="T60" fmla="*/ 2147483647 w 1274"/>
                <a:gd name="T61" fmla="*/ 2147483647 h 970"/>
                <a:gd name="T62" fmla="*/ 2147483647 w 1274"/>
                <a:gd name="T63" fmla="*/ 2147483647 h 970"/>
                <a:gd name="T64" fmla="*/ 2147483647 w 1274"/>
                <a:gd name="T65" fmla="*/ 2147483647 h 970"/>
                <a:gd name="T66" fmla="*/ 2147483647 w 1274"/>
                <a:gd name="T67" fmla="*/ 2147483647 h 970"/>
                <a:gd name="T68" fmla="*/ 2147483647 w 1274"/>
                <a:gd name="T69" fmla="*/ 2147483647 h 970"/>
                <a:gd name="T70" fmla="*/ 2147483647 w 1274"/>
                <a:gd name="T71" fmla="*/ 2147483647 h 970"/>
                <a:gd name="T72" fmla="*/ 2147483647 w 1274"/>
                <a:gd name="T73" fmla="*/ 2147483647 h 970"/>
                <a:gd name="T74" fmla="*/ 2147483647 w 1274"/>
                <a:gd name="T75" fmla="*/ 2147483647 h 970"/>
                <a:gd name="T76" fmla="*/ 2147483647 w 1274"/>
                <a:gd name="T77" fmla="*/ 2147483647 h 970"/>
                <a:gd name="T78" fmla="*/ 2147483647 w 1274"/>
                <a:gd name="T79" fmla="*/ 2147483647 h 970"/>
                <a:gd name="T80" fmla="*/ 2147483647 w 1274"/>
                <a:gd name="T81" fmla="*/ 2147483647 h 970"/>
                <a:gd name="T82" fmla="*/ 2147483647 w 1274"/>
                <a:gd name="T83" fmla="*/ 2147483647 h 970"/>
                <a:gd name="T84" fmla="*/ 2147483647 w 1274"/>
                <a:gd name="T85" fmla="*/ 2147483647 h 970"/>
                <a:gd name="T86" fmla="*/ 2147483647 w 1274"/>
                <a:gd name="T87" fmla="*/ 2147483647 h 970"/>
                <a:gd name="T88" fmla="*/ 2147483647 w 1274"/>
                <a:gd name="T89" fmla="*/ 2147483647 h 970"/>
                <a:gd name="T90" fmla="*/ 2147483647 w 1274"/>
                <a:gd name="T91" fmla="*/ 2147483647 h 970"/>
                <a:gd name="T92" fmla="*/ 2147483647 w 1274"/>
                <a:gd name="T93" fmla="*/ 2147483647 h 970"/>
                <a:gd name="T94" fmla="*/ 2147483647 w 1274"/>
                <a:gd name="T95" fmla="*/ 2147483647 h 970"/>
                <a:gd name="T96" fmla="*/ 2147483647 w 1274"/>
                <a:gd name="T97" fmla="*/ 2147483647 h 970"/>
                <a:gd name="T98" fmla="*/ 2147483647 w 1274"/>
                <a:gd name="T99" fmla="*/ 2147483647 h 970"/>
                <a:gd name="T100" fmla="*/ 2147483647 w 1274"/>
                <a:gd name="T101" fmla="*/ 2147483647 h 970"/>
                <a:gd name="T102" fmla="*/ 2147483647 w 1274"/>
                <a:gd name="T103" fmla="*/ 2147483647 h 97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274"/>
                <a:gd name="T157" fmla="*/ 0 h 970"/>
                <a:gd name="T158" fmla="*/ 1274 w 1274"/>
                <a:gd name="T159" fmla="*/ 970 h 97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274" h="970">
                  <a:moveTo>
                    <a:pt x="0" y="4"/>
                  </a:moveTo>
                  <a:lnTo>
                    <a:pt x="101" y="0"/>
                  </a:lnTo>
                  <a:lnTo>
                    <a:pt x="101" y="16"/>
                  </a:lnTo>
                  <a:lnTo>
                    <a:pt x="265" y="84"/>
                  </a:lnTo>
                  <a:lnTo>
                    <a:pt x="392" y="90"/>
                  </a:lnTo>
                  <a:lnTo>
                    <a:pt x="390" y="65"/>
                  </a:lnTo>
                  <a:lnTo>
                    <a:pt x="473" y="65"/>
                  </a:lnTo>
                  <a:lnTo>
                    <a:pt x="529" y="142"/>
                  </a:lnTo>
                  <a:lnTo>
                    <a:pt x="540" y="195"/>
                  </a:lnTo>
                  <a:lnTo>
                    <a:pt x="597" y="226"/>
                  </a:lnTo>
                  <a:lnTo>
                    <a:pt x="640" y="184"/>
                  </a:lnTo>
                  <a:lnTo>
                    <a:pt x="682" y="200"/>
                  </a:lnTo>
                  <a:lnTo>
                    <a:pt x="719" y="279"/>
                  </a:lnTo>
                  <a:lnTo>
                    <a:pt x="741" y="311"/>
                  </a:lnTo>
                  <a:lnTo>
                    <a:pt x="751" y="364"/>
                  </a:lnTo>
                  <a:lnTo>
                    <a:pt x="819" y="399"/>
                  </a:lnTo>
                  <a:lnTo>
                    <a:pt x="834" y="389"/>
                  </a:lnTo>
                  <a:lnTo>
                    <a:pt x="830" y="422"/>
                  </a:lnTo>
                  <a:lnTo>
                    <a:pt x="809" y="432"/>
                  </a:lnTo>
                  <a:lnTo>
                    <a:pt x="803" y="474"/>
                  </a:lnTo>
                  <a:lnTo>
                    <a:pt x="793" y="527"/>
                  </a:lnTo>
                  <a:lnTo>
                    <a:pt x="782" y="585"/>
                  </a:lnTo>
                  <a:lnTo>
                    <a:pt x="803" y="627"/>
                  </a:lnTo>
                  <a:lnTo>
                    <a:pt x="782" y="622"/>
                  </a:lnTo>
                  <a:lnTo>
                    <a:pt x="803" y="664"/>
                  </a:lnTo>
                  <a:lnTo>
                    <a:pt x="830" y="711"/>
                  </a:lnTo>
                  <a:lnTo>
                    <a:pt x="847" y="764"/>
                  </a:lnTo>
                  <a:lnTo>
                    <a:pt x="888" y="780"/>
                  </a:lnTo>
                  <a:lnTo>
                    <a:pt x="915" y="801"/>
                  </a:lnTo>
                  <a:lnTo>
                    <a:pt x="982" y="791"/>
                  </a:lnTo>
                  <a:lnTo>
                    <a:pt x="1026" y="774"/>
                  </a:lnTo>
                  <a:lnTo>
                    <a:pt x="1084" y="749"/>
                  </a:lnTo>
                  <a:lnTo>
                    <a:pt x="1100" y="722"/>
                  </a:lnTo>
                  <a:lnTo>
                    <a:pt x="1116" y="669"/>
                  </a:lnTo>
                  <a:lnTo>
                    <a:pt x="1136" y="653"/>
                  </a:lnTo>
                  <a:lnTo>
                    <a:pt x="1184" y="637"/>
                  </a:lnTo>
                  <a:lnTo>
                    <a:pt x="1220" y="627"/>
                  </a:lnTo>
                  <a:lnTo>
                    <a:pt x="1274" y="637"/>
                  </a:lnTo>
                  <a:lnTo>
                    <a:pt x="1274" y="669"/>
                  </a:lnTo>
                  <a:lnTo>
                    <a:pt x="1247" y="706"/>
                  </a:lnTo>
                  <a:lnTo>
                    <a:pt x="1220" y="733"/>
                  </a:lnTo>
                  <a:lnTo>
                    <a:pt x="1236" y="739"/>
                  </a:lnTo>
                  <a:lnTo>
                    <a:pt x="1220" y="791"/>
                  </a:lnTo>
                  <a:lnTo>
                    <a:pt x="1206" y="774"/>
                  </a:lnTo>
                  <a:lnTo>
                    <a:pt x="1194" y="791"/>
                  </a:lnTo>
                  <a:lnTo>
                    <a:pt x="1178" y="791"/>
                  </a:lnTo>
                  <a:lnTo>
                    <a:pt x="1153" y="816"/>
                  </a:lnTo>
                  <a:lnTo>
                    <a:pt x="1073" y="816"/>
                  </a:lnTo>
                  <a:lnTo>
                    <a:pt x="1057" y="849"/>
                  </a:lnTo>
                  <a:lnTo>
                    <a:pt x="1094" y="885"/>
                  </a:lnTo>
                  <a:lnTo>
                    <a:pt x="1084" y="901"/>
                  </a:lnTo>
                  <a:lnTo>
                    <a:pt x="1030" y="901"/>
                  </a:lnTo>
                  <a:lnTo>
                    <a:pt x="1005" y="932"/>
                  </a:lnTo>
                  <a:lnTo>
                    <a:pt x="1015" y="954"/>
                  </a:lnTo>
                  <a:lnTo>
                    <a:pt x="999" y="970"/>
                  </a:lnTo>
                  <a:lnTo>
                    <a:pt x="972" y="932"/>
                  </a:lnTo>
                  <a:lnTo>
                    <a:pt x="915" y="901"/>
                  </a:lnTo>
                  <a:lnTo>
                    <a:pt x="877" y="901"/>
                  </a:lnTo>
                  <a:lnTo>
                    <a:pt x="809" y="928"/>
                  </a:lnTo>
                  <a:lnTo>
                    <a:pt x="719" y="874"/>
                  </a:lnTo>
                  <a:lnTo>
                    <a:pt x="640" y="849"/>
                  </a:lnTo>
                  <a:lnTo>
                    <a:pt x="571" y="806"/>
                  </a:lnTo>
                  <a:lnTo>
                    <a:pt x="513" y="791"/>
                  </a:lnTo>
                  <a:lnTo>
                    <a:pt x="449" y="749"/>
                  </a:lnTo>
                  <a:lnTo>
                    <a:pt x="417" y="691"/>
                  </a:lnTo>
                  <a:lnTo>
                    <a:pt x="434" y="681"/>
                  </a:lnTo>
                  <a:lnTo>
                    <a:pt x="434" y="653"/>
                  </a:lnTo>
                  <a:lnTo>
                    <a:pt x="445" y="637"/>
                  </a:lnTo>
                  <a:lnTo>
                    <a:pt x="428" y="585"/>
                  </a:lnTo>
                  <a:lnTo>
                    <a:pt x="402" y="527"/>
                  </a:lnTo>
                  <a:lnTo>
                    <a:pt x="359" y="469"/>
                  </a:lnTo>
                  <a:lnTo>
                    <a:pt x="279" y="389"/>
                  </a:lnTo>
                  <a:lnTo>
                    <a:pt x="296" y="364"/>
                  </a:lnTo>
                  <a:lnTo>
                    <a:pt x="291" y="337"/>
                  </a:lnTo>
                  <a:lnTo>
                    <a:pt x="249" y="306"/>
                  </a:lnTo>
                  <a:lnTo>
                    <a:pt x="249" y="279"/>
                  </a:lnTo>
                  <a:lnTo>
                    <a:pt x="227" y="279"/>
                  </a:lnTo>
                  <a:lnTo>
                    <a:pt x="206" y="237"/>
                  </a:lnTo>
                  <a:lnTo>
                    <a:pt x="169" y="168"/>
                  </a:lnTo>
                  <a:lnTo>
                    <a:pt x="169" y="100"/>
                  </a:lnTo>
                  <a:lnTo>
                    <a:pt x="96" y="47"/>
                  </a:lnTo>
                  <a:lnTo>
                    <a:pt x="86" y="142"/>
                  </a:lnTo>
                  <a:lnTo>
                    <a:pt x="116" y="184"/>
                  </a:lnTo>
                  <a:lnTo>
                    <a:pt x="143" y="241"/>
                  </a:lnTo>
                  <a:lnTo>
                    <a:pt x="143" y="268"/>
                  </a:lnTo>
                  <a:lnTo>
                    <a:pt x="159" y="289"/>
                  </a:lnTo>
                  <a:lnTo>
                    <a:pt x="186" y="347"/>
                  </a:lnTo>
                  <a:lnTo>
                    <a:pt x="186" y="321"/>
                  </a:lnTo>
                  <a:lnTo>
                    <a:pt x="221" y="432"/>
                  </a:lnTo>
                  <a:lnTo>
                    <a:pt x="238" y="469"/>
                  </a:lnTo>
                  <a:lnTo>
                    <a:pt x="249" y="489"/>
                  </a:lnTo>
                  <a:lnTo>
                    <a:pt x="254" y="533"/>
                  </a:lnTo>
                  <a:lnTo>
                    <a:pt x="238" y="553"/>
                  </a:lnTo>
                  <a:lnTo>
                    <a:pt x="221" y="517"/>
                  </a:lnTo>
                  <a:lnTo>
                    <a:pt x="143" y="432"/>
                  </a:lnTo>
                  <a:lnTo>
                    <a:pt x="154" y="364"/>
                  </a:lnTo>
                  <a:lnTo>
                    <a:pt x="116" y="321"/>
                  </a:lnTo>
                  <a:lnTo>
                    <a:pt x="101" y="331"/>
                  </a:lnTo>
                  <a:lnTo>
                    <a:pt x="48" y="268"/>
                  </a:lnTo>
                  <a:lnTo>
                    <a:pt x="86" y="279"/>
                  </a:lnTo>
                  <a:lnTo>
                    <a:pt x="96" y="237"/>
                  </a:lnTo>
                  <a:lnTo>
                    <a:pt x="58" y="184"/>
                  </a:lnTo>
                  <a:lnTo>
                    <a:pt x="32" y="152"/>
                  </a:lnTo>
                  <a:lnTo>
                    <a:pt x="16" y="68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262">
              <a:extLst>
                <a:ext uri="{FF2B5EF4-FFF2-40B4-BE49-F238E27FC236}">
                  <a16:creationId xmlns:a16="http://schemas.microsoft.com/office/drawing/2014/main" id="{7BBFA3F1-8DFF-64BD-8D50-8BE5405B51E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387678" y="4023166"/>
              <a:ext cx="145726" cy="143165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0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0 w 20000"/>
                <a:gd name="T45" fmla="*/ 2147483647 h 20000"/>
                <a:gd name="T46" fmla="*/ 2147483647 w 20000"/>
                <a:gd name="T47" fmla="*/ 2147483647 h 2000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0000"/>
                <a:gd name="T73" fmla="*/ 0 h 20000"/>
                <a:gd name="T74" fmla="*/ 20000 w 20000"/>
                <a:gd name="T75" fmla="*/ 20000 h 2000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0000" h="20000">
                  <a:moveTo>
                    <a:pt x="1421" y="8934"/>
                  </a:moveTo>
                  <a:lnTo>
                    <a:pt x="3046" y="8934"/>
                  </a:lnTo>
                  <a:lnTo>
                    <a:pt x="5787" y="5787"/>
                  </a:lnTo>
                  <a:lnTo>
                    <a:pt x="8832" y="4772"/>
                  </a:lnTo>
                  <a:lnTo>
                    <a:pt x="11574" y="2030"/>
                  </a:lnTo>
                  <a:lnTo>
                    <a:pt x="12589" y="609"/>
                  </a:lnTo>
                  <a:lnTo>
                    <a:pt x="14112" y="2030"/>
                  </a:lnTo>
                  <a:lnTo>
                    <a:pt x="19898" y="0"/>
                  </a:lnTo>
                  <a:lnTo>
                    <a:pt x="19898" y="2030"/>
                  </a:lnTo>
                  <a:lnTo>
                    <a:pt x="19289" y="4772"/>
                  </a:lnTo>
                  <a:lnTo>
                    <a:pt x="18274" y="8325"/>
                  </a:lnTo>
                  <a:lnTo>
                    <a:pt x="17766" y="12589"/>
                  </a:lnTo>
                  <a:lnTo>
                    <a:pt x="17766" y="16751"/>
                  </a:lnTo>
                  <a:lnTo>
                    <a:pt x="17766" y="19898"/>
                  </a:lnTo>
                  <a:lnTo>
                    <a:pt x="15127" y="19898"/>
                  </a:lnTo>
                  <a:lnTo>
                    <a:pt x="12589" y="18274"/>
                  </a:lnTo>
                  <a:lnTo>
                    <a:pt x="9949" y="15228"/>
                  </a:lnTo>
                  <a:lnTo>
                    <a:pt x="7310" y="14112"/>
                  </a:lnTo>
                  <a:lnTo>
                    <a:pt x="8832" y="18274"/>
                  </a:lnTo>
                  <a:lnTo>
                    <a:pt x="7310" y="18274"/>
                  </a:lnTo>
                  <a:lnTo>
                    <a:pt x="5787" y="15736"/>
                  </a:lnTo>
                  <a:lnTo>
                    <a:pt x="3046" y="13096"/>
                  </a:lnTo>
                  <a:lnTo>
                    <a:pt x="0" y="8934"/>
                  </a:lnTo>
                  <a:lnTo>
                    <a:pt x="1421" y="8934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Freeform 263">
              <a:extLst>
                <a:ext uri="{FF2B5EF4-FFF2-40B4-BE49-F238E27FC236}">
                  <a16:creationId xmlns:a16="http://schemas.microsoft.com/office/drawing/2014/main" id="{13B8C5E0-9F3F-D602-3B78-555EE05456D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30054" y="4211279"/>
              <a:ext cx="187602" cy="81570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0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0 w 20000"/>
                <a:gd name="T51" fmla="*/ 2147483647 h 20000"/>
                <a:gd name="T52" fmla="*/ 0 w 20000"/>
                <a:gd name="T53" fmla="*/ 2147483647 h 20000"/>
                <a:gd name="T54" fmla="*/ 2147483647 w 20000"/>
                <a:gd name="T55" fmla="*/ 0 h 20000"/>
                <a:gd name="T56" fmla="*/ 2147483647 w 20000"/>
                <a:gd name="T57" fmla="*/ 0 h 2000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0000"/>
                <a:gd name="T88" fmla="*/ 0 h 20000"/>
                <a:gd name="T89" fmla="*/ 20000 w 20000"/>
                <a:gd name="T90" fmla="*/ 20000 h 2000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0000" h="20000">
                  <a:moveTo>
                    <a:pt x="2039" y="0"/>
                  </a:moveTo>
                  <a:lnTo>
                    <a:pt x="2902" y="2936"/>
                  </a:lnTo>
                  <a:lnTo>
                    <a:pt x="4000" y="2936"/>
                  </a:lnTo>
                  <a:lnTo>
                    <a:pt x="6118" y="5688"/>
                  </a:lnTo>
                  <a:lnTo>
                    <a:pt x="9333" y="2936"/>
                  </a:lnTo>
                  <a:lnTo>
                    <a:pt x="11373" y="0"/>
                  </a:lnTo>
                  <a:lnTo>
                    <a:pt x="15451" y="1101"/>
                  </a:lnTo>
                  <a:lnTo>
                    <a:pt x="18667" y="5688"/>
                  </a:lnTo>
                  <a:lnTo>
                    <a:pt x="19922" y="7523"/>
                  </a:lnTo>
                  <a:lnTo>
                    <a:pt x="19922" y="13211"/>
                  </a:lnTo>
                  <a:lnTo>
                    <a:pt x="18667" y="17982"/>
                  </a:lnTo>
                  <a:lnTo>
                    <a:pt x="17804" y="16147"/>
                  </a:lnTo>
                  <a:lnTo>
                    <a:pt x="17020" y="19817"/>
                  </a:lnTo>
                  <a:lnTo>
                    <a:pt x="15843" y="12294"/>
                  </a:lnTo>
                  <a:lnTo>
                    <a:pt x="16706" y="8624"/>
                  </a:lnTo>
                  <a:lnTo>
                    <a:pt x="15451" y="8624"/>
                  </a:lnTo>
                  <a:lnTo>
                    <a:pt x="13804" y="5688"/>
                  </a:lnTo>
                  <a:lnTo>
                    <a:pt x="12157" y="5688"/>
                  </a:lnTo>
                  <a:lnTo>
                    <a:pt x="8549" y="12294"/>
                  </a:lnTo>
                  <a:lnTo>
                    <a:pt x="10118" y="17982"/>
                  </a:lnTo>
                  <a:lnTo>
                    <a:pt x="7373" y="19817"/>
                  </a:lnTo>
                  <a:lnTo>
                    <a:pt x="6118" y="15046"/>
                  </a:lnTo>
                  <a:lnTo>
                    <a:pt x="5255" y="15046"/>
                  </a:lnTo>
                  <a:lnTo>
                    <a:pt x="3686" y="12294"/>
                  </a:lnTo>
                  <a:lnTo>
                    <a:pt x="784" y="10459"/>
                  </a:lnTo>
                  <a:lnTo>
                    <a:pt x="0" y="7523"/>
                  </a:lnTo>
                  <a:lnTo>
                    <a:pt x="0" y="5688"/>
                  </a:lnTo>
                  <a:lnTo>
                    <a:pt x="784" y="0"/>
                  </a:lnTo>
                  <a:lnTo>
                    <a:pt x="2039" y="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Freeform 264">
              <a:extLst>
                <a:ext uri="{FF2B5EF4-FFF2-40B4-BE49-F238E27FC236}">
                  <a16:creationId xmlns:a16="http://schemas.microsoft.com/office/drawing/2014/main" id="{E137A538-9EB7-FC28-6BA3-063D59ECD2F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03412" y="5180140"/>
              <a:ext cx="281403" cy="289659"/>
            </a:xfrm>
            <a:custGeom>
              <a:avLst/>
              <a:gdLst>
                <a:gd name="T0" fmla="*/ 0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0 h 20000"/>
                <a:gd name="T10" fmla="*/ 2147483647 w 20000"/>
                <a:gd name="T11" fmla="*/ 0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0 w 20000"/>
                <a:gd name="T55" fmla="*/ 2147483647 h 2000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0000"/>
                <a:gd name="T85" fmla="*/ 0 h 20000"/>
                <a:gd name="T86" fmla="*/ 20000 w 20000"/>
                <a:gd name="T87" fmla="*/ 20000 h 2000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0000" h="20000">
                  <a:moveTo>
                    <a:pt x="0" y="5772"/>
                  </a:moveTo>
                  <a:lnTo>
                    <a:pt x="1337" y="3696"/>
                  </a:lnTo>
                  <a:lnTo>
                    <a:pt x="823" y="2076"/>
                  </a:lnTo>
                  <a:lnTo>
                    <a:pt x="2108" y="810"/>
                  </a:lnTo>
                  <a:lnTo>
                    <a:pt x="2108" y="0"/>
                  </a:lnTo>
                  <a:lnTo>
                    <a:pt x="8792" y="0"/>
                  </a:lnTo>
                  <a:lnTo>
                    <a:pt x="10386" y="1570"/>
                  </a:lnTo>
                  <a:lnTo>
                    <a:pt x="11671" y="6278"/>
                  </a:lnTo>
                  <a:lnTo>
                    <a:pt x="16504" y="6532"/>
                  </a:lnTo>
                  <a:lnTo>
                    <a:pt x="18098" y="10532"/>
                  </a:lnTo>
                  <a:lnTo>
                    <a:pt x="18920" y="9924"/>
                  </a:lnTo>
                  <a:lnTo>
                    <a:pt x="19949" y="11038"/>
                  </a:lnTo>
                  <a:lnTo>
                    <a:pt x="19434" y="13114"/>
                  </a:lnTo>
                  <a:lnTo>
                    <a:pt x="19949" y="15190"/>
                  </a:lnTo>
                  <a:lnTo>
                    <a:pt x="19434" y="17266"/>
                  </a:lnTo>
                  <a:lnTo>
                    <a:pt x="17584" y="18886"/>
                  </a:lnTo>
                  <a:lnTo>
                    <a:pt x="15424" y="19949"/>
                  </a:lnTo>
                  <a:lnTo>
                    <a:pt x="13316" y="18886"/>
                  </a:lnTo>
                  <a:lnTo>
                    <a:pt x="10900" y="18633"/>
                  </a:lnTo>
                  <a:lnTo>
                    <a:pt x="11671" y="16506"/>
                  </a:lnTo>
                  <a:lnTo>
                    <a:pt x="12494" y="15190"/>
                  </a:lnTo>
                  <a:lnTo>
                    <a:pt x="13059" y="13367"/>
                  </a:lnTo>
                  <a:lnTo>
                    <a:pt x="11979" y="12608"/>
                  </a:lnTo>
                  <a:lnTo>
                    <a:pt x="9563" y="12101"/>
                  </a:lnTo>
                  <a:lnTo>
                    <a:pt x="7455" y="11038"/>
                  </a:lnTo>
                  <a:lnTo>
                    <a:pt x="4833" y="10532"/>
                  </a:lnTo>
                  <a:lnTo>
                    <a:pt x="2622" y="8405"/>
                  </a:lnTo>
                  <a:lnTo>
                    <a:pt x="0" y="5772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Freeform 265">
              <a:extLst>
                <a:ext uri="{FF2B5EF4-FFF2-40B4-BE49-F238E27FC236}">
                  <a16:creationId xmlns:a16="http://schemas.microsoft.com/office/drawing/2014/main" id="{04DD2416-094B-5C9A-2E43-BD50ED17E58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76955" y="4520915"/>
              <a:ext cx="417081" cy="624265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0 w 20000"/>
                <a:gd name="T99" fmla="*/ 2147483647 h 20000"/>
                <a:gd name="T100" fmla="*/ 0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2147483647 w 20000"/>
                <a:gd name="T109" fmla="*/ 2147483647 h 20000"/>
                <a:gd name="T110" fmla="*/ 2147483647 w 20000"/>
                <a:gd name="T111" fmla="*/ 2147483647 h 20000"/>
                <a:gd name="T112" fmla="*/ 2147483647 w 20000"/>
                <a:gd name="T113" fmla="*/ 2147483647 h 20000"/>
                <a:gd name="T114" fmla="*/ 2147483647 w 20000"/>
                <a:gd name="T115" fmla="*/ 2147483647 h 20000"/>
                <a:gd name="T116" fmla="*/ 2147483647 w 20000"/>
                <a:gd name="T117" fmla="*/ 2147483647 h 20000"/>
                <a:gd name="T118" fmla="*/ 2147483647 w 20000"/>
                <a:gd name="T119" fmla="*/ 2147483647 h 20000"/>
                <a:gd name="T120" fmla="*/ 2147483647 w 20000"/>
                <a:gd name="T121" fmla="*/ 2147483647 h 20000"/>
                <a:gd name="T122" fmla="*/ 2147483647 w 20000"/>
                <a:gd name="T123" fmla="*/ 0 h 200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0000"/>
                <a:gd name="T187" fmla="*/ 0 h 20000"/>
                <a:gd name="T188" fmla="*/ 20000 w 20000"/>
                <a:gd name="T189" fmla="*/ 20000 h 2000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0000" h="20000">
                  <a:moveTo>
                    <a:pt x="8546" y="0"/>
                  </a:moveTo>
                  <a:lnTo>
                    <a:pt x="9107" y="234"/>
                  </a:lnTo>
                  <a:lnTo>
                    <a:pt x="10018" y="374"/>
                  </a:lnTo>
                  <a:lnTo>
                    <a:pt x="10893" y="1193"/>
                  </a:lnTo>
                  <a:lnTo>
                    <a:pt x="12329" y="1918"/>
                  </a:lnTo>
                  <a:lnTo>
                    <a:pt x="12890" y="2760"/>
                  </a:lnTo>
                  <a:lnTo>
                    <a:pt x="13835" y="2760"/>
                  </a:lnTo>
                  <a:lnTo>
                    <a:pt x="14711" y="2292"/>
                  </a:lnTo>
                  <a:lnTo>
                    <a:pt x="15972" y="2526"/>
                  </a:lnTo>
                  <a:lnTo>
                    <a:pt x="17058" y="2901"/>
                  </a:lnTo>
                  <a:lnTo>
                    <a:pt x="16708" y="3860"/>
                  </a:lnTo>
                  <a:lnTo>
                    <a:pt x="17408" y="4468"/>
                  </a:lnTo>
                  <a:lnTo>
                    <a:pt x="16182" y="4468"/>
                  </a:lnTo>
                  <a:lnTo>
                    <a:pt x="13625" y="5310"/>
                  </a:lnTo>
                  <a:lnTo>
                    <a:pt x="12890" y="6058"/>
                  </a:lnTo>
                  <a:lnTo>
                    <a:pt x="12750" y="7018"/>
                  </a:lnTo>
                  <a:lnTo>
                    <a:pt x="11804" y="7368"/>
                  </a:lnTo>
                  <a:lnTo>
                    <a:pt x="11804" y="8585"/>
                  </a:lnTo>
                  <a:lnTo>
                    <a:pt x="12750" y="9544"/>
                  </a:lnTo>
                  <a:lnTo>
                    <a:pt x="13625" y="10175"/>
                  </a:lnTo>
                  <a:lnTo>
                    <a:pt x="14711" y="10526"/>
                  </a:lnTo>
                  <a:lnTo>
                    <a:pt x="16182" y="10526"/>
                  </a:lnTo>
                  <a:lnTo>
                    <a:pt x="17058" y="10175"/>
                  </a:lnTo>
                  <a:lnTo>
                    <a:pt x="17058" y="11743"/>
                  </a:lnTo>
                  <a:lnTo>
                    <a:pt x="17618" y="11743"/>
                  </a:lnTo>
                  <a:lnTo>
                    <a:pt x="18529" y="11743"/>
                  </a:lnTo>
                  <a:lnTo>
                    <a:pt x="19965" y="13310"/>
                  </a:lnTo>
                  <a:lnTo>
                    <a:pt x="19440" y="14620"/>
                  </a:lnTo>
                  <a:lnTo>
                    <a:pt x="19440" y="15485"/>
                  </a:lnTo>
                  <a:lnTo>
                    <a:pt x="19054" y="16585"/>
                  </a:lnTo>
                  <a:lnTo>
                    <a:pt x="18354" y="16444"/>
                  </a:lnTo>
                  <a:lnTo>
                    <a:pt x="18354" y="17053"/>
                  </a:lnTo>
                  <a:lnTo>
                    <a:pt x="19440" y="17661"/>
                  </a:lnTo>
                  <a:lnTo>
                    <a:pt x="19790" y="17661"/>
                  </a:lnTo>
                  <a:lnTo>
                    <a:pt x="19440" y="18152"/>
                  </a:lnTo>
                  <a:lnTo>
                    <a:pt x="19054" y="18994"/>
                  </a:lnTo>
                  <a:lnTo>
                    <a:pt x="18529" y="19602"/>
                  </a:lnTo>
                  <a:lnTo>
                    <a:pt x="17968" y="19977"/>
                  </a:lnTo>
                  <a:lnTo>
                    <a:pt x="16532" y="19111"/>
                  </a:lnTo>
                  <a:lnTo>
                    <a:pt x="15061" y="18386"/>
                  </a:lnTo>
                  <a:lnTo>
                    <a:pt x="12329" y="17427"/>
                  </a:lnTo>
                  <a:lnTo>
                    <a:pt x="10368" y="16585"/>
                  </a:lnTo>
                  <a:lnTo>
                    <a:pt x="8371" y="15135"/>
                  </a:lnTo>
                  <a:lnTo>
                    <a:pt x="7671" y="13567"/>
                  </a:lnTo>
                  <a:lnTo>
                    <a:pt x="6550" y="12936"/>
                  </a:lnTo>
                  <a:lnTo>
                    <a:pt x="6025" y="11743"/>
                  </a:lnTo>
                  <a:lnTo>
                    <a:pt x="4729" y="10526"/>
                  </a:lnTo>
                  <a:lnTo>
                    <a:pt x="3818" y="9170"/>
                  </a:lnTo>
                  <a:lnTo>
                    <a:pt x="2382" y="7626"/>
                  </a:lnTo>
                  <a:lnTo>
                    <a:pt x="0" y="6292"/>
                  </a:lnTo>
                  <a:lnTo>
                    <a:pt x="0" y="4725"/>
                  </a:lnTo>
                  <a:lnTo>
                    <a:pt x="736" y="4094"/>
                  </a:lnTo>
                  <a:lnTo>
                    <a:pt x="1821" y="3766"/>
                  </a:lnTo>
                  <a:lnTo>
                    <a:pt x="1471" y="4725"/>
                  </a:lnTo>
                  <a:lnTo>
                    <a:pt x="2382" y="4819"/>
                  </a:lnTo>
                  <a:lnTo>
                    <a:pt x="3643" y="5310"/>
                  </a:lnTo>
                  <a:lnTo>
                    <a:pt x="4168" y="4351"/>
                  </a:lnTo>
                  <a:lnTo>
                    <a:pt x="5289" y="3392"/>
                  </a:lnTo>
                  <a:lnTo>
                    <a:pt x="7110" y="2901"/>
                  </a:lnTo>
                  <a:lnTo>
                    <a:pt x="8546" y="1801"/>
                  </a:lnTo>
                  <a:lnTo>
                    <a:pt x="9457" y="959"/>
                  </a:lnTo>
                  <a:lnTo>
                    <a:pt x="8546" y="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Freeform 266">
              <a:extLst>
                <a:ext uri="{FF2B5EF4-FFF2-40B4-BE49-F238E27FC236}">
                  <a16:creationId xmlns:a16="http://schemas.microsoft.com/office/drawing/2014/main" id="{FB59EF0E-C57A-EC88-2E48-F05D5A3E4A0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48638" y="4073108"/>
              <a:ext cx="1674" cy="11653"/>
            </a:xfrm>
            <a:custGeom>
              <a:avLst/>
              <a:gdLst>
                <a:gd name="T0" fmla="*/ 0 w 20000"/>
                <a:gd name="T1" fmla="*/ 1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1 h 20000"/>
                <a:gd name="T8" fmla="*/ 0 w 20000"/>
                <a:gd name="T9" fmla="*/ 1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0" y="18824"/>
                  </a:moveTo>
                  <a:lnTo>
                    <a:pt x="0" y="0"/>
                  </a:lnTo>
                  <a:lnTo>
                    <a:pt x="16667" y="0"/>
                  </a:lnTo>
                  <a:lnTo>
                    <a:pt x="16667" y="7059"/>
                  </a:lnTo>
                  <a:lnTo>
                    <a:pt x="0" y="18824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Freeform 267">
              <a:extLst>
                <a:ext uri="{FF2B5EF4-FFF2-40B4-BE49-F238E27FC236}">
                  <a16:creationId xmlns:a16="http://schemas.microsoft.com/office/drawing/2014/main" id="{F6B48EE1-5348-454F-4118-F1B3362D1BD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330714" y="4332802"/>
              <a:ext cx="140702" cy="138171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0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0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0 h 200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000"/>
                <a:gd name="T52" fmla="*/ 0 h 20000"/>
                <a:gd name="T53" fmla="*/ 20000 w 20000"/>
                <a:gd name="T54" fmla="*/ 20000 h 2000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000" h="20000">
                  <a:moveTo>
                    <a:pt x="5285" y="0"/>
                  </a:moveTo>
                  <a:lnTo>
                    <a:pt x="10777" y="1563"/>
                  </a:lnTo>
                  <a:lnTo>
                    <a:pt x="15026" y="0"/>
                  </a:lnTo>
                  <a:lnTo>
                    <a:pt x="19896" y="1563"/>
                  </a:lnTo>
                  <a:lnTo>
                    <a:pt x="17202" y="4271"/>
                  </a:lnTo>
                  <a:lnTo>
                    <a:pt x="18238" y="10208"/>
                  </a:lnTo>
                  <a:lnTo>
                    <a:pt x="19275" y="12917"/>
                  </a:lnTo>
                  <a:lnTo>
                    <a:pt x="16684" y="17188"/>
                  </a:lnTo>
                  <a:lnTo>
                    <a:pt x="15026" y="15625"/>
                  </a:lnTo>
                  <a:lnTo>
                    <a:pt x="10777" y="16667"/>
                  </a:lnTo>
                  <a:lnTo>
                    <a:pt x="9741" y="19896"/>
                  </a:lnTo>
                  <a:lnTo>
                    <a:pt x="6943" y="19375"/>
                  </a:lnTo>
                  <a:lnTo>
                    <a:pt x="4249" y="12292"/>
                  </a:lnTo>
                  <a:lnTo>
                    <a:pt x="0" y="9688"/>
                  </a:lnTo>
                  <a:lnTo>
                    <a:pt x="1036" y="5938"/>
                  </a:lnTo>
                  <a:lnTo>
                    <a:pt x="4249" y="4271"/>
                  </a:lnTo>
                  <a:lnTo>
                    <a:pt x="5285" y="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268">
              <a:extLst>
                <a:ext uri="{FF2B5EF4-FFF2-40B4-BE49-F238E27FC236}">
                  <a16:creationId xmlns:a16="http://schemas.microsoft.com/office/drawing/2014/main" id="{823B8DFB-28A6-5494-FD89-0922B886854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387665" y="5558028"/>
              <a:ext cx="157452" cy="181454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0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0 w 20000"/>
                <a:gd name="T27" fmla="*/ 2147483647 h 20000"/>
                <a:gd name="T28" fmla="*/ 0 w 20000"/>
                <a:gd name="T29" fmla="*/ 2147483647 h 20000"/>
                <a:gd name="T30" fmla="*/ 0 w 20000"/>
                <a:gd name="T31" fmla="*/ 2147483647 h 20000"/>
                <a:gd name="T32" fmla="*/ 0 w 20000"/>
                <a:gd name="T33" fmla="*/ 2147483647 h 20000"/>
                <a:gd name="T34" fmla="*/ 0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0 h 200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000"/>
                <a:gd name="T64" fmla="*/ 0 h 20000"/>
                <a:gd name="T65" fmla="*/ 20000 w 20000"/>
                <a:gd name="T66" fmla="*/ 20000 h 2000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000" h="20000">
                  <a:moveTo>
                    <a:pt x="2385" y="0"/>
                  </a:moveTo>
                  <a:lnTo>
                    <a:pt x="3761" y="0"/>
                  </a:lnTo>
                  <a:lnTo>
                    <a:pt x="8991" y="3280"/>
                  </a:lnTo>
                  <a:lnTo>
                    <a:pt x="11284" y="3280"/>
                  </a:lnTo>
                  <a:lnTo>
                    <a:pt x="15138" y="5840"/>
                  </a:lnTo>
                  <a:lnTo>
                    <a:pt x="19908" y="9120"/>
                  </a:lnTo>
                  <a:lnTo>
                    <a:pt x="18899" y="11280"/>
                  </a:lnTo>
                  <a:lnTo>
                    <a:pt x="19908" y="14080"/>
                  </a:lnTo>
                  <a:lnTo>
                    <a:pt x="17523" y="17440"/>
                  </a:lnTo>
                  <a:lnTo>
                    <a:pt x="15138" y="19440"/>
                  </a:lnTo>
                  <a:lnTo>
                    <a:pt x="9908" y="19920"/>
                  </a:lnTo>
                  <a:lnTo>
                    <a:pt x="6147" y="17840"/>
                  </a:lnTo>
                  <a:lnTo>
                    <a:pt x="2844" y="17440"/>
                  </a:lnTo>
                  <a:lnTo>
                    <a:pt x="0" y="16160"/>
                  </a:lnTo>
                  <a:lnTo>
                    <a:pt x="0" y="12480"/>
                  </a:lnTo>
                  <a:lnTo>
                    <a:pt x="0" y="12080"/>
                  </a:lnTo>
                  <a:lnTo>
                    <a:pt x="0" y="10000"/>
                  </a:lnTo>
                  <a:lnTo>
                    <a:pt x="0" y="6720"/>
                  </a:lnTo>
                  <a:lnTo>
                    <a:pt x="367" y="3280"/>
                  </a:lnTo>
                  <a:lnTo>
                    <a:pt x="367" y="480"/>
                  </a:lnTo>
                  <a:lnTo>
                    <a:pt x="2385" y="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269">
              <a:extLst>
                <a:ext uri="{FF2B5EF4-FFF2-40B4-BE49-F238E27FC236}">
                  <a16:creationId xmlns:a16="http://schemas.microsoft.com/office/drawing/2014/main" id="{71922203-3719-8755-CC63-AF6680EE384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46634" y="4124714"/>
              <a:ext cx="437180" cy="376224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0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0 h 200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000"/>
                <a:gd name="T106" fmla="*/ 0 h 20000"/>
                <a:gd name="T107" fmla="*/ 20000 w 20000"/>
                <a:gd name="T108" fmla="*/ 20000 h 200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000" h="20000">
                  <a:moveTo>
                    <a:pt x="3149" y="0"/>
                  </a:moveTo>
                  <a:lnTo>
                    <a:pt x="2077" y="1429"/>
                  </a:lnTo>
                  <a:lnTo>
                    <a:pt x="2077" y="2008"/>
                  </a:lnTo>
                  <a:lnTo>
                    <a:pt x="2077" y="3243"/>
                  </a:lnTo>
                  <a:lnTo>
                    <a:pt x="1575" y="4208"/>
                  </a:lnTo>
                  <a:lnTo>
                    <a:pt x="2077" y="5598"/>
                  </a:lnTo>
                  <a:lnTo>
                    <a:pt x="2948" y="5598"/>
                  </a:lnTo>
                  <a:lnTo>
                    <a:pt x="3149" y="4208"/>
                  </a:lnTo>
                  <a:lnTo>
                    <a:pt x="2948" y="2625"/>
                  </a:lnTo>
                  <a:lnTo>
                    <a:pt x="3484" y="2008"/>
                  </a:lnTo>
                  <a:lnTo>
                    <a:pt x="4858" y="1583"/>
                  </a:lnTo>
                  <a:lnTo>
                    <a:pt x="4523" y="1004"/>
                  </a:lnTo>
                  <a:lnTo>
                    <a:pt x="4858" y="0"/>
                  </a:lnTo>
                  <a:lnTo>
                    <a:pt x="5360" y="1429"/>
                  </a:lnTo>
                  <a:lnTo>
                    <a:pt x="5896" y="1429"/>
                  </a:lnTo>
                  <a:lnTo>
                    <a:pt x="7136" y="2008"/>
                  </a:lnTo>
                  <a:lnTo>
                    <a:pt x="7270" y="3012"/>
                  </a:lnTo>
                  <a:lnTo>
                    <a:pt x="9045" y="3012"/>
                  </a:lnTo>
                  <a:lnTo>
                    <a:pt x="10419" y="3012"/>
                  </a:lnTo>
                  <a:lnTo>
                    <a:pt x="10921" y="3629"/>
                  </a:lnTo>
                  <a:lnTo>
                    <a:pt x="12663" y="3784"/>
                  </a:lnTo>
                  <a:lnTo>
                    <a:pt x="14070" y="3243"/>
                  </a:lnTo>
                  <a:lnTo>
                    <a:pt x="13166" y="3012"/>
                  </a:lnTo>
                  <a:lnTo>
                    <a:pt x="16817" y="3012"/>
                  </a:lnTo>
                  <a:lnTo>
                    <a:pt x="15444" y="3243"/>
                  </a:lnTo>
                  <a:lnTo>
                    <a:pt x="16114" y="4208"/>
                  </a:lnTo>
                  <a:lnTo>
                    <a:pt x="17521" y="4208"/>
                  </a:lnTo>
                  <a:lnTo>
                    <a:pt x="18392" y="5212"/>
                  </a:lnTo>
                  <a:lnTo>
                    <a:pt x="18559" y="6409"/>
                  </a:lnTo>
                  <a:lnTo>
                    <a:pt x="19062" y="6409"/>
                  </a:lnTo>
                  <a:lnTo>
                    <a:pt x="19966" y="7181"/>
                  </a:lnTo>
                  <a:lnTo>
                    <a:pt x="18559" y="8378"/>
                  </a:lnTo>
                  <a:lnTo>
                    <a:pt x="19062" y="9382"/>
                  </a:lnTo>
                  <a:lnTo>
                    <a:pt x="18023" y="9807"/>
                  </a:lnTo>
                  <a:lnTo>
                    <a:pt x="18023" y="10425"/>
                  </a:lnTo>
                  <a:lnTo>
                    <a:pt x="17521" y="11390"/>
                  </a:lnTo>
                  <a:lnTo>
                    <a:pt x="18559" y="12587"/>
                  </a:lnTo>
                  <a:lnTo>
                    <a:pt x="17521" y="13591"/>
                  </a:lnTo>
                  <a:lnTo>
                    <a:pt x="15779" y="14208"/>
                  </a:lnTo>
                  <a:lnTo>
                    <a:pt x="15276" y="14788"/>
                  </a:lnTo>
                  <a:lnTo>
                    <a:pt x="13534" y="14208"/>
                  </a:lnTo>
                  <a:lnTo>
                    <a:pt x="12127" y="14208"/>
                  </a:lnTo>
                  <a:lnTo>
                    <a:pt x="13166" y="15174"/>
                  </a:lnTo>
                  <a:lnTo>
                    <a:pt x="13032" y="16757"/>
                  </a:lnTo>
                  <a:lnTo>
                    <a:pt x="14405" y="17143"/>
                  </a:lnTo>
                  <a:lnTo>
                    <a:pt x="14573" y="17761"/>
                  </a:lnTo>
                  <a:lnTo>
                    <a:pt x="13166" y="18803"/>
                  </a:lnTo>
                  <a:lnTo>
                    <a:pt x="10921" y="19768"/>
                  </a:lnTo>
                  <a:lnTo>
                    <a:pt x="9883" y="19961"/>
                  </a:lnTo>
                  <a:lnTo>
                    <a:pt x="9045" y="19382"/>
                  </a:lnTo>
                  <a:lnTo>
                    <a:pt x="8509" y="17375"/>
                  </a:lnTo>
                  <a:lnTo>
                    <a:pt x="8174" y="16178"/>
                  </a:lnTo>
                  <a:lnTo>
                    <a:pt x="8509" y="15174"/>
                  </a:lnTo>
                  <a:lnTo>
                    <a:pt x="7973" y="14208"/>
                  </a:lnTo>
                  <a:lnTo>
                    <a:pt x="7638" y="12162"/>
                  </a:lnTo>
                  <a:lnTo>
                    <a:pt x="8509" y="10579"/>
                  </a:lnTo>
                  <a:lnTo>
                    <a:pt x="5360" y="10579"/>
                  </a:lnTo>
                  <a:lnTo>
                    <a:pt x="4523" y="9382"/>
                  </a:lnTo>
                  <a:lnTo>
                    <a:pt x="2278" y="9382"/>
                  </a:lnTo>
                  <a:lnTo>
                    <a:pt x="1240" y="8378"/>
                  </a:lnTo>
                  <a:lnTo>
                    <a:pt x="1240" y="7181"/>
                  </a:lnTo>
                  <a:lnTo>
                    <a:pt x="369" y="5212"/>
                  </a:lnTo>
                  <a:lnTo>
                    <a:pt x="0" y="5212"/>
                  </a:lnTo>
                  <a:lnTo>
                    <a:pt x="0" y="4208"/>
                  </a:lnTo>
                  <a:lnTo>
                    <a:pt x="0" y="3629"/>
                  </a:lnTo>
                  <a:lnTo>
                    <a:pt x="704" y="2625"/>
                  </a:lnTo>
                  <a:lnTo>
                    <a:pt x="1575" y="1583"/>
                  </a:lnTo>
                  <a:lnTo>
                    <a:pt x="1742" y="618"/>
                  </a:lnTo>
                  <a:lnTo>
                    <a:pt x="2613" y="425"/>
                  </a:lnTo>
                  <a:lnTo>
                    <a:pt x="3149" y="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270">
              <a:extLst>
                <a:ext uri="{FF2B5EF4-FFF2-40B4-BE49-F238E27FC236}">
                  <a16:creationId xmlns:a16="http://schemas.microsoft.com/office/drawing/2014/main" id="{E9AC257F-B3DE-8096-C7B0-CC80B57D51C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70941" y="2576535"/>
              <a:ext cx="1820747" cy="1092049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2147483647 w 20000"/>
                <a:gd name="T109" fmla="*/ 2147483647 h 20000"/>
                <a:gd name="T110" fmla="*/ 2147483647 w 20000"/>
                <a:gd name="T111" fmla="*/ 2147483647 h 20000"/>
                <a:gd name="T112" fmla="*/ 2147483647 w 20000"/>
                <a:gd name="T113" fmla="*/ 2147483647 h 20000"/>
                <a:gd name="T114" fmla="*/ 2147483647 w 20000"/>
                <a:gd name="T115" fmla="*/ 2147483647 h 20000"/>
                <a:gd name="T116" fmla="*/ 2147483647 w 20000"/>
                <a:gd name="T117" fmla="*/ 2147483647 h 20000"/>
                <a:gd name="T118" fmla="*/ 2147483647 w 20000"/>
                <a:gd name="T119" fmla="*/ 2147483647 h 20000"/>
                <a:gd name="T120" fmla="*/ 2147483647 w 20000"/>
                <a:gd name="T121" fmla="*/ 2147483647 h 20000"/>
                <a:gd name="T122" fmla="*/ 2147483647 w 20000"/>
                <a:gd name="T123" fmla="*/ 2147483647 h 20000"/>
                <a:gd name="T124" fmla="*/ 2147483647 w 20000"/>
                <a:gd name="T125" fmla="*/ 2147483647 h 2000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0000"/>
                <a:gd name="T190" fmla="*/ 0 h 20000"/>
                <a:gd name="T191" fmla="*/ 20000 w 20000"/>
                <a:gd name="T192" fmla="*/ 20000 h 2000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0000" h="20000">
                  <a:moveTo>
                    <a:pt x="10989" y="1523"/>
                  </a:moveTo>
                  <a:lnTo>
                    <a:pt x="11278" y="962"/>
                  </a:lnTo>
                  <a:lnTo>
                    <a:pt x="11494" y="1176"/>
                  </a:lnTo>
                  <a:lnTo>
                    <a:pt x="11494" y="1804"/>
                  </a:lnTo>
                  <a:lnTo>
                    <a:pt x="11197" y="1804"/>
                  </a:lnTo>
                  <a:lnTo>
                    <a:pt x="11694" y="2071"/>
                  </a:lnTo>
                  <a:lnTo>
                    <a:pt x="11694" y="1804"/>
                  </a:lnTo>
                  <a:lnTo>
                    <a:pt x="11950" y="2351"/>
                  </a:lnTo>
                  <a:lnTo>
                    <a:pt x="12070" y="2565"/>
                  </a:lnTo>
                  <a:lnTo>
                    <a:pt x="12559" y="2619"/>
                  </a:lnTo>
                  <a:lnTo>
                    <a:pt x="12936" y="2766"/>
                  </a:lnTo>
                  <a:lnTo>
                    <a:pt x="12479" y="2979"/>
                  </a:lnTo>
                  <a:lnTo>
                    <a:pt x="12151" y="3327"/>
                  </a:lnTo>
                  <a:lnTo>
                    <a:pt x="11822" y="3794"/>
                  </a:lnTo>
                  <a:lnTo>
                    <a:pt x="11950" y="3794"/>
                  </a:lnTo>
                  <a:lnTo>
                    <a:pt x="12199" y="3661"/>
                  </a:lnTo>
                  <a:lnTo>
                    <a:pt x="12151" y="3874"/>
                  </a:lnTo>
                  <a:lnTo>
                    <a:pt x="12815" y="3794"/>
                  </a:lnTo>
                  <a:lnTo>
                    <a:pt x="13232" y="3327"/>
                  </a:lnTo>
                  <a:lnTo>
                    <a:pt x="13360" y="3327"/>
                  </a:lnTo>
                  <a:lnTo>
                    <a:pt x="13144" y="3527"/>
                  </a:lnTo>
                  <a:lnTo>
                    <a:pt x="13024" y="3874"/>
                  </a:lnTo>
                  <a:lnTo>
                    <a:pt x="13264" y="3874"/>
                  </a:lnTo>
                  <a:lnTo>
                    <a:pt x="13360" y="4075"/>
                  </a:lnTo>
                  <a:lnTo>
                    <a:pt x="13560" y="4208"/>
                  </a:lnTo>
                  <a:lnTo>
                    <a:pt x="13769" y="4075"/>
                  </a:lnTo>
                  <a:lnTo>
                    <a:pt x="14145" y="4008"/>
                  </a:lnTo>
                  <a:lnTo>
                    <a:pt x="14145" y="4342"/>
                  </a:lnTo>
                  <a:lnTo>
                    <a:pt x="14345" y="4422"/>
                  </a:lnTo>
                  <a:lnTo>
                    <a:pt x="14441" y="4703"/>
                  </a:lnTo>
                  <a:lnTo>
                    <a:pt x="14225" y="4703"/>
                  </a:lnTo>
                  <a:lnTo>
                    <a:pt x="13897" y="4556"/>
                  </a:lnTo>
                  <a:lnTo>
                    <a:pt x="13480" y="4770"/>
                  </a:lnTo>
                  <a:lnTo>
                    <a:pt x="12936" y="5678"/>
                  </a:lnTo>
                  <a:lnTo>
                    <a:pt x="13360" y="5104"/>
                  </a:lnTo>
                  <a:lnTo>
                    <a:pt x="13024" y="6146"/>
                  </a:lnTo>
                  <a:lnTo>
                    <a:pt x="12903" y="6774"/>
                  </a:lnTo>
                  <a:lnTo>
                    <a:pt x="12815" y="7455"/>
                  </a:lnTo>
                  <a:lnTo>
                    <a:pt x="12815" y="8016"/>
                  </a:lnTo>
                  <a:lnTo>
                    <a:pt x="13104" y="8016"/>
                  </a:lnTo>
                  <a:lnTo>
                    <a:pt x="13264" y="7615"/>
                  </a:lnTo>
                  <a:lnTo>
                    <a:pt x="13264" y="6907"/>
                  </a:lnTo>
                  <a:lnTo>
                    <a:pt x="13360" y="6359"/>
                  </a:lnTo>
                  <a:lnTo>
                    <a:pt x="13480" y="5812"/>
                  </a:lnTo>
                  <a:lnTo>
                    <a:pt x="13769" y="5464"/>
                  </a:lnTo>
                  <a:lnTo>
                    <a:pt x="13897" y="5317"/>
                  </a:lnTo>
                  <a:lnTo>
                    <a:pt x="14017" y="4970"/>
                  </a:lnTo>
                  <a:lnTo>
                    <a:pt x="14145" y="4916"/>
                  </a:lnTo>
                  <a:lnTo>
                    <a:pt x="14553" y="5317"/>
                  </a:lnTo>
                  <a:lnTo>
                    <a:pt x="14553" y="5812"/>
                  </a:lnTo>
                  <a:lnTo>
                    <a:pt x="14345" y="6226"/>
                  </a:lnTo>
                  <a:lnTo>
                    <a:pt x="14225" y="6707"/>
                  </a:lnTo>
                  <a:lnTo>
                    <a:pt x="14345" y="6440"/>
                  </a:lnTo>
                  <a:lnTo>
                    <a:pt x="14642" y="6359"/>
                  </a:lnTo>
                  <a:lnTo>
                    <a:pt x="14642" y="6707"/>
                  </a:lnTo>
                  <a:lnTo>
                    <a:pt x="14642" y="7121"/>
                  </a:lnTo>
                  <a:lnTo>
                    <a:pt x="14441" y="7615"/>
                  </a:lnTo>
                  <a:lnTo>
                    <a:pt x="14145" y="8163"/>
                  </a:lnTo>
                  <a:lnTo>
                    <a:pt x="14642" y="8363"/>
                  </a:lnTo>
                  <a:lnTo>
                    <a:pt x="15226" y="8363"/>
                  </a:lnTo>
                  <a:lnTo>
                    <a:pt x="15635" y="8016"/>
                  </a:lnTo>
                  <a:lnTo>
                    <a:pt x="15883" y="7669"/>
                  </a:lnTo>
                  <a:lnTo>
                    <a:pt x="15843" y="7321"/>
                  </a:lnTo>
                  <a:lnTo>
                    <a:pt x="15763" y="7121"/>
                  </a:lnTo>
                  <a:lnTo>
                    <a:pt x="16388" y="7121"/>
                  </a:lnTo>
                  <a:lnTo>
                    <a:pt x="16636" y="6987"/>
                  </a:lnTo>
                  <a:lnTo>
                    <a:pt x="17173" y="6573"/>
                  </a:lnTo>
                  <a:lnTo>
                    <a:pt x="17373" y="5878"/>
                  </a:lnTo>
                  <a:lnTo>
                    <a:pt x="18502" y="5878"/>
                  </a:lnTo>
                  <a:lnTo>
                    <a:pt x="18702" y="5812"/>
                  </a:lnTo>
                  <a:lnTo>
                    <a:pt x="19535" y="4075"/>
                  </a:lnTo>
                  <a:lnTo>
                    <a:pt x="19584" y="4342"/>
                  </a:lnTo>
                  <a:lnTo>
                    <a:pt x="19864" y="4208"/>
                  </a:lnTo>
                  <a:lnTo>
                    <a:pt x="19992" y="4422"/>
                  </a:lnTo>
                  <a:lnTo>
                    <a:pt x="19784" y="5464"/>
                  </a:lnTo>
                  <a:lnTo>
                    <a:pt x="19992" y="6012"/>
                  </a:lnTo>
                  <a:lnTo>
                    <a:pt x="19912" y="6440"/>
                  </a:lnTo>
                  <a:lnTo>
                    <a:pt x="19455" y="6440"/>
                  </a:lnTo>
                  <a:lnTo>
                    <a:pt x="19207" y="6907"/>
                  </a:lnTo>
                  <a:lnTo>
                    <a:pt x="18783" y="7321"/>
                  </a:lnTo>
                  <a:lnTo>
                    <a:pt x="18502" y="8016"/>
                  </a:lnTo>
                  <a:lnTo>
                    <a:pt x="18582" y="8363"/>
                  </a:lnTo>
                  <a:lnTo>
                    <a:pt x="18783" y="8363"/>
                  </a:lnTo>
                  <a:lnTo>
                    <a:pt x="18783" y="8577"/>
                  </a:lnTo>
                  <a:lnTo>
                    <a:pt x="18334" y="8711"/>
                  </a:lnTo>
                  <a:lnTo>
                    <a:pt x="17958" y="8791"/>
                  </a:lnTo>
                  <a:lnTo>
                    <a:pt x="17461" y="9058"/>
                  </a:lnTo>
                  <a:lnTo>
                    <a:pt x="17918" y="9058"/>
                  </a:lnTo>
                  <a:lnTo>
                    <a:pt x="17461" y="9259"/>
                  </a:lnTo>
                  <a:lnTo>
                    <a:pt x="17253" y="9339"/>
                  </a:lnTo>
                  <a:lnTo>
                    <a:pt x="17293" y="9472"/>
                  </a:lnTo>
                  <a:lnTo>
                    <a:pt x="17173" y="9886"/>
                  </a:lnTo>
                  <a:lnTo>
                    <a:pt x="16916" y="10514"/>
                  </a:lnTo>
                  <a:lnTo>
                    <a:pt x="16716" y="10154"/>
                  </a:lnTo>
                  <a:lnTo>
                    <a:pt x="16716" y="10367"/>
                  </a:lnTo>
                  <a:lnTo>
                    <a:pt x="16756" y="10701"/>
                  </a:lnTo>
                  <a:lnTo>
                    <a:pt x="16508" y="11329"/>
                  </a:lnTo>
                  <a:lnTo>
                    <a:pt x="16428" y="10782"/>
                  </a:lnTo>
                  <a:lnTo>
                    <a:pt x="16388" y="10514"/>
                  </a:lnTo>
                  <a:lnTo>
                    <a:pt x="16508" y="10020"/>
                  </a:lnTo>
                  <a:lnTo>
                    <a:pt x="16308" y="10154"/>
                  </a:lnTo>
                  <a:lnTo>
                    <a:pt x="16211" y="10915"/>
                  </a:lnTo>
                  <a:lnTo>
                    <a:pt x="15963" y="10782"/>
                  </a:lnTo>
                  <a:lnTo>
                    <a:pt x="16308" y="11276"/>
                  </a:lnTo>
                  <a:lnTo>
                    <a:pt x="16211" y="11476"/>
                  </a:lnTo>
                  <a:lnTo>
                    <a:pt x="16179" y="11957"/>
                  </a:lnTo>
                  <a:lnTo>
                    <a:pt x="16388" y="12037"/>
                  </a:lnTo>
                  <a:lnTo>
                    <a:pt x="16388" y="12585"/>
                  </a:lnTo>
                  <a:lnTo>
                    <a:pt x="16308" y="12238"/>
                  </a:lnTo>
                  <a:lnTo>
                    <a:pt x="16211" y="12505"/>
                  </a:lnTo>
                  <a:lnTo>
                    <a:pt x="16051" y="12585"/>
                  </a:lnTo>
                  <a:lnTo>
                    <a:pt x="16388" y="12719"/>
                  </a:lnTo>
                  <a:lnTo>
                    <a:pt x="16211" y="13133"/>
                  </a:lnTo>
                  <a:lnTo>
                    <a:pt x="15963" y="13066"/>
                  </a:lnTo>
                  <a:lnTo>
                    <a:pt x="16091" y="13413"/>
                  </a:lnTo>
                  <a:lnTo>
                    <a:pt x="15427" y="14028"/>
                  </a:lnTo>
                  <a:lnTo>
                    <a:pt x="14970" y="14522"/>
                  </a:lnTo>
                  <a:lnTo>
                    <a:pt x="14473" y="15070"/>
                  </a:lnTo>
                  <a:lnTo>
                    <a:pt x="14097" y="15965"/>
                  </a:lnTo>
                  <a:lnTo>
                    <a:pt x="14145" y="17088"/>
                  </a:lnTo>
                  <a:lnTo>
                    <a:pt x="14225" y="18049"/>
                  </a:lnTo>
                  <a:lnTo>
                    <a:pt x="14345" y="18864"/>
                  </a:lnTo>
                  <a:lnTo>
                    <a:pt x="14145" y="19987"/>
                  </a:lnTo>
                  <a:lnTo>
                    <a:pt x="13897" y="19987"/>
                  </a:lnTo>
                  <a:lnTo>
                    <a:pt x="13688" y="19492"/>
                  </a:lnTo>
                  <a:lnTo>
                    <a:pt x="13560" y="18731"/>
                  </a:lnTo>
                  <a:lnTo>
                    <a:pt x="13560" y="18183"/>
                  </a:lnTo>
                  <a:lnTo>
                    <a:pt x="13440" y="18049"/>
                  </a:lnTo>
                  <a:lnTo>
                    <a:pt x="13480" y="17635"/>
                  </a:lnTo>
                  <a:lnTo>
                    <a:pt x="13360" y="17088"/>
                  </a:lnTo>
                  <a:lnTo>
                    <a:pt x="13104" y="16593"/>
                  </a:lnTo>
                  <a:lnTo>
                    <a:pt x="12687" y="16927"/>
                  </a:lnTo>
                  <a:lnTo>
                    <a:pt x="12399" y="16379"/>
                  </a:lnTo>
                  <a:lnTo>
                    <a:pt x="11854" y="16379"/>
                  </a:lnTo>
                  <a:lnTo>
                    <a:pt x="11742" y="16326"/>
                  </a:lnTo>
                  <a:lnTo>
                    <a:pt x="11278" y="16379"/>
                  </a:lnTo>
                  <a:lnTo>
                    <a:pt x="10869" y="16379"/>
                  </a:lnTo>
                  <a:lnTo>
                    <a:pt x="11197" y="16727"/>
                  </a:lnTo>
                  <a:lnTo>
                    <a:pt x="11278" y="17088"/>
                  </a:lnTo>
                  <a:lnTo>
                    <a:pt x="10949" y="17141"/>
                  </a:lnTo>
                  <a:lnTo>
                    <a:pt x="10453" y="16874"/>
                  </a:lnTo>
                  <a:lnTo>
                    <a:pt x="9956" y="16727"/>
                  </a:lnTo>
                  <a:lnTo>
                    <a:pt x="9459" y="16727"/>
                  </a:lnTo>
                  <a:lnTo>
                    <a:pt x="9083" y="17141"/>
                  </a:lnTo>
                  <a:lnTo>
                    <a:pt x="8578" y="17488"/>
                  </a:lnTo>
                  <a:lnTo>
                    <a:pt x="8218" y="18183"/>
                  </a:lnTo>
                  <a:lnTo>
                    <a:pt x="8250" y="19078"/>
                  </a:lnTo>
                  <a:lnTo>
                    <a:pt x="8122" y="19212"/>
                  </a:lnTo>
                  <a:lnTo>
                    <a:pt x="7593" y="18731"/>
                  </a:lnTo>
                  <a:lnTo>
                    <a:pt x="7505" y="18049"/>
                  </a:lnTo>
                  <a:lnTo>
                    <a:pt x="7337" y="17635"/>
                  </a:lnTo>
                  <a:lnTo>
                    <a:pt x="7056" y="16593"/>
                  </a:lnTo>
                  <a:lnTo>
                    <a:pt x="6712" y="16379"/>
                  </a:lnTo>
                  <a:lnTo>
                    <a:pt x="6384" y="16927"/>
                  </a:lnTo>
                  <a:lnTo>
                    <a:pt x="5927" y="16513"/>
                  </a:lnTo>
                  <a:lnTo>
                    <a:pt x="5847" y="15832"/>
                  </a:lnTo>
                  <a:lnTo>
                    <a:pt x="5390" y="14856"/>
                  </a:lnTo>
                  <a:lnTo>
                    <a:pt x="4766" y="14856"/>
                  </a:lnTo>
                  <a:lnTo>
                    <a:pt x="4766" y="15150"/>
                  </a:lnTo>
                  <a:lnTo>
                    <a:pt x="3781" y="15070"/>
                  </a:lnTo>
                  <a:lnTo>
                    <a:pt x="2491" y="14175"/>
                  </a:lnTo>
                  <a:lnTo>
                    <a:pt x="2491" y="13975"/>
                  </a:lnTo>
                  <a:lnTo>
                    <a:pt x="1698" y="14028"/>
                  </a:lnTo>
                  <a:lnTo>
                    <a:pt x="1618" y="13413"/>
                  </a:lnTo>
                  <a:lnTo>
                    <a:pt x="1370" y="12933"/>
                  </a:lnTo>
                  <a:lnTo>
                    <a:pt x="1081" y="12585"/>
                  </a:lnTo>
                  <a:lnTo>
                    <a:pt x="705" y="12505"/>
                  </a:lnTo>
                  <a:lnTo>
                    <a:pt x="705" y="11824"/>
                  </a:lnTo>
                  <a:lnTo>
                    <a:pt x="408" y="10915"/>
                  </a:lnTo>
                  <a:lnTo>
                    <a:pt x="497" y="10568"/>
                  </a:lnTo>
                  <a:lnTo>
                    <a:pt x="328" y="10367"/>
                  </a:lnTo>
                  <a:lnTo>
                    <a:pt x="328" y="9886"/>
                  </a:lnTo>
                  <a:lnTo>
                    <a:pt x="497" y="10020"/>
                  </a:lnTo>
                  <a:lnTo>
                    <a:pt x="408" y="9472"/>
                  </a:lnTo>
                  <a:lnTo>
                    <a:pt x="208" y="9606"/>
                  </a:lnTo>
                  <a:lnTo>
                    <a:pt x="80" y="8791"/>
                  </a:lnTo>
                  <a:lnTo>
                    <a:pt x="80" y="8016"/>
                  </a:lnTo>
                  <a:lnTo>
                    <a:pt x="0" y="7669"/>
                  </a:lnTo>
                  <a:lnTo>
                    <a:pt x="208" y="6707"/>
                  </a:lnTo>
                  <a:lnTo>
                    <a:pt x="288" y="5464"/>
                  </a:lnTo>
                  <a:lnTo>
                    <a:pt x="705" y="4075"/>
                  </a:lnTo>
                  <a:lnTo>
                    <a:pt x="953" y="2899"/>
                  </a:lnTo>
                  <a:lnTo>
                    <a:pt x="1081" y="2004"/>
                  </a:lnTo>
                  <a:lnTo>
                    <a:pt x="1161" y="548"/>
                  </a:lnTo>
                  <a:lnTo>
                    <a:pt x="1618" y="895"/>
                  </a:lnTo>
                  <a:lnTo>
                    <a:pt x="1618" y="1309"/>
                  </a:lnTo>
                  <a:lnTo>
                    <a:pt x="1570" y="1804"/>
                  </a:lnTo>
                  <a:lnTo>
                    <a:pt x="1818" y="1443"/>
                  </a:lnTo>
                  <a:lnTo>
                    <a:pt x="1898" y="414"/>
                  </a:lnTo>
                  <a:lnTo>
                    <a:pt x="1818" y="0"/>
                  </a:lnTo>
                  <a:lnTo>
                    <a:pt x="10989" y="1523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Freeform 271">
              <a:extLst>
                <a:ext uri="{FF2B5EF4-FFF2-40B4-BE49-F238E27FC236}">
                  <a16:creationId xmlns:a16="http://schemas.microsoft.com/office/drawing/2014/main" id="{91493385-4EEE-750F-858F-13ECEFEBF51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538" y="1008379"/>
              <a:ext cx="497481" cy="1221896"/>
            </a:xfrm>
            <a:custGeom>
              <a:avLst/>
              <a:gdLst>
                <a:gd name="T0" fmla="*/ 2147483647 w 273"/>
                <a:gd name="T1" fmla="*/ 2147483647 h 671"/>
                <a:gd name="T2" fmla="*/ 2147483647 w 273"/>
                <a:gd name="T3" fmla="*/ 2147483647 h 671"/>
                <a:gd name="T4" fmla="*/ 2147483647 w 273"/>
                <a:gd name="T5" fmla="*/ 2147483647 h 671"/>
                <a:gd name="T6" fmla="*/ 2147483647 w 273"/>
                <a:gd name="T7" fmla="*/ 2147483647 h 671"/>
                <a:gd name="T8" fmla="*/ 2147483647 w 273"/>
                <a:gd name="T9" fmla="*/ 2147483647 h 671"/>
                <a:gd name="T10" fmla="*/ 2147483647 w 273"/>
                <a:gd name="T11" fmla="*/ 2147483647 h 671"/>
                <a:gd name="T12" fmla="*/ 2147483647 w 273"/>
                <a:gd name="T13" fmla="*/ 2147483647 h 671"/>
                <a:gd name="T14" fmla="*/ 2147483647 w 273"/>
                <a:gd name="T15" fmla="*/ 2147483647 h 671"/>
                <a:gd name="T16" fmla="*/ 2147483647 w 273"/>
                <a:gd name="T17" fmla="*/ 2147483647 h 671"/>
                <a:gd name="T18" fmla="*/ 2147483647 w 273"/>
                <a:gd name="T19" fmla="*/ 2147483647 h 671"/>
                <a:gd name="T20" fmla="*/ 2147483647 w 273"/>
                <a:gd name="T21" fmla="*/ 2147483647 h 671"/>
                <a:gd name="T22" fmla="*/ 2147483647 w 273"/>
                <a:gd name="T23" fmla="*/ 2147483647 h 671"/>
                <a:gd name="T24" fmla="*/ 2147483647 w 273"/>
                <a:gd name="T25" fmla="*/ 2147483647 h 671"/>
                <a:gd name="T26" fmla="*/ 2147483647 w 273"/>
                <a:gd name="T27" fmla="*/ 2147483647 h 671"/>
                <a:gd name="T28" fmla="*/ 2147483647 w 273"/>
                <a:gd name="T29" fmla="*/ 2147483647 h 671"/>
                <a:gd name="T30" fmla="*/ 2147483647 w 273"/>
                <a:gd name="T31" fmla="*/ 2147483647 h 671"/>
                <a:gd name="T32" fmla="*/ 2147483647 w 273"/>
                <a:gd name="T33" fmla="*/ 2147483647 h 671"/>
                <a:gd name="T34" fmla="*/ 2147483647 w 273"/>
                <a:gd name="T35" fmla="*/ 2147483647 h 671"/>
                <a:gd name="T36" fmla="*/ 2147483647 w 273"/>
                <a:gd name="T37" fmla="*/ 2147483647 h 671"/>
                <a:gd name="T38" fmla="*/ 2147483647 w 273"/>
                <a:gd name="T39" fmla="*/ 2147483647 h 671"/>
                <a:gd name="T40" fmla="*/ 2147483647 w 273"/>
                <a:gd name="T41" fmla="*/ 2147483647 h 671"/>
                <a:gd name="T42" fmla="*/ 2147483647 w 273"/>
                <a:gd name="T43" fmla="*/ 2147483647 h 671"/>
                <a:gd name="T44" fmla="*/ 2147483647 w 273"/>
                <a:gd name="T45" fmla="*/ 2147483647 h 671"/>
                <a:gd name="T46" fmla="*/ 2147483647 w 273"/>
                <a:gd name="T47" fmla="*/ 2147483647 h 671"/>
                <a:gd name="T48" fmla="*/ 2147483647 w 273"/>
                <a:gd name="T49" fmla="*/ 2147483647 h 671"/>
                <a:gd name="T50" fmla="*/ 2147483647 w 273"/>
                <a:gd name="T51" fmla="*/ 2147483647 h 671"/>
                <a:gd name="T52" fmla="*/ 2147483647 w 273"/>
                <a:gd name="T53" fmla="*/ 2147483647 h 671"/>
                <a:gd name="T54" fmla="*/ 2147483647 w 273"/>
                <a:gd name="T55" fmla="*/ 2147483647 h 671"/>
                <a:gd name="T56" fmla="*/ 2147483647 w 273"/>
                <a:gd name="T57" fmla="*/ 2147483647 h 671"/>
                <a:gd name="T58" fmla="*/ 0 w 273"/>
                <a:gd name="T59" fmla="*/ 2147483647 h 671"/>
                <a:gd name="T60" fmla="*/ 2147483647 w 273"/>
                <a:gd name="T61" fmla="*/ 2147483647 h 671"/>
                <a:gd name="T62" fmla="*/ 2147483647 w 273"/>
                <a:gd name="T63" fmla="*/ 2147483647 h 671"/>
                <a:gd name="T64" fmla="*/ 2147483647 w 273"/>
                <a:gd name="T65" fmla="*/ 2147483647 h 671"/>
                <a:gd name="T66" fmla="*/ 2147483647 w 273"/>
                <a:gd name="T67" fmla="*/ 2147483647 h 671"/>
                <a:gd name="T68" fmla="*/ 2147483647 w 273"/>
                <a:gd name="T69" fmla="*/ 2147483647 h 671"/>
                <a:gd name="T70" fmla="*/ 2147483647 w 273"/>
                <a:gd name="T71" fmla="*/ 2147483647 h 671"/>
                <a:gd name="T72" fmla="*/ 2147483647 w 273"/>
                <a:gd name="T73" fmla="*/ 2147483647 h 671"/>
                <a:gd name="T74" fmla="*/ 2147483647 w 273"/>
                <a:gd name="T75" fmla="*/ 2147483647 h 671"/>
                <a:gd name="T76" fmla="*/ 2147483647 w 273"/>
                <a:gd name="T77" fmla="*/ 2147483647 h 671"/>
                <a:gd name="T78" fmla="*/ 2147483647 w 273"/>
                <a:gd name="T79" fmla="*/ 2147483647 h 671"/>
                <a:gd name="T80" fmla="*/ 2147483647 w 273"/>
                <a:gd name="T81" fmla="*/ 2147483647 h 671"/>
                <a:gd name="T82" fmla="*/ 2147483647 w 273"/>
                <a:gd name="T83" fmla="*/ 2147483647 h 671"/>
                <a:gd name="T84" fmla="*/ 2147483647 w 273"/>
                <a:gd name="T85" fmla="*/ 2147483647 h 671"/>
                <a:gd name="T86" fmla="*/ 2147483647 w 273"/>
                <a:gd name="T87" fmla="*/ 2147483647 h 67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73"/>
                <a:gd name="T133" fmla="*/ 0 h 671"/>
                <a:gd name="T134" fmla="*/ 273 w 273"/>
                <a:gd name="T135" fmla="*/ 671 h 67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73" h="671">
                  <a:moveTo>
                    <a:pt x="273" y="128"/>
                  </a:moveTo>
                  <a:lnTo>
                    <a:pt x="121" y="345"/>
                  </a:lnTo>
                  <a:lnTo>
                    <a:pt x="66" y="455"/>
                  </a:lnTo>
                  <a:lnTo>
                    <a:pt x="90" y="459"/>
                  </a:lnTo>
                  <a:lnTo>
                    <a:pt x="89" y="465"/>
                  </a:lnTo>
                  <a:lnTo>
                    <a:pt x="99" y="513"/>
                  </a:lnTo>
                  <a:lnTo>
                    <a:pt x="121" y="497"/>
                  </a:lnTo>
                  <a:lnTo>
                    <a:pt x="134" y="493"/>
                  </a:lnTo>
                  <a:lnTo>
                    <a:pt x="142" y="499"/>
                  </a:lnTo>
                  <a:lnTo>
                    <a:pt x="142" y="521"/>
                  </a:lnTo>
                  <a:lnTo>
                    <a:pt x="148" y="600"/>
                  </a:lnTo>
                  <a:lnTo>
                    <a:pt x="159" y="619"/>
                  </a:lnTo>
                  <a:lnTo>
                    <a:pt x="169" y="635"/>
                  </a:lnTo>
                  <a:lnTo>
                    <a:pt x="165" y="644"/>
                  </a:lnTo>
                  <a:lnTo>
                    <a:pt x="153" y="662"/>
                  </a:lnTo>
                  <a:lnTo>
                    <a:pt x="142" y="671"/>
                  </a:lnTo>
                  <a:lnTo>
                    <a:pt x="142" y="660"/>
                  </a:lnTo>
                  <a:lnTo>
                    <a:pt x="153" y="645"/>
                  </a:lnTo>
                  <a:lnTo>
                    <a:pt x="148" y="633"/>
                  </a:lnTo>
                  <a:lnTo>
                    <a:pt x="142" y="633"/>
                  </a:lnTo>
                  <a:lnTo>
                    <a:pt x="132" y="639"/>
                  </a:lnTo>
                  <a:lnTo>
                    <a:pt x="128" y="639"/>
                  </a:lnTo>
                  <a:lnTo>
                    <a:pt x="138" y="629"/>
                  </a:lnTo>
                  <a:lnTo>
                    <a:pt x="142" y="617"/>
                  </a:lnTo>
                  <a:lnTo>
                    <a:pt x="144" y="606"/>
                  </a:lnTo>
                  <a:lnTo>
                    <a:pt x="138" y="606"/>
                  </a:lnTo>
                  <a:lnTo>
                    <a:pt x="138" y="600"/>
                  </a:lnTo>
                  <a:lnTo>
                    <a:pt x="132" y="586"/>
                  </a:lnTo>
                  <a:lnTo>
                    <a:pt x="138" y="575"/>
                  </a:lnTo>
                  <a:lnTo>
                    <a:pt x="142" y="579"/>
                  </a:lnTo>
                  <a:lnTo>
                    <a:pt x="138" y="565"/>
                  </a:lnTo>
                  <a:lnTo>
                    <a:pt x="132" y="557"/>
                  </a:lnTo>
                  <a:lnTo>
                    <a:pt x="138" y="546"/>
                  </a:lnTo>
                  <a:lnTo>
                    <a:pt x="134" y="548"/>
                  </a:lnTo>
                  <a:lnTo>
                    <a:pt x="128" y="542"/>
                  </a:lnTo>
                  <a:lnTo>
                    <a:pt x="132" y="513"/>
                  </a:lnTo>
                  <a:lnTo>
                    <a:pt x="117" y="546"/>
                  </a:lnTo>
                  <a:lnTo>
                    <a:pt x="111" y="540"/>
                  </a:lnTo>
                  <a:lnTo>
                    <a:pt x="115" y="519"/>
                  </a:lnTo>
                  <a:lnTo>
                    <a:pt x="109" y="526"/>
                  </a:lnTo>
                  <a:lnTo>
                    <a:pt x="101" y="515"/>
                  </a:lnTo>
                  <a:lnTo>
                    <a:pt x="105" y="540"/>
                  </a:lnTo>
                  <a:lnTo>
                    <a:pt x="95" y="542"/>
                  </a:lnTo>
                  <a:lnTo>
                    <a:pt x="89" y="532"/>
                  </a:lnTo>
                  <a:lnTo>
                    <a:pt x="82" y="509"/>
                  </a:lnTo>
                  <a:lnTo>
                    <a:pt x="84" y="505"/>
                  </a:lnTo>
                  <a:lnTo>
                    <a:pt x="78" y="505"/>
                  </a:lnTo>
                  <a:lnTo>
                    <a:pt x="67" y="488"/>
                  </a:lnTo>
                  <a:lnTo>
                    <a:pt x="72" y="482"/>
                  </a:lnTo>
                  <a:lnTo>
                    <a:pt x="74" y="476"/>
                  </a:lnTo>
                  <a:lnTo>
                    <a:pt x="78" y="486"/>
                  </a:lnTo>
                  <a:lnTo>
                    <a:pt x="84" y="478"/>
                  </a:lnTo>
                  <a:lnTo>
                    <a:pt x="82" y="472"/>
                  </a:lnTo>
                  <a:lnTo>
                    <a:pt x="67" y="478"/>
                  </a:lnTo>
                  <a:lnTo>
                    <a:pt x="57" y="478"/>
                  </a:lnTo>
                  <a:lnTo>
                    <a:pt x="51" y="472"/>
                  </a:lnTo>
                  <a:lnTo>
                    <a:pt x="55" y="465"/>
                  </a:lnTo>
                  <a:lnTo>
                    <a:pt x="45" y="470"/>
                  </a:lnTo>
                  <a:lnTo>
                    <a:pt x="35" y="459"/>
                  </a:lnTo>
                  <a:lnTo>
                    <a:pt x="0" y="457"/>
                  </a:lnTo>
                  <a:lnTo>
                    <a:pt x="8" y="10"/>
                  </a:lnTo>
                  <a:lnTo>
                    <a:pt x="35" y="20"/>
                  </a:lnTo>
                  <a:lnTo>
                    <a:pt x="47" y="14"/>
                  </a:lnTo>
                  <a:lnTo>
                    <a:pt x="47" y="8"/>
                  </a:lnTo>
                  <a:lnTo>
                    <a:pt x="66" y="0"/>
                  </a:lnTo>
                  <a:lnTo>
                    <a:pt x="84" y="10"/>
                  </a:lnTo>
                  <a:lnTo>
                    <a:pt x="117" y="0"/>
                  </a:lnTo>
                  <a:lnTo>
                    <a:pt x="121" y="10"/>
                  </a:lnTo>
                  <a:lnTo>
                    <a:pt x="101" y="20"/>
                  </a:lnTo>
                  <a:lnTo>
                    <a:pt x="128" y="16"/>
                  </a:lnTo>
                  <a:lnTo>
                    <a:pt x="125" y="31"/>
                  </a:lnTo>
                  <a:lnTo>
                    <a:pt x="134" y="27"/>
                  </a:lnTo>
                  <a:lnTo>
                    <a:pt x="144" y="31"/>
                  </a:lnTo>
                  <a:lnTo>
                    <a:pt x="154" y="42"/>
                  </a:lnTo>
                  <a:lnTo>
                    <a:pt x="144" y="43"/>
                  </a:lnTo>
                  <a:lnTo>
                    <a:pt x="153" y="52"/>
                  </a:lnTo>
                  <a:lnTo>
                    <a:pt x="144" y="52"/>
                  </a:lnTo>
                  <a:lnTo>
                    <a:pt x="159" y="58"/>
                  </a:lnTo>
                  <a:lnTo>
                    <a:pt x="148" y="70"/>
                  </a:lnTo>
                  <a:lnTo>
                    <a:pt x="175" y="58"/>
                  </a:lnTo>
                  <a:lnTo>
                    <a:pt x="186" y="60"/>
                  </a:lnTo>
                  <a:lnTo>
                    <a:pt x="192" y="64"/>
                  </a:lnTo>
                  <a:lnTo>
                    <a:pt x="198" y="78"/>
                  </a:lnTo>
                  <a:lnTo>
                    <a:pt x="198" y="85"/>
                  </a:lnTo>
                  <a:lnTo>
                    <a:pt x="215" y="85"/>
                  </a:lnTo>
                  <a:lnTo>
                    <a:pt x="225" y="97"/>
                  </a:lnTo>
                  <a:lnTo>
                    <a:pt x="247" y="101"/>
                  </a:lnTo>
                  <a:lnTo>
                    <a:pt x="273" y="128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Freeform 272">
              <a:extLst>
                <a:ext uri="{FF2B5EF4-FFF2-40B4-BE49-F238E27FC236}">
                  <a16:creationId xmlns:a16="http://schemas.microsoft.com/office/drawing/2014/main" id="{87F64EE8-42DE-1EAF-D1B9-A0BD3A92503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466391" y="6418683"/>
              <a:ext cx="53601" cy="46612"/>
            </a:xfrm>
            <a:custGeom>
              <a:avLst/>
              <a:gdLst>
                <a:gd name="T0" fmla="*/ 2147483647 w 20000"/>
                <a:gd name="T1" fmla="*/ 2147483647 h 20000"/>
                <a:gd name="T2" fmla="*/ 0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0 h 20000"/>
                <a:gd name="T8" fmla="*/ 2147483647 w 20000"/>
                <a:gd name="T9" fmla="*/ 0 h 20000"/>
                <a:gd name="T10" fmla="*/ 2147483647 w 20000"/>
                <a:gd name="T11" fmla="*/ 0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000"/>
                <a:gd name="T31" fmla="*/ 0 h 20000"/>
                <a:gd name="T32" fmla="*/ 20000 w 20000"/>
                <a:gd name="T33" fmla="*/ 20000 h 200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000" h="20000">
                  <a:moveTo>
                    <a:pt x="4324" y="19706"/>
                  </a:moveTo>
                  <a:lnTo>
                    <a:pt x="0" y="13529"/>
                  </a:lnTo>
                  <a:lnTo>
                    <a:pt x="4324" y="5882"/>
                  </a:lnTo>
                  <a:lnTo>
                    <a:pt x="7027" y="0"/>
                  </a:lnTo>
                  <a:lnTo>
                    <a:pt x="11081" y="0"/>
                  </a:lnTo>
                  <a:lnTo>
                    <a:pt x="15405" y="0"/>
                  </a:lnTo>
                  <a:lnTo>
                    <a:pt x="18378" y="4706"/>
                  </a:lnTo>
                  <a:lnTo>
                    <a:pt x="19730" y="5882"/>
                  </a:lnTo>
                  <a:lnTo>
                    <a:pt x="11081" y="12059"/>
                  </a:lnTo>
                  <a:lnTo>
                    <a:pt x="4324" y="19706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Freeform 273">
              <a:extLst>
                <a:ext uri="{FF2B5EF4-FFF2-40B4-BE49-F238E27FC236}">
                  <a16:creationId xmlns:a16="http://schemas.microsoft.com/office/drawing/2014/main" id="{FB532849-5AA1-6349-7C75-79D294AF8CD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429541" y="6422012"/>
              <a:ext cx="41875" cy="39953"/>
            </a:xfrm>
            <a:custGeom>
              <a:avLst/>
              <a:gdLst>
                <a:gd name="T0" fmla="*/ 2147483647 w 20000"/>
                <a:gd name="T1" fmla="*/ 2147483647 h 20000"/>
                <a:gd name="T2" fmla="*/ 0 w 20000"/>
                <a:gd name="T3" fmla="*/ 2147483647 h 20000"/>
                <a:gd name="T4" fmla="*/ 2147483647 w 20000"/>
                <a:gd name="T5" fmla="*/ 0 h 20000"/>
                <a:gd name="T6" fmla="*/ 2147483647 w 20000"/>
                <a:gd name="T7" fmla="*/ 0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5517" y="19630"/>
                  </a:moveTo>
                  <a:lnTo>
                    <a:pt x="0" y="15556"/>
                  </a:lnTo>
                  <a:lnTo>
                    <a:pt x="3448" y="0"/>
                  </a:lnTo>
                  <a:lnTo>
                    <a:pt x="19655" y="0"/>
                  </a:lnTo>
                  <a:lnTo>
                    <a:pt x="14138" y="13704"/>
                  </a:lnTo>
                  <a:lnTo>
                    <a:pt x="5517" y="1963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Freeform 274">
              <a:extLst>
                <a:ext uri="{FF2B5EF4-FFF2-40B4-BE49-F238E27FC236}">
                  <a16:creationId xmlns:a16="http://schemas.microsoft.com/office/drawing/2014/main" id="{102ABCDB-1574-6621-20C4-2128349D04B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447965" y="4344456"/>
              <a:ext cx="90451" cy="124853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0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0 h 200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000"/>
                <a:gd name="T37" fmla="*/ 0 h 20000"/>
                <a:gd name="T38" fmla="*/ 20000 w 20000"/>
                <a:gd name="T39" fmla="*/ 20000 h 200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000" h="20000">
                  <a:moveTo>
                    <a:pt x="4960" y="0"/>
                  </a:moveTo>
                  <a:lnTo>
                    <a:pt x="11680" y="1850"/>
                  </a:lnTo>
                  <a:lnTo>
                    <a:pt x="18240" y="6012"/>
                  </a:lnTo>
                  <a:lnTo>
                    <a:pt x="19840" y="9017"/>
                  </a:lnTo>
                  <a:lnTo>
                    <a:pt x="17440" y="13757"/>
                  </a:lnTo>
                  <a:lnTo>
                    <a:pt x="13280" y="18613"/>
                  </a:lnTo>
                  <a:lnTo>
                    <a:pt x="4960" y="19884"/>
                  </a:lnTo>
                  <a:lnTo>
                    <a:pt x="0" y="17457"/>
                  </a:lnTo>
                  <a:lnTo>
                    <a:pt x="4160" y="12601"/>
                  </a:lnTo>
                  <a:lnTo>
                    <a:pt x="2560" y="9711"/>
                  </a:lnTo>
                  <a:lnTo>
                    <a:pt x="960" y="3121"/>
                  </a:lnTo>
                  <a:lnTo>
                    <a:pt x="4960" y="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Freeform 275">
              <a:extLst>
                <a:ext uri="{FF2B5EF4-FFF2-40B4-BE49-F238E27FC236}">
                  <a16:creationId xmlns:a16="http://schemas.microsoft.com/office/drawing/2014/main" id="{31C360D3-2B4D-201D-05F6-7CF889B0101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054336" y="3913296"/>
              <a:ext cx="58625" cy="23306"/>
            </a:xfrm>
            <a:custGeom>
              <a:avLst/>
              <a:gdLst>
                <a:gd name="T0" fmla="*/ 2147483647 w 20000"/>
                <a:gd name="T1" fmla="*/ 4325118 h 20000"/>
                <a:gd name="T2" fmla="*/ 0 w 20000"/>
                <a:gd name="T3" fmla="*/ 2929895 h 20000"/>
                <a:gd name="T4" fmla="*/ 2147483647 w 20000"/>
                <a:gd name="T5" fmla="*/ 0 h 20000"/>
                <a:gd name="T6" fmla="*/ 2147483647 w 20000"/>
                <a:gd name="T7" fmla="*/ 837099 h 20000"/>
                <a:gd name="T8" fmla="*/ 2147483647 w 20000"/>
                <a:gd name="T9" fmla="*/ 2092794 h 20000"/>
                <a:gd name="T10" fmla="*/ 2147483647 w 20000"/>
                <a:gd name="T11" fmla="*/ 4325118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5897" y="19375"/>
                  </a:moveTo>
                  <a:lnTo>
                    <a:pt x="0" y="13125"/>
                  </a:lnTo>
                  <a:lnTo>
                    <a:pt x="2564" y="0"/>
                  </a:lnTo>
                  <a:lnTo>
                    <a:pt x="13077" y="3750"/>
                  </a:lnTo>
                  <a:lnTo>
                    <a:pt x="19744" y="9375"/>
                  </a:lnTo>
                  <a:lnTo>
                    <a:pt x="15897" y="19375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Freeform 276">
              <a:extLst>
                <a:ext uri="{FF2B5EF4-FFF2-40B4-BE49-F238E27FC236}">
                  <a16:creationId xmlns:a16="http://schemas.microsoft.com/office/drawing/2014/main" id="{A04227C6-7C17-ED0F-9169-FF2636D91B8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828130" y="4928768"/>
              <a:ext cx="1189264" cy="1165296"/>
            </a:xfrm>
            <a:custGeom>
              <a:avLst/>
              <a:gdLst>
                <a:gd name="T0" fmla="*/ 2147483647 w 653"/>
                <a:gd name="T1" fmla="*/ 2147483647 h 640"/>
                <a:gd name="T2" fmla="*/ 2147483647 w 653"/>
                <a:gd name="T3" fmla="*/ 2147483647 h 640"/>
                <a:gd name="T4" fmla="*/ 2147483647 w 653"/>
                <a:gd name="T5" fmla="*/ 2147483647 h 640"/>
                <a:gd name="T6" fmla="*/ 2147483647 w 653"/>
                <a:gd name="T7" fmla="*/ 2147483647 h 640"/>
                <a:gd name="T8" fmla="*/ 2147483647 w 653"/>
                <a:gd name="T9" fmla="*/ 2147483647 h 640"/>
                <a:gd name="T10" fmla="*/ 2147483647 w 653"/>
                <a:gd name="T11" fmla="*/ 2147483647 h 640"/>
                <a:gd name="T12" fmla="*/ 2147483647 w 653"/>
                <a:gd name="T13" fmla="*/ 2147483647 h 640"/>
                <a:gd name="T14" fmla="*/ 2147483647 w 653"/>
                <a:gd name="T15" fmla="*/ 2147483647 h 640"/>
                <a:gd name="T16" fmla="*/ 2147483647 w 653"/>
                <a:gd name="T17" fmla="*/ 2147483647 h 640"/>
                <a:gd name="T18" fmla="*/ 2147483647 w 653"/>
                <a:gd name="T19" fmla="*/ 2147483647 h 640"/>
                <a:gd name="T20" fmla="*/ 2147483647 w 653"/>
                <a:gd name="T21" fmla="*/ 2147483647 h 640"/>
                <a:gd name="T22" fmla="*/ 2147483647 w 653"/>
                <a:gd name="T23" fmla="*/ 2147483647 h 640"/>
                <a:gd name="T24" fmla="*/ 2147483647 w 653"/>
                <a:gd name="T25" fmla="*/ 2147483647 h 640"/>
                <a:gd name="T26" fmla="*/ 2147483647 w 653"/>
                <a:gd name="T27" fmla="*/ 2147483647 h 640"/>
                <a:gd name="T28" fmla="*/ 2147483647 w 653"/>
                <a:gd name="T29" fmla="*/ 2147483647 h 640"/>
                <a:gd name="T30" fmla="*/ 2147483647 w 653"/>
                <a:gd name="T31" fmla="*/ 2147483647 h 640"/>
                <a:gd name="T32" fmla="*/ 2147483647 w 653"/>
                <a:gd name="T33" fmla="*/ 2147483647 h 640"/>
                <a:gd name="T34" fmla="*/ 2147483647 w 653"/>
                <a:gd name="T35" fmla="*/ 2147483647 h 640"/>
                <a:gd name="T36" fmla="*/ 2147483647 w 653"/>
                <a:gd name="T37" fmla="*/ 2147483647 h 640"/>
                <a:gd name="T38" fmla="*/ 2147483647 w 653"/>
                <a:gd name="T39" fmla="*/ 2147483647 h 640"/>
                <a:gd name="T40" fmla="*/ 2147483647 w 653"/>
                <a:gd name="T41" fmla="*/ 2147483647 h 640"/>
                <a:gd name="T42" fmla="*/ 2147483647 w 653"/>
                <a:gd name="T43" fmla="*/ 2147483647 h 640"/>
                <a:gd name="T44" fmla="*/ 2147483647 w 653"/>
                <a:gd name="T45" fmla="*/ 2147483647 h 640"/>
                <a:gd name="T46" fmla="*/ 2147483647 w 653"/>
                <a:gd name="T47" fmla="*/ 2147483647 h 640"/>
                <a:gd name="T48" fmla="*/ 2147483647 w 653"/>
                <a:gd name="T49" fmla="*/ 2147483647 h 640"/>
                <a:gd name="T50" fmla="*/ 2147483647 w 653"/>
                <a:gd name="T51" fmla="*/ 2147483647 h 640"/>
                <a:gd name="T52" fmla="*/ 2147483647 w 653"/>
                <a:gd name="T53" fmla="*/ 2147483647 h 640"/>
                <a:gd name="T54" fmla="*/ 2147483647 w 653"/>
                <a:gd name="T55" fmla="*/ 2147483647 h 640"/>
                <a:gd name="T56" fmla="*/ 2147483647 w 653"/>
                <a:gd name="T57" fmla="*/ 2147483647 h 640"/>
                <a:gd name="T58" fmla="*/ 2147483647 w 653"/>
                <a:gd name="T59" fmla="*/ 2147483647 h 640"/>
                <a:gd name="T60" fmla="*/ 2147483647 w 653"/>
                <a:gd name="T61" fmla="*/ 2147483647 h 640"/>
                <a:gd name="T62" fmla="*/ 2147483647 w 653"/>
                <a:gd name="T63" fmla="*/ 2147483647 h 640"/>
                <a:gd name="T64" fmla="*/ 2147483647 w 653"/>
                <a:gd name="T65" fmla="*/ 2147483647 h 640"/>
                <a:gd name="T66" fmla="*/ 2147483647 w 653"/>
                <a:gd name="T67" fmla="*/ 2147483647 h 640"/>
                <a:gd name="T68" fmla="*/ 2147483647 w 653"/>
                <a:gd name="T69" fmla="*/ 2147483647 h 640"/>
                <a:gd name="T70" fmla="*/ 2147483647 w 653"/>
                <a:gd name="T71" fmla="*/ 2147483647 h 640"/>
                <a:gd name="T72" fmla="*/ 2147483647 w 653"/>
                <a:gd name="T73" fmla="*/ 2147483647 h 640"/>
                <a:gd name="T74" fmla="*/ 2147483647 w 653"/>
                <a:gd name="T75" fmla="*/ 2147483647 h 640"/>
                <a:gd name="T76" fmla="*/ 2147483647 w 653"/>
                <a:gd name="T77" fmla="*/ 2147483647 h 640"/>
                <a:gd name="T78" fmla="*/ 2147483647 w 653"/>
                <a:gd name="T79" fmla="*/ 2147483647 h 640"/>
                <a:gd name="T80" fmla="*/ 2147483647 w 653"/>
                <a:gd name="T81" fmla="*/ 2147483647 h 640"/>
                <a:gd name="T82" fmla="*/ 2147483647 w 653"/>
                <a:gd name="T83" fmla="*/ 2147483647 h 640"/>
                <a:gd name="T84" fmla="*/ 2147483647 w 653"/>
                <a:gd name="T85" fmla="*/ 2147483647 h 640"/>
                <a:gd name="T86" fmla="*/ 2147483647 w 653"/>
                <a:gd name="T87" fmla="*/ 2147483647 h 640"/>
                <a:gd name="T88" fmla="*/ 2147483647 w 653"/>
                <a:gd name="T89" fmla="*/ 2147483647 h 640"/>
                <a:gd name="T90" fmla="*/ 2147483647 w 653"/>
                <a:gd name="T91" fmla="*/ 2147483647 h 640"/>
                <a:gd name="T92" fmla="*/ 2147483647 w 653"/>
                <a:gd name="T93" fmla="*/ 2147483647 h 640"/>
                <a:gd name="T94" fmla="*/ 2147483647 w 653"/>
                <a:gd name="T95" fmla="*/ 2147483647 h 640"/>
                <a:gd name="T96" fmla="*/ 2147483647 w 653"/>
                <a:gd name="T97" fmla="*/ 2147483647 h 640"/>
                <a:gd name="T98" fmla="*/ 2147483647 w 653"/>
                <a:gd name="T99" fmla="*/ 2147483647 h 640"/>
                <a:gd name="T100" fmla="*/ 2147483647 w 653"/>
                <a:gd name="T101" fmla="*/ 2147483647 h 640"/>
                <a:gd name="T102" fmla="*/ 2147483647 w 653"/>
                <a:gd name="T103" fmla="*/ 2147483647 h 640"/>
                <a:gd name="T104" fmla="*/ 2147483647 w 653"/>
                <a:gd name="T105" fmla="*/ 2147483647 h 640"/>
                <a:gd name="T106" fmla="*/ 2147483647 w 653"/>
                <a:gd name="T107" fmla="*/ 2147483647 h 640"/>
                <a:gd name="T108" fmla="*/ 2147483647 w 653"/>
                <a:gd name="T109" fmla="*/ 2147483647 h 640"/>
                <a:gd name="T110" fmla="*/ 2147483647 w 653"/>
                <a:gd name="T111" fmla="*/ 2147483647 h 6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53"/>
                <a:gd name="T169" fmla="*/ 0 h 640"/>
                <a:gd name="T170" fmla="*/ 653 w 653"/>
                <a:gd name="T171" fmla="*/ 640 h 6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53" h="640">
                  <a:moveTo>
                    <a:pt x="520" y="640"/>
                  </a:moveTo>
                  <a:lnTo>
                    <a:pt x="512" y="628"/>
                  </a:lnTo>
                  <a:lnTo>
                    <a:pt x="510" y="623"/>
                  </a:lnTo>
                  <a:lnTo>
                    <a:pt x="510" y="619"/>
                  </a:lnTo>
                  <a:lnTo>
                    <a:pt x="510" y="613"/>
                  </a:lnTo>
                  <a:lnTo>
                    <a:pt x="500" y="619"/>
                  </a:lnTo>
                  <a:lnTo>
                    <a:pt x="496" y="619"/>
                  </a:lnTo>
                  <a:lnTo>
                    <a:pt x="504" y="613"/>
                  </a:lnTo>
                  <a:lnTo>
                    <a:pt x="504" y="606"/>
                  </a:lnTo>
                  <a:lnTo>
                    <a:pt x="493" y="609"/>
                  </a:lnTo>
                  <a:lnTo>
                    <a:pt x="496" y="609"/>
                  </a:lnTo>
                  <a:lnTo>
                    <a:pt x="496" y="617"/>
                  </a:lnTo>
                  <a:lnTo>
                    <a:pt x="473" y="629"/>
                  </a:lnTo>
                  <a:lnTo>
                    <a:pt x="462" y="619"/>
                  </a:lnTo>
                  <a:lnTo>
                    <a:pt x="452" y="617"/>
                  </a:lnTo>
                  <a:lnTo>
                    <a:pt x="446" y="609"/>
                  </a:lnTo>
                  <a:lnTo>
                    <a:pt x="443" y="613"/>
                  </a:lnTo>
                  <a:lnTo>
                    <a:pt x="433" y="606"/>
                  </a:lnTo>
                  <a:lnTo>
                    <a:pt x="425" y="602"/>
                  </a:lnTo>
                  <a:lnTo>
                    <a:pt x="423" y="596"/>
                  </a:lnTo>
                  <a:lnTo>
                    <a:pt x="417" y="586"/>
                  </a:lnTo>
                  <a:lnTo>
                    <a:pt x="417" y="576"/>
                  </a:lnTo>
                  <a:lnTo>
                    <a:pt x="423" y="563"/>
                  </a:lnTo>
                  <a:lnTo>
                    <a:pt x="412" y="542"/>
                  </a:lnTo>
                  <a:lnTo>
                    <a:pt x="419" y="538"/>
                  </a:lnTo>
                  <a:lnTo>
                    <a:pt x="419" y="536"/>
                  </a:lnTo>
                  <a:lnTo>
                    <a:pt x="408" y="536"/>
                  </a:lnTo>
                  <a:lnTo>
                    <a:pt x="400" y="538"/>
                  </a:lnTo>
                  <a:lnTo>
                    <a:pt x="407" y="532"/>
                  </a:lnTo>
                  <a:lnTo>
                    <a:pt x="408" y="522"/>
                  </a:lnTo>
                  <a:lnTo>
                    <a:pt x="407" y="503"/>
                  </a:lnTo>
                  <a:lnTo>
                    <a:pt x="400" y="509"/>
                  </a:lnTo>
                  <a:lnTo>
                    <a:pt x="392" y="526"/>
                  </a:lnTo>
                  <a:lnTo>
                    <a:pt x="385" y="526"/>
                  </a:lnTo>
                  <a:lnTo>
                    <a:pt x="379" y="530"/>
                  </a:lnTo>
                  <a:lnTo>
                    <a:pt x="381" y="522"/>
                  </a:lnTo>
                  <a:lnTo>
                    <a:pt x="390" y="522"/>
                  </a:lnTo>
                  <a:lnTo>
                    <a:pt x="392" y="505"/>
                  </a:lnTo>
                  <a:lnTo>
                    <a:pt x="402" y="493"/>
                  </a:lnTo>
                  <a:lnTo>
                    <a:pt x="407" y="482"/>
                  </a:lnTo>
                  <a:lnTo>
                    <a:pt x="408" y="478"/>
                  </a:lnTo>
                  <a:lnTo>
                    <a:pt x="408" y="462"/>
                  </a:lnTo>
                  <a:lnTo>
                    <a:pt x="407" y="476"/>
                  </a:lnTo>
                  <a:lnTo>
                    <a:pt x="402" y="476"/>
                  </a:lnTo>
                  <a:lnTo>
                    <a:pt x="392" y="489"/>
                  </a:lnTo>
                  <a:lnTo>
                    <a:pt x="381" y="495"/>
                  </a:lnTo>
                  <a:lnTo>
                    <a:pt x="369" y="505"/>
                  </a:lnTo>
                  <a:lnTo>
                    <a:pt x="363" y="513"/>
                  </a:lnTo>
                  <a:lnTo>
                    <a:pt x="365" y="520"/>
                  </a:lnTo>
                  <a:lnTo>
                    <a:pt x="358" y="520"/>
                  </a:lnTo>
                  <a:lnTo>
                    <a:pt x="357" y="513"/>
                  </a:lnTo>
                  <a:lnTo>
                    <a:pt x="357" y="509"/>
                  </a:lnTo>
                  <a:lnTo>
                    <a:pt x="357" y="499"/>
                  </a:lnTo>
                  <a:lnTo>
                    <a:pt x="353" y="489"/>
                  </a:lnTo>
                  <a:lnTo>
                    <a:pt x="349" y="478"/>
                  </a:lnTo>
                  <a:lnTo>
                    <a:pt x="342" y="476"/>
                  </a:lnTo>
                  <a:lnTo>
                    <a:pt x="342" y="466"/>
                  </a:lnTo>
                  <a:lnTo>
                    <a:pt x="346" y="462"/>
                  </a:lnTo>
                  <a:lnTo>
                    <a:pt x="338" y="460"/>
                  </a:lnTo>
                  <a:lnTo>
                    <a:pt x="342" y="455"/>
                  </a:lnTo>
                  <a:lnTo>
                    <a:pt x="336" y="449"/>
                  </a:lnTo>
                  <a:lnTo>
                    <a:pt x="330" y="451"/>
                  </a:lnTo>
                  <a:lnTo>
                    <a:pt x="321" y="445"/>
                  </a:lnTo>
                  <a:lnTo>
                    <a:pt x="315" y="445"/>
                  </a:lnTo>
                  <a:lnTo>
                    <a:pt x="298" y="433"/>
                  </a:lnTo>
                  <a:lnTo>
                    <a:pt x="282" y="435"/>
                  </a:lnTo>
                  <a:lnTo>
                    <a:pt x="251" y="439"/>
                  </a:lnTo>
                  <a:lnTo>
                    <a:pt x="222" y="449"/>
                  </a:lnTo>
                  <a:lnTo>
                    <a:pt x="205" y="445"/>
                  </a:lnTo>
                  <a:lnTo>
                    <a:pt x="178" y="455"/>
                  </a:lnTo>
                  <a:lnTo>
                    <a:pt x="168" y="462"/>
                  </a:lnTo>
                  <a:lnTo>
                    <a:pt x="162" y="472"/>
                  </a:lnTo>
                  <a:lnTo>
                    <a:pt x="158" y="478"/>
                  </a:lnTo>
                  <a:lnTo>
                    <a:pt x="147" y="482"/>
                  </a:lnTo>
                  <a:lnTo>
                    <a:pt x="145" y="482"/>
                  </a:lnTo>
                  <a:lnTo>
                    <a:pt x="135" y="482"/>
                  </a:lnTo>
                  <a:lnTo>
                    <a:pt x="128" y="486"/>
                  </a:lnTo>
                  <a:lnTo>
                    <a:pt x="124" y="478"/>
                  </a:lnTo>
                  <a:lnTo>
                    <a:pt x="104" y="476"/>
                  </a:lnTo>
                  <a:lnTo>
                    <a:pt x="93" y="478"/>
                  </a:lnTo>
                  <a:lnTo>
                    <a:pt x="77" y="486"/>
                  </a:lnTo>
                  <a:lnTo>
                    <a:pt x="74" y="489"/>
                  </a:lnTo>
                  <a:lnTo>
                    <a:pt x="64" y="493"/>
                  </a:lnTo>
                  <a:lnTo>
                    <a:pt x="50" y="499"/>
                  </a:lnTo>
                  <a:lnTo>
                    <a:pt x="42" y="503"/>
                  </a:lnTo>
                  <a:lnTo>
                    <a:pt x="27" y="503"/>
                  </a:lnTo>
                  <a:lnTo>
                    <a:pt x="16" y="495"/>
                  </a:lnTo>
                  <a:lnTo>
                    <a:pt x="10" y="486"/>
                  </a:lnTo>
                  <a:lnTo>
                    <a:pt x="0" y="482"/>
                  </a:lnTo>
                  <a:lnTo>
                    <a:pt x="4" y="470"/>
                  </a:lnTo>
                  <a:lnTo>
                    <a:pt x="6" y="470"/>
                  </a:lnTo>
                  <a:lnTo>
                    <a:pt x="15" y="466"/>
                  </a:lnTo>
                  <a:lnTo>
                    <a:pt x="16" y="449"/>
                  </a:lnTo>
                  <a:lnTo>
                    <a:pt x="21" y="449"/>
                  </a:lnTo>
                  <a:lnTo>
                    <a:pt x="27" y="433"/>
                  </a:lnTo>
                  <a:lnTo>
                    <a:pt x="25" y="418"/>
                  </a:lnTo>
                  <a:lnTo>
                    <a:pt x="16" y="391"/>
                  </a:lnTo>
                  <a:lnTo>
                    <a:pt x="21" y="368"/>
                  </a:lnTo>
                  <a:lnTo>
                    <a:pt x="16" y="356"/>
                  </a:lnTo>
                  <a:lnTo>
                    <a:pt x="10" y="348"/>
                  </a:lnTo>
                  <a:lnTo>
                    <a:pt x="15" y="335"/>
                  </a:lnTo>
                  <a:lnTo>
                    <a:pt x="6" y="321"/>
                  </a:lnTo>
                  <a:lnTo>
                    <a:pt x="0" y="302"/>
                  </a:lnTo>
                  <a:lnTo>
                    <a:pt x="4" y="302"/>
                  </a:lnTo>
                  <a:lnTo>
                    <a:pt x="6" y="313"/>
                  </a:lnTo>
                  <a:lnTo>
                    <a:pt x="10" y="313"/>
                  </a:lnTo>
                  <a:lnTo>
                    <a:pt x="6" y="302"/>
                  </a:lnTo>
                  <a:lnTo>
                    <a:pt x="6" y="292"/>
                  </a:lnTo>
                  <a:lnTo>
                    <a:pt x="10" y="296"/>
                  </a:lnTo>
                  <a:lnTo>
                    <a:pt x="10" y="302"/>
                  </a:lnTo>
                  <a:lnTo>
                    <a:pt x="15" y="302"/>
                  </a:lnTo>
                  <a:lnTo>
                    <a:pt x="16" y="309"/>
                  </a:lnTo>
                  <a:lnTo>
                    <a:pt x="16" y="296"/>
                  </a:lnTo>
                  <a:lnTo>
                    <a:pt x="15" y="288"/>
                  </a:lnTo>
                  <a:lnTo>
                    <a:pt x="10" y="265"/>
                  </a:lnTo>
                  <a:lnTo>
                    <a:pt x="10" y="259"/>
                  </a:lnTo>
                  <a:lnTo>
                    <a:pt x="16" y="244"/>
                  </a:lnTo>
                  <a:lnTo>
                    <a:pt x="21" y="232"/>
                  </a:lnTo>
                  <a:lnTo>
                    <a:pt x="25" y="222"/>
                  </a:lnTo>
                  <a:lnTo>
                    <a:pt x="31" y="212"/>
                  </a:lnTo>
                  <a:lnTo>
                    <a:pt x="27" y="226"/>
                  </a:lnTo>
                  <a:lnTo>
                    <a:pt x="31" y="226"/>
                  </a:lnTo>
                  <a:lnTo>
                    <a:pt x="38" y="212"/>
                  </a:lnTo>
                  <a:lnTo>
                    <a:pt x="48" y="209"/>
                  </a:lnTo>
                  <a:lnTo>
                    <a:pt x="60" y="201"/>
                  </a:lnTo>
                  <a:lnTo>
                    <a:pt x="81" y="190"/>
                  </a:lnTo>
                  <a:lnTo>
                    <a:pt x="92" y="190"/>
                  </a:lnTo>
                  <a:lnTo>
                    <a:pt x="102" y="184"/>
                  </a:lnTo>
                  <a:lnTo>
                    <a:pt x="112" y="184"/>
                  </a:lnTo>
                  <a:lnTo>
                    <a:pt x="120" y="182"/>
                  </a:lnTo>
                  <a:lnTo>
                    <a:pt x="131" y="178"/>
                  </a:lnTo>
                  <a:lnTo>
                    <a:pt x="162" y="166"/>
                  </a:lnTo>
                  <a:lnTo>
                    <a:pt x="172" y="147"/>
                  </a:lnTo>
                  <a:lnTo>
                    <a:pt x="180" y="145"/>
                  </a:lnTo>
                  <a:lnTo>
                    <a:pt x="180" y="139"/>
                  </a:lnTo>
                  <a:lnTo>
                    <a:pt x="180" y="128"/>
                  </a:lnTo>
                  <a:lnTo>
                    <a:pt x="191" y="114"/>
                  </a:lnTo>
                  <a:lnTo>
                    <a:pt x="195" y="108"/>
                  </a:lnTo>
                  <a:lnTo>
                    <a:pt x="199" y="108"/>
                  </a:lnTo>
                  <a:lnTo>
                    <a:pt x="201" y="114"/>
                  </a:lnTo>
                  <a:lnTo>
                    <a:pt x="207" y="128"/>
                  </a:lnTo>
                  <a:lnTo>
                    <a:pt x="207" y="118"/>
                  </a:lnTo>
                  <a:lnTo>
                    <a:pt x="215" y="122"/>
                  </a:lnTo>
                  <a:lnTo>
                    <a:pt x="211" y="114"/>
                  </a:lnTo>
                  <a:lnTo>
                    <a:pt x="207" y="104"/>
                  </a:lnTo>
                  <a:lnTo>
                    <a:pt x="211" y="101"/>
                  </a:lnTo>
                  <a:lnTo>
                    <a:pt x="215" y="108"/>
                  </a:lnTo>
                  <a:lnTo>
                    <a:pt x="218" y="104"/>
                  </a:lnTo>
                  <a:lnTo>
                    <a:pt x="222" y="108"/>
                  </a:lnTo>
                  <a:lnTo>
                    <a:pt x="228" y="108"/>
                  </a:lnTo>
                  <a:lnTo>
                    <a:pt x="224" y="108"/>
                  </a:lnTo>
                  <a:lnTo>
                    <a:pt x="224" y="101"/>
                  </a:lnTo>
                  <a:lnTo>
                    <a:pt x="224" y="96"/>
                  </a:lnTo>
                  <a:lnTo>
                    <a:pt x="232" y="87"/>
                  </a:lnTo>
                  <a:lnTo>
                    <a:pt x="234" y="91"/>
                  </a:lnTo>
                  <a:lnTo>
                    <a:pt x="234" y="85"/>
                  </a:lnTo>
                  <a:lnTo>
                    <a:pt x="238" y="81"/>
                  </a:lnTo>
                  <a:lnTo>
                    <a:pt x="244" y="85"/>
                  </a:lnTo>
                  <a:lnTo>
                    <a:pt x="238" y="74"/>
                  </a:lnTo>
                  <a:lnTo>
                    <a:pt x="249" y="68"/>
                  </a:lnTo>
                  <a:lnTo>
                    <a:pt x="251" y="74"/>
                  </a:lnTo>
                  <a:lnTo>
                    <a:pt x="261" y="60"/>
                  </a:lnTo>
                  <a:lnTo>
                    <a:pt x="265" y="58"/>
                  </a:lnTo>
                  <a:lnTo>
                    <a:pt x="267" y="64"/>
                  </a:lnTo>
                  <a:lnTo>
                    <a:pt x="276" y="54"/>
                  </a:lnTo>
                  <a:lnTo>
                    <a:pt x="278" y="60"/>
                  </a:lnTo>
                  <a:lnTo>
                    <a:pt x="295" y="74"/>
                  </a:lnTo>
                  <a:lnTo>
                    <a:pt x="288" y="81"/>
                  </a:lnTo>
                  <a:lnTo>
                    <a:pt x="292" y="87"/>
                  </a:lnTo>
                  <a:lnTo>
                    <a:pt x="298" y="78"/>
                  </a:lnTo>
                  <a:lnTo>
                    <a:pt x="304" y="81"/>
                  </a:lnTo>
                  <a:lnTo>
                    <a:pt x="311" y="85"/>
                  </a:lnTo>
                  <a:lnTo>
                    <a:pt x="315" y="81"/>
                  </a:lnTo>
                  <a:lnTo>
                    <a:pt x="321" y="87"/>
                  </a:lnTo>
                  <a:lnTo>
                    <a:pt x="319" y="81"/>
                  </a:lnTo>
                  <a:lnTo>
                    <a:pt x="321" y="81"/>
                  </a:lnTo>
                  <a:lnTo>
                    <a:pt x="315" y="68"/>
                  </a:lnTo>
                  <a:lnTo>
                    <a:pt x="321" y="60"/>
                  </a:lnTo>
                  <a:lnTo>
                    <a:pt x="326" y="52"/>
                  </a:lnTo>
                  <a:lnTo>
                    <a:pt x="331" y="52"/>
                  </a:lnTo>
                  <a:lnTo>
                    <a:pt x="330" y="42"/>
                  </a:lnTo>
                  <a:lnTo>
                    <a:pt x="338" y="35"/>
                  </a:lnTo>
                  <a:lnTo>
                    <a:pt x="346" y="35"/>
                  </a:lnTo>
                  <a:lnTo>
                    <a:pt x="346" y="31"/>
                  </a:lnTo>
                  <a:lnTo>
                    <a:pt x="349" y="27"/>
                  </a:lnTo>
                  <a:lnTo>
                    <a:pt x="373" y="27"/>
                  </a:lnTo>
                  <a:lnTo>
                    <a:pt x="375" y="27"/>
                  </a:lnTo>
                  <a:lnTo>
                    <a:pt x="373" y="15"/>
                  </a:lnTo>
                  <a:lnTo>
                    <a:pt x="369" y="15"/>
                  </a:lnTo>
                  <a:lnTo>
                    <a:pt x="365" y="8"/>
                  </a:lnTo>
                  <a:lnTo>
                    <a:pt x="373" y="8"/>
                  </a:lnTo>
                  <a:lnTo>
                    <a:pt x="379" y="10"/>
                  </a:lnTo>
                  <a:lnTo>
                    <a:pt x="381" y="10"/>
                  </a:lnTo>
                  <a:lnTo>
                    <a:pt x="385" y="16"/>
                  </a:lnTo>
                  <a:lnTo>
                    <a:pt x="400" y="20"/>
                  </a:lnTo>
                  <a:lnTo>
                    <a:pt x="402" y="25"/>
                  </a:lnTo>
                  <a:lnTo>
                    <a:pt x="412" y="25"/>
                  </a:lnTo>
                  <a:lnTo>
                    <a:pt x="419" y="27"/>
                  </a:lnTo>
                  <a:lnTo>
                    <a:pt x="429" y="25"/>
                  </a:lnTo>
                  <a:lnTo>
                    <a:pt x="435" y="27"/>
                  </a:lnTo>
                  <a:lnTo>
                    <a:pt x="439" y="31"/>
                  </a:lnTo>
                  <a:lnTo>
                    <a:pt x="443" y="35"/>
                  </a:lnTo>
                  <a:lnTo>
                    <a:pt x="439" y="27"/>
                  </a:lnTo>
                  <a:lnTo>
                    <a:pt x="446" y="25"/>
                  </a:lnTo>
                  <a:lnTo>
                    <a:pt x="450" y="27"/>
                  </a:lnTo>
                  <a:lnTo>
                    <a:pt x="452" y="31"/>
                  </a:lnTo>
                  <a:lnTo>
                    <a:pt x="446" y="38"/>
                  </a:lnTo>
                  <a:lnTo>
                    <a:pt x="446" y="42"/>
                  </a:lnTo>
                  <a:lnTo>
                    <a:pt x="443" y="48"/>
                  </a:lnTo>
                  <a:lnTo>
                    <a:pt x="443" y="43"/>
                  </a:lnTo>
                  <a:lnTo>
                    <a:pt x="435" y="48"/>
                  </a:lnTo>
                  <a:lnTo>
                    <a:pt x="433" y="54"/>
                  </a:lnTo>
                  <a:lnTo>
                    <a:pt x="433" y="58"/>
                  </a:lnTo>
                  <a:lnTo>
                    <a:pt x="433" y="64"/>
                  </a:lnTo>
                  <a:lnTo>
                    <a:pt x="423" y="81"/>
                  </a:lnTo>
                  <a:lnTo>
                    <a:pt x="433" y="91"/>
                  </a:lnTo>
                  <a:lnTo>
                    <a:pt x="435" y="96"/>
                  </a:lnTo>
                  <a:lnTo>
                    <a:pt x="443" y="97"/>
                  </a:lnTo>
                  <a:lnTo>
                    <a:pt x="446" y="104"/>
                  </a:lnTo>
                  <a:lnTo>
                    <a:pt x="462" y="118"/>
                  </a:lnTo>
                  <a:lnTo>
                    <a:pt x="483" y="122"/>
                  </a:lnTo>
                  <a:lnTo>
                    <a:pt x="483" y="130"/>
                  </a:lnTo>
                  <a:lnTo>
                    <a:pt x="500" y="139"/>
                  </a:lnTo>
                  <a:lnTo>
                    <a:pt x="506" y="139"/>
                  </a:lnTo>
                  <a:lnTo>
                    <a:pt x="512" y="135"/>
                  </a:lnTo>
                  <a:lnTo>
                    <a:pt x="522" y="114"/>
                  </a:lnTo>
                  <a:lnTo>
                    <a:pt x="533" y="78"/>
                  </a:lnTo>
                  <a:lnTo>
                    <a:pt x="533" y="60"/>
                  </a:lnTo>
                  <a:lnTo>
                    <a:pt x="537" y="54"/>
                  </a:lnTo>
                  <a:lnTo>
                    <a:pt x="533" y="48"/>
                  </a:lnTo>
                  <a:lnTo>
                    <a:pt x="539" y="38"/>
                  </a:lnTo>
                  <a:lnTo>
                    <a:pt x="537" y="35"/>
                  </a:lnTo>
                  <a:lnTo>
                    <a:pt x="539" y="27"/>
                  </a:lnTo>
                  <a:lnTo>
                    <a:pt x="543" y="27"/>
                  </a:lnTo>
                  <a:lnTo>
                    <a:pt x="547" y="8"/>
                  </a:lnTo>
                  <a:lnTo>
                    <a:pt x="555" y="0"/>
                  </a:lnTo>
                  <a:lnTo>
                    <a:pt x="555" y="4"/>
                  </a:lnTo>
                  <a:lnTo>
                    <a:pt x="560" y="10"/>
                  </a:lnTo>
                  <a:lnTo>
                    <a:pt x="560" y="25"/>
                  </a:lnTo>
                  <a:lnTo>
                    <a:pt x="564" y="25"/>
                  </a:lnTo>
                  <a:lnTo>
                    <a:pt x="564" y="31"/>
                  </a:lnTo>
                  <a:lnTo>
                    <a:pt x="566" y="35"/>
                  </a:lnTo>
                  <a:lnTo>
                    <a:pt x="566" y="43"/>
                  </a:lnTo>
                  <a:lnTo>
                    <a:pt x="570" y="43"/>
                  </a:lnTo>
                  <a:lnTo>
                    <a:pt x="570" y="60"/>
                  </a:lnTo>
                  <a:lnTo>
                    <a:pt x="574" y="78"/>
                  </a:lnTo>
                  <a:lnTo>
                    <a:pt x="576" y="74"/>
                  </a:lnTo>
                  <a:lnTo>
                    <a:pt x="583" y="68"/>
                  </a:lnTo>
                  <a:lnTo>
                    <a:pt x="587" y="78"/>
                  </a:lnTo>
                  <a:lnTo>
                    <a:pt x="597" y="85"/>
                  </a:lnTo>
                  <a:lnTo>
                    <a:pt x="597" y="108"/>
                  </a:lnTo>
                  <a:lnTo>
                    <a:pt x="597" y="114"/>
                  </a:lnTo>
                  <a:lnTo>
                    <a:pt x="603" y="124"/>
                  </a:lnTo>
                  <a:lnTo>
                    <a:pt x="607" y="141"/>
                  </a:lnTo>
                  <a:lnTo>
                    <a:pt x="607" y="151"/>
                  </a:lnTo>
                  <a:lnTo>
                    <a:pt x="607" y="158"/>
                  </a:lnTo>
                  <a:lnTo>
                    <a:pt x="609" y="166"/>
                  </a:lnTo>
                  <a:lnTo>
                    <a:pt x="618" y="174"/>
                  </a:lnTo>
                  <a:lnTo>
                    <a:pt x="626" y="174"/>
                  </a:lnTo>
                  <a:lnTo>
                    <a:pt x="630" y="184"/>
                  </a:lnTo>
                  <a:lnTo>
                    <a:pt x="634" y="184"/>
                  </a:lnTo>
                  <a:lnTo>
                    <a:pt x="642" y="190"/>
                  </a:lnTo>
                  <a:lnTo>
                    <a:pt x="647" y="199"/>
                  </a:lnTo>
                  <a:lnTo>
                    <a:pt x="651" y="201"/>
                  </a:lnTo>
                  <a:lnTo>
                    <a:pt x="642" y="205"/>
                  </a:lnTo>
                  <a:lnTo>
                    <a:pt x="647" y="212"/>
                  </a:lnTo>
                  <a:lnTo>
                    <a:pt x="653" y="222"/>
                  </a:lnTo>
                  <a:lnTo>
                    <a:pt x="653" y="226"/>
                  </a:lnTo>
                  <a:lnTo>
                    <a:pt x="647" y="493"/>
                  </a:lnTo>
                  <a:lnTo>
                    <a:pt x="642" y="503"/>
                  </a:lnTo>
                  <a:lnTo>
                    <a:pt x="641" y="513"/>
                  </a:lnTo>
                  <a:lnTo>
                    <a:pt x="626" y="530"/>
                  </a:lnTo>
                  <a:lnTo>
                    <a:pt x="619" y="542"/>
                  </a:lnTo>
                  <a:lnTo>
                    <a:pt x="603" y="574"/>
                  </a:lnTo>
                  <a:lnTo>
                    <a:pt x="593" y="600"/>
                  </a:lnTo>
                  <a:lnTo>
                    <a:pt x="576" y="609"/>
                  </a:lnTo>
                  <a:lnTo>
                    <a:pt x="549" y="609"/>
                  </a:lnTo>
                  <a:lnTo>
                    <a:pt x="539" y="619"/>
                  </a:lnTo>
                  <a:lnTo>
                    <a:pt x="520" y="629"/>
                  </a:lnTo>
                  <a:lnTo>
                    <a:pt x="522" y="634"/>
                  </a:lnTo>
                  <a:lnTo>
                    <a:pt x="520" y="64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279">
              <a:extLst>
                <a:ext uri="{FF2B5EF4-FFF2-40B4-BE49-F238E27FC236}">
                  <a16:creationId xmlns:a16="http://schemas.microsoft.com/office/drawing/2014/main" id="{81A70D13-BAD9-3F19-FB7C-DE3CDD47EE9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92941" y="4655756"/>
              <a:ext cx="241203" cy="243047"/>
            </a:xfrm>
            <a:custGeom>
              <a:avLst/>
              <a:gdLst>
                <a:gd name="T0" fmla="*/ 0 w 132"/>
                <a:gd name="T1" fmla="*/ 2147483647 h 132"/>
                <a:gd name="T2" fmla="*/ 2147483647 w 132"/>
                <a:gd name="T3" fmla="*/ 0 h 132"/>
                <a:gd name="T4" fmla="*/ 2147483647 w 132"/>
                <a:gd name="T5" fmla="*/ 2147483647 h 132"/>
                <a:gd name="T6" fmla="*/ 2147483647 w 132"/>
                <a:gd name="T7" fmla="*/ 2147483647 h 132"/>
                <a:gd name="T8" fmla="*/ 2147483647 w 132"/>
                <a:gd name="T9" fmla="*/ 2147483647 h 132"/>
                <a:gd name="T10" fmla="*/ 2147483647 w 132"/>
                <a:gd name="T11" fmla="*/ 2147483647 h 132"/>
                <a:gd name="T12" fmla="*/ 2147483647 w 132"/>
                <a:gd name="T13" fmla="*/ 2147483647 h 132"/>
                <a:gd name="T14" fmla="*/ 2147483647 w 132"/>
                <a:gd name="T15" fmla="*/ 2147483647 h 132"/>
                <a:gd name="T16" fmla="*/ 2147483647 w 132"/>
                <a:gd name="T17" fmla="*/ 2147483647 h 132"/>
                <a:gd name="T18" fmla="*/ 2147483647 w 132"/>
                <a:gd name="T19" fmla="*/ 2147483647 h 132"/>
                <a:gd name="T20" fmla="*/ 2147483647 w 132"/>
                <a:gd name="T21" fmla="*/ 2147483647 h 132"/>
                <a:gd name="T22" fmla="*/ 2147483647 w 132"/>
                <a:gd name="T23" fmla="*/ 2147483647 h 132"/>
                <a:gd name="T24" fmla="*/ 2147483647 w 132"/>
                <a:gd name="T25" fmla="*/ 2147483647 h 132"/>
                <a:gd name="T26" fmla="*/ 2147483647 w 132"/>
                <a:gd name="T27" fmla="*/ 2147483647 h 132"/>
                <a:gd name="T28" fmla="*/ 2147483647 w 132"/>
                <a:gd name="T29" fmla="*/ 2147483647 h 132"/>
                <a:gd name="T30" fmla="*/ 2147483647 w 132"/>
                <a:gd name="T31" fmla="*/ 2147483647 h 132"/>
                <a:gd name="T32" fmla="*/ 2147483647 w 132"/>
                <a:gd name="T33" fmla="*/ 2147483647 h 132"/>
                <a:gd name="T34" fmla="*/ 2147483647 w 132"/>
                <a:gd name="T35" fmla="*/ 2147483647 h 132"/>
                <a:gd name="T36" fmla="*/ 2147483647 w 132"/>
                <a:gd name="T37" fmla="*/ 2147483647 h 132"/>
                <a:gd name="T38" fmla="*/ 2147483647 w 132"/>
                <a:gd name="T39" fmla="*/ 2147483647 h 132"/>
                <a:gd name="T40" fmla="*/ 2147483647 w 132"/>
                <a:gd name="T41" fmla="*/ 2147483647 h 132"/>
                <a:gd name="T42" fmla="*/ 2147483647 w 132"/>
                <a:gd name="T43" fmla="*/ 2147483647 h 132"/>
                <a:gd name="T44" fmla="*/ 2147483647 w 132"/>
                <a:gd name="T45" fmla="*/ 2147483647 h 132"/>
                <a:gd name="T46" fmla="*/ 2147483647 w 132"/>
                <a:gd name="T47" fmla="*/ 2147483647 h 132"/>
                <a:gd name="T48" fmla="*/ 2147483647 w 132"/>
                <a:gd name="T49" fmla="*/ 2147483647 h 132"/>
                <a:gd name="T50" fmla="*/ 2147483647 w 132"/>
                <a:gd name="T51" fmla="*/ 2147483647 h 132"/>
                <a:gd name="T52" fmla="*/ 2147483647 w 132"/>
                <a:gd name="T53" fmla="*/ 2147483647 h 132"/>
                <a:gd name="T54" fmla="*/ 2147483647 w 132"/>
                <a:gd name="T55" fmla="*/ 2147483647 h 132"/>
                <a:gd name="T56" fmla="*/ 2147483647 w 132"/>
                <a:gd name="T57" fmla="*/ 2147483647 h 132"/>
                <a:gd name="T58" fmla="*/ 2147483647 w 132"/>
                <a:gd name="T59" fmla="*/ 2147483647 h 132"/>
                <a:gd name="T60" fmla="*/ 2147483647 w 132"/>
                <a:gd name="T61" fmla="*/ 2147483647 h 132"/>
                <a:gd name="T62" fmla="*/ 2147483647 w 132"/>
                <a:gd name="T63" fmla="*/ 2147483647 h 132"/>
                <a:gd name="T64" fmla="*/ 2147483647 w 132"/>
                <a:gd name="T65" fmla="*/ 2147483647 h 132"/>
                <a:gd name="T66" fmla="*/ 2147483647 w 132"/>
                <a:gd name="T67" fmla="*/ 2147483647 h 132"/>
                <a:gd name="T68" fmla="*/ 2147483647 w 132"/>
                <a:gd name="T69" fmla="*/ 2147483647 h 132"/>
                <a:gd name="T70" fmla="*/ 2147483647 w 132"/>
                <a:gd name="T71" fmla="*/ 2147483647 h 132"/>
                <a:gd name="T72" fmla="*/ 2147483647 w 132"/>
                <a:gd name="T73" fmla="*/ 2147483647 h 132"/>
                <a:gd name="T74" fmla="*/ 0 w 132"/>
                <a:gd name="T75" fmla="*/ 2147483647 h 13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"/>
                <a:gd name="T115" fmla="*/ 0 h 132"/>
                <a:gd name="T116" fmla="*/ 132 w 132"/>
                <a:gd name="T117" fmla="*/ 132 h 13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" h="132">
                  <a:moveTo>
                    <a:pt x="0" y="120"/>
                  </a:moveTo>
                  <a:lnTo>
                    <a:pt x="2" y="0"/>
                  </a:lnTo>
                  <a:lnTo>
                    <a:pt x="19" y="6"/>
                  </a:lnTo>
                  <a:lnTo>
                    <a:pt x="43" y="12"/>
                  </a:lnTo>
                  <a:lnTo>
                    <a:pt x="56" y="19"/>
                  </a:lnTo>
                  <a:lnTo>
                    <a:pt x="60" y="19"/>
                  </a:lnTo>
                  <a:lnTo>
                    <a:pt x="73" y="29"/>
                  </a:lnTo>
                  <a:lnTo>
                    <a:pt x="79" y="29"/>
                  </a:lnTo>
                  <a:lnTo>
                    <a:pt x="87" y="35"/>
                  </a:lnTo>
                  <a:lnTo>
                    <a:pt x="87" y="50"/>
                  </a:lnTo>
                  <a:lnTo>
                    <a:pt x="116" y="60"/>
                  </a:lnTo>
                  <a:lnTo>
                    <a:pt x="123" y="72"/>
                  </a:lnTo>
                  <a:lnTo>
                    <a:pt x="105" y="77"/>
                  </a:lnTo>
                  <a:lnTo>
                    <a:pt x="112" y="89"/>
                  </a:lnTo>
                  <a:lnTo>
                    <a:pt x="130" y="103"/>
                  </a:lnTo>
                  <a:lnTo>
                    <a:pt x="132" y="109"/>
                  </a:lnTo>
                  <a:lnTo>
                    <a:pt x="122" y="132"/>
                  </a:lnTo>
                  <a:lnTo>
                    <a:pt x="105" y="126"/>
                  </a:lnTo>
                  <a:lnTo>
                    <a:pt x="104" y="120"/>
                  </a:lnTo>
                  <a:lnTo>
                    <a:pt x="99" y="120"/>
                  </a:lnTo>
                  <a:lnTo>
                    <a:pt x="95" y="113"/>
                  </a:lnTo>
                  <a:lnTo>
                    <a:pt x="87" y="97"/>
                  </a:lnTo>
                  <a:lnTo>
                    <a:pt x="83" y="97"/>
                  </a:lnTo>
                  <a:lnTo>
                    <a:pt x="79" y="97"/>
                  </a:lnTo>
                  <a:lnTo>
                    <a:pt x="69" y="97"/>
                  </a:lnTo>
                  <a:lnTo>
                    <a:pt x="66" y="89"/>
                  </a:lnTo>
                  <a:lnTo>
                    <a:pt x="62" y="89"/>
                  </a:lnTo>
                  <a:lnTo>
                    <a:pt x="60" y="93"/>
                  </a:lnTo>
                  <a:lnTo>
                    <a:pt x="56" y="93"/>
                  </a:lnTo>
                  <a:lnTo>
                    <a:pt x="50" y="89"/>
                  </a:lnTo>
                  <a:lnTo>
                    <a:pt x="52" y="99"/>
                  </a:lnTo>
                  <a:lnTo>
                    <a:pt x="46" y="99"/>
                  </a:lnTo>
                  <a:lnTo>
                    <a:pt x="46" y="103"/>
                  </a:lnTo>
                  <a:lnTo>
                    <a:pt x="30" y="103"/>
                  </a:lnTo>
                  <a:lnTo>
                    <a:pt x="35" y="105"/>
                  </a:lnTo>
                  <a:lnTo>
                    <a:pt x="43" y="115"/>
                  </a:lnTo>
                  <a:lnTo>
                    <a:pt x="30" y="122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287">
              <a:extLst>
                <a:ext uri="{FF2B5EF4-FFF2-40B4-BE49-F238E27FC236}">
                  <a16:creationId xmlns:a16="http://schemas.microsoft.com/office/drawing/2014/main" id="{F16B6F70-8A95-E13D-5BE9-765E05707B6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667393" y="1076632"/>
              <a:ext cx="1353416" cy="1206914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0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0000"/>
                <a:gd name="T163" fmla="*/ 0 h 20000"/>
                <a:gd name="T164" fmla="*/ 20000 w 20000"/>
                <a:gd name="T165" fmla="*/ 20000 h 200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0000" h="20000">
                  <a:moveTo>
                    <a:pt x="5245" y="19990"/>
                  </a:moveTo>
                  <a:lnTo>
                    <a:pt x="4904" y="19890"/>
                  </a:lnTo>
                  <a:lnTo>
                    <a:pt x="4321" y="19214"/>
                  </a:lnTo>
                  <a:lnTo>
                    <a:pt x="3705" y="19214"/>
                  </a:lnTo>
                  <a:lnTo>
                    <a:pt x="3244" y="18646"/>
                  </a:lnTo>
                  <a:lnTo>
                    <a:pt x="2683" y="17262"/>
                  </a:lnTo>
                  <a:lnTo>
                    <a:pt x="2507" y="15660"/>
                  </a:lnTo>
                  <a:lnTo>
                    <a:pt x="2397" y="14425"/>
                  </a:lnTo>
                  <a:lnTo>
                    <a:pt x="2859" y="13499"/>
                  </a:lnTo>
                  <a:lnTo>
                    <a:pt x="3485" y="13400"/>
                  </a:lnTo>
                  <a:lnTo>
                    <a:pt x="3991" y="13141"/>
                  </a:lnTo>
                  <a:lnTo>
                    <a:pt x="4046" y="12424"/>
                  </a:lnTo>
                  <a:lnTo>
                    <a:pt x="3244" y="11747"/>
                  </a:lnTo>
                  <a:lnTo>
                    <a:pt x="4321" y="12155"/>
                  </a:lnTo>
                  <a:lnTo>
                    <a:pt x="3760" y="11329"/>
                  </a:lnTo>
                  <a:lnTo>
                    <a:pt x="3024" y="11180"/>
                  </a:lnTo>
                  <a:lnTo>
                    <a:pt x="3244" y="10662"/>
                  </a:lnTo>
                  <a:lnTo>
                    <a:pt x="3760" y="10304"/>
                  </a:lnTo>
                  <a:lnTo>
                    <a:pt x="3595" y="8133"/>
                  </a:lnTo>
                  <a:lnTo>
                    <a:pt x="3310" y="7417"/>
                  </a:lnTo>
                  <a:lnTo>
                    <a:pt x="2562" y="6999"/>
                  </a:lnTo>
                  <a:lnTo>
                    <a:pt x="1935" y="6750"/>
                  </a:lnTo>
                  <a:lnTo>
                    <a:pt x="1374" y="6899"/>
                  </a:lnTo>
                  <a:lnTo>
                    <a:pt x="1198" y="6650"/>
                  </a:lnTo>
                  <a:lnTo>
                    <a:pt x="858" y="6590"/>
                  </a:lnTo>
                  <a:lnTo>
                    <a:pt x="924" y="6999"/>
                  </a:lnTo>
                  <a:lnTo>
                    <a:pt x="341" y="6750"/>
                  </a:lnTo>
                  <a:lnTo>
                    <a:pt x="121" y="6341"/>
                  </a:lnTo>
                  <a:lnTo>
                    <a:pt x="462" y="6222"/>
                  </a:lnTo>
                  <a:lnTo>
                    <a:pt x="858" y="6083"/>
                  </a:lnTo>
                  <a:lnTo>
                    <a:pt x="572" y="6083"/>
                  </a:lnTo>
                  <a:lnTo>
                    <a:pt x="176" y="5973"/>
                  </a:lnTo>
                  <a:lnTo>
                    <a:pt x="572" y="5774"/>
                  </a:lnTo>
                  <a:lnTo>
                    <a:pt x="462" y="5665"/>
                  </a:lnTo>
                  <a:lnTo>
                    <a:pt x="0" y="5814"/>
                  </a:lnTo>
                  <a:lnTo>
                    <a:pt x="121" y="5515"/>
                  </a:lnTo>
                  <a:lnTo>
                    <a:pt x="858" y="5515"/>
                  </a:lnTo>
                  <a:lnTo>
                    <a:pt x="1649" y="5774"/>
                  </a:lnTo>
                  <a:lnTo>
                    <a:pt x="1935" y="5306"/>
                  </a:lnTo>
                  <a:lnTo>
                    <a:pt x="1539" y="5406"/>
                  </a:lnTo>
                  <a:lnTo>
                    <a:pt x="1089" y="5406"/>
                  </a:lnTo>
                  <a:lnTo>
                    <a:pt x="638" y="5246"/>
                  </a:lnTo>
                  <a:lnTo>
                    <a:pt x="924" y="5147"/>
                  </a:lnTo>
                  <a:lnTo>
                    <a:pt x="572" y="5097"/>
                  </a:lnTo>
                  <a:lnTo>
                    <a:pt x="176" y="4838"/>
                  </a:lnTo>
                  <a:lnTo>
                    <a:pt x="0" y="4579"/>
                  </a:lnTo>
                  <a:lnTo>
                    <a:pt x="176" y="4171"/>
                  </a:lnTo>
                  <a:lnTo>
                    <a:pt x="748" y="4072"/>
                  </a:lnTo>
                  <a:lnTo>
                    <a:pt x="1198" y="4072"/>
                  </a:lnTo>
                  <a:lnTo>
                    <a:pt x="1770" y="4022"/>
                  </a:lnTo>
                  <a:lnTo>
                    <a:pt x="1770" y="3922"/>
                  </a:lnTo>
                  <a:lnTo>
                    <a:pt x="2276" y="3803"/>
                  </a:lnTo>
                  <a:lnTo>
                    <a:pt x="2683" y="3803"/>
                  </a:lnTo>
                  <a:lnTo>
                    <a:pt x="2859" y="3922"/>
                  </a:lnTo>
                  <a:lnTo>
                    <a:pt x="3485" y="3604"/>
                  </a:lnTo>
                  <a:lnTo>
                    <a:pt x="3595" y="3355"/>
                  </a:lnTo>
                  <a:lnTo>
                    <a:pt x="3991" y="3245"/>
                  </a:lnTo>
                  <a:lnTo>
                    <a:pt x="3705" y="3086"/>
                  </a:lnTo>
                  <a:lnTo>
                    <a:pt x="4167" y="2987"/>
                  </a:lnTo>
                  <a:lnTo>
                    <a:pt x="4167" y="2927"/>
                  </a:lnTo>
                  <a:lnTo>
                    <a:pt x="3991" y="2987"/>
                  </a:lnTo>
                  <a:lnTo>
                    <a:pt x="3419" y="3086"/>
                  </a:lnTo>
                  <a:lnTo>
                    <a:pt x="3310" y="2927"/>
                  </a:lnTo>
                  <a:lnTo>
                    <a:pt x="3024" y="2927"/>
                  </a:lnTo>
                  <a:lnTo>
                    <a:pt x="3134" y="2728"/>
                  </a:lnTo>
                  <a:lnTo>
                    <a:pt x="3419" y="2578"/>
                  </a:lnTo>
                  <a:lnTo>
                    <a:pt x="4046" y="2260"/>
                  </a:lnTo>
                  <a:lnTo>
                    <a:pt x="4453" y="2011"/>
                  </a:lnTo>
                  <a:lnTo>
                    <a:pt x="4904" y="1911"/>
                  </a:lnTo>
                  <a:lnTo>
                    <a:pt x="4959" y="2260"/>
                  </a:lnTo>
                  <a:lnTo>
                    <a:pt x="5069" y="2260"/>
                  </a:lnTo>
                  <a:lnTo>
                    <a:pt x="5069" y="1752"/>
                  </a:lnTo>
                  <a:lnTo>
                    <a:pt x="5355" y="1752"/>
                  </a:lnTo>
                  <a:lnTo>
                    <a:pt x="5531" y="2011"/>
                  </a:lnTo>
                  <a:lnTo>
                    <a:pt x="5805" y="1911"/>
                  </a:lnTo>
                  <a:lnTo>
                    <a:pt x="6267" y="1185"/>
                  </a:lnTo>
                  <a:lnTo>
                    <a:pt x="6608" y="1234"/>
                  </a:lnTo>
                  <a:lnTo>
                    <a:pt x="6608" y="1603"/>
                  </a:lnTo>
                  <a:lnTo>
                    <a:pt x="7059" y="2051"/>
                  </a:lnTo>
                  <a:lnTo>
                    <a:pt x="7180" y="2051"/>
                  </a:lnTo>
                  <a:lnTo>
                    <a:pt x="6839" y="1075"/>
                  </a:lnTo>
                  <a:lnTo>
                    <a:pt x="8488" y="926"/>
                  </a:lnTo>
                  <a:lnTo>
                    <a:pt x="8543" y="1483"/>
                  </a:lnTo>
                  <a:lnTo>
                    <a:pt x="9291" y="1752"/>
                  </a:lnTo>
                  <a:lnTo>
                    <a:pt x="9401" y="1643"/>
                  </a:lnTo>
                  <a:lnTo>
                    <a:pt x="9291" y="1234"/>
                  </a:lnTo>
                  <a:lnTo>
                    <a:pt x="9456" y="926"/>
                  </a:lnTo>
                  <a:lnTo>
                    <a:pt x="10192" y="1483"/>
                  </a:lnTo>
                  <a:lnTo>
                    <a:pt x="10654" y="2160"/>
                  </a:lnTo>
                  <a:lnTo>
                    <a:pt x="10885" y="2011"/>
                  </a:lnTo>
                  <a:lnTo>
                    <a:pt x="10764" y="1643"/>
                  </a:lnTo>
                  <a:lnTo>
                    <a:pt x="11226" y="1444"/>
                  </a:lnTo>
                  <a:lnTo>
                    <a:pt x="11512" y="1603"/>
                  </a:lnTo>
                  <a:lnTo>
                    <a:pt x="11622" y="1603"/>
                  </a:lnTo>
                  <a:lnTo>
                    <a:pt x="11050" y="767"/>
                  </a:lnTo>
                  <a:lnTo>
                    <a:pt x="11963" y="976"/>
                  </a:lnTo>
                  <a:lnTo>
                    <a:pt x="12413" y="1444"/>
                  </a:lnTo>
                  <a:lnTo>
                    <a:pt x="12413" y="1075"/>
                  </a:lnTo>
                  <a:lnTo>
                    <a:pt x="12128" y="767"/>
                  </a:lnTo>
                  <a:lnTo>
                    <a:pt x="11402" y="567"/>
                  </a:lnTo>
                  <a:lnTo>
                    <a:pt x="11226" y="159"/>
                  </a:lnTo>
                  <a:lnTo>
                    <a:pt x="11512" y="159"/>
                  </a:lnTo>
                  <a:lnTo>
                    <a:pt x="13161" y="159"/>
                  </a:lnTo>
                  <a:lnTo>
                    <a:pt x="14458" y="0"/>
                  </a:lnTo>
                  <a:lnTo>
                    <a:pt x="15833" y="259"/>
                  </a:lnTo>
                  <a:lnTo>
                    <a:pt x="16570" y="567"/>
                  </a:lnTo>
                  <a:lnTo>
                    <a:pt x="16284" y="767"/>
                  </a:lnTo>
                  <a:lnTo>
                    <a:pt x="15547" y="767"/>
                  </a:lnTo>
                  <a:lnTo>
                    <a:pt x="14634" y="826"/>
                  </a:lnTo>
                  <a:lnTo>
                    <a:pt x="14008" y="926"/>
                  </a:lnTo>
                  <a:lnTo>
                    <a:pt x="13612" y="1185"/>
                  </a:lnTo>
                  <a:lnTo>
                    <a:pt x="14524" y="976"/>
                  </a:lnTo>
                  <a:lnTo>
                    <a:pt x="15723" y="976"/>
                  </a:lnTo>
                  <a:lnTo>
                    <a:pt x="16745" y="926"/>
                  </a:lnTo>
                  <a:lnTo>
                    <a:pt x="16745" y="1334"/>
                  </a:lnTo>
                  <a:lnTo>
                    <a:pt x="17020" y="1444"/>
                  </a:lnTo>
                  <a:lnTo>
                    <a:pt x="17768" y="1643"/>
                  </a:lnTo>
                  <a:lnTo>
                    <a:pt x="17317" y="1911"/>
                  </a:lnTo>
                  <a:lnTo>
                    <a:pt x="17141" y="2011"/>
                  </a:lnTo>
                  <a:lnTo>
                    <a:pt x="16745" y="2011"/>
                  </a:lnTo>
                  <a:lnTo>
                    <a:pt x="16460" y="2160"/>
                  </a:lnTo>
                  <a:lnTo>
                    <a:pt x="15943" y="2051"/>
                  </a:lnTo>
                  <a:lnTo>
                    <a:pt x="14975" y="2051"/>
                  </a:lnTo>
                  <a:lnTo>
                    <a:pt x="13612" y="2519"/>
                  </a:lnTo>
                  <a:lnTo>
                    <a:pt x="13722" y="2578"/>
                  </a:lnTo>
                  <a:lnTo>
                    <a:pt x="14975" y="2320"/>
                  </a:lnTo>
                  <a:lnTo>
                    <a:pt x="16174" y="2320"/>
                  </a:lnTo>
                  <a:lnTo>
                    <a:pt x="16284" y="2578"/>
                  </a:lnTo>
                  <a:lnTo>
                    <a:pt x="15547" y="2927"/>
                  </a:lnTo>
                  <a:lnTo>
                    <a:pt x="15723" y="3086"/>
                  </a:lnTo>
                  <a:lnTo>
                    <a:pt x="16460" y="2827"/>
                  </a:lnTo>
                  <a:lnTo>
                    <a:pt x="16570" y="2419"/>
                  </a:lnTo>
                  <a:lnTo>
                    <a:pt x="17196" y="2320"/>
                  </a:lnTo>
                  <a:lnTo>
                    <a:pt x="17196" y="2578"/>
                  </a:lnTo>
                  <a:lnTo>
                    <a:pt x="16910" y="3355"/>
                  </a:lnTo>
                  <a:lnTo>
                    <a:pt x="16174" y="4072"/>
                  </a:lnTo>
                  <a:lnTo>
                    <a:pt x="16690" y="3763"/>
                  </a:lnTo>
                  <a:lnTo>
                    <a:pt x="17317" y="3355"/>
                  </a:lnTo>
                  <a:lnTo>
                    <a:pt x="17603" y="2927"/>
                  </a:lnTo>
                  <a:lnTo>
                    <a:pt x="17768" y="2827"/>
                  </a:lnTo>
                  <a:lnTo>
                    <a:pt x="17768" y="3146"/>
                  </a:lnTo>
                  <a:lnTo>
                    <a:pt x="18329" y="3146"/>
                  </a:lnTo>
                  <a:lnTo>
                    <a:pt x="18571" y="2827"/>
                  </a:lnTo>
                  <a:lnTo>
                    <a:pt x="19296" y="2678"/>
                  </a:lnTo>
                  <a:lnTo>
                    <a:pt x="19989" y="2987"/>
                  </a:lnTo>
                  <a:lnTo>
                    <a:pt x="19879" y="3355"/>
                  </a:lnTo>
                  <a:lnTo>
                    <a:pt x="19252" y="3654"/>
                  </a:lnTo>
                  <a:lnTo>
                    <a:pt x="19296" y="3803"/>
                  </a:lnTo>
                  <a:lnTo>
                    <a:pt x="18802" y="4022"/>
                  </a:lnTo>
                  <a:lnTo>
                    <a:pt x="18109" y="4072"/>
                  </a:lnTo>
                  <a:lnTo>
                    <a:pt x="17603" y="4072"/>
                  </a:lnTo>
                  <a:lnTo>
                    <a:pt x="18329" y="4171"/>
                  </a:lnTo>
                  <a:lnTo>
                    <a:pt x="18802" y="4171"/>
                  </a:lnTo>
                  <a:lnTo>
                    <a:pt x="18505" y="4579"/>
                  </a:lnTo>
                  <a:lnTo>
                    <a:pt x="17603" y="4430"/>
                  </a:lnTo>
                  <a:lnTo>
                    <a:pt x="17317" y="4898"/>
                  </a:lnTo>
                  <a:lnTo>
                    <a:pt x="17317" y="4998"/>
                  </a:lnTo>
                  <a:lnTo>
                    <a:pt x="17658" y="4739"/>
                  </a:lnTo>
                  <a:lnTo>
                    <a:pt x="18329" y="4739"/>
                  </a:lnTo>
                  <a:lnTo>
                    <a:pt x="17603" y="5515"/>
                  </a:lnTo>
                  <a:lnTo>
                    <a:pt x="16910" y="6083"/>
                  </a:lnTo>
                  <a:lnTo>
                    <a:pt x="16866" y="6750"/>
                  </a:lnTo>
                  <a:lnTo>
                    <a:pt x="17317" y="7158"/>
                  </a:lnTo>
                  <a:lnTo>
                    <a:pt x="17020" y="7257"/>
                  </a:lnTo>
                  <a:lnTo>
                    <a:pt x="17361" y="7317"/>
                  </a:lnTo>
                  <a:lnTo>
                    <a:pt x="17493" y="7934"/>
                  </a:lnTo>
                  <a:lnTo>
                    <a:pt x="16690" y="7725"/>
                  </a:lnTo>
                  <a:lnTo>
                    <a:pt x="16394" y="8094"/>
                  </a:lnTo>
                  <a:lnTo>
                    <a:pt x="16866" y="8243"/>
                  </a:lnTo>
                  <a:lnTo>
                    <a:pt x="16910" y="9169"/>
                  </a:lnTo>
                  <a:lnTo>
                    <a:pt x="16866" y="9985"/>
                  </a:lnTo>
                  <a:lnTo>
                    <a:pt x="16394" y="10662"/>
                  </a:lnTo>
                  <a:lnTo>
                    <a:pt x="15657" y="10821"/>
                  </a:lnTo>
                  <a:lnTo>
                    <a:pt x="15096" y="10553"/>
                  </a:lnTo>
                  <a:lnTo>
                    <a:pt x="14458" y="10762"/>
                  </a:lnTo>
                  <a:lnTo>
                    <a:pt x="14634" y="11180"/>
                  </a:lnTo>
                  <a:lnTo>
                    <a:pt x="15206" y="11847"/>
                  </a:lnTo>
                  <a:lnTo>
                    <a:pt x="15492" y="12155"/>
                  </a:lnTo>
                  <a:lnTo>
                    <a:pt x="15492" y="12832"/>
                  </a:lnTo>
                  <a:lnTo>
                    <a:pt x="14975" y="12932"/>
                  </a:lnTo>
                  <a:lnTo>
                    <a:pt x="14931" y="12932"/>
                  </a:lnTo>
                  <a:lnTo>
                    <a:pt x="14524" y="12723"/>
                  </a:lnTo>
                  <a:lnTo>
                    <a:pt x="14524" y="12464"/>
                  </a:lnTo>
                  <a:lnTo>
                    <a:pt x="14239" y="12265"/>
                  </a:lnTo>
                  <a:lnTo>
                    <a:pt x="13788" y="11996"/>
                  </a:lnTo>
                  <a:lnTo>
                    <a:pt x="13161" y="11588"/>
                  </a:lnTo>
                  <a:lnTo>
                    <a:pt x="13040" y="11747"/>
                  </a:lnTo>
                  <a:lnTo>
                    <a:pt x="13612" y="12056"/>
                  </a:lnTo>
                  <a:lnTo>
                    <a:pt x="14074" y="12305"/>
                  </a:lnTo>
                  <a:lnTo>
                    <a:pt x="13271" y="12424"/>
                  </a:lnTo>
                  <a:lnTo>
                    <a:pt x="12985" y="12673"/>
                  </a:lnTo>
                  <a:lnTo>
                    <a:pt x="12864" y="12832"/>
                  </a:lnTo>
                  <a:lnTo>
                    <a:pt x="13612" y="12832"/>
                  </a:lnTo>
                  <a:lnTo>
                    <a:pt x="12699" y="12982"/>
                  </a:lnTo>
                  <a:lnTo>
                    <a:pt x="14008" y="12932"/>
                  </a:lnTo>
                  <a:lnTo>
                    <a:pt x="15206" y="13141"/>
                  </a:lnTo>
                  <a:lnTo>
                    <a:pt x="14755" y="13400"/>
                  </a:lnTo>
                  <a:lnTo>
                    <a:pt x="13557" y="14007"/>
                  </a:lnTo>
                  <a:lnTo>
                    <a:pt x="12413" y="14166"/>
                  </a:lnTo>
                  <a:lnTo>
                    <a:pt x="11402" y="14316"/>
                  </a:lnTo>
                  <a:lnTo>
                    <a:pt x="11050" y="14007"/>
                  </a:lnTo>
                  <a:lnTo>
                    <a:pt x="11160" y="14425"/>
                  </a:lnTo>
                  <a:lnTo>
                    <a:pt x="10764" y="14584"/>
                  </a:lnTo>
                  <a:lnTo>
                    <a:pt x="10027" y="15152"/>
                  </a:lnTo>
                  <a:lnTo>
                    <a:pt x="9115" y="15719"/>
                  </a:lnTo>
                  <a:lnTo>
                    <a:pt x="8664" y="15719"/>
                  </a:lnTo>
                  <a:lnTo>
                    <a:pt x="8840" y="15301"/>
                  </a:lnTo>
                  <a:lnTo>
                    <a:pt x="8543" y="15301"/>
                  </a:lnTo>
                  <a:lnTo>
                    <a:pt x="8488" y="15819"/>
                  </a:lnTo>
                  <a:lnTo>
                    <a:pt x="7916" y="15918"/>
                  </a:lnTo>
                  <a:lnTo>
                    <a:pt x="7631" y="16068"/>
                  </a:lnTo>
                  <a:lnTo>
                    <a:pt x="7290" y="16595"/>
                  </a:lnTo>
                  <a:lnTo>
                    <a:pt x="7059" y="17003"/>
                  </a:lnTo>
                  <a:lnTo>
                    <a:pt x="6608" y="17670"/>
                  </a:lnTo>
                  <a:lnTo>
                    <a:pt x="6267" y="18547"/>
                  </a:lnTo>
                  <a:lnTo>
                    <a:pt x="5245" y="1999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Freeform 288">
              <a:extLst>
                <a:ext uri="{FF2B5EF4-FFF2-40B4-BE49-F238E27FC236}">
                  <a16:creationId xmlns:a16="http://schemas.microsoft.com/office/drawing/2014/main" id="{13B3FF2C-C4DE-CF53-E7CB-3BAB9C44C75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13463" y="4179649"/>
              <a:ext cx="35176" cy="16647"/>
            </a:xfrm>
            <a:custGeom>
              <a:avLst/>
              <a:gdLst>
                <a:gd name="T0" fmla="*/ 2147483647 w 20000"/>
                <a:gd name="T1" fmla="*/ 15 h 20000"/>
                <a:gd name="T2" fmla="*/ 0 w 20000"/>
                <a:gd name="T3" fmla="*/ 15 h 20000"/>
                <a:gd name="T4" fmla="*/ 2147483647 w 20000"/>
                <a:gd name="T5" fmla="*/ 10 h 20000"/>
                <a:gd name="T6" fmla="*/ 2147483647 w 20000"/>
                <a:gd name="T7" fmla="*/ 0 h 20000"/>
                <a:gd name="T8" fmla="*/ 2147483647 w 20000"/>
                <a:gd name="T9" fmla="*/ 0 h 20000"/>
                <a:gd name="T10" fmla="*/ 2147483647 w 20000"/>
                <a:gd name="T11" fmla="*/ 15 h 200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000"/>
                <a:gd name="T19" fmla="*/ 0 h 20000"/>
                <a:gd name="T20" fmla="*/ 20000 w 20000"/>
                <a:gd name="T21" fmla="*/ 20000 h 200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000" h="20000">
                  <a:moveTo>
                    <a:pt x="15000" y="19048"/>
                  </a:moveTo>
                  <a:lnTo>
                    <a:pt x="0" y="19048"/>
                  </a:lnTo>
                  <a:lnTo>
                    <a:pt x="8750" y="14286"/>
                  </a:lnTo>
                  <a:lnTo>
                    <a:pt x="8750" y="0"/>
                  </a:lnTo>
                  <a:lnTo>
                    <a:pt x="19583" y="0"/>
                  </a:lnTo>
                  <a:lnTo>
                    <a:pt x="15000" y="19048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Freeform 289">
              <a:extLst>
                <a:ext uri="{FF2B5EF4-FFF2-40B4-BE49-F238E27FC236}">
                  <a16:creationId xmlns:a16="http://schemas.microsoft.com/office/drawing/2014/main" id="{B88DF678-0C4F-4D60-EE21-D489C99A0A1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690765" y="6165647"/>
              <a:ext cx="117251" cy="148159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0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0 h 20000"/>
                <a:gd name="T24" fmla="*/ 2147483647 w 20000"/>
                <a:gd name="T25" fmla="*/ 0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0000"/>
                <a:gd name="T109" fmla="*/ 0 h 20000"/>
                <a:gd name="T110" fmla="*/ 20000 w 20000"/>
                <a:gd name="T111" fmla="*/ 20000 h 2000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0000" h="20000">
                  <a:moveTo>
                    <a:pt x="5185" y="19901"/>
                  </a:moveTo>
                  <a:lnTo>
                    <a:pt x="3333" y="19310"/>
                  </a:lnTo>
                  <a:lnTo>
                    <a:pt x="1975" y="18325"/>
                  </a:lnTo>
                  <a:lnTo>
                    <a:pt x="3333" y="18325"/>
                  </a:lnTo>
                  <a:lnTo>
                    <a:pt x="3333" y="17241"/>
                  </a:lnTo>
                  <a:lnTo>
                    <a:pt x="1358" y="16847"/>
                  </a:lnTo>
                  <a:lnTo>
                    <a:pt x="0" y="14286"/>
                  </a:lnTo>
                  <a:lnTo>
                    <a:pt x="1358" y="10640"/>
                  </a:lnTo>
                  <a:lnTo>
                    <a:pt x="1975" y="11626"/>
                  </a:lnTo>
                  <a:lnTo>
                    <a:pt x="1975" y="10640"/>
                  </a:lnTo>
                  <a:lnTo>
                    <a:pt x="1358" y="1970"/>
                  </a:lnTo>
                  <a:lnTo>
                    <a:pt x="1975" y="0"/>
                  </a:lnTo>
                  <a:lnTo>
                    <a:pt x="3333" y="0"/>
                  </a:lnTo>
                  <a:lnTo>
                    <a:pt x="4568" y="985"/>
                  </a:lnTo>
                  <a:lnTo>
                    <a:pt x="7160" y="2562"/>
                  </a:lnTo>
                  <a:lnTo>
                    <a:pt x="12222" y="3547"/>
                  </a:lnTo>
                  <a:lnTo>
                    <a:pt x="15432" y="2562"/>
                  </a:lnTo>
                  <a:lnTo>
                    <a:pt x="16667" y="2562"/>
                  </a:lnTo>
                  <a:lnTo>
                    <a:pt x="19877" y="1970"/>
                  </a:lnTo>
                  <a:lnTo>
                    <a:pt x="19877" y="2562"/>
                  </a:lnTo>
                  <a:lnTo>
                    <a:pt x="17901" y="11626"/>
                  </a:lnTo>
                  <a:lnTo>
                    <a:pt x="16667" y="11626"/>
                  </a:lnTo>
                  <a:lnTo>
                    <a:pt x="16667" y="10640"/>
                  </a:lnTo>
                  <a:lnTo>
                    <a:pt x="15432" y="11626"/>
                  </a:lnTo>
                  <a:lnTo>
                    <a:pt x="15432" y="13202"/>
                  </a:lnTo>
                  <a:lnTo>
                    <a:pt x="14815" y="14680"/>
                  </a:lnTo>
                  <a:lnTo>
                    <a:pt x="13457" y="17241"/>
                  </a:lnTo>
                  <a:lnTo>
                    <a:pt x="11605" y="18325"/>
                  </a:lnTo>
                  <a:lnTo>
                    <a:pt x="11605" y="16847"/>
                  </a:lnTo>
                  <a:lnTo>
                    <a:pt x="12222" y="16847"/>
                  </a:lnTo>
                  <a:lnTo>
                    <a:pt x="12222" y="14680"/>
                  </a:lnTo>
                  <a:lnTo>
                    <a:pt x="11605" y="14680"/>
                  </a:lnTo>
                  <a:lnTo>
                    <a:pt x="9630" y="17241"/>
                  </a:lnTo>
                  <a:lnTo>
                    <a:pt x="8395" y="17241"/>
                  </a:lnTo>
                  <a:lnTo>
                    <a:pt x="7160" y="19901"/>
                  </a:lnTo>
                  <a:lnTo>
                    <a:pt x="5185" y="19901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Freeform 292">
              <a:extLst>
                <a:ext uri="{FF2B5EF4-FFF2-40B4-BE49-F238E27FC236}">
                  <a16:creationId xmlns:a16="http://schemas.microsoft.com/office/drawing/2014/main" id="{5ED25163-D1D7-7E7C-F594-47E6547CA3E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20163" y="4016508"/>
              <a:ext cx="11726" cy="19977"/>
            </a:xfrm>
            <a:custGeom>
              <a:avLst/>
              <a:gdLst>
                <a:gd name="T0" fmla="*/ 1 w 20000"/>
                <a:gd name="T1" fmla="*/ 51051 h 20000"/>
                <a:gd name="T2" fmla="*/ 1 w 20000"/>
                <a:gd name="T3" fmla="*/ 51051 h 20000"/>
                <a:gd name="T4" fmla="*/ 0 w 20000"/>
                <a:gd name="T5" fmla="*/ 0 h 20000"/>
                <a:gd name="T6" fmla="*/ 1 w 20000"/>
                <a:gd name="T7" fmla="*/ 20795 h 20000"/>
                <a:gd name="T8" fmla="*/ 1 w 20000"/>
                <a:gd name="T9" fmla="*/ 51051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18824" y="19286"/>
                  </a:moveTo>
                  <a:lnTo>
                    <a:pt x="12941" y="19286"/>
                  </a:lnTo>
                  <a:lnTo>
                    <a:pt x="0" y="0"/>
                  </a:lnTo>
                  <a:lnTo>
                    <a:pt x="18824" y="7857"/>
                  </a:lnTo>
                  <a:lnTo>
                    <a:pt x="18824" y="19286"/>
                  </a:ln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Freeform 296">
              <a:extLst>
                <a:ext uri="{FF2B5EF4-FFF2-40B4-BE49-F238E27FC236}">
                  <a16:creationId xmlns:a16="http://schemas.microsoft.com/office/drawing/2014/main" id="{0114DDF1-EDDE-65E5-ACDC-F2E296760C0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05088" y="3966566"/>
              <a:ext cx="20100" cy="13318"/>
            </a:xfrm>
            <a:custGeom>
              <a:avLst/>
              <a:gdLst>
                <a:gd name="T0" fmla="*/ 820 w 20000"/>
                <a:gd name="T1" fmla="*/ 1 h 20000"/>
                <a:gd name="T2" fmla="*/ 0 w 20000"/>
                <a:gd name="T3" fmla="*/ 1 h 20000"/>
                <a:gd name="T4" fmla="*/ 0 w 20000"/>
                <a:gd name="T5" fmla="*/ 1 h 20000"/>
                <a:gd name="T6" fmla="*/ 2459 w 20000"/>
                <a:gd name="T7" fmla="*/ 0 h 20000"/>
                <a:gd name="T8" fmla="*/ 4260 w 20000"/>
                <a:gd name="T9" fmla="*/ 1 h 20000"/>
                <a:gd name="T10" fmla="*/ 820 w 20000"/>
                <a:gd name="T11" fmla="*/ 1 h 20000"/>
                <a:gd name="T12" fmla="*/ 820 w 20000"/>
                <a:gd name="T13" fmla="*/ 1 h 2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000"/>
                <a:gd name="T22" fmla="*/ 0 h 20000"/>
                <a:gd name="T23" fmla="*/ 20000 w 20000"/>
                <a:gd name="T24" fmla="*/ 20000 h 2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000" h="20000">
                  <a:moveTo>
                    <a:pt x="3704" y="18824"/>
                  </a:moveTo>
                  <a:lnTo>
                    <a:pt x="0" y="18824"/>
                  </a:lnTo>
                  <a:lnTo>
                    <a:pt x="0" y="12941"/>
                  </a:lnTo>
                  <a:lnTo>
                    <a:pt x="11111" y="0"/>
                  </a:lnTo>
                  <a:lnTo>
                    <a:pt x="19259" y="12941"/>
                  </a:lnTo>
                  <a:lnTo>
                    <a:pt x="3704" y="12941"/>
                  </a:lnTo>
                  <a:lnTo>
                    <a:pt x="3704" y="18824"/>
                  </a:ln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Freeform 297">
              <a:extLst>
                <a:ext uri="{FF2B5EF4-FFF2-40B4-BE49-F238E27FC236}">
                  <a16:creationId xmlns:a16="http://schemas.microsoft.com/office/drawing/2014/main" id="{7EFB240F-DB24-A84D-72BB-C58BD702B3C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757779" y="4431021"/>
              <a:ext cx="326629" cy="269683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0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0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000"/>
                <a:gd name="T97" fmla="*/ 0 h 20000"/>
                <a:gd name="T98" fmla="*/ 20000 w 20000"/>
                <a:gd name="T99" fmla="*/ 20000 h 2000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000" h="20000">
                  <a:moveTo>
                    <a:pt x="1818" y="5312"/>
                  </a:moveTo>
                  <a:lnTo>
                    <a:pt x="2262" y="6775"/>
                  </a:lnTo>
                  <a:lnTo>
                    <a:pt x="4346" y="7588"/>
                  </a:lnTo>
                  <a:lnTo>
                    <a:pt x="5499" y="7588"/>
                  </a:lnTo>
                  <a:lnTo>
                    <a:pt x="7982" y="8130"/>
                  </a:lnTo>
                  <a:lnTo>
                    <a:pt x="9889" y="7317"/>
                  </a:lnTo>
                  <a:lnTo>
                    <a:pt x="11885" y="5908"/>
                  </a:lnTo>
                  <a:lnTo>
                    <a:pt x="12151" y="3089"/>
                  </a:lnTo>
                  <a:lnTo>
                    <a:pt x="13304" y="2818"/>
                  </a:lnTo>
                  <a:lnTo>
                    <a:pt x="13969" y="0"/>
                  </a:lnTo>
                  <a:lnTo>
                    <a:pt x="17428" y="325"/>
                  </a:lnTo>
                  <a:lnTo>
                    <a:pt x="17428" y="867"/>
                  </a:lnTo>
                  <a:lnTo>
                    <a:pt x="16984" y="1409"/>
                  </a:lnTo>
                  <a:lnTo>
                    <a:pt x="16984" y="1680"/>
                  </a:lnTo>
                  <a:lnTo>
                    <a:pt x="16763" y="1680"/>
                  </a:lnTo>
                  <a:lnTo>
                    <a:pt x="16763" y="2222"/>
                  </a:lnTo>
                  <a:lnTo>
                    <a:pt x="17428" y="2818"/>
                  </a:lnTo>
                  <a:lnTo>
                    <a:pt x="17694" y="3686"/>
                  </a:lnTo>
                  <a:lnTo>
                    <a:pt x="17694" y="3902"/>
                  </a:lnTo>
                  <a:lnTo>
                    <a:pt x="17428" y="5095"/>
                  </a:lnTo>
                  <a:lnTo>
                    <a:pt x="18137" y="5312"/>
                  </a:lnTo>
                  <a:lnTo>
                    <a:pt x="19246" y="6775"/>
                  </a:lnTo>
                  <a:lnTo>
                    <a:pt x="19956" y="7317"/>
                  </a:lnTo>
                  <a:lnTo>
                    <a:pt x="19512" y="7588"/>
                  </a:lnTo>
                  <a:lnTo>
                    <a:pt x="17694" y="8130"/>
                  </a:lnTo>
                  <a:lnTo>
                    <a:pt x="16984" y="8726"/>
                  </a:lnTo>
                  <a:lnTo>
                    <a:pt x="16763" y="10407"/>
                  </a:lnTo>
                  <a:lnTo>
                    <a:pt x="16984" y="11762"/>
                  </a:lnTo>
                  <a:lnTo>
                    <a:pt x="15610" y="13171"/>
                  </a:lnTo>
                  <a:lnTo>
                    <a:pt x="14457" y="14038"/>
                  </a:lnTo>
                  <a:lnTo>
                    <a:pt x="14678" y="14634"/>
                  </a:lnTo>
                  <a:lnTo>
                    <a:pt x="14457" y="16856"/>
                  </a:lnTo>
                  <a:lnTo>
                    <a:pt x="13792" y="18537"/>
                  </a:lnTo>
                  <a:lnTo>
                    <a:pt x="10998" y="19946"/>
                  </a:lnTo>
                  <a:lnTo>
                    <a:pt x="10776" y="17940"/>
                  </a:lnTo>
                  <a:lnTo>
                    <a:pt x="9889" y="17940"/>
                  </a:lnTo>
                  <a:lnTo>
                    <a:pt x="9180" y="18537"/>
                  </a:lnTo>
                  <a:lnTo>
                    <a:pt x="9180" y="17073"/>
                  </a:lnTo>
                  <a:lnTo>
                    <a:pt x="8958" y="17724"/>
                  </a:lnTo>
                  <a:lnTo>
                    <a:pt x="7982" y="17073"/>
                  </a:lnTo>
                  <a:lnTo>
                    <a:pt x="7805" y="17724"/>
                  </a:lnTo>
                  <a:lnTo>
                    <a:pt x="7095" y="17940"/>
                  </a:lnTo>
                  <a:lnTo>
                    <a:pt x="6652" y="17724"/>
                  </a:lnTo>
                  <a:lnTo>
                    <a:pt x="5987" y="18537"/>
                  </a:lnTo>
                  <a:lnTo>
                    <a:pt x="5499" y="17073"/>
                  </a:lnTo>
                  <a:lnTo>
                    <a:pt x="4789" y="16856"/>
                  </a:lnTo>
                  <a:lnTo>
                    <a:pt x="3636" y="17073"/>
                  </a:lnTo>
                  <a:lnTo>
                    <a:pt x="3193" y="16856"/>
                  </a:lnTo>
                  <a:lnTo>
                    <a:pt x="2528" y="17073"/>
                  </a:lnTo>
                  <a:lnTo>
                    <a:pt x="2528" y="15447"/>
                  </a:lnTo>
                  <a:lnTo>
                    <a:pt x="2528" y="14634"/>
                  </a:lnTo>
                  <a:lnTo>
                    <a:pt x="2262" y="12629"/>
                  </a:lnTo>
                  <a:lnTo>
                    <a:pt x="1375" y="11762"/>
                  </a:lnTo>
                  <a:lnTo>
                    <a:pt x="710" y="11762"/>
                  </a:lnTo>
                  <a:lnTo>
                    <a:pt x="1153" y="11220"/>
                  </a:lnTo>
                  <a:lnTo>
                    <a:pt x="266" y="10949"/>
                  </a:lnTo>
                  <a:lnTo>
                    <a:pt x="710" y="9864"/>
                  </a:lnTo>
                  <a:lnTo>
                    <a:pt x="0" y="8997"/>
                  </a:lnTo>
                  <a:lnTo>
                    <a:pt x="0" y="7588"/>
                  </a:lnTo>
                  <a:lnTo>
                    <a:pt x="266" y="6179"/>
                  </a:lnTo>
                  <a:lnTo>
                    <a:pt x="710" y="5312"/>
                  </a:lnTo>
                  <a:lnTo>
                    <a:pt x="1153" y="5095"/>
                  </a:lnTo>
                  <a:lnTo>
                    <a:pt x="1375" y="5095"/>
                  </a:lnTo>
                  <a:lnTo>
                    <a:pt x="1818" y="5312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Freeform 344">
              <a:extLst>
                <a:ext uri="{FF2B5EF4-FFF2-40B4-BE49-F238E27FC236}">
                  <a16:creationId xmlns:a16="http://schemas.microsoft.com/office/drawing/2014/main" id="{C93616CC-50DD-9021-EF06-1FABCAFC2C1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829831" y="3658596"/>
              <a:ext cx="1674" cy="19977"/>
            </a:xfrm>
            <a:custGeom>
              <a:avLst/>
              <a:gdLst>
                <a:gd name="T0" fmla="*/ 0 w 20000"/>
                <a:gd name="T1" fmla="*/ 4164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1561 h 20000"/>
                <a:gd name="T8" fmla="*/ 0 w 20000"/>
                <a:gd name="T9" fmla="*/ 4164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0" y="18824"/>
                  </a:moveTo>
                  <a:lnTo>
                    <a:pt x="0" y="0"/>
                  </a:lnTo>
                  <a:lnTo>
                    <a:pt x="16667" y="0"/>
                  </a:lnTo>
                  <a:lnTo>
                    <a:pt x="16667" y="7059"/>
                  </a:lnTo>
                  <a:lnTo>
                    <a:pt x="0" y="18824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" name="Freeform 345">
              <a:extLst>
                <a:ext uri="{FF2B5EF4-FFF2-40B4-BE49-F238E27FC236}">
                  <a16:creationId xmlns:a16="http://schemas.microsoft.com/office/drawing/2014/main" id="{D6937E62-9195-998F-E3CB-AE2B3DCE207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268660" y="4845533"/>
              <a:ext cx="80401" cy="41618"/>
            </a:xfrm>
            <a:custGeom>
              <a:avLst/>
              <a:gdLst>
                <a:gd name="T0" fmla="*/ 0 w 44"/>
                <a:gd name="T1" fmla="*/ 2147483647 h 23"/>
                <a:gd name="T2" fmla="*/ 2147483647 w 44"/>
                <a:gd name="T3" fmla="*/ 2147483647 h 23"/>
                <a:gd name="T4" fmla="*/ 2147483647 w 44"/>
                <a:gd name="T5" fmla="*/ 0 h 23"/>
                <a:gd name="T6" fmla="*/ 2147483647 w 44"/>
                <a:gd name="T7" fmla="*/ 0 h 23"/>
                <a:gd name="T8" fmla="*/ 2147483647 w 44"/>
                <a:gd name="T9" fmla="*/ 2147483647 h 23"/>
                <a:gd name="T10" fmla="*/ 2147483647 w 44"/>
                <a:gd name="T11" fmla="*/ 2147483647 h 23"/>
                <a:gd name="T12" fmla="*/ 2147483647 w 44"/>
                <a:gd name="T13" fmla="*/ 2147483647 h 23"/>
                <a:gd name="T14" fmla="*/ 0 w 44"/>
                <a:gd name="T15" fmla="*/ 2147483647 h 23"/>
                <a:gd name="T16" fmla="*/ 0 w 44"/>
                <a:gd name="T17" fmla="*/ 2147483647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"/>
                <a:gd name="T28" fmla="*/ 0 h 23"/>
                <a:gd name="T29" fmla="*/ 44 w 44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" h="23">
                  <a:moveTo>
                    <a:pt x="0" y="13"/>
                  </a:moveTo>
                  <a:lnTo>
                    <a:pt x="6" y="6"/>
                  </a:lnTo>
                  <a:lnTo>
                    <a:pt x="23" y="0"/>
                  </a:lnTo>
                  <a:lnTo>
                    <a:pt x="44" y="0"/>
                  </a:lnTo>
                  <a:lnTo>
                    <a:pt x="36" y="6"/>
                  </a:lnTo>
                  <a:lnTo>
                    <a:pt x="33" y="6"/>
                  </a:lnTo>
                  <a:lnTo>
                    <a:pt x="25" y="11"/>
                  </a:lnTo>
                  <a:lnTo>
                    <a:pt x="0" y="2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3" name="Freeform 349">
              <a:extLst>
                <a:ext uri="{FF2B5EF4-FFF2-40B4-BE49-F238E27FC236}">
                  <a16:creationId xmlns:a16="http://schemas.microsoft.com/office/drawing/2014/main" id="{820F5C36-8F78-2B0B-E7AB-96E08280D45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598678" y="3916625"/>
              <a:ext cx="338354" cy="214748"/>
            </a:xfrm>
            <a:custGeom>
              <a:avLst/>
              <a:gdLst>
                <a:gd name="T0" fmla="*/ 2147483647 w 472"/>
                <a:gd name="T1" fmla="*/ 0 h 300"/>
                <a:gd name="T2" fmla="*/ 2147483647 w 472"/>
                <a:gd name="T3" fmla="*/ 2147483647 h 300"/>
                <a:gd name="T4" fmla="*/ 2147483647 w 472"/>
                <a:gd name="T5" fmla="*/ 2147483647 h 300"/>
                <a:gd name="T6" fmla="*/ 2147483647 w 472"/>
                <a:gd name="T7" fmla="*/ 2147483647 h 300"/>
                <a:gd name="T8" fmla="*/ 2147483647 w 472"/>
                <a:gd name="T9" fmla="*/ 2147483647 h 300"/>
                <a:gd name="T10" fmla="*/ 2147483647 w 472"/>
                <a:gd name="T11" fmla="*/ 2147483647 h 300"/>
                <a:gd name="T12" fmla="*/ 2147483647 w 472"/>
                <a:gd name="T13" fmla="*/ 2147483647 h 300"/>
                <a:gd name="T14" fmla="*/ 2147483647 w 472"/>
                <a:gd name="T15" fmla="*/ 2147483647 h 300"/>
                <a:gd name="T16" fmla="*/ 2147483647 w 472"/>
                <a:gd name="T17" fmla="*/ 2147483647 h 300"/>
                <a:gd name="T18" fmla="*/ 2147483647 w 472"/>
                <a:gd name="T19" fmla="*/ 2147483647 h 300"/>
                <a:gd name="T20" fmla="*/ 2147483647 w 472"/>
                <a:gd name="T21" fmla="*/ 2147483647 h 300"/>
                <a:gd name="T22" fmla="*/ 2147483647 w 472"/>
                <a:gd name="T23" fmla="*/ 2147483647 h 300"/>
                <a:gd name="T24" fmla="*/ 2147483647 w 472"/>
                <a:gd name="T25" fmla="*/ 2147483647 h 300"/>
                <a:gd name="T26" fmla="*/ 2147483647 w 472"/>
                <a:gd name="T27" fmla="*/ 2147483647 h 300"/>
                <a:gd name="T28" fmla="*/ 2147483647 w 472"/>
                <a:gd name="T29" fmla="*/ 2147483647 h 300"/>
                <a:gd name="T30" fmla="*/ 2147483647 w 472"/>
                <a:gd name="T31" fmla="*/ 2147483647 h 300"/>
                <a:gd name="T32" fmla="*/ 2147483647 w 472"/>
                <a:gd name="T33" fmla="*/ 2147483647 h 300"/>
                <a:gd name="T34" fmla="*/ 2147483647 w 472"/>
                <a:gd name="T35" fmla="*/ 2147483647 h 300"/>
                <a:gd name="T36" fmla="*/ 2147483647 w 472"/>
                <a:gd name="T37" fmla="*/ 2147483647 h 300"/>
                <a:gd name="T38" fmla="*/ 0 w 472"/>
                <a:gd name="T39" fmla="*/ 2147483647 h 300"/>
                <a:gd name="T40" fmla="*/ 2147483647 w 472"/>
                <a:gd name="T41" fmla="*/ 2147483647 h 300"/>
                <a:gd name="T42" fmla="*/ 2147483647 w 472"/>
                <a:gd name="T43" fmla="*/ 2147483647 h 300"/>
                <a:gd name="T44" fmla="*/ 2147483647 w 472"/>
                <a:gd name="T45" fmla="*/ 2147483647 h 300"/>
                <a:gd name="T46" fmla="*/ 2147483647 w 472"/>
                <a:gd name="T47" fmla="*/ 2147483647 h 300"/>
                <a:gd name="T48" fmla="*/ 2147483647 w 472"/>
                <a:gd name="T49" fmla="*/ 2147483647 h 300"/>
                <a:gd name="T50" fmla="*/ 2147483647 w 472"/>
                <a:gd name="T51" fmla="*/ 2147483647 h 300"/>
                <a:gd name="T52" fmla="*/ 2147483647 w 472"/>
                <a:gd name="T53" fmla="*/ 2147483647 h 300"/>
                <a:gd name="T54" fmla="*/ 2147483647 w 472"/>
                <a:gd name="T55" fmla="*/ 2147483647 h 300"/>
                <a:gd name="T56" fmla="*/ 2147483647 w 472"/>
                <a:gd name="T57" fmla="*/ 0 h 30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72"/>
                <a:gd name="T88" fmla="*/ 0 h 300"/>
                <a:gd name="T89" fmla="*/ 472 w 472"/>
                <a:gd name="T90" fmla="*/ 300 h 30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72" h="300">
                  <a:moveTo>
                    <a:pt x="417" y="0"/>
                  </a:moveTo>
                  <a:lnTo>
                    <a:pt x="472" y="111"/>
                  </a:lnTo>
                  <a:lnTo>
                    <a:pt x="434" y="126"/>
                  </a:lnTo>
                  <a:lnTo>
                    <a:pt x="429" y="153"/>
                  </a:lnTo>
                  <a:lnTo>
                    <a:pt x="429" y="164"/>
                  </a:lnTo>
                  <a:lnTo>
                    <a:pt x="320" y="204"/>
                  </a:lnTo>
                  <a:lnTo>
                    <a:pt x="292" y="214"/>
                  </a:lnTo>
                  <a:lnTo>
                    <a:pt x="271" y="237"/>
                  </a:lnTo>
                  <a:lnTo>
                    <a:pt x="251" y="237"/>
                  </a:lnTo>
                  <a:lnTo>
                    <a:pt x="241" y="237"/>
                  </a:lnTo>
                  <a:lnTo>
                    <a:pt x="197" y="262"/>
                  </a:lnTo>
                  <a:lnTo>
                    <a:pt x="142" y="272"/>
                  </a:lnTo>
                  <a:lnTo>
                    <a:pt x="114" y="277"/>
                  </a:lnTo>
                  <a:lnTo>
                    <a:pt x="114" y="300"/>
                  </a:lnTo>
                  <a:lnTo>
                    <a:pt x="88" y="300"/>
                  </a:lnTo>
                  <a:lnTo>
                    <a:pt x="50" y="300"/>
                  </a:lnTo>
                  <a:lnTo>
                    <a:pt x="35" y="288"/>
                  </a:lnTo>
                  <a:lnTo>
                    <a:pt x="17" y="201"/>
                  </a:lnTo>
                  <a:lnTo>
                    <a:pt x="2" y="166"/>
                  </a:lnTo>
                  <a:lnTo>
                    <a:pt x="0" y="126"/>
                  </a:lnTo>
                  <a:lnTo>
                    <a:pt x="28" y="110"/>
                  </a:lnTo>
                  <a:lnTo>
                    <a:pt x="27" y="78"/>
                  </a:lnTo>
                  <a:lnTo>
                    <a:pt x="56" y="77"/>
                  </a:lnTo>
                  <a:lnTo>
                    <a:pt x="89" y="66"/>
                  </a:lnTo>
                  <a:lnTo>
                    <a:pt x="175" y="113"/>
                  </a:lnTo>
                  <a:lnTo>
                    <a:pt x="167" y="143"/>
                  </a:lnTo>
                  <a:lnTo>
                    <a:pt x="197" y="138"/>
                  </a:lnTo>
                  <a:lnTo>
                    <a:pt x="270" y="36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Freeform 441">
              <a:extLst>
                <a:ext uri="{FF2B5EF4-FFF2-40B4-BE49-F238E27FC236}">
                  <a16:creationId xmlns:a16="http://schemas.microsoft.com/office/drawing/2014/main" id="{FB60DFE9-F3EC-5F7A-B070-44BFA27CE32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938733" y="3284036"/>
              <a:ext cx="666658" cy="634255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0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0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0000"/>
                <a:gd name="T118" fmla="*/ 0 h 20000"/>
                <a:gd name="T119" fmla="*/ 20000 w 20000"/>
                <a:gd name="T120" fmla="*/ 20000 h 2000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0000" h="20000">
                  <a:moveTo>
                    <a:pt x="6228" y="2250"/>
                  </a:moveTo>
                  <a:lnTo>
                    <a:pt x="6579" y="2250"/>
                  </a:lnTo>
                  <a:lnTo>
                    <a:pt x="6930" y="1906"/>
                  </a:lnTo>
                  <a:lnTo>
                    <a:pt x="7478" y="1791"/>
                  </a:lnTo>
                  <a:lnTo>
                    <a:pt x="7829" y="1538"/>
                  </a:lnTo>
                  <a:lnTo>
                    <a:pt x="8158" y="1309"/>
                  </a:lnTo>
                  <a:lnTo>
                    <a:pt x="8728" y="941"/>
                  </a:lnTo>
                  <a:lnTo>
                    <a:pt x="9868" y="597"/>
                  </a:lnTo>
                  <a:lnTo>
                    <a:pt x="10789" y="597"/>
                  </a:lnTo>
                  <a:lnTo>
                    <a:pt x="11338" y="367"/>
                  </a:lnTo>
                  <a:lnTo>
                    <a:pt x="11689" y="230"/>
                  </a:lnTo>
                  <a:lnTo>
                    <a:pt x="12500" y="230"/>
                  </a:lnTo>
                  <a:lnTo>
                    <a:pt x="13048" y="597"/>
                  </a:lnTo>
                  <a:lnTo>
                    <a:pt x="13399" y="597"/>
                  </a:lnTo>
                  <a:lnTo>
                    <a:pt x="13750" y="367"/>
                  </a:lnTo>
                  <a:lnTo>
                    <a:pt x="14298" y="0"/>
                  </a:lnTo>
                  <a:lnTo>
                    <a:pt x="14430" y="0"/>
                  </a:lnTo>
                  <a:lnTo>
                    <a:pt x="14868" y="230"/>
                  </a:lnTo>
                  <a:lnTo>
                    <a:pt x="14978" y="0"/>
                  </a:lnTo>
                  <a:lnTo>
                    <a:pt x="15768" y="367"/>
                  </a:lnTo>
                  <a:lnTo>
                    <a:pt x="16447" y="230"/>
                  </a:lnTo>
                  <a:lnTo>
                    <a:pt x="16447" y="367"/>
                  </a:lnTo>
                  <a:lnTo>
                    <a:pt x="16118" y="597"/>
                  </a:lnTo>
                  <a:lnTo>
                    <a:pt x="16118" y="850"/>
                  </a:lnTo>
                  <a:lnTo>
                    <a:pt x="16118" y="1538"/>
                  </a:lnTo>
                  <a:lnTo>
                    <a:pt x="16118" y="2503"/>
                  </a:lnTo>
                  <a:lnTo>
                    <a:pt x="15461" y="3467"/>
                  </a:lnTo>
                  <a:lnTo>
                    <a:pt x="15768" y="4271"/>
                  </a:lnTo>
                  <a:lnTo>
                    <a:pt x="16118" y="4409"/>
                  </a:lnTo>
                  <a:lnTo>
                    <a:pt x="16360" y="5235"/>
                  </a:lnTo>
                  <a:lnTo>
                    <a:pt x="17039" y="5580"/>
                  </a:lnTo>
                  <a:lnTo>
                    <a:pt x="17368" y="7738"/>
                  </a:lnTo>
                  <a:lnTo>
                    <a:pt x="17610" y="9047"/>
                  </a:lnTo>
                  <a:lnTo>
                    <a:pt x="17829" y="10356"/>
                  </a:lnTo>
                  <a:lnTo>
                    <a:pt x="17610" y="10930"/>
                  </a:lnTo>
                  <a:lnTo>
                    <a:pt x="17829" y="11871"/>
                  </a:lnTo>
                  <a:lnTo>
                    <a:pt x="17368" y="12377"/>
                  </a:lnTo>
                  <a:lnTo>
                    <a:pt x="17939" y="13318"/>
                  </a:lnTo>
                  <a:lnTo>
                    <a:pt x="17939" y="13685"/>
                  </a:lnTo>
                  <a:lnTo>
                    <a:pt x="18289" y="14259"/>
                  </a:lnTo>
                  <a:lnTo>
                    <a:pt x="18728" y="14030"/>
                  </a:lnTo>
                  <a:lnTo>
                    <a:pt x="19408" y="14397"/>
                  </a:lnTo>
                  <a:lnTo>
                    <a:pt x="19978" y="15201"/>
                  </a:lnTo>
                  <a:lnTo>
                    <a:pt x="19079" y="15798"/>
                  </a:lnTo>
                  <a:lnTo>
                    <a:pt x="15548" y="17819"/>
                  </a:lnTo>
                  <a:lnTo>
                    <a:pt x="14079" y="19265"/>
                  </a:lnTo>
                  <a:lnTo>
                    <a:pt x="12500" y="19839"/>
                  </a:lnTo>
                  <a:lnTo>
                    <a:pt x="11579" y="19977"/>
                  </a:lnTo>
                  <a:lnTo>
                    <a:pt x="11338" y="19839"/>
                  </a:lnTo>
                  <a:lnTo>
                    <a:pt x="11579" y="19380"/>
                  </a:lnTo>
                  <a:lnTo>
                    <a:pt x="11338" y="19036"/>
                  </a:lnTo>
                  <a:lnTo>
                    <a:pt x="11009" y="18760"/>
                  </a:lnTo>
                  <a:lnTo>
                    <a:pt x="10570" y="18668"/>
                  </a:lnTo>
                  <a:lnTo>
                    <a:pt x="10088" y="18439"/>
                  </a:lnTo>
                  <a:lnTo>
                    <a:pt x="9539" y="18071"/>
                  </a:lnTo>
                  <a:lnTo>
                    <a:pt x="9539" y="17819"/>
                  </a:lnTo>
                  <a:lnTo>
                    <a:pt x="3618" y="13433"/>
                  </a:lnTo>
                  <a:lnTo>
                    <a:pt x="0" y="10815"/>
                  </a:lnTo>
                  <a:lnTo>
                    <a:pt x="0" y="9277"/>
                  </a:lnTo>
                  <a:lnTo>
                    <a:pt x="351" y="9047"/>
                  </a:lnTo>
                  <a:lnTo>
                    <a:pt x="1250" y="8450"/>
                  </a:lnTo>
                  <a:lnTo>
                    <a:pt x="1820" y="8450"/>
                  </a:lnTo>
                  <a:lnTo>
                    <a:pt x="2149" y="8312"/>
                  </a:lnTo>
                  <a:lnTo>
                    <a:pt x="2500" y="8450"/>
                  </a:lnTo>
                  <a:lnTo>
                    <a:pt x="3268" y="8312"/>
                  </a:lnTo>
                  <a:lnTo>
                    <a:pt x="4430" y="7256"/>
                  </a:lnTo>
                  <a:lnTo>
                    <a:pt x="4759" y="6889"/>
                  </a:lnTo>
                  <a:lnTo>
                    <a:pt x="4759" y="6521"/>
                  </a:lnTo>
                  <a:lnTo>
                    <a:pt x="4759" y="6292"/>
                  </a:lnTo>
                  <a:lnTo>
                    <a:pt x="5461" y="6177"/>
                  </a:lnTo>
                  <a:lnTo>
                    <a:pt x="5461" y="5832"/>
                  </a:lnTo>
                  <a:lnTo>
                    <a:pt x="7149" y="5580"/>
                  </a:lnTo>
                  <a:lnTo>
                    <a:pt x="7149" y="5350"/>
                  </a:lnTo>
                  <a:lnTo>
                    <a:pt x="7149" y="4983"/>
                  </a:lnTo>
                  <a:lnTo>
                    <a:pt x="6930" y="4638"/>
                  </a:lnTo>
                  <a:lnTo>
                    <a:pt x="6798" y="3812"/>
                  </a:lnTo>
                  <a:lnTo>
                    <a:pt x="6798" y="3330"/>
                  </a:lnTo>
                  <a:lnTo>
                    <a:pt x="6579" y="2732"/>
                  </a:lnTo>
                  <a:lnTo>
                    <a:pt x="6228" y="225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Freeform 442">
              <a:extLst>
                <a:ext uri="{FF2B5EF4-FFF2-40B4-BE49-F238E27FC236}">
                  <a16:creationId xmlns:a16="http://schemas.microsoft.com/office/drawing/2014/main" id="{7378D14B-635D-9750-B3DD-84EA285772E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85291" y="4740656"/>
              <a:ext cx="405355" cy="399530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0 h 20000"/>
                <a:gd name="T4" fmla="*/ 2147483647 w 20000"/>
                <a:gd name="T5" fmla="*/ 0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0000"/>
                <a:gd name="T112" fmla="*/ 0 h 20000"/>
                <a:gd name="T113" fmla="*/ 20000 w 20000"/>
                <a:gd name="T114" fmla="*/ 20000 h 2000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0000" h="20000">
                  <a:moveTo>
                    <a:pt x="2450" y="0"/>
                  </a:moveTo>
                  <a:lnTo>
                    <a:pt x="2955" y="0"/>
                  </a:lnTo>
                  <a:lnTo>
                    <a:pt x="3532" y="218"/>
                  </a:lnTo>
                  <a:lnTo>
                    <a:pt x="4288" y="0"/>
                  </a:lnTo>
                  <a:lnTo>
                    <a:pt x="7279" y="0"/>
                  </a:lnTo>
                  <a:lnTo>
                    <a:pt x="8216" y="0"/>
                  </a:lnTo>
                  <a:lnTo>
                    <a:pt x="8396" y="764"/>
                  </a:lnTo>
                  <a:lnTo>
                    <a:pt x="8396" y="1127"/>
                  </a:lnTo>
                  <a:lnTo>
                    <a:pt x="8757" y="1709"/>
                  </a:lnTo>
                  <a:lnTo>
                    <a:pt x="8757" y="2073"/>
                  </a:lnTo>
                  <a:lnTo>
                    <a:pt x="9730" y="3564"/>
                  </a:lnTo>
                  <a:lnTo>
                    <a:pt x="11207" y="3564"/>
                  </a:lnTo>
                  <a:lnTo>
                    <a:pt x="11351" y="3200"/>
                  </a:lnTo>
                  <a:lnTo>
                    <a:pt x="12685" y="3200"/>
                  </a:lnTo>
                  <a:lnTo>
                    <a:pt x="12685" y="2655"/>
                  </a:lnTo>
                  <a:lnTo>
                    <a:pt x="13045" y="2655"/>
                  </a:lnTo>
                  <a:lnTo>
                    <a:pt x="13045" y="2073"/>
                  </a:lnTo>
                  <a:lnTo>
                    <a:pt x="13802" y="1709"/>
                  </a:lnTo>
                  <a:lnTo>
                    <a:pt x="14739" y="1491"/>
                  </a:lnTo>
                  <a:lnTo>
                    <a:pt x="14739" y="2473"/>
                  </a:lnTo>
                  <a:lnTo>
                    <a:pt x="16216" y="2473"/>
                  </a:lnTo>
                  <a:lnTo>
                    <a:pt x="16613" y="3564"/>
                  </a:lnTo>
                  <a:lnTo>
                    <a:pt x="16973" y="4545"/>
                  </a:lnTo>
                  <a:lnTo>
                    <a:pt x="16216" y="5673"/>
                  </a:lnTo>
                  <a:lnTo>
                    <a:pt x="16973" y="6400"/>
                  </a:lnTo>
                  <a:lnTo>
                    <a:pt x="17189" y="6618"/>
                  </a:lnTo>
                  <a:lnTo>
                    <a:pt x="17189" y="7927"/>
                  </a:lnTo>
                  <a:lnTo>
                    <a:pt x="17189" y="8473"/>
                  </a:lnTo>
                  <a:lnTo>
                    <a:pt x="17550" y="8836"/>
                  </a:lnTo>
                  <a:lnTo>
                    <a:pt x="17694" y="8473"/>
                  </a:lnTo>
                  <a:lnTo>
                    <a:pt x="18486" y="8473"/>
                  </a:lnTo>
                  <a:lnTo>
                    <a:pt x="19387" y="8109"/>
                  </a:lnTo>
                  <a:lnTo>
                    <a:pt x="19964" y="8473"/>
                  </a:lnTo>
                  <a:lnTo>
                    <a:pt x="19964" y="8109"/>
                  </a:lnTo>
                  <a:lnTo>
                    <a:pt x="19964" y="9964"/>
                  </a:lnTo>
                  <a:lnTo>
                    <a:pt x="19964" y="11127"/>
                  </a:lnTo>
                  <a:lnTo>
                    <a:pt x="19964" y="11491"/>
                  </a:lnTo>
                  <a:lnTo>
                    <a:pt x="19964" y="11891"/>
                  </a:lnTo>
                  <a:lnTo>
                    <a:pt x="16973" y="11891"/>
                  </a:lnTo>
                  <a:lnTo>
                    <a:pt x="16613" y="16945"/>
                  </a:lnTo>
                  <a:lnTo>
                    <a:pt x="18126" y="18291"/>
                  </a:lnTo>
                  <a:lnTo>
                    <a:pt x="18667" y="19382"/>
                  </a:lnTo>
                  <a:lnTo>
                    <a:pt x="15676" y="19964"/>
                  </a:lnTo>
                  <a:lnTo>
                    <a:pt x="15099" y="19964"/>
                  </a:lnTo>
                  <a:lnTo>
                    <a:pt x="14523" y="19964"/>
                  </a:lnTo>
                  <a:lnTo>
                    <a:pt x="13622" y="19964"/>
                  </a:lnTo>
                  <a:lnTo>
                    <a:pt x="11351" y="19782"/>
                  </a:lnTo>
                  <a:lnTo>
                    <a:pt x="10847" y="19382"/>
                  </a:lnTo>
                  <a:lnTo>
                    <a:pt x="10631" y="18836"/>
                  </a:lnTo>
                  <a:lnTo>
                    <a:pt x="4288" y="19018"/>
                  </a:lnTo>
                  <a:lnTo>
                    <a:pt x="3928" y="19018"/>
                  </a:lnTo>
                  <a:lnTo>
                    <a:pt x="2955" y="18473"/>
                  </a:lnTo>
                  <a:lnTo>
                    <a:pt x="2450" y="18291"/>
                  </a:lnTo>
                  <a:lnTo>
                    <a:pt x="1477" y="18836"/>
                  </a:lnTo>
                  <a:lnTo>
                    <a:pt x="1333" y="18836"/>
                  </a:lnTo>
                  <a:lnTo>
                    <a:pt x="577" y="18836"/>
                  </a:lnTo>
                  <a:lnTo>
                    <a:pt x="360" y="18836"/>
                  </a:lnTo>
                  <a:lnTo>
                    <a:pt x="360" y="17527"/>
                  </a:lnTo>
                  <a:lnTo>
                    <a:pt x="0" y="16764"/>
                  </a:lnTo>
                  <a:lnTo>
                    <a:pt x="577" y="16400"/>
                  </a:lnTo>
                  <a:lnTo>
                    <a:pt x="1333" y="14873"/>
                  </a:lnTo>
                  <a:lnTo>
                    <a:pt x="1333" y="13382"/>
                  </a:lnTo>
                  <a:lnTo>
                    <a:pt x="1874" y="12036"/>
                  </a:lnTo>
                  <a:lnTo>
                    <a:pt x="2054" y="11491"/>
                  </a:lnTo>
                  <a:lnTo>
                    <a:pt x="2811" y="10945"/>
                  </a:lnTo>
                  <a:lnTo>
                    <a:pt x="3387" y="10545"/>
                  </a:lnTo>
                  <a:lnTo>
                    <a:pt x="3532" y="9055"/>
                  </a:lnTo>
                  <a:lnTo>
                    <a:pt x="3387" y="7927"/>
                  </a:lnTo>
                  <a:lnTo>
                    <a:pt x="2811" y="6618"/>
                  </a:lnTo>
                  <a:lnTo>
                    <a:pt x="2450" y="5127"/>
                  </a:lnTo>
                  <a:lnTo>
                    <a:pt x="2955" y="4545"/>
                  </a:lnTo>
                  <a:lnTo>
                    <a:pt x="2054" y="1709"/>
                  </a:lnTo>
                  <a:lnTo>
                    <a:pt x="1333" y="218"/>
                  </a:lnTo>
                  <a:lnTo>
                    <a:pt x="2054" y="21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6" name="Freeform 443">
              <a:extLst>
                <a:ext uri="{FF2B5EF4-FFF2-40B4-BE49-F238E27FC236}">
                  <a16:creationId xmlns:a16="http://schemas.microsoft.com/office/drawing/2014/main" id="{86693CD2-09E2-B01B-8AF0-4BC55E1C02B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03717" y="4690715"/>
              <a:ext cx="31825" cy="39953"/>
            </a:xfrm>
            <a:custGeom>
              <a:avLst/>
              <a:gdLst>
                <a:gd name="T0" fmla="*/ 0 w 42"/>
                <a:gd name="T1" fmla="*/ 2147483647 h 57"/>
                <a:gd name="T2" fmla="*/ 2147483647 w 42"/>
                <a:gd name="T3" fmla="*/ 2147483647 h 57"/>
                <a:gd name="T4" fmla="*/ 2147483647 w 42"/>
                <a:gd name="T5" fmla="*/ 2147483647 h 57"/>
                <a:gd name="T6" fmla="*/ 2147483647 w 42"/>
                <a:gd name="T7" fmla="*/ 0 h 57"/>
                <a:gd name="T8" fmla="*/ 2147483647 w 42"/>
                <a:gd name="T9" fmla="*/ 2147483647 h 57"/>
                <a:gd name="T10" fmla="*/ 2147483647 w 42"/>
                <a:gd name="T11" fmla="*/ 2147483647 h 57"/>
                <a:gd name="T12" fmla="*/ 2147483647 w 42"/>
                <a:gd name="T13" fmla="*/ 2147483647 h 57"/>
                <a:gd name="T14" fmla="*/ 2147483647 w 42"/>
                <a:gd name="T15" fmla="*/ 2147483647 h 57"/>
                <a:gd name="T16" fmla="*/ 2147483647 w 42"/>
                <a:gd name="T17" fmla="*/ 2147483647 h 57"/>
                <a:gd name="T18" fmla="*/ 2147483647 w 42"/>
                <a:gd name="T19" fmla="*/ 2147483647 h 57"/>
                <a:gd name="T20" fmla="*/ 0 w 42"/>
                <a:gd name="T21" fmla="*/ 2147483647 h 5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2"/>
                <a:gd name="T34" fmla="*/ 0 h 57"/>
                <a:gd name="T35" fmla="*/ 42 w 42"/>
                <a:gd name="T36" fmla="*/ 57 h 5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2" h="57">
                  <a:moveTo>
                    <a:pt x="0" y="31"/>
                  </a:moveTo>
                  <a:lnTo>
                    <a:pt x="15" y="16"/>
                  </a:lnTo>
                  <a:lnTo>
                    <a:pt x="15" y="6"/>
                  </a:lnTo>
                  <a:lnTo>
                    <a:pt x="31" y="0"/>
                  </a:lnTo>
                  <a:lnTo>
                    <a:pt x="42" y="6"/>
                  </a:lnTo>
                  <a:lnTo>
                    <a:pt x="42" y="16"/>
                  </a:lnTo>
                  <a:lnTo>
                    <a:pt x="26" y="31"/>
                  </a:lnTo>
                  <a:lnTo>
                    <a:pt x="26" y="57"/>
                  </a:lnTo>
                  <a:lnTo>
                    <a:pt x="11" y="57"/>
                  </a:lnTo>
                  <a:lnTo>
                    <a:pt x="11" y="4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" name="Freeform 444">
              <a:extLst>
                <a:ext uri="{FF2B5EF4-FFF2-40B4-BE49-F238E27FC236}">
                  <a16:creationId xmlns:a16="http://schemas.microsoft.com/office/drawing/2014/main" id="{9DB86172-5BDB-88FD-988B-073D1677A1F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87125" y="3956578"/>
              <a:ext cx="485756" cy="482766"/>
            </a:xfrm>
            <a:custGeom>
              <a:avLst/>
              <a:gdLst>
                <a:gd name="T0" fmla="*/ 2147483647 w 677"/>
                <a:gd name="T1" fmla="*/ 2147483647 h 672"/>
                <a:gd name="T2" fmla="*/ 2147483647 w 677"/>
                <a:gd name="T3" fmla="*/ 2147483647 h 672"/>
                <a:gd name="T4" fmla="*/ 2147483647 w 677"/>
                <a:gd name="T5" fmla="*/ 2147483647 h 672"/>
                <a:gd name="T6" fmla="*/ 2147483647 w 677"/>
                <a:gd name="T7" fmla="*/ 2147483647 h 672"/>
                <a:gd name="T8" fmla="*/ 2147483647 w 677"/>
                <a:gd name="T9" fmla="*/ 2147483647 h 672"/>
                <a:gd name="T10" fmla="*/ 2147483647 w 677"/>
                <a:gd name="T11" fmla="*/ 2147483647 h 672"/>
                <a:gd name="T12" fmla="*/ 2147483647 w 677"/>
                <a:gd name="T13" fmla="*/ 2147483647 h 672"/>
                <a:gd name="T14" fmla="*/ 2147483647 w 677"/>
                <a:gd name="T15" fmla="*/ 2147483647 h 672"/>
                <a:gd name="T16" fmla="*/ 2147483647 w 677"/>
                <a:gd name="T17" fmla="*/ 2147483647 h 672"/>
                <a:gd name="T18" fmla="*/ 2147483647 w 677"/>
                <a:gd name="T19" fmla="*/ 2147483647 h 672"/>
                <a:gd name="T20" fmla="*/ 2147483647 w 677"/>
                <a:gd name="T21" fmla="*/ 2147483647 h 672"/>
                <a:gd name="T22" fmla="*/ 2147483647 w 677"/>
                <a:gd name="T23" fmla="*/ 2147483647 h 672"/>
                <a:gd name="T24" fmla="*/ 2147483647 w 677"/>
                <a:gd name="T25" fmla="*/ 2147483647 h 672"/>
                <a:gd name="T26" fmla="*/ 2147483647 w 677"/>
                <a:gd name="T27" fmla="*/ 2147483647 h 672"/>
                <a:gd name="T28" fmla="*/ 2147483647 w 677"/>
                <a:gd name="T29" fmla="*/ 2147483647 h 672"/>
                <a:gd name="T30" fmla="*/ 2147483647 w 677"/>
                <a:gd name="T31" fmla="*/ 2147483647 h 672"/>
                <a:gd name="T32" fmla="*/ 2147483647 w 677"/>
                <a:gd name="T33" fmla="*/ 2147483647 h 672"/>
                <a:gd name="T34" fmla="*/ 2147483647 w 677"/>
                <a:gd name="T35" fmla="*/ 2147483647 h 672"/>
                <a:gd name="T36" fmla="*/ 2147483647 w 677"/>
                <a:gd name="T37" fmla="*/ 2147483647 h 672"/>
                <a:gd name="T38" fmla="*/ 2147483647 w 677"/>
                <a:gd name="T39" fmla="*/ 2147483647 h 672"/>
                <a:gd name="T40" fmla="*/ 2147483647 w 677"/>
                <a:gd name="T41" fmla="*/ 2147483647 h 672"/>
                <a:gd name="T42" fmla="*/ 2147483647 w 677"/>
                <a:gd name="T43" fmla="*/ 2147483647 h 672"/>
                <a:gd name="T44" fmla="*/ 2147483647 w 677"/>
                <a:gd name="T45" fmla="*/ 2147483647 h 672"/>
                <a:gd name="T46" fmla="*/ 0 w 677"/>
                <a:gd name="T47" fmla="*/ 2147483647 h 672"/>
                <a:gd name="T48" fmla="*/ 2147483647 w 677"/>
                <a:gd name="T49" fmla="*/ 2147483647 h 672"/>
                <a:gd name="T50" fmla="*/ 2147483647 w 677"/>
                <a:gd name="T51" fmla="*/ 2147483647 h 672"/>
                <a:gd name="T52" fmla="*/ 2147483647 w 677"/>
                <a:gd name="T53" fmla="*/ 2147483647 h 672"/>
                <a:gd name="T54" fmla="*/ 2147483647 w 677"/>
                <a:gd name="T55" fmla="*/ 2147483647 h 672"/>
                <a:gd name="T56" fmla="*/ 2147483647 w 677"/>
                <a:gd name="T57" fmla="*/ 2147483647 h 672"/>
                <a:gd name="T58" fmla="*/ 2147483647 w 677"/>
                <a:gd name="T59" fmla="*/ 2147483647 h 672"/>
                <a:gd name="T60" fmla="*/ 2147483647 w 677"/>
                <a:gd name="T61" fmla="*/ 2147483647 h 672"/>
                <a:gd name="T62" fmla="*/ 2147483647 w 677"/>
                <a:gd name="T63" fmla="*/ 2147483647 h 672"/>
                <a:gd name="T64" fmla="*/ 2147483647 w 677"/>
                <a:gd name="T65" fmla="*/ 2147483647 h 672"/>
                <a:gd name="T66" fmla="*/ 2147483647 w 677"/>
                <a:gd name="T67" fmla="*/ 2147483647 h 672"/>
                <a:gd name="T68" fmla="*/ 2147483647 w 677"/>
                <a:gd name="T69" fmla="*/ 0 h 6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77"/>
                <a:gd name="T106" fmla="*/ 0 h 672"/>
                <a:gd name="T107" fmla="*/ 677 w 677"/>
                <a:gd name="T108" fmla="*/ 672 h 6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77" h="672">
                  <a:moveTo>
                    <a:pt x="238" y="0"/>
                  </a:moveTo>
                  <a:lnTo>
                    <a:pt x="253" y="53"/>
                  </a:lnTo>
                  <a:lnTo>
                    <a:pt x="276" y="101"/>
                  </a:lnTo>
                  <a:lnTo>
                    <a:pt x="291" y="138"/>
                  </a:lnTo>
                  <a:lnTo>
                    <a:pt x="296" y="138"/>
                  </a:lnTo>
                  <a:lnTo>
                    <a:pt x="298" y="117"/>
                  </a:lnTo>
                  <a:lnTo>
                    <a:pt x="318" y="143"/>
                  </a:lnTo>
                  <a:lnTo>
                    <a:pt x="323" y="143"/>
                  </a:lnTo>
                  <a:lnTo>
                    <a:pt x="349" y="154"/>
                  </a:lnTo>
                  <a:lnTo>
                    <a:pt x="386" y="186"/>
                  </a:lnTo>
                  <a:lnTo>
                    <a:pt x="407" y="222"/>
                  </a:lnTo>
                  <a:lnTo>
                    <a:pt x="433" y="238"/>
                  </a:lnTo>
                  <a:lnTo>
                    <a:pt x="443" y="238"/>
                  </a:lnTo>
                  <a:lnTo>
                    <a:pt x="455" y="249"/>
                  </a:lnTo>
                  <a:lnTo>
                    <a:pt x="433" y="254"/>
                  </a:lnTo>
                  <a:lnTo>
                    <a:pt x="418" y="264"/>
                  </a:lnTo>
                  <a:lnTo>
                    <a:pt x="407" y="280"/>
                  </a:lnTo>
                  <a:lnTo>
                    <a:pt x="391" y="296"/>
                  </a:lnTo>
                  <a:lnTo>
                    <a:pt x="401" y="324"/>
                  </a:lnTo>
                  <a:lnTo>
                    <a:pt x="433" y="324"/>
                  </a:lnTo>
                  <a:lnTo>
                    <a:pt x="443" y="334"/>
                  </a:lnTo>
                  <a:lnTo>
                    <a:pt x="433" y="349"/>
                  </a:lnTo>
                  <a:lnTo>
                    <a:pt x="471" y="392"/>
                  </a:lnTo>
                  <a:lnTo>
                    <a:pt x="497" y="407"/>
                  </a:lnTo>
                  <a:lnTo>
                    <a:pt x="635" y="460"/>
                  </a:lnTo>
                  <a:lnTo>
                    <a:pt x="677" y="460"/>
                  </a:lnTo>
                  <a:lnTo>
                    <a:pt x="545" y="597"/>
                  </a:lnTo>
                  <a:lnTo>
                    <a:pt x="529" y="597"/>
                  </a:lnTo>
                  <a:lnTo>
                    <a:pt x="471" y="614"/>
                  </a:lnTo>
                  <a:lnTo>
                    <a:pt x="455" y="640"/>
                  </a:lnTo>
                  <a:lnTo>
                    <a:pt x="429" y="640"/>
                  </a:lnTo>
                  <a:lnTo>
                    <a:pt x="407" y="651"/>
                  </a:lnTo>
                  <a:lnTo>
                    <a:pt x="376" y="651"/>
                  </a:lnTo>
                  <a:lnTo>
                    <a:pt x="359" y="640"/>
                  </a:lnTo>
                  <a:lnTo>
                    <a:pt x="333" y="640"/>
                  </a:lnTo>
                  <a:lnTo>
                    <a:pt x="318" y="640"/>
                  </a:lnTo>
                  <a:lnTo>
                    <a:pt x="296" y="672"/>
                  </a:lnTo>
                  <a:lnTo>
                    <a:pt x="249" y="666"/>
                  </a:lnTo>
                  <a:lnTo>
                    <a:pt x="206" y="640"/>
                  </a:lnTo>
                  <a:lnTo>
                    <a:pt x="153" y="624"/>
                  </a:lnTo>
                  <a:lnTo>
                    <a:pt x="128" y="614"/>
                  </a:lnTo>
                  <a:lnTo>
                    <a:pt x="128" y="582"/>
                  </a:lnTo>
                  <a:lnTo>
                    <a:pt x="111" y="582"/>
                  </a:lnTo>
                  <a:lnTo>
                    <a:pt x="100" y="561"/>
                  </a:lnTo>
                  <a:lnTo>
                    <a:pt x="96" y="540"/>
                  </a:lnTo>
                  <a:lnTo>
                    <a:pt x="58" y="514"/>
                  </a:lnTo>
                  <a:lnTo>
                    <a:pt x="32" y="486"/>
                  </a:lnTo>
                  <a:lnTo>
                    <a:pt x="0" y="471"/>
                  </a:lnTo>
                  <a:lnTo>
                    <a:pt x="0" y="444"/>
                  </a:lnTo>
                  <a:lnTo>
                    <a:pt x="32" y="444"/>
                  </a:lnTo>
                  <a:lnTo>
                    <a:pt x="53" y="434"/>
                  </a:lnTo>
                  <a:lnTo>
                    <a:pt x="53" y="386"/>
                  </a:lnTo>
                  <a:lnTo>
                    <a:pt x="58" y="366"/>
                  </a:lnTo>
                  <a:lnTo>
                    <a:pt x="58" y="349"/>
                  </a:lnTo>
                  <a:lnTo>
                    <a:pt x="69" y="334"/>
                  </a:lnTo>
                  <a:lnTo>
                    <a:pt x="86" y="334"/>
                  </a:lnTo>
                  <a:lnTo>
                    <a:pt x="96" y="324"/>
                  </a:lnTo>
                  <a:lnTo>
                    <a:pt x="100" y="280"/>
                  </a:lnTo>
                  <a:lnTo>
                    <a:pt x="121" y="249"/>
                  </a:lnTo>
                  <a:lnTo>
                    <a:pt x="138" y="238"/>
                  </a:lnTo>
                  <a:lnTo>
                    <a:pt x="143" y="211"/>
                  </a:lnTo>
                  <a:lnTo>
                    <a:pt x="153" y="154"/>
                  </a:lnTo>
                  <a:lnTo>
                    <a:pt x="170" y="96"/>
                  </a:lnTo>
                  <a:lnTo>
                    <a:pt x="170" y="69"/>
                  </a:lnTo>
                  <a:lnTo>
                    <a:pt x="180" y="42"/>
                  </a:lnTo>
                  <a:lnTo>
                    <a:pt x="196" y="42"/>
                  </a:lnTo>
                  <a:lnTo>
                    <a:pt x="196" y="32"/>
                  </a:lnTo>
                  <a:lnTo>
                    <a:pt x="211" y="16"/>
                  </a:lnTo>
                  <a:lnTo>
                    <a:pt x="233" y="28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8" name="Freeform 445">
              <a:extLst>
                <a:ext uri="{FF2B5EF4-FFF2-40B4-BE49-F238E27FC236}">
                  <a16:creationId xmlns:a16="http://schemas.microsoft.com/office/drawing/2014/main" id="{6A212289-AA88-0EF1-4B81-CCF0D129B94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236887" y="4139696"/>
              <a:ext cx="100501" cy="203094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0 h 20000"/>
                <a:gd name="T4" fmla="*/ 2147483647 w 20000"/>
                <a:gd name="T5" fmla="*/ 0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0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0000"/>
                <a:gd name="T85" fmla="*/ 0 h 20000"/>
                <a:gd name="T86" fmla="*/ 20000 w 20000"/>
                <a:gd name="T87" fmla="*/ 20000 h 2000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0000" h="20000">
                  <a:moveTo>
                    <a:pt x="10815" y="1495"/>
                  </a:moveTo>
                  <a:lnTo>
                    <a:pt x="12296" y="0"/>
                  </a:lnTo>
                  <a:lnTo>
                    <a:pt x="13778" y="0"/>
                  </a:lnTo>
                  <a:lnTo>
                    <a:pt x="16000" y="1495"/>
                  </a:lnTo>
                  <a:lnTo>
                    <a:pt x="18370" y="2633"/>
                  </a:lnTo>
                  <a:lnTo>
                    <a:pt x="18370" y="2918"/>
                  </a:lnTo>
                  <a:lnTo>
                    <a:pt x="19852" y="5552"/>
                  </a:lnTo>
                  <a:lnTo>
                    <a:pt x="18370" y="6690"/>
                  </a:lnTo>
                  <a:lnTo>
                    <a:pt x="18370" y="7758"/>
                  </a:lnTo>
                  <a:lnTo>
                    <a:pt x="17630" y="8470"/>
                  </a:lnTo>
                  <a:lnTo>
                    <a:pt x="16000" y="10320"/>
                  </a:lnTo>
                  <a:lnTo>
                    <a:pt x="13778" y="10747"/>
                  </a:lnTo>
                  <a:lnTo>
                    <a:pt x="13778" y="12527"/>
                  </a:lnTo>
                  <a:lnTo>
                    <a:pt x="13778" y="16157"/>
                  </a:lnTo>
                  <a:lnTo>
                    <a:pt x="14519" y="19217"/>
                  </a:lnTo>
                  <a:lnTo>
                    <a:pt x="10815" y="19217"/>
                  </a:lnTo>
                  <a:lnTo>
                    <a:pt x="6074" y="19929"/>
                  </a:lnTo>
                  <a:lnTo>
                    <a:pt x="6074" y="18434"/>
                  </a:lnTo>
                  <a:lnTo>
                    <a:pt x="6074" y="18078"/>
                  </a:lnTo>
                  <a:lnTo>
                    <a:pt x="6074" y="10320"/>
                  </a:lnTo>
                  <a:lnTo>
                    <a:pt x="4593" y="9181"/>
                  </a:lnTo>
                  <a:lnTo>
                    <a:pt x="3852" y="7758"/>
                  </a:lnTo>
                  <a:lnTo>
                    <a:pt x="1481" y="6690"/>
                  </a:lnTo>
                  <a:lnTo>
                    <a:pt x="0" y="4840"/>
                  </a:lnTo>
                  <a:lnTo>
                    <a:pt x="2370" y="4413"/>
                  </a:lnTo>
                  <a:lnTo>
                    <a:pt x="4593" y="3701"/>
                  </a:lnTo>
                  <a:lnTo>
                    <a:pt x="8444" y="2918"/>
                  </a:lnTo>
                  <a:lnTo>
                    <a:pt x="10815" y="1495"/>
                  </a:ln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Freeform 446">
              <a:extLst>
                <a:ext uri="{FF2B5EF4-FFF2-40B4-BE49-F238E27FC236}">
                  <a16:creationId xmlns:a16="http://schemas.microsoft.com/office/drawing/2014/main" id="{DA57B091-BC5E-7CC1-C96F-3E713B185C3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851620" y="5138521"/>
              <a:ext cx="291453" cy="309636"/>
            </a:xfrm>
            <a:custGeom>
              <a:avLst/>
              <a:gdLst>
                <a:gd name="T0" fmla="*/ 2147483647 w 407"/>
                <a:gd name="T1" fmla="*/ 0 h 432"/>
                <a:gd name="T2" fmla="*/ 2147483647 w 407"/>
                <a:gd name="T3" fmla="*/ 2147483647 h 432"/>
                <a:gd name="T4" fmla="*/ 2147483647 w 407"/>
                <a:gd name="T5" fmla="*/ 2147483647 h 432"/>
                <a:gd name="T6" fmla="*/ 2147483647 w 407"/>
                <a:gd name="T7" fmla="*/ 2147483647 h 432"/>
                <a:gd name="T8" fmla="*/ 2147483647 w 407"/>
                <a:gd name="T9" fmla="*/ 2147483647 h 432"/>
                <a:gd name="T10" fmla="*/ 2147483647 w 407"/>
                <a:gd name="T11" fmla="*/ 2147483647 h 432"/>
                <a:gd name="T12" fmla="*/ 2147483647 w 407"/>
                <a:gd name="T13" fmla="*/ 2147483647 h 432"/>
                <a:gd name="T14" fmla="*/ 2147483647 w 407"/>
                <a:gd name="T15" fmla="*/ 2147483647 h 432"/>
                <a:gd name="T16" fmla="*/ 2147483647 w 407"/>
                <a:gd name="T17" fmla="*/ 2147483647 h 432"/>
                <a:gd name="T18" fmla="*/ 2147483647 w 407"/>
                <a:gd name="T19" fmla="*/ 2147483647 h 432"/>
                <a:gd name="T20" fmla="*/ 2147483647 w 407"/>
                <a:gd name="T21" fmla="*/ 2147483647 h 432"/>
                <a:gd name="T22" fmla="*/ 2147483647 w 407"/>
                <a:gd name="T23" fmla="*/ 2147483647 h 432"/>
                <a:gd name="T24" fmla="*/ 2147483647 w 407"/>
                <a:gd name="T25" fmla="*/ 2147483647 h 432"/>
                <a:gd name="T26" fmla="*/ 2147483647 w 407"/>
                <a:gd name="T27" fmla="*/ 2147483647 h 432"/>
                <a:gd name="T28" fmla="*/ 2147483647 w 407"/>
                <a:gd name="T29" fmla="*/ 2147483647 h 432"/>
                <a:gd name="T30" fmla="*/ 2147483647 w 407"/>
                <a:gd name="T31" fmla="*/ 2147483647 h 432"/>
                <a:gd name="T32" fmla="*/ 2147483647 w 407"/>
                <a:gd name="T33" fmla="*/ 2147483647 h 432"/>
                <a:gd name="T34" fmla="*/ 2147483647 w 407"/>
                <a:gd name="T35" fmla="*/ 2147483647 h 432"/>
                <a:gd name="T36" fmla="*/ 2147483647 w 407"/>
                <a:gd name="T37" fmla="*/ 2147483647 h 432"/>
                <a:gd name="T38" fmla="*/ 2147483647 w 407"/>
                <a:gd name="T39" fmla="*/ 2147483647 h 432"/>
                <a:gd name="T40" fmla="*/ 2147483647 w 407"/>
                <a:gd name="T41" fmla="*/ 2147483647 h 432"/>
                <a:gd name="T42" fmla="*/ 2147483647 w 407"/>
                <a:gd name="T43" fmla="*/ 2147483647 h 432"/>
                <a:gd name="T44" fmla="*/ 2147483647 w 407"/>
                <a:gd name="T45" fmla="*/ 2147483647 h 432"/>
                <a:gd name="T46" fmla="*/ 2147483647 w 407"/>
                <a:gd name="T47" fmla="*/ 2147483647 h 432"/>
                <a:gd name="T48" fmla="*/ 2147483647 w 407"/>
                <a:gd name="T49" fmla="*/ 2147483647 h 432"/>
                <a:gd name="T50" fmla="*/ 2147483647 w 407"/>
                <a:gd name="T51" fmla="*/ 2147483647 h 432"/>
                <a:gd name="T52" fmla="*/ 2147483647 w 407"/>
                <a:gd name="T53" fmla="*/ 2147483647 h 432"/>
                <a:gd name="T54" fmla="*/ 2147483647 w 407"/>
                <a:gd name="T55" fmla="*/ 2147483647 h 432"/>
                <a:gd name="T56" fmla="*/ 2147483647 w 407"/>
                <a:gd name="T57" fmla="*/ 2147483647 h 432"/>
                <a:gd name="T58" fmla="*/ 2147483647 w 407"/>
                <a:gd name="T59" fmla="*/ 2147483647 h 432"/>
                <a:gd name="T60" fmla="*/ 2147483647 w 407"/>
                <a:gd name="T61" fmla="*/ 2147483647 h 432"/>
                <a:gd name="T62" fmla="*/ 2147483647 w 407"/>
                <a:gd name="T63" fmla="*/ 2147483647 h 432"/>
                <a:gd name="T64" fmla="*/ 2147483647 w 407"/>
                <a:gd name="T65" fmla="*/ 2147483647 h 432"/>
                <a:gd name="T66" fmla="*/ 2147483647 w 407"/>
                <a:gd name="T67" fmla="*/ 2147483647 h 432"/>
                <a:gd name="T68" fmla="*/ 2147483647 w 407"/>
                <a:gd name="T69" fmla="*/ 2147483647 h 432"/>
                <a:gd name="T70" fmla="*/ 2147483647 w 407"/>
                <a:gd name="T71" fmla="*/ 2147483647 h 432"/>
                <a:gd name="T72" fmla="*/ 2147483647 w 407"/>
                <a:gd name="T73" fmla="*/ 2147483647 h 432"/>
                <a:gd name="T74" fmla="*/ 2147483647 w 407"/>
                <a:gd name="T75" fmla="*/ 2147483647 h 432"/>
                <a:gd name="T76" fmla="*/ 2147483647 w 407"/>
                <a:gd name="T77" fmla="*/ 2147483647 h 432"/>
                <a:gd name="T78" fmla="*/ 0 w 407"/>
                <a:gd name="T79" fmla="*/ 2147483647 h 432"/>
                <a:gd name="T80" fmla="*/ 2147483647 w 407"/>
                <a:gd name="T81" fmla="*/ 2147483647 h 432"/>
                <a:gd name="T82" fmla="*/ 2147483647 w 407"/>
                <a:gd name="T83" fmla="*/ 2147483647 h 432"/>
                <a:gd name="T84" fmla="*/ 2147483647 w 407"/>
                <a:gd name="T85" fmla="*/ 2147483647 h 432"/>
                <a:gd name="T86" fmla="*/ 2147483647 w 407"/>
                <a:gd name="T87" fmla="*/ 2147483647 h 432"/>
                <a:gd name="T88" fmla="*/ 2147483647 w 407"/>
                <a:gd name="T89" fmla="*/ 2147483647 h 432"/>
                <a:gd name="T90" fmla="*/ 2147483647 w 407"/>
                <a:gd name="T91" fmla="*/ 2147483647 h 432"/>
                <a:gd name="T92" fmla="*/ 2147483647 w 407"/>
                <a:gd name="T93" fmla="*/ 2147483647 h 432"/>
                <a:gd name="T94" fmla="*/ 2147483647 w 407"/>
                <a:gd name="T95" fmla="*/ 2147483647 h 432"/>
                <a:gd name="T96" fmla="*/ 2147483647 w 407"/>
                <a:gd name="T97" fmla="*/ 0 h 432"/>
                <a:gd name="T98" fmla="*/ 2147483647 w 407"/>
                <a:gd name="T99" fmla="*/ 0 h 43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07"/>
                <a:gd name="T151" fmla="*/ 0 h 432"/>
                <a:gd name="T152" fmla="*/ 407 w 407"/>
                <a:gd name="T153" fmla="*/ 432 h 43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07" h="432">
                  <a:moveTo>
                    <a:pt x="243" y="0"/>
                  </a:moveTo>
                  <a:lnTo>
                    <a:pt x="253" y="26"/>
                  </a:lnTo>
                  <a:lnTo>
                    <a:pt x="281" y="58"/>
                  </a:lnTo>
                  <a:lnTo>
                    <a:pt x="281" y="74"/>
                  </a:lnTo>
                  <a:lnTo>
                    <a:pt x="307" y="90"/>
                  </a:lnTo>
                  <a:lnTo>
                    <a:pt x="333" y="100"/>
                  </a:lnTo>
                  <a:lnTo>
                    <a:pt x="339" y="126"/>
                  </a:lnTo>
                  <a:lnTo>
                    <a:pt x="349" y="126"/>
                  </a:lnTo>
                  <a:lnTo>
                    <a:pt x="355" y="158"/>
                  </a:lnTo>
                  <a:lnTo>
                    <a:pt x="365" y="179"/>
                  </a:lnTo>
                  <a:lnTo>
                    <a:pt x="380" y="179"/>
                  </a:lnTo>
                  <a:lnTo>
                    <a:pt x="407" y="184"/>
                  </a:lnTo>
                  <a:lnTo>
                    <a:pt x="407" y="210"/>
                  </a:lnTo>
                  <a:lnTo>
                    <a:pt x="391" y="226"/>
                  </a:lnTo>
                  <a:lnTo>
                    <a:pt x="375" y="226"/>
                  </a:lnTo>
                  <a:lnTo>
                    <a:pt x="349" y="254"/>
                  </a:lnTo>
                  <a:lnTo>
                    <a:pt x="339" y="254"/>
                  </a:lnTo>
                  <a:lnTo>
                    <a:pt x="333" y="264"/>
                  </a:lnTo>
                  <a:lnTo>
                    <a:pt x="322" y="268"/>
                  </a:lnTo>
                  <a:lnTo>
                    <a:pt x="307" y="289"/>
                  </a:lnTo>
                  <a:lnTo>
                    <a:pt x="307" y="312"/>
                  </a:lnTo>
                  <a:lnTo>
                    <a:pt x="291" y="322"/>
                  </a:lnTo>
                  <a:lnTo>
                    <a:pt x="265" y="332"/>
                  </a:lnTo>
                  <a:lnTo>
                    <a:pt x="243" y="374"/>
                  </a:lnTo>
                  <a:lnTo>
                    <a:pt x="221" y="374"/>
                  </a:lnTo>
                  <a:lnTo>
                    <a:pt x="196" y="374"/>
                  </a:lnTo>
                  <a:lnTo>
                    <a:pt x="169" y="374"/>
                  </a:lnTo>
                  <a:lnTo>
                    <a:pt x="143" y="358"/>
                  </a:lnTo>
                  <a:lnTo>
                    <a:pt x="117" y="358"/>
                  </a:lnTo>
                  <a:lnTo>
                    <a:pt x="117" y="390"/>
                  </a:lnTo>
                  <a:lnTo>
                    <a:pt x="90" y="416"/>
                  </a:lnTo>
                  <a:lnTo>
                    <a:pt x="73" y="416"/>
                  </a:lnTo>
                  <a:lnTo>
                    <a:pt x="73" y="422"/>
                  </a:lnTo>
                  <a:lnTo>
                    <a:pt x="48" y="422"/>
                  </a:lnTo>
                  <a:lnTo>
                    <a:pt x="21" y="432"/>
                  </a:lnTo>
                  <a:lnTo>
                    <a:pt x="21" y="405"/>
                  </a:lnTo>
                  <a:lnTo>
                    <a:pt x="32" y="390"/>
                  </a:lnTo>
                  <a:lnTo>
                    <a:pt x="21" y="374"/>
                  </a:lnTo>
                  <a:lnTo>
                    <a:pt x="16" y="347"/>
                  </a:lnTo>
                  <a:lnTo>
                    <a:pt x="0" y="332"/>
                  </a:lnTo>
                  <a:lnTo>
                    <a:pt x="6" y="195"/>
                  </a:lnTo>
                  <a:lnTo>
                    <a:pt x="48" y="195"/>
                  </a:lnTo>
                  <a:lnTo>
                    <a:pt x="55" y="24"/>
                  </a:lnTo>
                  <a:lnTo>
                    <a:pt x="117" y="16"/>
                  </a:lnTo>
                  <a:lnTo>
                    <a:pt x="153" y="4"/>
                  </a:lnTo>
                  <a:lnTo>
                    <a:pt x="169" y="26"/>
                  </a:lnTo>
                  <a:lnTo>
                    <a:pt x="201" y="4"/>
                  </a:lnTo>
                  <a:lnTo>
                    <a:pt x="211" y="4"/>
                  </a:lnTo>
                  <a:lnTo>
                    <a:pt x="227" y="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0" name="Freeform 447">
              <a:extLst>
                <a:ext uri="{FF2B5EF4-FFF2-40B4-BE49-F238E27FC236}">
                  <a16:creationId xmlns:a16="http://schemas.microsoft.com/office/drawing/2014/main" id="{13402EA3-6784-8E09-3869-DBD2F69A1B5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039234" y="4048138"/>
              <a:ext cx="256279" cy="189777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0 w 20000"/>
                <a:gd name="T65" fmla="*/ 2147483647 h 20000"/>
                <a:gd name="T66" fmla="*/ 0 w 20000"/>
                <a:gd name="T67" fmla="*/ 2147483647 h 20000"/>
                <a:gd name="T68" fmla="*/ 0 w 20000"/>
                <a:gd name="T69" fmla="*/ 2147483647 h 20000"/>
                <a:gd name="T70" fmla="*/ 2147483647 w 20000"/>
                <a:gd name="T71" fmla="*/ 2147483647 h 20000"/>
                <a:gd name="T72" fmla="*/ 0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0 h 20000"/>
                <a:gd name="T106" fmla="*/ 2147483647 w 20000"/>
                <a:gd name="T107" fmla="*/ 2147483647 h 200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0000"/>
                <a:gd name="T163" fmla="*/ 0 h 20000"/>
                <a:gd name="T164" fmla="*/ 20000 w 20000"/>
                <a:gd name="T165" fmla="*/ 20000 h 200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0000" h="20000">
                  <a:moveTo>
                    <a:pt x="14269" y="769"/>
                  </a:moveTo>
                  <a:lnTo>
                    <a:pt x="14269" y="2000"/>
                  </a:lnTo>
                  <a:lnTo>
                    <a:pt x="14900" y="3154"/>
                  </a:lnTo>
                  <a:lnTo>
                    <a:pt x="15129" y="4385"/>
                  </a:lnTo>
                  <a:lnTo>
                    <a:pt x="16332" y="5923"/>
                  </a:lnTo>
                  <a:lnTo>
                    <a:pt x="17249" y="5923"/>
                  </a:lnTo>
                  <a:lnTo>
                    <a:pt x="17249" y="6385"/>
                  </a:lnTo>
                  <a:lnTo>
                    <a:pt x="16332" y="6385"/>
                  </a:lnTo>
                  <a:lnTo>
                    <a:pt x="16332" y="7154"/>
                  </a:lnTo>
                  <a:lnTo>
                    <a:pt x="18166" y="8308"/>
                  </a:lnTo>
                  <a:lnTo>
                    <a:pt x="19026" y="8308"/>
                  </a:lnTo>
                  <a:lnTo>
                    <a:pt x="19599" y="9154"/>
                  </a:lnTo>
                  <a:lnTo>
                    <a:pt x="19026" y="9538"/>
                  </a:lnTo>
                  <a:lnTo>
                    <a:pt x="19943" y="11154"/>
                  </a:lnTo>
                  <a:lnTo>
                    <a:pt x="19026" y="12692"/>
                  </a:lnTo>
                  <a:lnTo>
                    <a:pt x="17593" y="13538"/>
                  </a:lnTo>
                  <a:lnTo>
                    <a:pt x="16676" y="14308"/>
                  </a:lnTo>
                  <a:lnTo>
                    <a:pt x="15759" y="14769"/>
                  </a:lnTo>
                  <a:lnTo>
                    <a:pt x="14900" y="14769"/>
                  </a:lnTo>
                  <a:lnTo>
                    <a:pt x="14269" y="14769"/>
                  </a:lnTo>
                  <a:lnTo>
                    <a:pt x="13696" y="14308"/>
                  </a:lnTo>
                  <a:lnTo>
                    <a:pt x="12779" y="14308"/>
                  </a:lnTo>
                  <a:lnTo>
                    <a:pt x="12550" y="14769"/>
                  </a:lnTo>
                  <a:lnTo>
                    <a:pt x="6590" y="14308"/>
                  </a:lnTo>
                  <a:lnTo>
                    <a:pt x="6246" y="15538"/>
                  </a:lnTo>
                  <a:lnTo>
                    <a:pt x="6590" y="17923"/>
                  </a:lnTo>
                  <a:lnTo>
                    <a:pt x="6590" y="19923"/>
                  </a:lnTo>
                  <a:lnTo>
                    <a:pt x="4814" y="17923"/>
                  </a:lnTo>
                  <a:lnTo>
                    <a:pt x="3324" y="17923"/>
                  </a:lnTo>
                  <a:lnTo>
                    <a:pt x="2693" y="19462"/>
                  </a:lnTo>
                  <a:lnTo>
                    <a:pt x="1777" y="19462"/>
                  </a:lnTo>
                  <a:lnTo>
                    <a:pt x="917" y="17538"/>
                  </a:lnTo>
                  <a:lnTo>
                    <a:pt x="0" y="16769"/>
                  </a:lnTo>
                  <a:lnTo>
                    <a:pt x="0" y="15846"/>
                  </a:lnTo>
                  <a:lnTo>
                    <a:pt x="0" y="14769"/>
                  </a:lnTo>
                  <a:lnTo>
                    <a:pt x="344" y="13538"/>
                  </a:lnTo>
                  <a:lnTo>
                    <a:pt x="0" y="11538"/>
                  </a:lnTo>
                  <a:lnTo>
                    <a:pt x="1203" y="11154"/>
                  </a:lnTo>
                  <a:lnTo>
                    <a:pt x="1777" y="11154"/>
                  </a:lnTo>
                  <a:lnTo>
                    <a:pt x="2693" y="9538"/>
                  </a:lnTo>
                  <a:lnTo>
                    <a:pt x="2693" y="8308"/>
                  </a:lnTo>
                  <a:lnTo>
                    <a:pt x="3324" y="8308"/>
                  </a:lnTo>
                  <a:lnTo>
                    <a:pt x="2693" y="6385"/>
                  </a:lnTo>
                  <a:lnTo>
                    <a:pt x="3897" y="5923"/>
                  </a:lnTo>
                  <a:lnTo>
                    <a:pt x="4814" y="7154"/>
                  </a:lnTo>
                  <a:lnTo>
                    <a:pt x="5673" y="6385"/>
                  </a:lnTo>
                  <a:lnTo>
                    <a:pt x="5043" y="5154"/>
                  </a:lnTo>
                  <a:lnTo>
                    <a:pt x="6246" y="5154"/>
                  </a:lnTo>
                  <a:lnTo>
                    <a:pt x="6590" y="4385"/>
                  </a:lnTo>
                  <a:lnTo>
                    <a:pt x="8653" y="3154"/>
                  </a:lnTo>
                  <a:lnTo>
                    <a:pt x="8940" y="1231"/>
                  </a:lnTo>
                  <a:lnTo>
                    <a:pt x="11289" y="1231"/>
                  </a:lnTo>
                  <a:lnTo>
                    <a:pt x="11862" y="0"/>
                  </a:lnTo>
                  <a:lnTo>
                    <a:pt x="14269" y="769"/>
                  </a:ln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1" name="Freeform 448">
              <a:extLst>
                <a:ext uri="{FF2B5EF4-FFF2-40B4-BE49-F238E27FC236}">
                  <a16:creationId xmlns:a16="http://schemas.microsoft.com/office/drawing/2014/main" id="{18733684-4B6B-AF01-6DD9-069B81A05F5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154798" y="4622462"/>
              <a:ext cx="68676" cy="73247"/>
            </a:xfrm>
            <a:custGeom>
              <a:avLst/>
              <a:gdLst>
                <a:gd name="T0" fmla="*/ 0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0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0 w 20000"/>
                <a:gd name="T37" fmla="*/ 2147483647 h 200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000"/>
                <a:gd name="T58" fmla="*/ 0 h 20000"/>
                <a:gd name="T59" fmla="*/ 20000 w 20000"/>
                <a:gd name="T60" fmla="*/ 20000 h 2000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000" h="20000">
                  <a:moveTo>
                    <a:pt x="0" y="3200"/>
                  </a:moveTo>
                  <a:lnTo>
                    <a:pt x="5474" y="2200"/>
                  </a:lnTo>
                  <a:lnTo>
                    <a:pt x="5474" y="5400"/>
                  </a:lnTo>
                  <a:lnTo>
                    <a:pt x="8632" y="3200"/>
                  </a:lnTo>
                  <a:lnTo>
                    <a:pt x="10737" y="2200"/>
                  </a:lnTo>
                  <a:lnTo>
                    <a:pt x="14105" y="0"/>
                  </a:lnTo>
                  <a:lnTo>
                    <a:pt x="16421" y="3200"/>
                  </a:lnTo>
                  <a:lnTo>
                    <a:pt x="16421" y="5400"/>
                  </a:lnTo>
                  <a:lnTo>
                    <a:pt x="19789" y="6200"/>
                  </a:lnTo>
                  <a:lnTo>
                    <a:pt x="19789" y="10400"/>
                  </a:lnTo>
                  <a:lnTo>
                    <a:pt x="16421" y="13600"/>
                  </a:lnTo>
                  <a:lnTo>
                    <a:pt x="10737" y="18600"/>
                  </a:lnTo>
                  <a:lnTo>
                    <a:pt x="5474" y="19800"/>
                  </a:lnTo>
                  <a:lnTo>
                    <a:pt x="5474" y="18600"/>
                  </a:lnTo>
                  <a:lnTo>
                    <a:pt x="4421" y="13600"/>
                  </a:lnTo>
                  <a:lnTo>
                    <a:pt x="4421" y="10400"/>
                  </a:lnTo>
                  <a:lnTo>
                    <a:pt x="4421" y="8200"/>
                  </a:lnTo>
                  <a:lnTo>
                    <a:pt x="2105" y="6200"/>
                  </a:lnTo>
                  <a:lnTo>
                    <a:pt x="0" y="3200"/>
                  </a:ln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2" name="Freeform 449">
              <a:extLst>
                <a:ext uri="{FF2B5EF4-FFF2-40B4-BE49-F238E27FC236}">
                  <a16:creationId xmlns:a16="http://schemas.microsoft.com/office/drawing/2014/main" id="{A64C4621-FA15-508F-5321-FA86C78A346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568528" y="4134702"/>
              <a:ext cx="51925" cy="63259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0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0 h 200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000"/>
                <a:gd name="T46" fmla="*/ 0 h 20000"/>
                <a:gd name="T47" fmla="*/ 20000 w 20000"/>
                <a:gd name="T48" fmla="*/ 20000 h 2000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000" h="20000">
                  <a:moveTo>
                    <a:pt x="18235" y="0"/>
                  </a:moveTo>
                  <a:lnTo>
                    <a:pt x="19706" y="7143"/>
                  </a:lnTo>
                  <a:lnTo>
                    <a:pt x="10882" y="10952"/>
                  </a:lnTo>
                  <a:lnTo>
                    <a:pt x="10882" y="13571"/>
                  </a:lnTo>
                  <a:lnTo>
                    <a:pt x="18235" y="10952"/>
                  </a:lnTo>
                  <a:lnTo>
                    <a:pt x="19706" y="13571"/>
                  </a:lnTo>
                  <a:lnTo>
                    <a:pt x="18235" y="15952"/>
                  </a:lnTo>
                  <a:lnTo>
                    <a:pt x="15000" y="19762"/>
                  </a:lnTo>
                  <a:lnTo>
                    <a:pt x="12059" y="17381"/>
                  </a:lnTo>
                  <a:lnTo>
                    <a:pt x="2941" y="17381"/>
                  </a:lnTo>
                  <a:lnTo>
                    <a:pt x="0" y="10952"/>
                  </a:lnTo>
                  <a:lnTo>
                    <a:pt x="4706" y="7143"/>
                  </a:lnTo>
                  <a:lnTo>
                    <a:pt x="7647" y="3571"/>
                  </a:lnTo>
                  <a:lnTo>
                    <a:pt x="12059" y="952"/>
                  </a:lnTo>
                  <a:lnTo>
                    <a:pt x="18235" y="0"/>
                  </a:ln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" name="Freeform 450">
              <a:extLst>
                <a:ext uri="{FF2B5EF4-FFF2-40B4-BE49-F238E27FC236}">
                  <a16:creationId xmlns:a16="http://schemas.microsoft.com/office/drawing/2014/main" id="{0DA89A5F-CA6C-1CC2-8CA9-7AB199219D0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938733" y="4196296"/>
              <a:ext cx="189278" cy="206424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0 h 20000"/>
                <a:gd name="T14" fmla="*/ 2147483647 w 20000"/>
                <a:gd name="T15" fmla="*/ 0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0 w 20000"/>
                <a:gd name="T81" fmla="*/ 2147483647 h 20000"/>
                <a:gd name="T82" fmla="*/ 0 w 20000"/>
                <a:gd name="T83" fmla="*/ 2147483647 h 20000"/>
                <a:gd name="T84" fmla="*/ 0 w 20000"/>
                <a:gd name="T85" fmla="*/ 2147483647 h 20000"/>
                <a:gd name="T86" fmla="*/ 0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2147483647 w 20000"/>
                <a:gd name="T109" fmla="*/ 2147483647 h 200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0000"/>
                <a:gd name="T166" fmla="*/ 0 h 20000"/>
                <a:gd name="T167" fmla="*/ 20000 w 20000"/>
                <a:gd name="T168" fmla="*/ 20000 h 200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0000" h="20000">
                  <a:moveTo>
                    <a:pt x="2000" y="1825"/>
                  </a:moveTo>
                  <a:lnTo>
                    <a:pt x="3154" y="281"/>
                  </a:lnTo>
                  <a:lnTo>
                    <a:pt x="3538" y="1123"/>
                  </a:lnTo>
                  <a:lnTo>
                    <a:pt x="5154" y="1825"/>
                  </a:lnTo>
                  <a:lnTo>
                    <a:pt x="5154" y="1123"/>
                  </a:lnTo>
                  <a:lnTo>
                    <a:pt x="5615" y="281"/>
                  </a:lnTo>
                  <a:lnTo>
                    <a:pt x="6385" y="0"/>
                  </a:lnTo>
                  <a:lnTo>
                    <a:pt x="7154" y="0"/>
                  </a:lnTo>
                  <a:lnTo>
                    <a:pt x="7538" y="1123"/>
                  </a:lnTo>
                  <a:lnTo>
                    <a:pt x="8769" y="1123"/>
                  </a:lnTo>
                  <a:lnTo>
                    <a:pt x="10308" y="281"/>
                  </a:lnTo>
                  <a:lnTo>
                    <a:pt x="10308" y="1123"/>
                  </a:lnTo>
                  <a:lnTo>
                    <a:pt x="11538" y="1825"/>
                  </a:lnTo>
                  <a:lnTo>
                    <a:pt x="12692" y="3579"/>
                  </a:lnTo>
                  <a:lnTo>
                    <a:pt x="13923" y="3579"/>
                  </a:lnTo>
                  <a:lnTo>
                    <a:pt x="14769" y="2175"/>
                  </a:lnTo>
                  <a:lnTo>
                    <a:pt x="16769" y="2175"/>
                  </a:lnTo>
                  <a:lnTo>
                    <a:pt x="19154" y="4000"/>
                  </a:lnTo>
                  <a:lnTo>
                    <a:pt x="19154" y="4702"/>
                  </a:lnTo>
                  <a:lnTo>
                    <a:pt x="19923" y="6877"/>
                  </a:lnTo>
                  <a:lnTo>
                    <a:pt x="19923" y="8000"/>
                  </a:lnTo>
                  <a:lnTo>
                    <a:pt x="18692" y="8702"/>
                  </a:lnTo>
                  <a:lnTo>
                    <a:pt x="18692" y="10456"/>
                  </a:lnTo>
                  <a:lnTo>
                    <a:pt x="17077" y="12351"/>
                  </a:lnTo>
                  <a:lnTo>
                    <a:pt x="18692" y="15228"/>
                  </a:lnTo>
                  <a:lnTo>
                    <a:pt x="19154" y="17053"/>
                  </a:lnTo>
                  <a:lnTo>
                    <a:pt x="19154" y="18105"/>
                  </a:lnTo>
                  <a:lnTo>
                    <a:pt x="17923" y="17404"/>
                  </a:lnTo>
                  <a:lnTo>
                    <a:pt x="17923" y="16351"/>
                  </a:lnTo>
                  <a:lnTo>
                    <a:pt x="17077" y="17404"/>
                  </a:lnTo>
                  <a:lnTo>
                    <a:pt x="15538" y="17053"/>
                  </a:lnTo>
                  <a:lnTo>
                    <a:pt x="13923" y="17404"/>
                  </a:lnTo>
                  <a:lnTo>
                    <a:pt x="10308" y="17404"/>
                  </a:lnTo>
                  <a:lnTo>
                    <a:pt x="7154" y="18105"/>
                  </a:lnTo>
                  <a:lnTo>
                    <a:pt x="3154" y="19930"/>
                  </a:lnTo>
                  <a:lnTo>
                    <a:pt x="2385" y="17404"/>
                  </a:lnTo>
                  <a:lnTo>
                    <a:pt x="3154" y="15228"/>
                  </a:lnTo>
                  <a:lnTo>
                    <a:pt x="2385" y="14456"/>
                  </a:lnTo>
                  <a:lnTo>
                    <a:pt x="2000" y="14175"/>
                  </a:lnTo>
                  <a:lnTo>
                    <a:pt x="308" y="14175"/>
                  </a:lnTo>
                  <a:lnTo>
                    <a:pt x="0" y="12632"/>
                  </a:lnTo>
                  <a:lnTo>
                    <a:pt x="0" y="12351"/>
                  </a:lnTo>
                  <a:lnTo>
                    <a:pt x="0" y="11228"/>
                  </a:lnTo>
                  <a:lnTo>
                    <a:pt x="0" y="9754"/>
                  </a:lnTo>
                  <a:lnTo>
                    <a:pt x="308" y="9754"/>
                  </a:lnTo>
                  <a:lnTo>
                    <a:pt x="1231" y="8000"/>
                  </a:lnTo>
                  <a:lnTo>
                    <a:pt x="308" y="7579"/>
                  </a:lnTo>
                  <a:lnTo>
                    <a:pt x="1231" y="6877"/>
                  </a:lnTo>
                  <a:lnTo>
                    <a:pt x="2385" y="6877"/>
                  </a:lnTo>
                  <a:lnTo>
                    <a:pt x="2000" y="5754"/>
                  </a:lnTo>
                  <a:lnTo>
                    <a:pt x="2000" y="5053"/>
                  </a:lnTo>
                  <a:lnTo>
                    <a:pt x="2000" y="4000"/>
                  </a:lnTo>
                  <a:lnTo>
                    <a:pt x="1231" y="3579"/>
                  </a:lnTo>
                  <a:lnTo>
                    <a:pt x="1231" y="2175"/>
                  </a:lnTo>
                  <a:lnTo>
                    <a:pt x="2000" y="1825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4" name="Freeform 451">
              <a:extLst>
                <a:ext uri="{FF2B5EF4-FFF2-40B4-BE49-F238E27FC236}">
                  <a16:creationId xmlns:a16="http://schemas.microsoft.com/office/drawing/2014/main" id="{B845E0AE-A7A9-367C-BB44-9ECF3018A50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98190" y="4470974"/>
              <a:ext cx="192628" cy="201429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0 h 20000"/>
                <a:gd name="T4" fmla="*/ 2147483647 w 20000"/>
                <a:gd name="T5" fmla="*/ 0 h 20000"/>
                <a:gd name="T6" fmla="*/ 2147483647 w 20000"/>
                <a:gd name="T7" fmla="*/ 0 h 20000"/>
                <a:gd name="T8" fmla="*/ 2147483647 w 20000"/>
                <a:gd name="T9" fmla="*/ 0 h 20000"/>
                <a:gd name="T10" fmla="*/ 2147483647 w 20000"/>
                <a:gd name="T11" fmla="*/ 0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0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2147483647 w 20000"/>
                <a:gd name="T109" fmla="*/ 2147483647 h 20000"/>
                <a:gd name="T110" fmla="*/ 2147483647 w 20000"/>
                <a:gd name="T111" fmla="*/ 2147483647 h 20000"/>
                <a:gd name="T112" fmla="*/ 2147483647 w 20000"/>
                <a:gd name="T113" fmla="*/ 2147483647 h 20000"/>
                <a:gd name="T114" fmla="*/ 2147483647 w 20000"/>
                <a:gd name="T115" fmla="*/ 2147483647 h 20000"/>
                <a:gd name="T116" fmla="*/ 2147483647 w 20000"/>
                <a:gd name="T117" fmla="*/ 2147483647 h 200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0000"/>
                <a:gd name="T178" fmla="*/ 0 h 20000"/>
                <a:gd name="T179" fmla="*/ 20000 w 20000"/>
                <a:gd name="T180" fmla="*/ 20000 h 200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0000" h="20000">
                  <a:moveTo>
                    <a:pt x="8981" y="291"/>
                  </a:moveTo>
                  <a:lnTo>
                    <a:pt x="8981" y="0"/>
                  </a:lnTo>
                  <a:lnTo>
                    <a:pt x="11774" y="0"/>
                  </a:lnTo>
                  <a:lnTo>
                    <a:pt x="14113" y="0"/>
                  </a:lnTo>
                  <a:lnTo>
                    <a:pt x="15245" y="0"/>
                  </a:lnTo>
                  <a:lnTo>
                    <a:pt x="16075" y="0"/>
                  </a:lnTo>
                  <a:lnTo>
                    <a:pt x="15245" y="1164"/>
                  </a:lnTo>
                  <a:lnTo>
                    <a:pt x="15245" y="3345"/>
                  </a:lnTo>
                  <a:lnTo>
                    <a:pt x="16377" y="2982"/>
                  </a:lnTo>
                  <a:lnTo>
                    <a:pt x="17962" y="2982"/>
                  </a:lnTo>
                  <a:lnTo>
                    <a:pt x="18415" y="3345"/>
                  </a:lnTo>
                  <a:lnTo>
                    <a:pt x="19170" y="4436"/>
                  </a:lnTo>
                  <a:lnTo>
                    <a:pt x="18415" y="5236"/>
                  </a:lnTo>
                  <a:lnTo>
                    <a:pt x="17962" y="5964"/>
                  </a:lnTo>
                  <a:lnTo>
                    <a:pt x="17962" y="7855"/>
                  </a:lnTo>
                  <a:lnTo>
                    <a:pt x="19925" y="9018"/>
                  </a:lnTo>
                  <a:lnTo>
                    <a:pt x="19925" y="12000"/>
                  </a:lnTo>
                  <a:lnTo>
                    <a:pt x="19170" y="13091"/>
                  </a:lnTo>
                  <a:lnTo>
                    <a:pt x="18415" y="14255"/>
                  </a:lnTo>
                  <a:lnTo>
                    <a:pt x="18415" y="15782"/>
                  </a:lnTo>
                  <a:lnTo>
                    <a:pt x="17962" y="15782"/>
                  </a:lnTo>
                  <a:lnTo>
                    <a:pt x="17208" y="14255"/>
                  </a:lnTo>
                  <a:lnTo>
                    <a:pt x="15245" y="14982"/>
                  </a:lnTo>
                  <a:lnTo>
                    <a:pt x="12906" y="13091"/>
                  </a:lnTo>
                  <a:lnTo>
                    <a:pt x="12075" y="14982"/>
                  </a:lnTo>
                  <a:lnTo>
                    <a:pt x="10943" y="14982"/>
                  </a:lnTo>
                  <a:lnTo>
                    <a:pt x="10189" y="14255"/>
                  </a:lnTo>
                  <a:lnTo>
                    <a:pt x="9736" y="16145"/>
                  </a:lnTo>
                  <a:lnTo>
                    <a:pt x="10943" y="16945"/>
                  </a:lnTo>
                  <a:lnTo>
                    <a:pt x="10943" y="19127"/>
                  </a:lnTo>
                  <a:lnTo>
                    <a:pt x="10189" y="19127"/>
                  </a:lnTo>
                  <a:lnTo>
                    <a:pt x="9736" y="18764"/>
                  </a:lnTo>
                  <a:lnTo>
                    <a:pt x="8981" y="19127"/>
                  </a:lnTo>
                  <a:lnTo>
                    <a:pt x="7849" y="19927"/>
                  </a:lnTo>
                  <a:lnTo>
                    <a:pt x="4679" y="16945"/>
                  </a:lnTo>
                  <a:lnTo>
                    <a:pt x="3547" y="15782"/>
                  </a:lnTo>
                  <a:lnTo>
                    <a:pt x="4679" y="16145"/>
                  </a:lnTo>
                  <a:lnTo>
                    <a:pt x="4679" y="15782"/>
                  </a:lnTo>
                  <a:lnTo>
                    <a:pt x="2792" y="14982"/>
                  </a:lnTo>
                  <a:lnTo>
                    <a:pt x="1962" y="13818"/>
                  </a:lnTo>
                  <a:lnTo>
                    <a:pt x="2792" y="13818"/>
                  </a:lnTo>
                  <a:lnTo>
                    <a:pt x="1962" y="13091"/>
                  </a:lnTo>
                  <a:lnTo>
                    <a:pt x="2792" y="12364"/>
                  </a:lnTo>
                  <a:lnTo>
                    <a:pt x="1962" y="12000"/>
                  </a:lnTo>
                  <a:lnTo>
                    <a:pt x="1585" y="12364"/>
                  </a:lnTo>
                  <a:lnTo>
                    <a:pt x="830" y="10836"/>
                  </a:lnTo>
                  <a:lnTo>
                    <a:pt x="0" y="9382"/>
                  </a:lnTo>
                  <a:lnTo>
                    <a:pt x="1585" y="9382"/>
                  </a:lnTo>
                  <a:lnTo>
                    <a:pt x="1962" y="7127"/>
                  </a:lnTo>
                  <a:lnTo>
                    <a:pt x="2792" y="7855"/>
                  </a:lnTo>
                  <a:lnTo>
                    <a:pt x="3925" y="7127"/>
                  </a:lnTo>
                  <a:lnTo>
                    <a:pt x="1962" y="6400"/>
                  </a:lnTo>
                  <a:lnTo>
                    <a:pt x="1962" y="5236"/>
                  </a:lnTo>
                  <a:lnTo>
                    <a:pt x="2792" y="5236"/>
                  </a:lnTo>
                  <a:lnTo>
                    <a:pt x="2792" y="4145"/>
                  </a:lnTo>
                  <a:lnTo>
                    <a:pt x="5132" y="4145"/>
                  </a:lnTo>
                  <a:lnTo>
                    <a:pt x="7094" y="4145"/>
                  </a:lnTo>
                  <a:lnTo>
                    <a:pt x="8981" y="4145"/>
                  </a:lnTo>
                  <a:lnTo>
                    <a:pt x="8981" y="291"/>
                  </a:ln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5" name="Freeform 452">
              <a:extLst>
                <a:ext uri="{FF2B5EF4-FFF2-40B4-BE49-F238E27FC236}">
                  <a16:creationId xmlns:a16="http://schemas.microsoft.com/office/drawing/2014/main" id="{4FE097D4-D48B-4A4A-012F-C00478934CB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62355" y="4089755"/>
              <a:ext cx="105526" cy="26635"/>
            </a:xfrm>
            <a:custGeom>
              <a:avLst/>
              <a:gdLst>
                <a:gd name="T0" fmla="*/ 2147483647 w 20000"/>
                <a:gd name="T1" fmla="*/ 58506615 h 20000"/>
                <a:gd name="T2" fmla="*/ 2147483647 w 20000"/>
                <a:gd name="T3" fmla="*/ 0 h 20000"/>
                <a:gd name="T4" fmla="*/ 2147483647 w 20000"/>
                <a:gd name="T5" fmla="*/ 0 h 20000"/>
                <a:gd name="T6" fmla="*/ 2147483647 w 20000"/>
                <a:gd name="T7" fmla="*/ 58506615 h 20000"/>
                <a:gd name="T8" fmla="*/ 2147483647 w 20000"/>
                <a:gd name="T9" fmla="*/ 58506615 h 20000"/>
                <a:gd name="T10" fmla="*/ 2147483647 w 20000"/>
                <a:gd name="T11" fmla="*/ 152105993 h 20000"/>
                <a:gd name="T12" fmla="*/ 2147483647 w 20000"/>
                <a:gd name="T13" fmla="*/ 58506615 h 20000"/>
                <a:gd name="T14" fmla="*/ 2147483647 w 20000"/>
                <a:gd name="T15" fmla="*/ 117009688 h 20000"/>
                <a:gd name="T16" fmla="*/ 2147483647 w 20000"/>
                <a:gd name="T17" fmla="*/ 117009688 h 20000"/>
                <a:gd name="T18" fmla="*/ 2147483647 w 20000"/>
                <a:gd name="T19" fmla="*/ 152105993 h 20000"/>
                <a:gd name="T20" fmla="*/ 0 w 20000"/>
                <a:gd name="T21" fmla="*/ 210613320 h 20000"/>
                <a:gd name="T22" fmla="*/ 0 w 20000"/>
                <a:gd name="T23" fmla="*/ 152105993 h 20000"/>
                <a:gd name="T24" fmla="*/ 2147483647 w 20000"/>
                <a:gd name="T25" fmla="*/ 117009688 h 20000"/>
                <a:gd name="T26" fmla="*/ 2147483647 w 20000"/>
                <a:gd name="T27" fmla="*/ 58506615 h 2000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0000"/>
                <a:gd name="T43" fmla="*/ 0 h 20000"/>
                <a:gd name="T44" fmla="*/ 20000 w 20000"/>
                <a:gd name="T45" fmla="*/ 20000 h 2000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0000" h="20000">
                  <a:moveTo>
                    <a:pt x="1370" y="5405"/>
                  </a:moveTo>
                  <a:lnTo>
                    <a:pt x="7808" y="0"/>
                  </a:lnTo>
                  <a:lnTo>
                    <a:pt x="12740" y="0"/>
                  </a:lnTo>
                  <a:lnTo>
                    <a:pt x="16164" y="5405"/>
                  </a:lnTo>
                  <a:lnTo>
                    <a:pt x="19863" y="5405"/>
                  </a:lnTo>
                  <a:lnTo>
                    <a:pt x="16986" y="14054"/>
                  </a:lnTo>
                  <a:lnTo>
                    <a:pt x="11233" y="5405"/>
                  </a:lnTo>
                  <a:lnTo>
                    <a:pt x="9178" y="10811"/>
                  </a:lnTo>
                  <a:lnTo>
                    <a:pt x="6986" y="10811"/>
                  </a:lnTo>
                  <a:lnTo>
                    <a:pt x="6986" y="14054"/>
                  </a:lnTo>
                  <a:lnTo>
                    <a:pt x="0" y="19459"/>
                  </a:lnTo>
                  <a:lnTo>
                    <a:pt x="0" y="14054"/>
                  </a:lnTo>
                  <a:lnTo>
                    <a:pt x="1370" y="10811"/>
                  </a:lnTo>
                  <a:lnTo>
                    <a:pt x="1370" y="5405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6" name="Freeform 453">
              <a:extLst>
                <a:ext uri="{FF2B5EF4-FFF2-40B4-BE49-F238E27FC236}">
                  <a16:creationId xmlns:a16="http://schemas.microsoft.com/office/drawing/2014/main" id="{C4C63805-BF50-8596-2E65-156CB8540F5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01211" y="4182978"/>
              <a:ext cx="149076" cy="201430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0 h 20000"/>
                <a:gd name="T8" fmla="*/ 2147483647 w 20000"/>
                <a:gd name="T9" fmla="*/ 2147483647 h 20000"/>
                <a:gd name="T10" fmla="*/ 2147483647 w 20000"/>
                <a:gd name="T11" fmla="*/ 0 h 20000"/>
                <a:gd name="T12" fmla="*/ 2147483647 w 20000"/>
                <a:gd name="T13" fmla="*/ 0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0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0000"/>
                <a:gd name="T109" fmla="*/ 0 h 20000"/>
                <a:gd name="T110" fmla="*/ 20000 w 20000"/>
                <a:gd name="T111" fmla="*/ 20000 h 2000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0000" h="20000">
                  <a:moveTo>
                    <a:pt x="2647" y="5236"/>
                  </a:moveTo>
                  <a:lnTo>
                    <a:pt x="2647" y="3418"/>
                  </a:lnTo>
                  <a:lnTo>
                    <a:pt x="2059" y="1164"/>
                  </a:lnTo>
                  <a:lnTo>
                    <a:pt x="2647" y="0"/>
                  </a:lnTo>
                  <a:lnTo>
                    <a:pt x="12745" y="436"/>
                  </a:lnTo>
                  <a:lnTo>
                    <a:pt x="13235" y="0"/>
                  </a:lnTo>
                  <a:lnTo>
                    <a:pt x="14706" y="0"/>
                  </a:lnTo>
                  <a:lnTo>
                    <a:pt x="15784" y="436"/>
                  </a:lnTo>
                  <a:lnTo>
                    <a:pt x="14706" y="1164"/>
                  </a:lnTo>
                  <a:lnTo>
                    <a:pt x="16863" y="2255"/>
                  </a:lnTo>
                  <a:lnTo>
                    <a:pt x="16863" y="3418"/>
                  </a:lnTo>
                  <a:lnTo>
                    <a:pt x="15784" y="4873"/>
                  </a:lnTo>
                  <a:lnTo>
                    <a:pt x="17255" y="5236"/>
                  </a:lnTo>
                  <a:lnTo>
                    <a:pt x="17255" y="6400"/>
                  </a:lnTo>
                  <a:lnTo>
                    <a:pt x="17255" y="7127"/>
                  </a:lnTo>
                  <a:lnTo>
                    <a:pt x="18333" y="8291"/>
                  </a:lnTo>
                  <a:lnTo>
                    <a:pt x="17255" y="9382"/>
                  </a:lnTo>
                  <a:lnTo>
                    <a:pt x="17255" y="10836"/>
                  </a:lnTo>
                  <a:lnTo>
                    <a:pt x="17255" y="12800"/>
                  </a:lnTo>
                  <a:lnTo>
                    <a:pt x="18333" y="15055"/>
                  </a:lnTo>
                  <a:lnTo>
                    <a:pt x="19902" y="16145"/>
                  </a:lnTo>
                  <a:lnTo>
                    <a:pt x="19314" y="16945"/>
                  </a:lnTo>
                  <a:lnTo>
                    <a:pt x="15784" y="17236"/>
                  </a:lnTo>
                  <a:lnTo>
                    <a:pt x="13235" y="18036"/>
                  </a:lnTo>
                  <a:lnTo>
                    <a:pt x="8627" y="19200"/>
                  </a:lnTo>
                  <a:lnTo>
                    <a:pt x="6078" y="19927"/>
                  </a:lnTo>
                  <a:lnTo>
                    <a:pt x="2647" y="19927"/>
                  </a:lnTo>
                  <a:lnTo>
                    <a:pt x="2647" y="18764"/>
                  </a:lnTo>
                  <a:lnTo>
                    <a:pt x="2059" y="16945"/>
                  </a:lnTo>
                  <a:lnTo>
                    <a:pt x="0" y="13891"/>
                  </a:lnTo>
                  <a:lnTo>
                    <a:pt x="2059" y="12000"/>
                  </a:lnTo>
                  <a:lnTo>
                    <a:pt x="2059" y="10109"/>
                  </a:lnTo>
                  <a:lnTo>
                    <a:pt x="3627" y="9382"/>
                  </a:lnTo>
                  <a:lnTo>
                    <a:pt x="3627" y="8291"/>
                  </a:lnTo>
                  <a:lnTo>
                    <a:pt x="2647" y="5964"/>
                  </a:lnTo>
                  <a:lnTo>
                    <a:pt x="2647" y="5236"/>
                  </a:ln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7" name="Freeform 454">
              <a:extLst>
                <a:ext uri="{FF2B5EF4-FFF2-40B4-BE49-F238E27FC236}">
                  <a16:creationId xmlns:a16="http://schemas.microsoft.com/office/drawing/2014/main" id="{FA7BCBE1-FC6C-87E5-DC76-89B34E88D8B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722656" y="4128044"/>
              <a:ext cx="239527" cy="178123"/>
            </a:xfrm>
            <a:custGeom>
              <a:avLst/>
              <a:gdLst>
                <a:gd name="T0" fmla="*/ 2147483647 w 333"/>
                <a:gd name="T1" fmla="*/ 0 h 249"/>
                <a:gd name="T2" fmla="*/ 2147483647 w 333"/>
                <a:gd name="T3" fmla="*/ 0 h 249"/>
                <a:gd name="T4" fmla="*/ 2147483647 w 333"/>
                <a:gd name="T5" fmla="*/ 2147483647 h 249"/>
                <a:gd name="T6" fmla="*/ 2147483647 w 333"/>
                <a:gd name="T7" fmla="*/ 2147483647 h 249"/>
                <a:gd name="T8" fmla="*/ 2147483647 w 333"/>
                <a:gd name="T9" fmla="*/ 2147483647 h 249"/>
                <a:gd name="T10" fmla="*/ 2147483647 w 333"/>
                <a:gd name="T11" fmla="*/ 2147483647 h 249"/>
                <a:gd name="T12" fmla="*/ 2147483647 w 333"/>
                <a:gd name="T13" fmla="*/ 2147483647 h 249"/>
                <a:gd name="T14" fmla="*/ 2147483647 w 333"/>
                <a:gd name="T15" fmla="*/ 2147483647 h 249"/>
                <a:gd name="T16" fmla="*/ 2147483647 w 333"/>
                <a:gd name="T17" fmla="*/ 2147483647 h 249"/>
                <a:gd name="T18" fmla="*/ 2147483647 w 333"/>
                <a:gd name="T19" fmla="*/ 2147483647 h 249"/>
                <a:gd name="T20" fmla="*/ 2147483647 w 333"/>
                <a:gd name="T21" fmla="*/ 2147483647 h 249"/>
                <a:gd name="T22" fmla="*/ 2147483647 w 333"/>
                <a:gd name="T23" fmla="*/ 2147483647 h 249"/>
                <a:gd name="T24" fmla="*/ 2147483647 w 333"/>
                <a:gd name="T25" fmla="*/ 2147483647 h 249"/>
                <a:gd name="T26" fmla="*/ 2147483647 w 333"/>
                <a:gd name="T27" fmla="*/ 2147483647 h 249"/>
                <a:gd name="T28" fmla="*/ 2147483647 w 333"/>
                <a:gd name="T29" fmla="*/ 2147483647 h 249"/>
                <a:gd name="T30" fmla="*/ 2147483647 w 333"/>
                <a:gd name="T31" fmla="*/ 2147483647 h 249"/>
                <a:gd name="T32" fmla="*/ 2147483647 w 333"/>
                <a:gd name="T33" fmla="*/ 2147483647 h 249"/>
                <a:gd name="T34" fmla="*/ 2147483647 w 333"/>
                <a:gd name="T35" fmla="*/ 2147483647 h 249"/>
                <a:gd name="T36" fmla="*/ 2147483647 w 333"/>
                <a:gd name="T37" fmla="*/ 2147483647 h 249"/>
                <a:gd name="T38" fmla="*/ 2147483647 w 333"/>
                <a:gd name="T39" fmla="*/ 2147483647 h 249"/>
                <a:gd name="T40" fmla="*/ 2147483647 w 333"/>
                <a:gd name="T41" fmla="*/ 2147483647 h 249"/>
                <a:gd name="T42" fmla="*/ 2147483647 w 333"/>
                <a:gd name="T43" fmla="*/ 2147483647 h 249"/>
                <a:gd name="T44" fmla="*/ 2147483647 w 333"/>
                <a:gd name="T45" fmla="*/ 2147483647 h 249"/>
                <a:gd name="T46" fmla="*/ 2147483647 w 333"/>
                <a:gd name="T47" fmla="*/ 2147483647 h 249"/>
                <a:gd name="T48" fmla="*/ 2147483647 w 333"/>
                <a:gd name="T49" fmla="*/ 2147483647 h 249"/>
                <a:gd name="T50" fmla="*/ 2147483647 w 333"/>
                <a:gd name="T51" fmla="*/ 2147483647 h 249"/>
                <a:gd name="T52" fmla="*/ 2147483647 w 333"/>
                <a:gd name="T53" fmla="*/ 2147483647 h 249"/>
                <a:gd name="T54" fmla="*/ 2147483647 w 333"/>
                <a:gd name="T55" fmla="*/ 2147483647 h 249"/>
                <a:gd name="T56" fmla="*/ 2147483647 w 333"/>
                <a:gd name="T57" fmla="*/ 2147483647 h 249"/>
                <a:gd name="T58" fmla="*/ 2147483647 w 333"/>
                <a:gd name="T59" fmla="*/ 2147483647 h 249"/>
                <a:gd name="T60" fmla="*/ 2147483647 w 333"/>
                <a:gd name="T61" fmla="*/ 2147483647 h 249"/>
                <a:gd name="T62" fmla="*/ 2147483647 w 333"/>
                <a:gd name="T63" fmla="*/ 2147483647 h 249"/>
                <a:gd name="T64" fmla="*/ 2147483647 w 333"/>
                <a:gd name="T65" fmla="*/ 2147483647 h 249"/>
                <a:gd name="T66" fmla="*/ 2147483647 w 333"/>
                <a:gd name="T67" fmla="*/ 2147483647 h 249"/>
                <a:gd name="T68" fmla="*/ 2147483647 w 333"/>
                <a:gd name="T69" fmla="*/ 2147483647 h 249"/>
                <a:gd name="T70" fmla="*/ 2147483647 w 333"/>
                <a:gd name="T71" fmla="*/ 2147483647 h 249"/>
                <a:gd name="T72" fmla="*/ 2147483647 w 333"/>
                <a:gd name="T73" fmla="*/ 2147483647 h 249"/>
                <a:gd name="T74" fmla="*/ 2147483647 w 333"/>
                <a:gd name="T75" fmla="*/ 2147483647 h 249"/>
                <a:gd name="T76" fmla="*/ 2147483647 w 333"/>
                <a:gd name="T77" fmla="*/ 2147483647 h 249"/>
                <a:gd name="T78" fmla="*/ 2147483647 w 333"/>
                <a:gd name="T79" fmla="*/ 2147483647 h 249"/>
                <a:gd name="T80" fmla="*/ 2147483647 w 333"/>
                <a:gd name="T81" fmla="*/ 2147483647 h 249"/>
                <a:gd name="T82" fmla="*/ 2147483647 w 333"/>
                <a:gd name="T83" fmla="*/ 2147483647 h 249"/>
                <a:gd name="T84" fmla="*/ 2147483647 w 333"/>
                <a:gd name="T85" fmla="*/ 2147483647 h 249"/>
                <a:gd name="T86" fmla="*/ 2147483647 w 333"/>
                <a:gd name="T87" fmla="*/ 2147483647 h 249"/>
                <a:gd name="T88" fmla="*/ 2147483647 w 333"/>
                <a:gd name="T89" fmla="*/ 2147483647 h 249"/>
                <a:gd name="T90" fmla="*/ 2147483647 w 333"/>
                <a:gd name="T91" fmla="*/ 2147483647 h 249"/>
                <a:gd name="T92" fmla="*/ 2147483647 w 333"/>
                <a:gd name="T93" fmla="*/ 2147483647 h 249"/>
                <a:gd name="T94" fmla="*/ 2147483647 w 333"/>
                <a:gd name="T95" fmla="*/ 2147483647 h 249"/>
                <a:gd name="T96" fmla="*/ 2147483647 w 333"/>
                <a:gd name="T97" fmla="*/ 2147483647 h 249"/>
                <a:gd name="T98" fmla="*/ 2147483647 w 333"/>
                <a:gd name="T99" fmla="*/ 2147483647 h 249"/>
                <a:gd name="T100" fmla="*/ 2147483647 w 333"/>
                <a:gd name="T101" fmla="*/ 2147483647 h 249"/>
                <a:gd name="T102" fmla="*/ 2147483647 w 333"/>
                <a:gd name="T103" fmla="*/ 2147483647 h 249"/>
                <a:gd name="T104" fmla="*/ 2147483647 w 333"/>
                <a:gd name="T105" fmla="*/ 2147483647 h 249"/>
                <a:gd name="T106" fmla="*/ 2147483647 w 333"/>
                <a:gd name="T107" fmla="*/ 2147483647 h 249"/>
                <a:gd name="T108" fmla="*/ 0 w 333"/>
                <a:gd name="T109" fmla="*/ 2147483647 h 249"/>
                <a:gd name="T110" fmla="*/ 2147483647 w 333"/>
                <a:gd name="T111" fmla="*/ 2147483647 h 249"/>
                <a:gd name="T112" fmla="*/ 2147483647 w 333"/>
                <a:gd name="T113" fmla="*/ 2147483647 h 249"/>
                <a:gd name="T114" fmla="*/ 2147483647 w 333"/>
                <a:gd name="T115" fmla="*/ 2147483647 h 249"/>
                <a:gd name="T116" fmla="*/ 2147483647 w 333"/>
                <a:gd name="T117" fmla="*/ 2147483647 h 249"/>
                <a:gd name="T118" fmla="*/ 2147483647 w 333"/>
                <a:gd name="T119" fmla="*/ 2147483647 h 249"/>
                <a:gd name="T120" fmla="*/ 2147483647 w 333"/>
                <a:gd name="T121" fmla="*/ 0 h 24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33"/>
                <a:gd name="T184" fmla="*/ 0 h 249"/>
                <a:gd name="T185" fmla="*/ 333 w 333"/>
                <a:gd name="T186" fmla="*/ 249 h 24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33" h="249">
                  <a:moveTo>
                    <a:pt x="63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1" y="16"/>
                  </a:lnTo>
                  <a:lnTo>
                    <a:pt x="137" y="11"/>
                  </a:lnTo>
                  <a:lnTo>
                    <a:pt x="148" y="11"/>
                  </a:lnTo>
                  <a:lnTo>
                    <a:pt x="174" y="11"/>
                  </a:lnTo>
                  <a:lnTo>
                    <a:pt x="174" y="16"/>
                  </a:lnTo>
                  <a:lnTo>
                    <a:pt x="179" y="27"/>
                  </a:lnTo>
                  <a:lnTo>
                    <a:pt x="189" y="27"/>
                  </a:lnTo>
                  <a:lnTo>
                    <a:pt x="206" y="42"/>
                  </a:lnTo>
                  <a:lnTo>
                    <a:pt x="232" y="27"/>
                  </a:lnTo>
                  <a:lnTo>
                    <a:pt x="247" y="27"/>
                  </a:lnTo>
                  <a:lnTo>
                    <a:pt x="259" y="16"/>
                  </a:lnTo>
                  <a:lnTo>
                    <a:pt x="264" y="11"/>
                  </a:lnTo>
                  <a:lnTo>
                    <a:pt x="285" y="42"/>
                  </a:lnTo>
                  <a:lnTo>
                    <a:pt x="289" y="53"/>
                  </a:lnTo>
                  <a:lnTo>
                    <a:pt x="301" y="58"/>
                  </a:lnTo>
                  <a:lnTo>
                    <a:pt x="301" y="80"/>
                  </a:lnTo>
                  <a:lnTo>
                    <a:pt x="305" y="86"/>
                  </a:lnTo>
                  <a:lnTo>
                    <a:pt x="305" y="100"/>
                  </a:lnTo>
                  <a:lnTo>
                    <a:pt x="327" y="122"/>
                  </a:lnTo>
                  <a:lnTo>
                    <a:pt x="317" y="128"/>
                  </a:lnTo>
                  <a:lnTo>
                    <a:pt x="317" y="149"/>
                  </a:lnTo>
                  <a:lnTo>
                    <a:pt x="327" y="154"/>
                  </a:lnTo>
                  <a:lnTo>
                    <a:pt x="327" y="170"/>
                  </a:lnTo>
                  <a:lnTo>
                    <a:pt x="327" y="180"/>
                  </a:lnTo>
                  <a:lnTo>
                    <a:pt x="333" y="197"/>
                  </a:lnTo>
                  <a:lnTo>
                    <a:pt x="317" y="197"/>
                  </a:lnTo>
                  <a:lnTo>
                    <a:pt x="305" y="207"/>
                  </a:lnTo>
                  <a:lnTo>
                    <a:pt x="317" y="212"/>
                  </a:lnTo>
                  <a:lnTo>
                    <a:pt x="305" y="239"/>
                  </a:lnTo>
                  <a:lnTo>
                    <a:pt x="301" y="239"/>
                  </a:lnTo>
                  <a:lnTo>
                    <a:pt x="285" y="233"/>
                  </a:lnTo>
                  <a:lnTo>
                    <a:pt x="285" y="249"/>
                  </a:lnTo>
                  <a:lnTo>
                    <a:pt x="264" y="249"/>
                  </a:lnTo>
                  <a:lnTo>
                    <a:pt x="247" y="249"/>
                  </a:lnTo>
                  <a:lnTo>
                    <a:pt x="247" y="222"/>
                  </a:lnTo>
                  <a:lnTo>
                    <a:pt x="237" y="197"/>
                  </a:lnTo>
                  <a:lnTo>
                    <a:pt x="216" y="197"/>
                  </a:lnTo>
                  <a:lnTo>
                    <a:pt x="196" y="197"/>
                  </a:lnTo>
                  <a:lnTo>
                    <a:pt x="196" y="170"/>
                  </a:lnTo>
                  <a:lnTo>
                    <a:pt x="189" y="164"/>
                  </a:lnTo>
                  <a:lnTo>
                    <a:pt x="189" y="149"/>
                  </a:lnTo>
                  <a:lnTo>
                    <a:pt x="174" y="122"/>
                  </a:lnTo>
                  <a:lnTo>
                    <a:pt x="126" y="128"/>
                  </a:lnTo>
                  <a:lnTo>
                    <a:pt x="121" y="128"/>
                  </a:lnTo>
                  <a:lnTo>
                    <a:pt x="106" y="154"/>
                  </a:lnTo>
                  <a:lnTo>
                    <a:pt x="95" y="154"/>
                  </a:lnTo>
                  <a:lnTo>
                    <a:pt x="79" y="170"/>
                  </a:lnTo>
                  <a:lnTo>
                    <a:pt x="68" y="154"/>
                  </a:lnTo>
                  <a:lnTo>
                    <a:pt x="63" y="138"/>
                  </a:lnTo>
                  <a:lnTo>
                    <a:pt x="26" y="112"/>
                  </a:lnTo>
                  <a:lnTo>
                    <a:pt x="16" y="96"/>
                  </a:lnTo>
                  <a:lnTo>
                    <a:pt x="0" y="86"/>
                  </a:lnTo>
                  <a:lnTo>
                    <a:pt x="16" y="58"/>
                  </a:lnTo>
                  <a:lnTo>
                    <a:pt x="50" y="42"/>
                  </a:lnTo>
                  <a:lnTo>
                    <a:pt x="63" y="27"/>
                  </a:lnTo>
                  <a:lnTo>
                    <a:pt x="52" y="16"/>
                  </a:lnTo>
                  <a:lnTo>
                    <a:pt x="63" y="11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8" name="Freeform 455">
              <a:extLst>
                <a:ext uri="{FF2B5EF4-FFF2-40B4-BE49-F238E27FC236}">
                  <a16:creationId xmlns:a16="http://schemas.microsoft.com/office/drawing/2014/main" id="{3206DF3D-2CAA-971D-38C2-1236AF7DE1A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69055" y="4126378"/>
              <a:ext cx="100501" cy="61595"/>
            </a:xfrm>
            <a:custGeom>
              <a:avLst/>
              <a:gdLst>
                <a:gd name="T0" fmla="*/ 0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0 h 20000"/>
                <a:gd name="T8" fmla="*/ 2147483647 w 20000"/>
                <a:gd name="T9" fmla="*/ 0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0 w 20000"/>
                <a:gd name="T35" fmla="*/ 2147483647 h 200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0000"/>
                <a:gd name="T55" fmla="*/ 0 h 20000"/>
                <a:gd name="T56" fmla="*/ 20000 w 20000"/>
                <a:gd name="T57" fmla="*/ 20000 h 2000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0000" h="20000">
                  <a:moveTo>
                    <a:pt x="0" y="3765"/>
                  </a:moveTo>
                  <a:lnTo>
                    <a:pt x="4559" y="2588"/>
                  </a:lnTo>
                  <a:lnTo>
                    <a:pt x="6912" y="2588"/>
                  </a:lnTo>
                  <a:lnTo>
                    <a:pt x="9853" y="0"/>
                  </a:lnTo>
                  <a:lnTo>
                    <a:pt x="19853" y="0"/>
                  </a:lnTo>
                  <a:lnTo>
                    <a:pt x="19853" y="2588"/>
                  </a:lnTo>
                  <a:lnTo>
                    <a:pt x="18235" y="3765"/>
                  </a:lnTo>
                  <a:lnTo>
                    <a:pt x="19853" y="6118"/>
                  </a:lnTo>
                  <a:lnTo>
                    <a:pt x="18235" y="9647"/>
                  </a:lnTo>
                  <a:lnTo>
                    <a:pt x="12941" y="13412"/>
                  </a:lnTo>
                  <a:lnTo>
                    <a:pt x="10588" y="19765"/>
                  </a:lnTo>
                  <a:lnTo>
                    <a:pt x="9853" y="16000"/>
                  </a:lnTo>
                  <a:lnTo>
                    <a:pt x="8382" y="18353"/>
                  </a:lnTo>
                  <a:lnTo>
                    <a:pt x="8382" y="9647"/>
                  </a:lnTo>
                  <a:lnTo>
                    <a:pt x="4559" y="9647"/>
                  </a:lnTo>
                  <a:lnTo>
                    <a:pt x="4559" y="8706"/>
                  </a:lnTo>
                  <a:lnTo>
                    <a:pt x="2353" y="6118"/>
                  </a:lnTo>
                  <a:lnTo>
                    <a:pt x="0" y="3765"/>
                  </a:ln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9" name="Freeform 456">
              <a:extLst>
                <a:ext uri="{FF2B5EF4-FFF2-40B4-BE49-F238E27FC236}">
                  <a16:creationId xmlns:a16="http://schemas.microsoft.com/office/drawing/2014/main" id="{A79B65E0-372A-2055-E38F-7EB092853B0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86465" y="4116390"/>
              <a:ext cx="251253" cy="361242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0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0000"/>
                <a:gd name="T103" fmla="*/ 0 h 20000"/>
                <a:gd name="T104" fmla="*/ 20000 w 20000"/>
                <a:gd name="T105" fmla="*/ 20000 h 2000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0000" h="20000">
                  <a:moveTo>
                    <a:pt x="14810" y="0"/>
                  </a:moveTo>
                  <a:lnTo>
                    <a:pt x="15743" y="0"/>
                  </a:lnTo>
                  <a:lnTo>
                    <a:pt x="15743" y="649"/>
                  </a:lnTo>
                  <a:lnTo>
                    <a:pt x="16618" y="1095"/>
                  </a:lnTo>
                  <a:lnTo>
                    <a:pt x="17201" y="2110"/>
                  </a:lnTo>
                  <a:lnTo>
                    <a:pt x="17201" y="2961"/>
                  </a:lnTo>
                  <a:lnTo>
                    <a:pt x="17201" y="4016"/>
                  </a:lnTo>
                  <a:lnTo>
                    <a:pt x="17551" y="5071"/>
                  </a:lnTo>
                  <a:lnTo>
                    <a:pt x="18717" y="5720"/>
                  </a:lnTo>
                  <a:lnTo>
                    <a:pt x="16327" y="5720"/>
                  </a:lnTo>
                  <a:lnTo>
                    <a:pt x="15102" y="5720"/>
                  </a:lnTo>
                  <a:lnTo>
                    <a:pt x="14810" y="6531"/>
                  </a:lnTo>
                  <a:lnTo>
                    <a:pt x="16618" y="7789"/>
                  </a:lnTo>
                  <a:lnTo>
                    <a:pt x="17551" y="8195"/>
                  </a:lnTo>
                  <a:lnTo>
                    <a:pt x="18134" y="9452"/>
                  </a:lnTo>
                  <a:lnTo>
                    <a:pt x="18717" y="9858"/>
                  </a:lnTo>
                  <a:lnTo>
                    <a:pt x="18717" y="10507"/>
                  </a:lnTo>
                  <a:lnTo>
                    <a:pt x="17551" y="10953"/>
                  </a:lnTo>
                  <a:lnTo>
                    <a:pt x="16618" y="12617"/>
                  </a:lnTo>
                  <a:lnTo>
                    <a:pt x="16327" y="12819"/>
                  </a:lnTo>
                  <a:lnTo>
                    <a:pt x="16327" y="14280"/>
                  </a:lnTo>
                  <a:lnTo>
                    <a:pt x="16618" y="14523"/>
                  </a:lnTo>
                  <a:lnTo>
                    <a:pt x="16618" y="15578"/>
                  </a:lnTo>
                  <a:lnTo>
                    <a:pt x="17551" y="15984"/>
                  </a:lnTo>
                  <a:lnTo>
                    <a:pt x="17551" y="16998"/>
                  </a:lnTo>
                  <a:lnTo>
                    <a:pt x="19592" y="18296"/>
                  </a:lnTo>
                  <a:lnTo>
                    <a:pt x="19942" y="18296"/>
                  </a:lnTo>
                  <a:lnTo>
                    <a:pt x="19592" y="19310"/>
                  </a:lnTo>
                  <a:lnTo>
                    <a:pt x="19942" y="19757"/>
                  </a:lnTo>
                  <a:lnTo>
                    <a:pt x="16618" y="19310"/>
                  </a:lnTo>
                  <a:lnTo>
                    <a:pt x="12653" y="19757"/>
                  </a:lnTo>
                  <a:lnTo>
                    <a:pt x="11837" y="19757"/>
                  </a:lnTo>
                  <a:lnTo>
                    <a:pt x="10029" y="19757"/>
                  </a:lnTo>
                  <a:lnTo>
                    <a:pt x="7872" y="19757"/>
                  </a:lnTo>
                  <a:lnTo>
                    <a:pt x="7872" y="19959"/>
                  </a:lnTo>
                  <a:lnTo>
                    <a:pt x="4548" y="19757"/>
                  </a:lnTo>
                  <a:lnTo>
                    <a:pt x="3615" y="19310"/>
                  </a:lnTo>
                  <a:lnTo>
                    <a:pt x="3615" y="17890"/>
                  </a:lnTo>
                  <a:lnTo>
                    <a:pt x="3615" y="16998"/>
                  </a:lnTo>
                  <a:lnTo>
                    <a:pt x="2391" y="16592"/>
                  </a:lnTo>
                  <a:lnTo>
                    <a:pt x="2157" y="16592"/>
                  </a:lnTo>
                  <a:lnTo>
                    <a:pt x="1574" y="15984"/>
                  </a:lnTo>
                  <a:lnTo>
                    <a:pt x="641" y="15578"/>
                  </a:lnTo>
                  <a:lnTo>
                    <a:pt x="0" y="15578"/>
                  </a:lnTo>
                  <a:lnTo>
                    <a:pt x="933" y="14280"/>
                  </a:lnTo>
                  <a:lnTo>
                    <a:pt x="1574" y="12819"/>
                  </a:lnTo>
                  <a:lnTo>
                    <a:pt x="3032" y="11765"/>
                  </a:lnTo>
                  <a:lnTo>
                    <a:pt x="4548" y="11116"/>
                  </a:lnTo>
                  <a:lnTo>
                    <a:pt x="5481" y="11116"/>
                  </a:lnTo>
                  <a:lnTo>
                    <a:pt x="6064" y="10953"/>
                  </a:lnTo>
                  <a:lnTo>
                    <a:pt x="6939" y="11602"/>
                  </a:lnTo>
                  <a:lnTo>
                    <a:pt x="6939" y="11765"/>
                  </a:lnTo>
                  <a:lnTo>
                    <a:pt x="7872" y="11765"/>
                  </a:lnTo>
                  <a:lnTo>
                    <a:pt x="8746" y="11116"/>
                  </a:lnTo>
                  <a:lnTo>
                    <a:pt x="9329" y="11116"/>
                  </a:lnTo>
                  <a:lnTo>
                    <a:pt x="8746" y="10507"/>
                  </a:lnTo>
                  <a:lnTo>
                    <a:pt x="10262" y="8398"/>
                  </a:lnTo>
                  <a:lnTo>
                    <a:pt x="11195" y="7789"/>
                  </a:lnTo>
                  <a:lnTo>
                    <a:pt x="11195" y="6734"/>
                  </a:lnTo>
                  <a:lnTo>
                    <a:pt x="12653" y="6531"/>
                  </a:lnTo>
                  <a:lnTo>
                    <a:pt x="12420" y="5720"/>
                  </a:lnTo>
                  <a:lnTo>
                    <a:pt x="13294" y="5071"/>
                  </a:lnTo>
                  <a:lnTo>
                    <a:pt x="13294" y="4422"/>
                  </a:lnTo>
                  <a:lnTo>
                    <a:pt x="14227" y="3408"/>
                  </a:lnTo>
                  <a:lnTo>
                    <a:pt x="15102" y="3813"/>
                  </a:lnTo>
                  <a:lnTo>
                    <a:pt x="16327" y="2759"/>
                  </a:lnTo>
                  <a:lnTo>
                    <a:pt x="15743" y="1663"/>
                  </a:lnTo>
                  <a:lnTo>
                    <a:pt x="14810" y="1258"/>
                  </a:lnTo>
                  <a:lnTo>
                    <a:pt x="14810" y="0"/>
                  </a:ln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0" name="Freeform 457">
              <a:extLst>
                <a:ext uri="{FF2B5EF4-FFF2-40B4-BE49-F238E27FC236}">
                  <a16:creationId xmlns:a16="http://schemas.microsoft.com/office/drawing/2014/main" id="{64AC9D1D-60A8-1C26-4772-1F767A2BFF7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320625" y="4384409"/>
              <a:ext cx="262978" cy="326283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0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0 w 20000"/>
                <a:gd name="T59" fmla="*/ 2147483647 h 20000"/>
                <a:gd name="T60" fmla="*/ 0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0000"/>
                <a:gd name="T115" fmla="*/ 0 h 20000"/>
                <a:gd name="T116" fmla="*/ 20000 w 20000"/>
                <a:gd name="T117" fmla="*/ 20000 h 2000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0000" h="20000">
                  <a:moveTo>
                    <a:pt x="613" y="1839"/>
                  </a:moveTo>
                  <a:lnTo>
                    <a:pt x="891" y="1166"/>
                  </a:lnTo>
                  <a:lnTo>
                    <a:pt x="2340" y="717"/>
                  </a:lnTo>
                  <a:lnTo>
                    <a:pt x="3788" y="0"/>
                  </a:lnTo>
                  <a:lnTo>
                    <a:pt x="4345" y="717"/>
                  </a:lnTo>
                  <a:lnTo>
                    <a:pt x="4680" y="717"/>
                  </a:lnTo>
                  <a:lnTo>
                    <a:pt x="6072" y="1166"/>
                  </a:lnTo>
                  <a:lnTo>
                    <a:pt x="8969" y="1839"/>
                  </a:lnTo>
                  <a:lnTo>
                    <a:pt x="11309" y="3004"/>
                  </a:lnTo>
                  <a:lnTo>
                    <a:pt x="13872" y="3229"/>
                  </a:lnTo>
                  <a:lnTo>
                    <a:pt x="15042" y="1839"/>
                  </a:lnTo>
                  <a:lnTo>
                    <a:pt x="15877" y="1839"/>
                  </a:lnTo>
                  <a:lnTo>
                    <a:pt x="17326" y="1839"/>
                  </a:lnTo>
                  <a:lnTo>
                    <a:pt x="18217" y="2287"/>
                  </a:lnTo>
                  <a:lnTo>
                    <a:pt x="19944" y="2287"/>
                  </a:lnTo>
                  <a:lnTo>
                    <a:pt x="17660" y="4395"/>
                  </a:lnTo>
                  <a:lnTo>
                    <a:pt x="17660" y="11614"/>
                  </a:lnTo>
                  <a:lnTo>
                    <a:pt x="19053" y="13004"/>
                  </a:lnTo>
                  <a:lnTo>
                    <a:pt x="18774" y="13901"/>
                  </a:lnTo>
                  <a:lnTo>
                    <a:pt x="17326" y="14619"/>
                  </a:lnTo>
                  <a:lnTo>
                    <a:pt x="17326" y="15112"/>
                  </a:lnTo>
                  <a:lnTo>
                    <a:pt x="16435" y="15291"/>
                  </a:lnTo>
                  <a:lnTo>
                    <a:pt x="15320" y="15785"/>
                  </a:lnTo>
                  <a:lnTo>
                    <a:pt x="15042" y="16951"/>
                  </a:lnTo>
                  <a:lnTo>
                    <a:pt x="13872" y="18789"/>
                  </a:lnTo>
                  <a:lnTo>
                    <a:pt x="12981" y="19955"/>
                  </a:lnTo>
                  <a:lnTo>
                    <a:pt x="9805" y="17668"/>
                  </a:lnTo>
                  <a:lnTo>
                    <a:pt x="9805" y="16457"/>
                  </a:lnTo>
                  <a:lnTo>
                    <a:pt x="891" y="12063"/>
                  </a:lnTo>
                  <a:lnTo>
                    <a:pt x="0" y="12063"/>
                  </a:lnTo>
                  <a:lnTo>
                    <a:pt x="0" y="9731"/>
                  </a:lnTo>
                  <a:lnTo>
                    <a:pt x="1727" y="7399"/>
                  </a:lnTo>
                  <a:lnTo>
                    <a:pt x="2897" y="6233"/>
                  </a:lnTo>
                  <a:lnTo>
                    <a:pt x="1727" y="4395"/>
                  </a:lnTo>
                  <a:lnTo>
                    <a:pt x="1504" y="3229"/>
                  </a:lnTo>
                  <a:lnTo>
                    <a:pt x="1504" y="2556"/>
                  </a:lnTo>
                  <a:lnTo>
                    <a:pt x="613" y="2287"/>
                  </a:lnTo>
                  <a:lnTo>
                    <a:pt x="613" y="1839"/>
                  </a:ln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1" name="Freeform 458">
              <a:extLst>
                <a:ext uri="{FF2B5EF4-FFF2-40B4-BE49-F238E27FC236}">
                  <a16:creationId xmlns:a16="http://schemas.microsoft.com/office/drawing/2014/main" id="{CD4D3271-BEA7-0DA2-4AE6-AD90C73EF3D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73566" y="4426026"/>
              <a:ext cx="242877" cy="287995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0 h 20000"/>
                <a:gd name="T4" fmla="*/ 2147483647 w 20000"/>
                <a:gd name="T5" fmla="*/ 0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0000"/>
                <a:gd name="T106" fmla="*/ 0 h 20000"/>
                <a:gd name="T107" fmla="*/ 20000 w 20000"/>
                <a:gd name="T108" fmla="*/ 20000 h 200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0000" h="20000">
                  <a:moveTo>
                    <a:pt x="13434" y="3139"/>
                  </a:moveTo>
                  <a:lnTo>
                    <a:pt x="14699" y="1823"/>
                  </a:lnTo>
                  <a:lnTo>
                    <a:pt x="14940" y="0"/>
                  </a:lnTo>
                  <a:lnTo>
                    <a:pt x="17169" y="0"/>
                  </a:lnTo>
                  <a:lnTo>
                    <a:pt x="18735" y="0"/>
                  </a:lnTo>
                  <a:lnTo>
                    <a:pt x="19940" y="0"/>
                  </a:lnTo>
                  <a:lnTo>
                    <a:pt x="19940" y="1316"/>
                  </a:lnTo>
                  <a:lnTo>
                    <a:pt x="19639" y="2076"/>
                  </a:lnTo>
                  <a:lnTo>
                    <a:pt x="18735" y="3949"/>
                  </a:lnTo>
                  <a:lnTo>
                    <a:pt x="18735" y="5266"/>
                  </a:lnTo>
                  <a:lnTo>
                    <a:pt x="18133" y="6278"/>
                  </a:lnTo>
                  <a:lnTo>
                    <a:pt x="18133" y="7646"/>
                  </a:lnTo>
                  <a:lnTo>
                    <a:pt x="18133" y="8658"/>
                  </a:lnTo>
                  <a:lnTo>
                    <a:pt x="18133" y="9418"/>
                  </a:lnTo>
                  <a:lnTo>
                    <a:pt x="16506" y="10734"/>
                  </a:lnTo>
                  <a:lnTo>
                    <a:pt x="15542" y="10734"/>
                  </a:lnTo>
                  <a:lnTo>
                    <a:pt x="14940" y="11797"/>
                  </a:lnTo>
                  <a:lnTo>
                    <a:pt x="14699" y="12304"/>
                  </a:lnTo>
                  <a:lnTo>
                    <a:pt x="13434" y="13114"/>
                  </a:lnTo>
                  <a:lnTo>
                    <a:pt x="13434" y="14430"/>
                  </a:lnTo>
                  <a:lnTo>
                    <a:pt x="13434" y="15696"/>
                  </a:lnTo>
                  <a:lnTo>
                    <a:pt x="13072" y="17063"/>
                  </a:lnTo>
                  <a:lnTo>
                    <a:pt x="12169" y="17873"/>
                  </a:lnTo>
                  <a:lnTo>
                    <a:pt x="10964" y="18380"/>
                  </a:lnTo>
                  <a:lnTo>
                    <a:pt x="10602" y="18633"/>
                  </a:lnTo>
                  <a:lnTo>
                    <a:pt x="9639" y="19646"/>
                  </a:lnTo>
                  <a:lnTo>
                    <a:pt x="9036" y="18633"/>
                  </a:lnTo>
                  <a:lnTo>
                    <a:pt x="8434" y="18380"/>
                  </a:lnTo>
                  <a:lnTo>
                    <a:pt x="7530" y="18380"/>
                  </a:lnTo>
                  <a:lnTo>
                    <a:pt x="6867" y="19139"/>
                  </a:lnTo>
                  <a:lnTo>
                    <a:pt x="5904" y="19139"/>
                  </a:lnTo>
                  <a:lnTo>
                    <a:pt x="5663" y="18633"/>
                  </a:lnTo>
                  <a:lnTo>
                    <a:pt x="5060" y="18633"/>
                  </a:lnTo>
                  <a:lnTo>
                    <a:pt x="4337" y="18380"/>
                  </a:lnTo>
                  <a:lnTo>
                    <a:pt x="3434" y="18633"/>
                  </a:lnTo>
                  <a:lnTo>
                    <a:pt x="3434" y="19139"/>
                  </a:lnTo>
                  <a:lnTo>
                    <a:pt x="2470" y="19949"/>
                  </a:lnTo>
                  <a:lnTo>
                    <a:pt x="1867" y="19139"/>
                  </a:lnTo>
                  <a:lnTo>
                    <a:pt x="0" y="17063"/>
                  </a:lnTo>
                  <a:lnTo>
                    <a:pt x="964" y="16506"/>
                  </a:lnTo>
                  <a:lnTo>
                    <a:pt x="1566" y="16253"/>
                  </a:lnTo>
                  <a:lnTo>
                    <a:pt x="1867" y="16506"/>
                  </a:lnTo>
                  <a:lnTo>
                    <a:pt x="2470" y="16506"/>
                  </a:lnTo>
                  <a:lnTo>
                    <a:pt x="2470" y="14987"/>
                  </a:lnTo>
                  <a:lnTo>
                    <a:pt x="1566" y="14430"/>
                  </a:lnTo>
                  <a:lnTo>
                    <a:pt x="1867" y="13114"/>
                  </a:lnTo>
                  <a:lnTo>
                    <a:pt x="2470" y="13620"/>
                  </a:lnTo>
                  <a:lnTo>
                    <a:pt x="3434" y="13620"/>
                  </a:lnTo>
                  <a:lnTo>
                    <a:pt x="4096" y="12304"/>
                  </a:lnTo>
                  <a:lnTo>
                    <a:pt x="5904" y="13620"/>
                  </a:lnTo>
                  <a:lnTo>
                    <a:pt x="7530" y="13114"/>
                  </a:lnTo>
                  <a:lnTo>
                    <a:pt x="8133" y="14177"/>
                  </a:lnTo>
                  <a:lnTo>
                    <a:pt x="8434" y="14177"/>
                  </a:lnTo>
                  <a:lnTo>
                    <a:pt x="8434" y="13114"/>
                  </a:lnTo>
                  <a:lnTo>
                    <a:pt x="9036" y="12304"/>
                  </a:lnTo>
                  <a:lnTo>
                    <a:pt x="9639" y="11544"/>
                  </a:lnTo>
                  <a:lnTo>
                    <a:pt x="9639" y="9418"/>
                  </a:lnTo>
                  <a:lnTo>
                    <a:pt x="8133" y="8658"/>
                  </a:lnTo>
                  <a:lnTo>
                    <a:pt x="8133" y="7342"/>
                  </a:lnTo>
                  <a:lnTo>
                    <a:pt x="8434" y="6835"/>
                  </a:lnTo>
                  <a:lnTo>
                    <a:pt x="9036" y="6278"/>
                  </a:lnTo>
                  <a:lnTo>
                    <a:pt x="8434" y="5468"/>
                  </a:lnTo>
                  <a:lnTo>
                    <a:pt x="8133" y="5266"/>
                  </a:lnTo>
                  <a:lnTo>
                    <a:pt x="6867" y="5266"/>
                  </a:lnTo>
                  <a:lnTo>
                    <a:pt x="5904" y="5468"/>
                  </a:lnTo>
                  <a:lnTo>
                    <a:pt x="5904" y="3949"/>
                  </a:lnTo>
                  <a:lnTo>
                    <a:pt x="6566" y="3139"/>
                  </a:lnTo>
                  <a:lnTo>
                    <a:pt x="5904" y="3139"/>
                  </a:lnTo>
                  <a:lnTo>
                    <a:pt x="10000" y="2582"/>
                  </a:lnTo>
                  <a:lnTo>
                    <a:pt x="13434" y="3139"/>
                  </a:ln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2" name="Freeform 459">
              <a:extLst>
                <a:ext uri="{FF2B5EF4-FFF2-40B4-BE49-F238E27FC236}">
                  <a16:creationId xmlns:a16="http://schemas.microsoft.com/office/drawing/2014/main" id="{14571FB8-98F5-B00E-0C0F-9770EC44E3A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48282" y="4266214"/>
              <a:ext cx="123951" cy="136506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0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0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0 h 2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0000"/>
                <a:gd name="T76" fmla="*/ 0 h 20000"/>
                <a:gd name="T77" fmla="*/ 20000 w 20000"/>
                <a:gd name="T78" fmla="*/ 20000 h 2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0000" h="20000">
                  <a:moveTo>
                    <a:pt x="4910" y="0"/>
                  </a:moveTo>
                  <a:lnTo>
                    <a:pt x="7425" y="0"/>
                  </a:lnTo>
                  <a:lnTo>
                    <a:pt x="8623" y="2781"/>
                  </a:lnTo>
                  <a:lnTo>
                    <a:pt x="8623" y="5455"/>
                  </a:lnTo>
                  <a:lnTo>
                    <a:pt x="10539" y="5455"/>
                  </a:lnTo>
                  <a:lnTo>
                    <a:pt x="13054" y="5455"/>
                  </a:lnTo>
                  <a:lnTo>
                    <a:pt x="13054" y="3850"/>
                  </a:lnTo>
                  <a:lnTo>
                    <a:pt x="14970" y="4385"/>
                  </a:lnTo>
                  <a:lnTo>
                    <a:pt x="14970" y="6631"/>
                  </a:lnTo>
                  <a:lnTo>
                    <a:pt x="14970" y="8342"/>
                  </a:lnTo>
                  <a:lnTo>
                    <a:pt x="14970" y="8770"/>
                  </a:lnTo>
                  <a:lnTo>
                    <a:pt x="15449" y="11123"/>
                  </a:lnTo>
                  <a:lnTo>
                    <a:pt x="17964" y="11123"/>
                  </a:lnTo>
                  <a:lnTo>
                    <a:pt x="18683" y="11551"/>
                  </a:lnTo>
                  <a:lnTo>
                    <a:pt x="19880" y="12727"/>
                  </a:lnTo>
                  <a:lnTo>
                    <a:pt x="18683" y="16043"/>
                  </a:lnTo>
                  <a:lnTo>
                    <a:pt x="19880" y="19893"/>
                  </a:lnTo>
                  <a:lnTo>
                    <a:pt x="14970" y="18824"/>
                  </a:lnTo>
                  <a:lnTo>
                    <a:pt x="5629" y="12727"/>
                  </a:lnTo>
                  <a:lnTo>
                    <a:pt x="0" y="8342"/>
                  </a:lnTo>
                  <a:lnTo>
                    <a:pt x="1916" y="5455"/>
                  </a:lnTo>
                  <a:lnTo>
                    <a:pt x="3713" y="3850"/>
                  </a:lnTo>
                  <a:lnTo>
                    <a:pt x="3713" y="1711"/>
                  </a:lnTo>
                  <a:lnTo>
                    <a:pt x="4910" y="1711"/>
                  </a:lnTo>
                  <a:lnTo>
                    <a:pt x="4910" y="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3" name="Freeform 460">
              <a:extLst>
                <a:ext uri="{FF2B5EF4-FFF2-40B4-BE49-F238E27FC236}">
                  <a16:creationId xmlns:a16="http://schemas.microsoft.com/office/drawing/2014/main" id="{E998844A-C956-3136-F36C-39A3A2BDD66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14940" y="3432195"/>
              <a:ext cx="509206" cy="471112"/>
            </a:xfrm>
            <a:custGeom>
              <a:avLst/>
              <a:gdLst>
                <a:gd name="T0" fmla="*/ 0 w 707"/>
                <a:gd name="T1" fmla="*/ 2147483647 h 657"/>
                <a:gd name="T2" fmla="*/ 2147483647 w 707"/>
                <a:gd name="T3" fmla="*/ 2147483647 h 657"/>
                <a:gd name="T4" fmla="*/ 2147483647 w 707"/>
                <a:gd name="T5" fmla="*/ 2147483647 h 657"/>
                <a:gd name="T6" fmla="*/ 2147483647 w 707"/>
                <a:gd name="T7" fmla="*/ 2147483647 h 657"/>
                <a:gd name="T8" fmla="*/ 2147483647 w 707"/>
                <a:gd name="T9" fmla="*/ 2147483647 h 657"/>
                <a:gd name="T10" fmla="*/ 2147483647 w 707"/>
                <a:gd name="T11" fmla="*/ 2147483647 h 657"/>
                <a:gd name="T12" fmla="*/ 2147483647 w 707"/>
                <a:gd name="T13" fmla="*/ 2147483647 h 657"/>
                <a:gd name="T14" fmla="*/ 2147483647 w 707"/>
                <a:gd name="T15" fmla="*/ 0 h 657"/>
                <a:gd name="T16" fmla="*/ 2147483647 w 707"/>
                <a:gd name="T17" fmla="*/ 2147483647 h 657"/>
                <a:gd name="T18" fmla="*/ 2147483647 w 707"/>
                <a:gd name="T19" fmla="*/ 2147483647 h 657"/>
                <a:gd name="T20" fmla="*/ 2147483647 w 707"/>
                <a:gd name="T21" fmla="*/ 2147483647 h 657"/>
                <a:gd name="T22" fmla="*/ 2147483647 w 707"/>
                <a:gd name="T23" fmla="*/ 2147483647 h 657"/>
                <a:gd name="T24" fmla="*/ 2147483647 w 707"/>
                <a:gd name="T25" fmla="*/ 2147483647 h 657"/>
                <a:gd name="T26" fmla="*/ 2147483647 w 707"/>
                <a:gd name="T27" fmla="*/ 2147483647 h 657"/>
                <a:gd name="T28" fmla="*/ 2147483647 w 707"/>
                <a:gd name="T29" fmla="*/ 2147483647 h 657"/>
                <a:gd name="T30" fmla="*/ 2147483647 w 707"/>
                <a:gd name="T31" fmla="*/ 2147483647 h 657"/>
                <a:gd name="T32" fmla="*/ 2147483647 w 707"/>
                <a:gd name="T33" fmla="*/ 2147483647 h 657"/>
                <a:gd name="T34" fmla="*/ 2147483647 w 707"/>
                <a:gd name="T35" fmla="*/ 2147483647 h 657"/>
                <a:gd name="T36" fmla="*/ 2147483647 w 707"/>
                <a:gd name="T37" fmla="*/ 2147483647 h 657"/>
                <a:gd name="T38" fmla="*/ 2147483647 w 707"/>
                <a:gd name="T39" fmla="*/ 2147483647 h 657"/>
                <a:gd name="T40" fmla="*/ 2147483647 w 707"/>
                <a:gd name="T41" fmla="*/ 2147483647 h 657"/>
                <a:gd name="T42" fmla="*/ 2147483647 w 707"/>
                <a:gd name="T43" fmla="*/ 2147483647 h 657"/>
                <a:gd name="T44" fmla="*/ 2147483647 w 707"/>
                <a:gd name="T45" fmla="*/ 2147483647 h 657"/>
                <a:gd name="T46" fmla="*/ 2147483647 w 707"/>
                <a:gd name="T47" fmla="*/ 2147483647 h 657"/>
                <a:gd name="T48" fmla="*/ 2147483647 w 707"/>
                <a:gd name="T49" fmla="*/ 2147483647 h 657"/>
                <a:gd name="T50" fmla="*/ 2147483647 w 707"/>
                <a:gd name="T51" fmla="*/ 2147483647 h 657"/>
                <a:gd name="T52" fmla="*/ 2147483647 w 707"/>
                <a:gd name="T53" fmla="*/ 2147483647 h 657"/>
                <a:gd name="T54" fmla="*/ 2147483647 w 707"/>
                <a:gd name="T55" fmla="*/ 2147483647 h 657"/>
                <a:gd name="T56" fmla="*/ 2147483647 w 707"/>
                <a:gd name="T57" fmla="*/ 2147483647 h 657"/>
                <a:gd name="T58" fmla="*/ 2147483647 w 707"/>
                <a:gd name="T59" fmla="*/ 2147483647 h 657"/>
                <a:gd name="T60" fmla="*/ 2147483647 w 707"/>
                <a:gd name="T61" fmla="*/ 2147483647 h 657"/>
                <a:gd name="T62" fmla="*/ 2147483647 w 707"/>
                <a:gd name="T63" fmla="*/ 2147483647 h 657"/>
                <a:gd name="T64" fmla="*/ 2147483647 w 707"/>
                <a:gd name="T65" fmla="*/ 2147483647 h 657"/>
                <a:gd name="T66" fmla="*/ 2147483647 w 707"/>
                <a:gd name="T67" fmla="*/ 2147483647 h 657"/>
                <a:gd name="T68" fmla="*/ 2147483647 w 707"/>
                <a:gd name="T69" fmla="*/ 2147483647 h 657"/>
                <a:gd name="T70" fmla="*/ 2147483647 w 707"/>
                <a:gd name="T71" fmla="*/ 2147483647 h 657"/>
                <a:gd name="T72" fmla="*/ 2147483647 w 707"/>
                <a:gd name="T73" fmla="*/ 2147483647 h 657"/>
                <a:gd name="T74" fmla="*/ 2147483647 w 707"/>
                <a:gd name="T75" fmla="*/ 2147483647 h 657"/>
                <a:gd name="T76" fmla="*/ 2147483647 w 707"/>
                <a:gd name="T77" fmla="*/ 2147483647 h 657"/>
                <a:gd name="T78" fmla="*/ 2147483647 w 707"/>
                <a:gd name="T79" fmla="*/ 2147483647 h 657"/>
                <a:gd name="T80" fmla="*/ 2147483647 w 707"/>
                <a:gd name="T81" fmla="*/ 2147483647 h 657"/>
                <a:gd name="T82" fmla="*/ 2147483647 w 707"/>
                <a:gd name="T83" fmla="*/ 2147483647 h 657"/>
                <a:gd name="T84" fmla="*/ 2147483647 w 707"/>
                <a:gd name="T85" fmla="*/ 2147483647 h 657"/>
                <a:gd name="T86" fmla="*/ 2147483647 w 707"/>
                <a:gd name="T87" fmla="*/ 2147483647 h 657"/>
                <a:gd name="T88" fmla="*/ 2147483647 w 707"/>
                <a:gd name="T89" fmla="*/ 2147483647 h 657"/>
                <a:gd name="T90" fmla="*/ 0 w 707"/>
                <a:gd name="T91" fmla="*/ 2147483647 h 657"/>
                <a:gd name="T92" fmla="*/ 2147483647 w 707"/>
                <a:gd name="T93" fmla="*/ 2147483647 h 657"/>
                <a:gd name="T94" fmla="*/ 2147483647 w 707"/>
                <a:gd name="T95" fmla="*/ 2147483647 h 657"/>
                <a:gd name="T96" fmla="*/ 2147483647 w 707"/>
                <a:gd name="T97" fmla="*/ 2147483647 h 657"/>
                <a:gd name="T98" fmla="*/ 2147483647 w 707"/>
                <a:gd name="T99" fmla="*/ 2147483647 h 657"/>
                <a:gd name="T100" fmla="*/ 0 w 707"/>
                <a:gd name="T101" fmla="*/ 2147483647 h 65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707"/>
                <a:gd name="T154" fmla="*/ 0 h 657"/>
                <a:gd name="T155" fmla="*/ 707 w 707"/>
                <a:gd name="T156" fmla="*/ 657 h 65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707" h="657">
                  <a:moveTo>
                    <a:pt x="0" y="138"/>
                  </a:moveTo>
                  <a:lnTo>
                    <a:pt x="11" y="138"/>
                  </a:lnTo>
                  <a:lnTo>
                    <a:pt x="38" y="111"/>
                  </a:lnTo>
                  <a:lnTo>
                    <a:pt x="28" y="73"/>
                  </a:lnTo>
                  <a:lnTo>
                    <a:pt x="63" y="42"/>
                  </a:lnTo>
                  <a:lnTo>
                    <a:pt x="96" y="32"/>
                  </a:lnTo>
                  <a:lnTo>
                    <a:pt x="86" y="16"/>
                  </a:lnTo>
                  <a:lnTo>
                    <a:pt x="86" y="0"/>
                  </a:lnTo>
                  <a:lnTo>
                    <a:pt x="133" y="6"/>
                  </a:lnTo>
                  <a:lnTo>
                    <a:pt x="180" y="16"/>
                  </a:lnTo>
                  <a:lnTo>
                    <a:pt x="207" y="26"/>
                  </a:lnTo>
                  <a:lnTo>
                    <a:pt x="249" y="32"/>
                  </a:lnTo>
                  <a:lnTo>
                    <a:pt x="265" y="73"/>
                  </a:lnTo>
                  <a:lnTo>
                    <a:pt x="334" y="96"/>
                  </a:lnTo>
                  <a:lnTo>
                    <a:pt x="429" y="142"/>
                  </a:lnTo>
                  <a:lnTo>
                    <a:pt x="455" y="116"/>
                  </a:lnTo>
                  <a:lnTo>
                    <a:pt x="465" y="96"/>
                  </a:lnTo>
                  <a:lnTo>
                    <a:pt x="455" y="53"/>
                  </a:lnTo>
                  <a:lnTo>
                    <a:pt x="470" y="26"/>
                  </a:lnTo>
                  <a:lnTo>
                    <a:pt x="507" y="16"/>
                  </a:lnTo>
                  <a:lnTo>
                    <a:pt x="513" y="16"/>
                  </a:lnTo>
                  <a:lnTo>
                    <a:pt x="523" y="6"/>
                  </a:lnTo>
                  <a:lnTo>
                    <a:pt x="555" y="6"/>
                  </a:lnTo>
                  <a:lnTo>
                    <a:pt x="583" y="16"/>
                  </a:lnTo>
                  <a:lnTo>
                    <a:pt x="593" y="32"/>
                  </a:lnTo>
                  <a:lnTo>
                    <a:pt x="635" y="53"/>
                  </a:lnTo>
                  <a:lnTo>
                    <a:pt x="687" y="73"/>
                  </a:lnTo>
                  <a:lnTo>
                    <a:pt x="681" y="84"/>
                  </a:lnTo>
                  <a:lnTo>
                    <a:pt x="687" y="116"/>
                  </a:lnTo>
                  <a:lnTo>
                    <a:pt x="680" y="141"/>
                  </a:lnTo>
                  <a:lnTo>
                    <a:pt x="687" y="185"/>
                  </a:lnTo>
                  <a:lnTo>
                    <a:pt x="707" y="537"/>
                  </a:lnTo>
                  <a:lnTo>
                    <a:pt x="705" y="638"/>
                  </a:lnTo>
                  <a:lnTo>
                    <a:pt x="662" y="638"/>
                  </a:lnTo>
                  <a:lnTo>
                    <a:pt x="662" y="657"/>
                  </a:lnTo>
                  <a:lnTo>
                    <a:pt x="301" y="475"/>
                  </a:lnTo>
                  <a:lnTo>
                    <a:pt x="249" y="495"/>
                  </a:lnTo>
                  <a:lnTo>
                    <a:pt x="217" y="510"/>
                  </a:lnTo>
                  <a:lnTo>
                    <a:pt x="180" y="485"/>
                  </a:lnTo>
                  <a:lnTo>
                    <a:pt x="121" y="469"/>
                  </a:lnTo>
                  <a:lnTo>
                    <a:pt x="96" y="433"/>
                  </a:lnTo>
                  <a:lnTo>
                    <a:pt x="63" y="417"/>
                  </a:lnTo>
                  <a:lnTo>
                    <a:pt x="43" y="427"/>
                  </a:lnTo>
                  <a:lnTo>
                    <a:pt x="28" y="400"/>
                  </a:lnTo>
                  <a:lnTo>
                    <a:pt x="28" y="385"/>
                  </a:lnTo>
                  <a:lnTo>
                    <a:pt x="0" y="343"/>
                  </a:lnTo>
                  <a:lnTo>
                    <a:pt x="21" y="321"/>
                  </a:lnTo>
                  <a:lnTo>
                    <a:pt x="11" y="279"/>
                  </a:lnTo>
                  <a:lnTo>
                    <a:pt x="21" y="254"/>
                  </a:lnTo>
                  <a:lnTo>
                    <a:pt x="11" y="196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4" name="Freeform 461">
              <a:extLst>
                <a:ext uri="{FF2B5EF4-FFF2-40B4-BE49-F238E27FC236}">
                  <a16:creationId xmlns:a16="http://schemas.microsoft.com/office/drawing/2014/main" id="{1B160BC4-D381-D77E-E828-A494DF3885C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597003" y="4947080"/>
              <a:ext cx="251253" cy="471112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000"/>
                <a:gd name="T97" fmla="*/ 0 h 20000"/>
                <a:gd name="T98" fmla="*/ 20000 w 20000"/>
                <a:gd name="T99" fmla="*/ 20000 h 2000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000" h="20000">
                  <a:moveTo>
                    <a:pt x="4795" y="19969"/>
                  </a:moveTo>
                  <a:lnTo>
                    <a:pt x="3918" y="19470"/>
                  </a:lnTo>
                  <a:lnTo>
                    <a:pt x="1754" y="19159"/>
                  </a:lnTo>
                  <a:lnTo>
                    <a:pt x="819" y="18193"/>
                  </a:lnTo>
                  <a:lnTo>
                    <a:pt x="819" y="16604"/>
                  </a:lnTo>
                  <a:lnTo>
                    <a:pt x="234" y="16106"/>
                  </a:lnTo>
                  <a:lnTo>
                    <a:pt x="0" y="14486"/>
                  </a:lnTo>
                  <a:lnTo>
                    <a:pt x="819" y="13676"/>
                  </a:lnTo>
                  <a:lnTo>
                    <a:pt x="1520" y="13551"/>
                  </a:lnTo>
                  <a:lnTo>
                    <a:pt x="3918" y="11589"/>
                  </a:lnTo>
                  <a:lnTo>
                    <a:pt x="3918" y="11433"/>
                  </a:lnTo>
                  <a:lnTo>
                    <a:pt x="3918" y="10810"/>
                  </a:lnTo>
                  <a:lnTo>
                    <a:pt x="3333" y="10312"/>
                  </a:lnTo>
                  <a:lnTo>
                    <a:pt x="2690" y="9813"/>
                  </a:lnTo>
                  <a:lnTo>
                    <a:pt x="2690" y="8536"/>
                  </a:lnTo>
                  <a:lnTo>
                    <a:pt x="3918" y="6760"/>
                  </a:lnTo>
                  <a:lnTo>
                    <a:pt x="4211" y="6106"/>
                  </a:lnTo>
                  <a:lnTo>
                    <a:pt x="5380" y="5950"/>
                  </a:lnTo>
                  <a:lnTo>
                    <a:pt x="6316" y="5639"/>
                  </a:lnTo>
                  <a:lnTo>
                    <a:pt x="7251" y="5950"/>
                  </a:lnTo>
                  <a:lnTo>
                    <a:pt x="7251" y="5639"/>
                  </a:lnTo>
                  <a:lnTo>
                    <a:pt x="8129" y="5452"/>
                  </a:lnTo>
                  <a:lnTo>
                    <a:pt x="9064" y="5639"/>
                  </a:lnTo>
                  <a:lnTo>
                    <a:pt x="8713" y="5140"/>
                  </a:lnTo>
                  <a:lnTo>
                    <a:pt x="10526" y="4642"/>
                  </a:lnTo>
                  <a:lnTo>
                    <a:pt x="10526" y="5140"/>
                  </a:lnTo>
                  <a:lnTo>
                    <a:pt x="11813" y="4829"/>
                  </a:lnTo>
                  <a:lnTo>
                    <a:pt x="11111" y="4642"/>
                  </a:lnTo>
                  <a:lnTo>
                    <a:pt x="12047" y="3863"/>
                  </a:lnTo>
                  <a:lnTo>
                    <a:pt x="12047" y="4330"/>
                  </a:lnTo>
                  <a:lnTo>
                    <a:pt x="12982" y="3863"/>
                  </a:lnTo>
                  <a:lnTo>
                    <a:pt x="13626" y="3863"/>
                  </a:lnTo>
                  <a:lnTo>
                    <a:pt x="12690" y="3551"/>
                  </a:lnTo>
                  <a:lnTo>
                    <a:pt x="12982" y="3053"/>
                  </a:lnTo>
                  <a:lnTo>
                    <a:pt x="13626" y="3364"/>
                  </a:lnTo>
                  <a:lnTo>
                    <a:pt x="13626" y="3053"/>
                  </a:lnTo>
                  <a:lnTo>
                    <a:pt x="12982" y="2243"/>
                  </a:lnTo>
                  <a:lnTo>
                    <a:pt x="14211" y="2243"/>
                  </a:lnTo>
                  <a:lnTo>
                    <a:pt x="14211" y="2555"/>
                  </a:lnTo>
                  <a:lnTo>
                    <a:pt x="15088" y="2087"/>
                  </a:lnTo>
                  <a:lnTo>
                    <a:pt x="15380" y="2243"/>
                  </a:lnTo>
                  <a:lnTo>
                    <a:pt x="16023" y="1433"/>
                  </a:lnTo>
                  <a:lnTo>
                    <a:pt x="15380" y="623"/>
                  </a:lnTo>
                  <a:lnTo>
                    <a:pt x="16608" y="498"/>
                  </a:lnTo>
                  <a:lnTo>
                    <a:pt x="16959" y="0"/>
                  </a:lnTo>
                  <a:lnTo>
                    <a:pt x="16959" y="498"/>
                  </a:lnTo>
                  <a:lnTo>
                    <a:pt x="17544" y="498"/>
                  </a:lnTo>
                  <a:lnTo>
                    <a:pt x="17544" y="935"/>
                  </a:lnTo>
                  <a:lnTo>
                    <a:pt x="18129" y="1277"/>
                  </a:lnTo>
                  <a:lnTo>
                    <a:pt x="19357" y="3364"/>
                  </a:lnTo>
                  <a:lnTo>
                    <a:pt x="19942" y="4642"/>
                  </a:lnTo>
                  <a:lnTo>
                    <a:pt x="19006" y="5639"/>
                  </a:lnTo>
                  <a:lnTo>
                    <a:pt x="18129" y="5140"/>
                  </a:lnTo>
                  <a:lnTo>
                    <a:pt x="17544" y="5140"/>
                  </a:lnTo>
                  <a:lnTo>
                    <a:pt x="17544" y="5639"/>
                  </a:lnTo>
                  <a:lnTo>
                    <a:pt x="18129" y="6417"/>
                  </a:lnTo>
                  <a:lnTo>
                    <a:pt x="16959" y="7383"/>
                  </a:lnTo>
                  <a:lnTo>
                    <a:pt x="16959" y="8069"/>
                  </a:lnTo>
                  <a:lnTo>
                    <a:pt x="15088" y="11121"/>
                  </a:lnTo>
                  <a:lnTo>
                    <a:pt x="12047" y="14829"/>
                  </a:lnTo>
                  <a:lnTo>
                    <a:pt x="9064" y="19003"/>
                  </a:lnTo>
                  <a:lnTo>
                    <a:pt x="7836" y="19470"/>
                  </a:lnTo>
                  <a:lnTo>
                    <a:pt x="6316" y="19657"/>
                  </a:lnTo>
                  <a:lnTo>
                    <a:pt x="4795" y="19969"/>
                  </a:ln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5" name="Freeform 462">
              <a:extLst>
                <a:ext uri="{FF2B5EF4-FFF2-40B4-BE49-F238E27FC236}">
                  <a16:creationId xmlns:a16="http://schemas.microsoft.com/office/drawing/2014/main" id="{650F290A-11D4-0092-C1CF-23DD6CAC1A5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278749" y="4853857"/>
              <a:ext cx="105527" cy="266353"/>
            </a:xfrm>
            <a:custGeom>
              <a:avLst/>
              <a:gdLst>
                <a:gd name="T0" fmla="*/ 2147483647 w 144"/>
                <a:gd name="T1" fmla="*/ 0 h 369"/>
                <a:gd name="T2" fmla="*/ 2147483647 w 144"/>
                <a:gd name="T3" fmla="*/ 2147483647 h 369"/>
                <a:gd name="T4" fmla="*/ 2147483647 w 144"/>
                <a:gd name="T5" fmla="*/ 2147483647 h 369"/>
                <a:gd name="T6" fmla="*/ 2147483647 w 144"/>
                <a:gd name="T7" fmla="*/ 2147483647 h 369"/>
                <a:gd name="T8" fmla="*/ 2147483647 w 144"/>
                <a:gd name="T9" fmla="*/ 2147483647 h 369"/>
                <a:gd name="T10" fmla="*/ 2147483647 w 144"/>
                <a:gd name="T11" fmla="*/ 2147483647 h 369"/>
                <a:gd name="T12" fmla="*/ 2147483647 w 144"/>
                <a:gd name="T13" fmla="*/ 2147483647 h 369"/>
                <a:gd name="T14" fmla="*/ 2147483647 w 144"/>
                <a:gd name="T15" fmla="*/ 2147483647 h 369"/>
                <a:gd name="T16" fmla="*/ 2147483647 w 144"/>
                <a:gd name="T17" fmla="*/ 2147483647 h 369"/>
                <a:gd name="T18" fmla="*/ 2147483647 w 144"/>
                <a:gd name="T19" fmla="*/ 2147483647 h 369"/>
                <a:gd name="T20" fmla="*/ 2147483647 w 144"/>
                <a:gd name="T21" fmla="*/ 2147483647 h 369"/>
                <a:gd name="T22" fmla="*/ 2147483647 w 144"/>
                <a:gd name="T23" fmla="*/ 2147483647 h 369"/>
                <a:gd name="T24" fmla="*/ 2147483647 w 144"/>
                <a:gd name="T25" fmla="*/ 2147483647 h 369"/>
                <a:gd name="T26" fmla="*/ 2147483647 w 144"/>
                <a:gd name="T27" fmla="*/ 2147483647 h 369"/>
                <a:gd name="T28" fmla="*/ 2147483647 w 144"/>
                <a:gd name="T29" fmla="*/ 2147483647 h 369"/>
                <a:gd name="T30" fmla="*/ 2147483647 w 144"/>
                <a:gd name="T31" fmla="*/ 2147483647 h 369"/>
                <a:gd name="T32" fmla="*/ 2147483647 w 144"/>
                <a:gd name="T33" fmla="*/ 2147483647 h 369"/>
                <a:gd name="T34" fmla="*/ 2147483647 w 144"/>
                <a:gd name="T35" fmla="*/ 2147483647 h 369"/>
                <a:gd name="T36" fmla="*/ 2147483647 w 144"/>
                <a:gd name="T37" fmla="*/ 2147483647 h 369"/>
                <a:gd name="T38" fmla="*/ 2147483647 w 144"/>
                <a:gd name="T39" fmla="*/ 2147483647 h 369"/>
                <a:gd name="T40" fmla="*/ 2147483647 w 144"/>
                <a:gd name="T41" fmla="*/ 2147483647 h 369"/>
                <a:gd name="T42" fmla="*/ 2147483647 w 144"/>
                <a:gd name="T43" fmla="*/ 2147483647 h 369"/>
                <a:gd name="T44" fmla="*/ 2147483647 w 144"/>
                <a:gd name="T45" fmla="*/ 2147483647 h 369"/>
                <a:gd name="T46" fmla="*/ 2147483647 w 144"/>
                <a:gd name="T47" fmla="*/ 2147483647 h 369"/>
                <a:gd name="T48" fmla="*/ 2147483647 w 144"/>
                <a:gd name="T49" fmla="*/ 2147483647 h 369"/>
                <a:gd name="T50" fmla="*/ 2147483647 w 144"/>
                <a:gd name="T51" fmla="*/ 2147483647 h 369"/>
                <a:gd name="T52" fmla="*/ 2147483647 w 144"/>
                <a:gd name="T53" fmla="*/ 2147483647 h 369"/>
                <a:gd name="T54" fmla="*/ 0 w 144"/>
                <a:gd name="T55" fmla="*/ 2147483647 h 369"/>
                <a:gd name="T56" fmla="*/ 2147483647 w 144"/>
                <a:gd name="T57" fmla="*/ 2147483647 h 369"/>
                <a:gd name="T58" fmla="*/ 2147483647 w 144"/>
                <a:gd name="T59" fmla="*/ 2147483647 h 369"/>
                <a:gd name="T60" fmla="*/ 2147483647 w 144"/>
                <a:gd name="T61" fmla="*/ 2147483647 h 369"/>
                <a:gd name="T62" fmla="*/ 2147483647 w 144"/>
                <a:gd name="T63" fmla="*/ 2147483647 h 369"/>
                <a:gd name="T64" fmla="*/ 2147483647 w 144"/>
                <a:gd name="T65" fmla="*/ 2147483647 h 369"/>
                <a:gd name="T66" fmla="*/ 2147483647 w 144"/>
                <a:gd name="T67" fmla="*/ 2147483647 h 369"/>
                <a:gd name="T68" fmla="*/ 2147483647 w 144"/>
                <a:gd name="T69" fmla="*/ 2147483647 h 369"/>
                <a:gd name="T70" fmla="*/ 2147483647 w 144"/>
                <a:gd name="T71" fmla="*/ 2147483647 h 369"/>
                <a:gd name="T72" fmla="*/ 2147483647 w 144"/>
                <a:gd name="T73" fmla="*/ 2147483647 h 369"/>
                <a:gd name="T74" fmla="*/ 2147483647 w 144"/>
                <a:gd name="T75" fmla="*/ 2147483647 h 369"/>
                <a:gd name="T76" fmla="*/ 2147483647 w 144"/>
                <a:gd name="T77" fmla="*/ 2147483647 h 369"/>
                <a:gd name="T78" fmla="*/ 2147483647 w 144"/>
                <a:gd name="T79" fmla="*/ 2147483647 h 369"/>
                <a:gd name="T80" fmla="*/ 2147483647 w 144"/>
                <a:gd name="T81" fmla="*/ 0 h 36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4"/>
                <a:gd name="T124" fmla="*/ 0 h 369"/>
                <a:gd name="T125" fmla="*/ 144 w 144"/>
                <a:gd name="T126" fmla="*/ 369 h 36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4" h="369">
                  <a:moveTo>
                    <a:pt x="6" y="0"/>
                  </a:moveTo>
                  <a:lnTo>
                    <a:pt x="32" y="10"/>
                  </a:lnTo>
                  <a:lnTo>
                    <a:pt x="48" y="20"/>
                  </a:lnTo>
                  <a:lnTo>
                    <a:pt x="75" y="79"/>
                  </a:lnTo>
                  <a:lnTo>
                    <a:pt x="75" y="104"/>
                  </a:lnTo>
                  <a:lnTo>
                    <a:pt x="86" y="110"/>
                  </a:lnTo>
                  <a:lnTo>
                    <a:pt x="75" y="137"/>
                  </a:lnTo>
                  <a:lnTo>
                    <a:pt x="75" y="200"/>
                  </a:lnTo>
                  <a:lnTo>
                    <a:pt x="90" y="200"/>
                  </a:lnTo>
                  <a:lnTo>
                    <a:pt x="112" y="217"/>
                  </a:lnTo>
                  <a:lnTo>
                    <a:pt x="128" y="248"/>
                  </a:lnTo>
                  <a:lnTo>
                    <a:pt x="144" y="259"/>
                  </a:lnTo>
                  <a:lnTo>
                    <a:pt x="138" y="284"/>
                  </a:lnTo>
                  <a:lnTo>
                    <a:pt x="128" y="317"/>
                  </a:lnTo>
                  <a:lnTo>
                    <a:pt x="116" y="327"/>
                  </a:lnTo>
                  <a:lnTo>
                    <a:pt x="112" y="327"/>
                  </a:lnTo>
                  <a:lnTo>
                    <a:pt x="112" y="354"/>
                  </a:lnTo>
                  <a:lnTo>
                    <a:pt x="102" y="369"/>
                  </a:lnTo>
                  <a:lnTo>
                    <a:pt x="90" y="354"/>
                  </a:lnTo>
                  <a:lnTo>
                    <a:pt x="75" y="327"/>
                  </a:lnTo>
                  <a:lnTo>
                    <a:pt x="69" y="311"/>
                  </a:lnTo>
                  <a:lnTo>
                    <a:pt x="75" y="284"/>
                  </a:lnTo>
                  <a:lnTo>
                    <a:pt x="72" y="249"/>
                  </a:lnTo>
                  <a:lnTo>
                    <a:pt x="58" y="242"/>
                  </a:lnTo>
                  <a:lnTo>
                    <a:pt x="32" y="248"/>
                  </a:lnTo>
                  <a:lnTo>
                    <a:pt x="16" y="217"/>
                  </a:lnTo>
                  <a:lnTo>
                    <a:pt x="6" y="221"/>
                  </a:lnTo>
                  <a:lnTo>
                    <a:pt x="0" y="200"/>
                  </a:lnTo>
                  <a:lnTo>
                    <a:pt x="6" y="179"/>
                  </a:lnTo>
                  <a:lnTo>
                    <a:pt x="6" y="152"/>
                  </a:lnTo>
                  <a:lnTo>
                    <a:pt x="28" y="152"/>
                  </a:lnTo>
                  <a:lnTo>
                    <a:pt x="32" y="148"/>
                  </a:lnTo>
                  <a:lnTo>
                    <a:pt x="16" y="132"/>
                  </a:lnTo>
                  <a:lnTo>
                    <a:pt x="28" y="121"/>
                  </a:lnTo>
                  <a:lnTo>
                    <a:pt x="28" y="89"/>
                  </a:lnTo>
                  <a:lnTo>
                    <a:pt x="28" y="68"/>
                  </a:lnTo>
                  <a:lnTo>
                    <a:pt x="42" y="62"/>
                  </a:lnTo>
                  <a:lnTo>
                    <a:pt x="42" y="52"/>
                  </a:lnTo>
                  <a:lnTo>
                    <a:pt x="32" y="37"/>
                  </a:lnTo>
                  <a:lnTo>
                    <a:pt x="16" y="2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" name="Freeform 463">
              <a:extLst>
                <a:ext uri="{FF2B5EF4-FFF2-40B4-BE49-F238E27FC236}">
                  <a16:creationId xmlns:a16="http://schemas.microsoft.com/office/drawing/2014/main" id="{2C087868-1F80-2719-4CCC-9028AA182AF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823157" y="3710201"/>
              <a:ext cx="530981" cy="504407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0 w 20000"/>
                <a:gd name="T67" fmla="*/ 2147483647 h 20000"/>
                <a:gd name="T68" fmla="*/ 0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0 h 2000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000"/>
                <a:gd name="T127" fmla="*/ 0 h 20000"/>
                <a:gd name="T128" fmla="*/ 20000 w 20000"/>
                <a:gd name="T129" fmla="*/ 20000 h 2000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000" h="20000">
                  <a:moveTo>
                    <a:pt x="8892" y="0"/>
                  </a:moveTo>
                  <a:lnTo>
                    <a:pt x="16279" y="5544"/>
                  </a:lnTo>
                  <a:lnTo>
                    <a:pt x="16279" y="5864"/>
                  </a:lnTo>
                  <a:lnTo>
                    <a:pt x="16990" y="6299"/>
                  </a:lnTo>
                  <a:lnTo>
                    <a:pt x="17565" y="6589"/>
                  </a:lnTo>
                  <a:lnTo>
                    <a:pt x="18112" y="6734"/>
                  </a:lnTo>
                  <a:lnTo>
                    <a:pt x="18550" y="7054"/>
                  </a:lnTo>
                  <a:lnTo>
                    <a:pt x="18851" y="7518"/>
                  </a:lnTo>
                  <a:lnTo>
                    <a:pt x="18550" y="8099"/>
                  </a:lnTo>
                  <a:lnTo>
                    <a:pt x="18851" y="8244"/>
                  </a:lnTo>
                  <a:lnTo>
                    <a:pt x="19973" y="8099"/>
                  </a:lnTo>
                  <a:lnTo>
                    <a:pt x="19973" y="10653"/>
                  </a:lnTo>
                  <a:lnTo>
                    <a:pt x="19672" y="10943"/>
                  </a:lnTo>
                  <a:lnTo>
                    <a:pt x="19398" y="12163"/>
                  </a:lnTo>
                  <a:lnTo>
                    <a:pt x="18960" y="13033"/>
                  </a:lnTo>
                  <a:lnTo>
                    <a:pt x="18550" y="12917"/>
                  </a:lnTo>
                  <a:lnTo>
                    <a:pt x="16279" y="13033"/>
                  </a:lnTo>
                  <a:lnTo>
                    <a:pt x="16005" y="13353"/>
                  </a:lnTo>
                  <a:lnTo>
                    <a:pt x="14856" y="13643"/>
                  </a:lnTo>
                  <a:lnTo>
                    <a:pt x="13707" y="13353"/>
                  </a:lnTo>
                  <a:lnTo>
                    <a:pt x="13434" y="13817"/>
                  </a:lnTo>
                  <a:lnTo>
                    <a:pt x="12312" y="13817"/>
                  </a:lnTo>
                  <a:lnTo>
                    <a:pt x="12175" y="14572"/>
                  </a:lnTo>
                  <a:lnTo>
                    <a:pt x="11190" y="15007"/>
                  </a:lnTo>
                  <a:lnTo>
                    <a:pt x="11026" y="15298"/>
                  </a:lnTo>
                  <a:lnTo>
                    <a:pt x="10451" y="15298"/>
                  </a:lnTo>
                  <a:lnTo>
                    <a:pt x="10752" y="15762"/>
                  </a:lnTo>
                  <a:lnTo>
                    <a:pt x="10342" y="16052"/>
                  </a:lnTo>
                  <a:lnTo>
                    <a:pt x="9904" y="15588"/>
                  </a:lnTo>
                  <a:lnTo>
                    <a:pt x="9330" y="15762"/>
                  </a:lnTo>
                  <a:lnTo>
                    <a:pt x="9631" y="16517"/>
                  </a:lnTo>
                  <a:lnTo>
                    <a:pt x="9330" y="16517"/>
                  </a:lnTo>
                  <a:lnTo>
                    <a:pt x="9330" y="16952"/>
                  </a:lnTo>
                  <a:lnTo>
                    <a:pt x="8892" y="17562"/>
                  </a:lnTo>
                  <a:lnTo>
                    <a:pt x="8618" y="17562"/>
                  </a:lnTo>
                  <a:lnTo>
                    <a:pt x="8044" y="17707"/>
                  </a:lnTo>
                  <a:lnTo>
                    <a:pt x="8208" y="18491"/>
                  </a:lnTo>
                  <a:lnTo>
                    <a:pt x="8044" y="18926"/>
                  </a:lnTo>
                  <a:lnTo>
                    <a:pt x="8044" y="19361"/>
                  </a:lnTo>
                  <a:lnTo>
                    <a:pt x="7497" y="19681"/>
                  </a:lnTo>
                  <a:lnTo>
                    <a:pt x="7086" y="19681"/>
                  </a:lnTo>
                  <a:lnTo>
                    <a:pt x="6922" y="19216"/>
                  </a:lnTo>
                  <a:lnTo>
                    <a:pt x="6648" y="19216"/>
                  </a:lnTo>
                  <a:lnTo>
                    <a:pt x="6375" y="19361"/>
                  </a:lnTo>
                  <a:lnTo>
                    <a:pt x="6211" y="19681"/>
                  </a:lnTo>
                  <a:lnTo>
                    <a:pt x="6211" y="19971"/>
                  </a:lnTo>
                  <a:lnTo>
                    <a:pt x="5636" y="19681"/>
                  </a:lnTo>
                  <a:lnTo>
                    <a:pt x="5527" y="19361"/>
                  </a:lnTo>
                  <a:lnTo>
                    <a:pt x="5089" y="19971"/>
                  </a:lnTo>
                  <a:lnTo>
                    <a:pt x="4514" y="19361"/>
                  </a:lnTo>
                  <a:lnTo>
                    <a:pt x="4514" y="18926"/>
                  </a:lnTo>
                  <a:lnTo>
                    <a:pt x="4378" y="18781"/>
                  </a:lnTo>
                  <a:lnTo>
                    <a:pt x="4378" y="18142"/>
                  </a:lnTo>
                  <a:lnTo>
                    <a:pt x="4077" y="18026"/>
                  </a:lnTo>
                  <a:lnTo>
                    <a:pt x="3967" y="17707"/>
                  </a:lnTo>
                  <a:lnTo>
                    <a:pt x="3393" y="16836"/>
                  </a:lnTo>
                  <a:lnTo>
                    <a:pt x="3256" y="16952"/>
                  </a:lnTo>
                  <a:lnTo>
                    <a:pt x="2955" y="17242"/>
                  </a:lnTo>
                  <a:lnTo>
                    <a:pt x="2517" y="17242"/>
                  </a:lnTo>
                  <a:lnTo>
                    <a:pt x="1833" y="17707"/>
                  </a:lnTo>
                  <a:lnTo>
                    <a:pt x="1395" y="17242"/>
                  </a:lnTo>
                  <a:lnTo>
                    <a:pt x="1122" y="17242"/>
                  </a:lnTo>
                  <a:lnTo>
                    <a:pt x="985" y="16952"/>
                  </a:lnTo>
                  <a:lnTo>
                    <a:pt x="985" y="16836"/>
                  </a:lnTo>
                  <a:lnTo>
                    <a:pt x="985" y="16226"/>
                  </a:lnTo>
                  <a:lnTo>
                    <a:pt x="438" y="15762"/>
                  </a:lnTo>
                  <a:lnTo>
                    <a:pt x="274" y="15762"/>
                  </a:lnTo>
                  <a:lnTo>
                    <a:pt x="0" y="15298"/>
                  </a:lnTo>
                  <a:lnTo>
                    <a:pt x="274" y="14572"/>
                  </a:lnTo>
                  <a:lnTo>
                    <a:pt x="0" y="14398"/>
                  </a:lnTo>
                  <a:lnTo>
                    <a:pt x="0" y="13817"/>
                  </a:lnTo>
                  <a:lnTo>
                    <a:pt x="274" y="13643"/>
                  </a:lnTo>
                  <a:lnTo>
                    <a:pt x="274" y="13033"/>
                  </a:lnTo>
                  <a:lnTo>
                    <a:pt x="711" y="12453"/>
                  </a:lnTo>
                  <a:lnTo>
                    <a:pt x="1395" y="13033"/>
                  </a:lnTo>
                  <a:lnTo>
                    <a:pt x="1560" y="12627"/>
                  </a:lnTo>
                  <a:lnTo>
                    <a:pt x="2955" y="12917"/>
                  </a:lnTo>
                  <a:lnTo>
                    <a:pt x="3256" y="12627"/>
                  </a:lnTo>
                  <a:lnTo>
                    <a:pt x="3393" y="12917"/>
                  </a:lnTo>
                  <a:lnTo>
                    <a:pt x="7770" y="12917"/>
                  </a:lnTo>
                  <a:lnTo>
                    <a:pt x="8208" y="11843"/>
                  </a:lnTo>
                  <a:lnTo>
                    <a:pt x="7770" y="11379"/>
                  </a:lnTo>
                  <a:lnTo>
                    <a:pt x="6922" y="0"/>
                  </a:lnTo>
                  <a:lnTo>
                    <a:pt x="8892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7" name="Freeform 465">
              <a:extLst>
                <a:ext uri="{FF2B5EF4-FFF2-40B4-BE49-F238E27FC236}">
                  <a16:creationId xmlns:a16="http://schemas.microsoft.com/office/drawing/2014/main" id="{330D5CA8-F0FF-77A5-A163-21022E3C6C1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62355" y="3625302"/>
              <a:ext cx="398655" cy="436154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0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0 h 2000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0000"/>
                <a:gd name="T136" fmla="*/ 0 h 20000"/>
                <a:gd name="T137" fmla="*/ 20000 w 20000"/>
                <a:gd name="T138" fmla="*/ 20000 h 2000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0000" h="20000">
                  <a:moveTo>
                    <a:pt x="13897" y="0"/>
                  </a:moveTo>
                  <a:lnTo>
                    <a:pt x="19963" y="3885"/>
                  </a:lnTo>
                  <a:lnTo>
                    <a:pt x="17279" y="3885"/>
                  </a:lnTo>
                  <a:lnTo>
                    <a:pt x="18456" y="17128"/>
                  </a:lnTo>
                  <a:lnTo>
                    <a:pt x="19007" y="17669"/>
                  </a:lnTo>
                  <a:lnTo>
                    <a:pt x="18456" y="18919"/>
                  </a:lnTo>
                  <a:lnTo>
                    <a:pt x="12537" y="18919"/>
                  </a:lnTo>
                  <a:lnTo>
                    <a:pt x="12390" y="18581"/>
                  </a:lnTo>
                  <a:lnTo>
                    <a:pt x="11985" y="18919"/>
                  </a:lnTo>
                  <a:lnTo>
                    <a:pt x="10074" y="18581"/>
                  </a:lnTo>
                  <a:lnTo>
                    <a:pt x="9890" y="19054"/>
                  </a:lnTo>
                  <a:lnTo>
                    <a:pt x="8934" y="18378"/>
                  </a:lnTo>
                  <a:lnTo>
                    <a:pt x="8346" y="19054"/>
                  </a:lnTo>
                  <a:lnTo>
                    <a:pt x="8346" y="19764"/>
                  </a:lnTo>
                  <a:lnTo>
                    <a:pt x="7978" y="19966"/>
                  </a:lnTo>
                  <a:lnTo>
                    <a:pt x="7022" y="19764"/>
                  </a:lnTo>
                  <a:lnTo>
                    <a:pt x="6838" y="19426"/>
                  </a:lnTo>
                  <a:lnTo>
                    <a:pt x="6434" y="18919"/>
                  </a:lnTo>
                  <a:lnTo>
                    <a:pt x="6066" y="18919"/>
                  </a:lnTo>
                  <a:lnTo>
                    <a:pt x="5919" y="18041"/>
                  </a:lnTo>
                  <a:lnTo>
                    <a:pt x="5331" y="18041"/>
                  </a:lnTo>
                  <a:lnTo>
                    <a:pt x="4559" y="17128"/>
                  </a:lnTo>
                  <a:lnTo>
                    <a:pt x="3971" y="16993"/>
                  </a:lnTo>
                  <a:lnTo>
                    <a:pt x="2463" y="17128"/>
                  </a:lnTo>
                  <a:lnTo>
                    <a:pt x="1324" y="17128"/>
                  </a:lnTo>
                  <a:lnTo>
                    <a:pt x="515" y="17669"/>
                  </a:lnTo>
                  <a:lnTo>
                    <a:pt x="956" y="16622"/>
                  </a:lnTo>
                  <a:lnTo>
                    <a:pt x="1507" y="15203"/>
                  </a:lnTo>
                  <a:lnTo>
                    <a:pt x="1324" y="13480"/>
                  </a:lnTo>
                  <a:lnTo>
                    <a:pt x="515" y="12601"/>
                  </a:lnTo>
                  <a:lnTo>
                    <a:pt x="1324" y="12601"/>
                  </a:lnTo>
                  <a:lnTo>
                    <a:pt x="1324" y="11723"/>
                  </a:lnTo>
                  <a:lnTo>
                    <a:pt x="956" y="10709"/>
                  </a:lnTo>
                  <a:lnTo>
                    <a:pt x="515" y="11047"/>
                  </a:lnTo>
                  <a:lnTo>
                    <a:pt x="368" y="10169"/>
                  </a:lnTo>
                  <a:lnTo>
                    <a:pt x="0" y="10169"/>
                  </a:lnTo>
                  <a:lnTo>
                    <a:pt x="368" y="9628"/>
                  </a:lnTo>
                  <a:lnTo>
                    <a:pt x="6434" y="9628"/>
                  </a:lnTo>
                  <a:lnTo>
                    <a:pt x="6434" y="7534"/>
                  </a:lnTo>
                  <a:lnTo>
                    <a:pt x="6434" y="6993"/>
                  </a:lnTo>
                  <a:lnTo>
                    <a:pt x="6838" y="6655"/>
                  </a:lnTo>
                  <a:lnTo>
                    <a:pt x="8346" y="6149"/>
                  </a:lnTo>
                  <a:lnTo>
                    <a:pt x="8346" y="2432"/>
                  </a:lnTo>
                  <a:lnTo>
                    <a:pt x="13897" y="2297"/>
                  </a:lnTo>
                  <a:lnTo>
                    <a:pt x="13897" y="0"/>
                  </a:ln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8" name="Freeform 466">
              <a:extLst>
                <a:ext uri="{FF2B5EF4-FFF2-40B4-BE49-F238E27FC236}">
                  <a16:creationId xmlns:a16="http://schemas.microsoft.com/office/drawing/2014/main" id="{7DE05EE1-360F-371C-B96B-8EAD9B7D0C4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183274" y="4898803"/>
              <a:ext cx="351754" cy="559342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0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0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2147483647 w 20000"/>
                <a:gd name="T109" fmla="*/ 2147483647 h 20000"/>
                <a:gd name="T110" fmla="*/ 2147483647 w 20000"/>
                <a:gd name="T111" fmla="*/ 2147483647 h 20000"/>
                <a:gd name="T112" fmla="*/ 2147483647 w 20000"/>
                <a:gd name="T113" fmla="*/ 2147483647 h 20000"/>
                <a:gd name="T114" fmla="*/ 2147483647 w 20000"/>
                <a:gd name="T115" fmla="*/ 2147483647 h 20000"/>
                <a:gd name="T116" fmla="*/ 2147483647 w 20000"/>
                <a:gd name="T117" fmla="*/ 2147483647 h 200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0000"/>
                <a:gd name="T178" fmla="*/ 0 h 20000"/>
                <a:gd name="T179" fmla="*/ 20000 w 20000"/>
                <a:gd name="T180" fmla="*/ 20000 h 200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0000" h="20000">
                  <a:moveTo>
                    <a:pt x="8820" y="1234"/>
                  </a:moveTo>
                  <a:lnTo>
                    <a:pt x="10062" y="1076"/>
                  </a:lnTo>
                  <a:lnTo>
                    <a:pt x="10518" y="1234"/>
                  </a:lnTo>
                  <a:lnTo>
                    <a:pt x="11180" y="1076"/>
                  </a:lnTo>
                  <a:lnTo>
                    <a:pt x="11843" y="1234"/>
                  </a:lnTo>
                  <a:lnTo>
                    <a:pt x="12671" y="1234"/>
                  </a:lnTo>
                  <a:lnTo>
                    <a:pt x="12878" y="1234"/>
                  </a:lnTo>
                  <a:lnTo>
                    <a:pt x="13954" y="1234"/>
                  </a:lnTo>
                  <a:lnTo>
                    <a:pt x="14576" y="1076"/>
                  </a:lnTo>
                  <a:lnTo>
                    <a:pt x="15031" y="814"/>
                  </a:lnTo>
                  <a:lnTo>
                    <a:pt x="15652" y="814"/>
                  </a:lnTo>
                  <a:lnTo>
                    <a:pt x="15652" y="1076"/>
                  </a:lnTo>
                  <a:lnTo>
                    <a:pt x="16315" y="814"/>
                  </a:lnTo>
                  <a:lnTo>
                    <a:pt x="17184" y="682"/>
                  </a:lnTo>
                  <a:lnTo>
                    <a:pt x="18468" y="420"/>
                  </a:lnTo>
                  <a:lnTo>
                    <a:pt x="19130" y="0"/>
                  </a:lnTo>
                  <a:lnTo>
                    <a:pt x="19545" y="420"/>
                  </a:lnTo>
                  <a:lnTo>
                    <a:pt x="19130" y="1076"/>
                  </a:lnTo>
                  <a:lnTo>
                    <a:pt x="19130" y="1785"/>
                  </a:lnTo>
                  <a:lnTo>
                    <a:pt x="19130" y="2310"/>
                  </a:lnTo>
                  <a:lnTo>
                    <a:pt x="19545" y="2861"/>
                  </a:lnTo>
                  <a:lnTo>
                    <a:pt x="19130" y="2992"/>
                  </a:lnTo>
                  <a:lnTo>
                    <a:pt x="19545" y="3543"/>
                  </a:lnTo>
                  <a:lnTo>
                    <a:pt x="19545" y="4619"/>
                  </a:lnTo>
                  <a:lnTo>
                    <a:pt x="19959" y="4777"/>
                  </a:lnTo>
                  <a:lnTo>
                    <a:pt x="19545" y="5171"/>
                  </a:lnTo>
                  <a:lnTo>
                    <a:pt x="19130" y="5433"/>
                  </a:lnTo>
                  <a:lnTo>
                    <a:pt x="19545" y="5696"/>
                  </a:lnTo>
                  <a:lnTo>
                    <a:pt x="18882" y="6115"/>
                  </a:lnTo>
                  <a:lnTo>
                    <a:pt x="18012" y="6772"/>
                  </a:lnTo>
                  <a:lnTo>
                    <a:pt x="17847" y="6929"/>
                  </a:lnTo>
                  <a:lnTo>
                    <a:pt x="17350" y="7192"/>
                  </a:lnTo>
                  <a:lnTo>
                    <a:pt x="16315" y="7480"/>
                  </a:lnTo>
                  <a:lnTo>
                    <a:pt x="16108" y="7874"/>
                  </a:lnTo>
                  <a:lnTo>
                    <a:pt x="13954" y="8268"/>
                  </a:lnTo>
                  <a:lnTo>
                    <a:pt x="12671" y="8688"/>
                  </a:lnTo>
                  <a:lnTo>
                    <a:pt x="12257" y="8976"/>
                  </a:lnTo>
                  <a:lnTo>
                    <a:pt x="12257" y="9239"/>
                  </a:lnTo>
                  <a:lnTo>
                    <a:pt x="11180" y="9764"/>
                  </a:lnTo>
                  <a:lnTo>
                    <a:pt x="10062" y="10315"/>
                  </a:lnTo>
                  <a:lnTo>
                    <a:pt x="8364" y="11391"/>
                  </a:lnTo>
                  <a:lnTo>
                    <a:pt x="8157" y="11811"/>
                  </a:lnTo>
                  <a:lnTo>
                    <a:pt x="8364" y="12493"/>
                  </a:lnTo>
                  <a:lnTo>
                    <a:pt x="8820" y="13307"/>
                  </a:lnTo>
                  <a:lnTo>
                    <a:pt x="9027" y="14278"/>
                  </a:lnTo>
                  <a:lnTo>
                    <a:pt x="9027" y="13990"/>
                  </a:lnTo>
                  <a:lnTo>
                    <a:pt x="9482" y="14278"/>
                  </a:lnTo>
                  <a:lnTo>
                    <a:pt x="9482" y="15092"/>
                  </a:lnTo>
                  <a:lnTo>
                    <a:pt x="9027" y="15459"/>
                  </a:lnTo>
                  <a:lnTo>
                    <a:pt x="8820" y="16430"/>
                  </a:lnTo>
                  <a:lnTo>
                    <a:pt x="9027" y="16168"/>
                  </a:lnTo>
                  <a:lnTo>
                    <a:pt x="9482" y="16588"/>
                  </a:lnTo>
                  <a:lnTo>
                    <a:pt x="8364" y="17113"/>
                  </a:lnTo>
                  <a:lnTo>
                    <a:pt x="5590" y="17769"/>
                  </a:lnTo>
                  <a:lnTo>
                    <a:pt x="4928" y="17927"/>
                  </a:lnTo>
                  <a:lnTo>
                    <a:pt x="4306" y="18346"/>
                  </a:lnTo>
                  <a:lnTo>
                    <a:pt x="3644" y="18609"/>
                  </a:lnTo>
                  <a:lnTo>
                    <a:pt x="3892" y="19003"/>
                  </a:lnTo>
                  <a:lnTo>
                    <a:pt x="4306" y="18871"/>
                  </a:lnTo>
                  <a:lnTo>
                    <a:pt x="4306" y="19003"/>
                  </a:lnTo>
                  <a:lnTo>
                    <a:pt x="4306" y="19974"/>
                  </a:lnTo>
                  <a:lnTo>
                    <a:pt x="3644" y="19974"/>
                  </a:lnTo>
                  <a:lnTo>
                    <a:pt x="2816" y="19685"/>
                  </a:lnTo>
                  <a:lnTo>
                    <a:pt x="3230" y="19003"/>
                  </a:lnTo>
                  <a:lnTo>
                    <a:pt x="2816" y="18609"/>
                  </a:lnTo>
                  <a:lnTo>
                    <a:pt x="2816" y="18346"/>
                  </a:lnTo>
                  <a:lnTo>
                    <a:pt x="2816" y="17507"/>
                  </a:lnTo>
                  <a:lnTo>
                    <a:pt x="2816" y="16588"/>
                  </a:lnTo>
                  <a:lnTo>
                    <a:pt x="2153" y="15459"/>
                  </a:lnTo>
                  <a:lnTo>
                    <a:pt x="2567" y="15092"/>
                  </a:lnTo>
                  <a:lnTo>
                    <a:pt x="2153" y="14934"/>
                  </a:lnTo>
                  <a:lnTo>
                    <a:pt x="1946" y="14278"/>
                  </a:lnTo>
                  <a:lnTo>
                    <a:pt x="3892" y="13176"/>
                  </a:lnTo>
                  <a:lnTo>
                    <a:pt x="4306" y="12625"/>
                  </a:lnTo>
                  <a:lnTo>
                    <a:pt x="4306" y="12231"/>
                  </a:lnTo>
                  <a:lnTo>
                    <a:pt x="4513" y="11811"/>
                  </a:lnTo>
                  <a:lnTo>
                    <a:pt x="5342" y="11129"/>
                  </a:lnTo>
                  <a:lnTo>
                    <a:pt x="4928" y="10735"/>
                  </a:lnTo>
                  <a:lnTo>
                    <a:pt x="4928" y="10315"/>
                  </a:lnTo>
                  <a:lnTo>
                    <a:pt x="4928" y="9764"/>
                  </a:lnTo>
                  <a:lnTo>
                    <a:pt x="5342" y="9764"/>
                  </a:lnTo>
                  <a:lnTo>
                    <a:pt x="4928" y="9659"/>
                  </a:lnTo>
                  <a:lnTo>
                    <a:pt x="5342" y="9396"/>
                  </a:lnTo>
                  <a:lnTo>
                    <a:pt x="5342" y="9239"/>
                  </a:lnTo>
                  <a:lnTo>
                    <a:pt x="5342" y="8556"/>
                  </a:lnTo>
                  <a:lnTo>
                    <a:pt x="5342" y="7874"/>
                  </a:lnTo>
                  <a:lnTo>
                    <a:pt x="4928" y="7192"/>
                  </a:lnTo>
                  <a:lnTo>
                    <a:pt x="4928" y="6929"/>
                  </a:lnTo>
                  <a:lnTo>
                    <a:pt x="3644" y="6929"/>
                  </a:lnTo>
                  <a:lnTo>
                    <a:pt x="3230" y="6772"/>
                  </a:lnTo>
                  <a:lnTo>
                    <a:pt x="2567" y="6509"/>
                  </a:lnTo>
                  <a:lnTo>
                    <a:pt x="2153" y="6378"/>
                  </a:lnTo>
                  <a:lnTo>
                    <a:pt x="870" y="6509"/>
                  </a:lnTo>
                  <a:lnTo>
                    <a:pt x="414" y="6115"/>
                  </a:lnTo>
                  <a:lnTo>
                    <a:pt x="414" y="5696"/>
                  </a:lnTo>
                  <a:lnTo>
                    <a:pt x="0" y="5171"/>
                  </a:lnTo>
                  <a:lnTo>
                    <a:pt x="5590" y="4068"/>
                  </a:lnTo>
                  <a:lnTo>
                    <a:pt x="6004" y="3937"/>
                  </a:lnTo>
                  <a:lnTo>
                    <a:pt x="6667" y="4777"/>
                  </a:lnTo>
                  <a:lnTo>
                    <a:pt x="7702" y="4619"/>
                  </a:lnTo>
                  <a:lnTo>
                    <a:pt x="8364" y="4777"/>
                  </a:lnTo>
                  <a:lnTo>
                    <a:pt x="8364" y="5696"/>
                  </a:lnTo>
                  <a:lnTo>
                    <a:pt x="8157" y="6378"/>
                  </a:lnTo>
                  <a:lnTo>
                    <a:pt x="8364" y="6772"/>
                  </a:lnTo>
                  <a:lnTo>
                    <a:pt x="9027" y="7480"/>
                  </a:lnTo>
                  <a:lnTo>
                    <a:pt x="9482" y="7874"/>
                  </a:lnTo>
                  <a:lnTo>
                    <a:pt x="9896" y="7480"/>
                  </a:lnTo>
                  <a:lnTo>
                    <a:pt x="9896" y="6772"/>
                  </a:lnTo>
                  <a:lnTo>
                    <a:pt x="10062" y="6772"/>
                  </a:lnTo>
                  <a:lnTo>
                    <a:pt x="10518" y="6509"/>
                  </a:lnTo>
                  <a:lnTo>
                    <a:pt x="10932" y="5696"/>
                  </a:lnTo>
                  <a:lnTo>
                    <a:pt x="11180" y="5039"/>
                  </a:lnTo>
                  <a:lnTo>
                    <a:pt x="10518" y="4777"/>
                  </a:lnTo>
                  <a:lnTo>
                    <a:pt x="9896" y="3937"/>
                  </a:lnTo>
                  <a:lnTo>
                    <a:pt x="9027" y="3543"/>
                  </a:lnTo>
                  <a:lnTo>
                    <a:pt x="8364" y="3543"/>
                  </a:lnTo>
                  <a:lnTo>
                    <a:pt x="8364" y="1890"/>
                  </a:lnTo>
                  <a:lnTo>
                    <a:pt x="8820" y="1234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9" name="Freeform 467">
              <a:extLst>
                <a:ext uri="{FF2B5EF4-FFF2-40B4-BE49-F238E27FC236}">
                  <a16:creationId xmlns:a16="http://schemas.microsoft.com/office/drawing/2014/main" id="{BEA8B620-5404-D383-0BCC-57CF09A72C2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1991" y="5105227"/>
              <a:ext cx="433831" cy="414513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0 w 20000"/>
                <a:gd name="T83" fmla="*/ 2147483647 h 20000"/>
                <a:gd name="T84" fmla="*/ 0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0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2147483647 w 20000"/>
                <a:gd name="T109" fmla="*/ 2147483647 h 20000"/>
                <a:gd name="T110" fmla="*/ 2147483647 w 20000"/>
                <a:gd name="T111" fmla="*/ 2147483647 h 20000"/>
                <a:gd name="T112" fmla="*/ 2147483647 w 20000"/>
                <a:gd name="T113" fmla="*/ 2147483647 h 20000"/>
                <a:gd name="T114" fmla="*/ 2147483647 w 20000"/>
                <a:gd name="T115" fmla="*/ 2147483647 h 200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0000"/>
                <a:gd name="T175" fmla="*/ 0 h 20000"/>
                <a:gd name="T176" fmla="*/ 20000 w 20000"/>
                <a:gd name="T177" fmla="*/ 20000 h 200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0000" h="20000">
                  <a:moveTo>
                    <a:pt x="17162" y="1062"/>
                  </a:moveTo>
                  <a:lnTo>
                    <a:pt x="18378" y="708"/>
                  </a:lnTo>
                  <a:lnTo>
                    <a:pt x="18581" y="708"/>
                  </a:lnTo>
                  <a:lnTo>
                    <a:pt x="19426" y="1062"/>
                  </a:lnTo>
                  <a:lnTo>
                    <a:pt x="19966" y="1451"/>
                  </a:lnTo>
                  <a:lnTo>
                    <a:pt x="19426" y="1451"/>
                  </a:lnTo>
                  <a:lnTo>
                    <a:pt x="18919" y="1628"/>
                  </a:lnTo>
                  <a:lnTo>
                    <a:pt x="18581" y="1628"/>
                  </a:lnTo>
                  <a:lnTo>
                    <a:pt x="17500" y="2372"/>
                  </a:lnTo>
                  <a:lnTo>
                    <a:pt x="16993" y="1628"/>
                  </a:lnTo>
                  <a:lnTo>
                    <a:pt x="15777" y="2018"/>
                  </a:lnTo>
                  <a:lnTo>
                    <a:pt x="13818" y="2372"/>
                  </a:lnTo>
                  <a:lnTo>
                    <a:pt x="13480" y="8212"/>
                  </a:lnTo>
                  <a:lnTo>
                    <a:pt x="12095" y="8212"/>
                  </a:lnTo>
                  <a:lnTo>
                    <a:pt x="11892" y="12991"/>
                  </a:lnTo>
                  <a:lnTo>
                    <a:pt x="11554" y="19221"/>
                  </a:lnTo>
                  <a:lnTo>
                    <a:pt x="11047" y="19221"/>
                  </a:lnTo>
                  <a:lnTo>
                    <a:pt x="10304" y="19752"/>
                  </a:lnTo>
                  <a:lnTo>
                    <a:pt x="10169" y="19965"/>
                  </a:lnTo>
                  <a:lnTo>
                    <a:pt x="9628" y="19752"/>
                  </a:lnTo>
                  <a:lnTo>
                    <a:pt x="8919" y="19752"/>
                  </a:lnTo>
                  <a:lnTo>
                    <a:pt x="8412" y="19752"/>
                  </a:lnTo>
                  <a:lnTo>
                    <a:pt x="7534" y="19398"/>
                  </a:lnTo>
                  <a:lnTo>
                    <a:pt x="7534" y="18478"/>
                  </a:lnTo>
                  <a:lnTo>
                    <a:pt x="7399" y="18478"/>
                  </a:lnTo>
                  <a:lnTo>
                    <a:pt x="6993" y="18478"/>
                  </a:lnTo>
                  <a:lnTo>
                    <a:pt x="6655" y="19221"/>
                  </a:lnTo>
                  <a:lnTo>
                    <a:pt x="6486" y="19398"/>
                  </a:lnTo>
                  <a:lnTo>
                    <a:pt x="5270" y="18301"/>
                  </a:lnTo>
                  <a:lnTo>
                    <a:pt x="4730" y="16850"/>
                  </a:lnTo>
                  <a:lnTo>
                    <a:pt x="4730" y="16106"/>
                  </a:lnTo>
                  <a:lnTo>
                    <a:pt x="4561" y="15540"/>
                  </a:lnTo>
                  <a:lnTo>
                    <a:pt x="4223" y="13522"/>
                  </a:lnTo>
                  <a:lnTo>
                    <a:pt x="3885" y="12637"/>
                  </a:lnTo>
                  <a:lnTo>
                    <a:pt x="3682" y="11150"/>
                  </a:lnTo>
                  <a:lnTo>
                    <a:pt x="3682" y="10053"/>
                  </a:lnTo>
                  <a:lnTo>
                    <a:pt x="3682" y="9168"/>
                  </a:lnTo>
                  <a:lnTo>
                    <a:pt x="2973" y="8212"/>
                  </a:lnTo>
                  <a:lnTo>
                    <a:pt x="1959" y="5487"/>
                  </a:lnTo>
                  <a:lnTo>
                    <a:pt x="912" y="3469"/>
                  </a:lnTo>
                  <a:lnTo>
                    <a:pt x="541" y="2549"/>
                  </a:lnTo>
                  <a:lnTo>
                    <a:pt x="0" y="1451"/>
                  </a:lnTo>
                  <a:lnTo>
                    <a:pt x="0" y="496"/>
                  </a:lnTo>
                  <a:lnTo>
                    <a:pt x="203" y="496"/>
                  </a:lnTo>
                  <a:lnTo>
                    <a:pt x="912" y="496"/>
                  </a:lnTo>
                  <a:lnTo>
                    <a:pt x="1047" y="496"/>
                  </a:lnTo>
                  <a:lnTo>
                    <a:pt x="1959" y="0"/>
                  </a:lnTo>
                  <a:lnTo>
                    <a:pt x="2432" y="142"/>
                  </a:lnTo>
                  <a:lnTo>
                    <a:pt x="3345" y="708"/>
                  </a:lnTo>
                  <a:lnTo>
                    <a:pt x="3682" y="708"/>
                  </a:lnTo>
                  <a:lnTo>
                    <a:pt x="9628" y="496"/>
                  </a:lnTo>
                  <a:lnTo>
                    <a:pt x="9831" y="1062"/>
                  </a:lnTo>
                  <a:lnTo>
                    <a:pt x="10304" y="1451"/>
                  </a:lnTo>
                  <a:lnTo>
                    <a:pt x="12432" y="1628"/>
                  </a:lnTo>
                  <a:lnTo>
                    <a:pt x="13311" y="1628"/>
                  </a:lnTo>
                  <a:lnTo>
                    <a:pt x="13818" y="1628"/>
                  </a:lnTo>
                  <a:lnTo>
                    <a:pt x="14358" y="1628"/>
                  </a:lnTo>
                  <a:lnTo>
                    <a:pt x="17162" y="1062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0" name="Freeform 468">
              <a:extLst>
                <a:ext uri="{FF2B5EF4-FFF2-40B4-BE49-F238E27FC236}">
                  <a16:creationId xmlns:a16="http://schemas.microsoft.com/office/drawing/2014/main" id="{A2EA4CC7-1D6F-A664-A642-71698791EB2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216786" y="3766801"/>
              <a:ext cx="509206" cy="399530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0 w 20000"/>
                <a:gd name="T99" fmla="*/ 2147483647 h 20000"/>
                <a:gd name="T100" fmla="*/ 0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2147483647 w 20000"/>
                <a:gd name="T109" fmla="*/ 2147483647 h 20000"/>
                <a:gd name="T110" fmla="*/ 2147483647 w 20000"/>
                <a:gd name="T111" fmla="*/ 2147483647 h 20000"/>
                <a:gd name="T112" fmla="*/ 2147483647 w 20000"/>
                <a:gd name="T113" fmla="*/ 2147483647 h 20000"/>
                <a:gd name="T114" fmla="*/ 2147483647 w 20000"/>
                <a:gd name="T115" fmla="*/ 2147483647 h 20000"/>
                <a:gd name="T116" fmla="*/ 2147483647 w 20000"/>
                <a:gd name="T117" fmla="*/ 2147483647 h 20000"/>
                <a:gd name="T118" fmla="*/ 2147483647 w 20000"/>
                <a:gd name="T119" fmla="*/ 2147483647 h 20000"/>
                <a:gd name="T120" fmla="*/ 2147483647 w 20000"/>
                <a:gd name="T121" fmla="*/ 2147483647 h 20000"/>
                <a:gd name="T122" fmla="*/ 2147483647 w 20000"/>
                <a:gd name="T123" fmla="*/ 2147483647 h 20000"/>
                <a:gd name="T124" fmla="*/ 2147483647 w 20000"/>
                <a:gd name="T125" fmla="*/ 0 h 2000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0000"/>
                <a:gd name="T190" fmla="*/ 0 h 20000"/>
                <a:gd name="T191" fmla="*/ 20000 w 20000"/>
                <a:gd name="T192" fmla="*/ 20000 h 2000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0000" h="20000">
                  <a:moveTo>
                    <a:pt x="15201" y="0"/>
                  </a:moveTo>
                  <a:lnTo>
                    <a:pt x="16839" y="587"/>
                  </a:lnTo>
                  <a:lnTo>
                    <a:pt x="17874" y="1505"/>
                  </a:lnTo>
                  <a:lnTo>
                    <a:pt x="18793" y="954"/>
                  </a:lnTo>
                  <a:lnTo>
                    <a:pt x="19080" y="2092"/>
                  </a:lnTo>
                  <a:lnTo>
                    <a:pt x="19080" y="3450"/>
                  </a:lnTo>
                  <a:lnTo>
                    <a:pt x="19511" y="4000"/>
                  </a:lnTo>
                  <a:lnTo>
                    <a:pt x="19511" y="4587"/>
                  </a:lnTo>
                  <a:lnTo>
                    <a:pt x="19971" y="5505"/>
                  </a:lnTo>
                  <a:lnTo>
                    <a:pt x="19799" y="5688"/>
                  </a:lnTo>
                  <a:lnTo>
                    <a:pt x="19511" y="11009"/>
                  </a:lnTo>
                  <a:lnTo>
                    <a:pt x="17586" y="14055"/>
                  </a:lnTo>
                  <a:lnTo>
                    <a:pt x="17270" y="14642"/>
                  </a:lnTo>
                  <a:lnTo>
                    <a:pt x="17155" y="15376"/>
                  </a:lnTo>
                  <a:lnTo>
                    <a:pt x="17155" y="16147"/>
                  </a:lnTo>
                  <a:lnTo>
                    <a:pt x="16839" y="16881"/>
                  </a:lnTo>
                  <a:lnTo>
                    <a:pt x="16408" y="17101"/>
                  </a:lnTo>
                  <a:lnTo>
                    <a:pt x="15948" y="17468"/>
                  </a:lnTo>
                  <a:lnTo>
                    <a:pt x="13707" y="16881"/>
                  </a:lnTo>
                  <a:lnTo>
                    <a:pt x="13276" y="17101"/>
                  </a:lnTo>
                  <a:lnTo>
                    <a:pt x="12816" y="17468"/>
                  </a:lnTo>
                  <a:lnTo>
                    <a:pt x="12385" y="17651"/>
                  </a:lnTo>
                  <a:lnTo>
                    <a:pt x="11638" y="18055"/>
                  </a:lnTo>
                  <a:lnTo>
                    <a:pt x="10115" y="17101"/>
                  </a:lnTo>
                  <a:lnTo>
                    <a:pt x="8649" y="17468"/>
                  </a:lnTo>
                  <a:lnTo>
                    <a:pt x="8218" y="16881"/>
                  </a:lnTo>
                  <a:lnTo>
                    <a:pt x="7471" y="16514"/>
                  </a:lnTo>
                  <a:lnTo>
                    <a:pt x="6724" y="16147"/>
                  </a:lnTo>
                  <a:lnTo>
                    <a:pt x="6724" y="16514"/>
                  </a:lnTo>
                  <a:lnTo>
                    <a:pt x="5833" y="16514"/>
                  </a:lnTo>
                  <a:lnTo>
                    <a:pt x="5374" y="16881"/>
                  </a:lnTo>
                  <a:lnTo>
                    <a:pt x="5057" y="17651"/>
                  </a:lnTo>
                  <a:lnTo>
                    <a:pt x="4339" y="18459"/>
                  </a:lnTo>
                  <a:lnTo>
                    <a:pt x="4339" y="19963"/>
                  </a:lnTo>
                  <a:lnTo>
                    <a:pt x="3879" y="19376"/>
                  </a:lnTo>
                  <a:lnTo>
                    <a:pt x="3420" y="18606"/>
                  </a:lnTo>
                  <a:lnTo>
                    <a:pt x="3132" y="18606"/>
                  </a:lnTo>
                  <a:lnTo>
                    <a:pt x="2845" y="19376"/>
                  </a:lnTo>
                  <a:lnTo>
                    <a:pt x="2414" y="18606"/>
                  </a:lnTo>
                  <a:lnTo>
                    <a:pt x="2701" y="18459"/>
                  </a:lnTo>
                  <a:lnTo>
                    <a:pt x="2414" y="18055"/>
                  </a:lnTo>
                  <a:lnTo>
                    <a:pt x="1954" y="18055"/>
                  </a:lnTo>
                  <a:lnTo>
                    <a:pt x="1063" y="17468"/>
                  </a:lnTo>
                  <a:lnTo>
                    <a:pt x="1063" y="17101"/>
                  </a:lnTo>
                  <a:lnTo>
                    <a:pt x="1494" y="17101"/>
                  </a:lnTo>
                  <a:lnTo>
                    <a:pt x="1494" y="16881"/>
                  </a:lnTo>
                  <a:lnTo>
                    <a:pt x="1063" y="16881"/>
                  </a:lnTo>
                  <a:lnTo>
                    <a:pt x="460" y="16147"/>
                  </a:lnTo>
                  <a:lnTo>
                    <a:pt x="316" y="15596"/>
                  </a:lnTo>
                  <a:lnTo>
                    <a:pt x="0" y="15009"/>
                  </a:lnTo>
                  <a:lnTo>
                    <a:pt x="0" y="14422"/>
                  </a:lnTo>
                  <a:lnTo>
                    <a:pt x="1207" y="14055"/>
                  </a:lnTo>
                  <a:lnTo>
                    <a:pt x="1494" y="13651"/>
                  </a:lnTo>
                  <a:lnTo>
                    <a:pt x="3879" y="13505"/>
                  </a:lnTo>
                  <a:lnTo>
                    <a:pt x="4339" y="13651"/>
                  </a:lnTo>
                  <a:lnTo>
                    <a:pt x="4770" y="12550"/>
                  </a:lnTo>
                  <a:lnTo>
                    <a:pt x="5057" y="11009"/>
                  </a:lnTo>
                  <a:lnTo>
                    <a:pt x="5374" y="10642"/>
                  </a:lnTo>
                  <a:lnTo>
                    <a:pt x="5374" y="7413"/>
                  </a:lnTo>
                  <a:lnTo>
                    <a:pt x="7471" y="6459"/>
                  </a:lnTo>
                  <a:lnTo>
                    <a:pt x="9397" y="4183"/>
                  </a:lnTo>
                  <a:lnTo>
                    <a:pt x="13994" y="954"/>
                  </a:lnTo>
                  <a:lnTo>
                    <a:pt x="15201" y="0"/>
                  </a:ln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1" name="Freeform 469">
              <a:extLst>
                <a:ext uri="{FF2B5EF4-FFF2-40B4-BE49-F238E27FC236}">
                  <a16:creationId xmlns:a16="http://schemas.microsoft.com/office/drawing/2014/main" id="{2F50E0AC-1CA1-38C5-6511-B02F93EF663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08913" y="4089755"/>
              <a:ext cx="381905" cy="314630"/>
            </a:xfrm>
            <a:custGeom>
              <a:avLst/>
              <a:gdLst>
                <a:gd name="T0" fmla="*/ 2147483647 w 539"/>
                <a:gd name="T1" fmla="*/ 2147483647 h 442"/>
                <a:gd name="T2" fmla="*/ 2147483647 w 539"/>
                <a:gd name="T3" fmla="*/ 2147483647 h 442"/>
                <a:gd name="T4" fmla="*/ 2147483647 w 539"/>
                <a:gd name="T5" fmla="*/ 2147483647 h 442"/>
                <a:gd name="T6" fmla="*/ 2147483647 w 539"/>
                <a:gd name="T7" fmla="*/ 2147483647 h 442"/>
                <a:gd name="T8" fmla="*/ 2147483647 w 539"/>
                <a:gd name="T9" fmla="*/ 2147483647 h 442"/>
                <a:gd name="T10" fmla="*/ 2147483647 w 539"/>
                <a:gd name="T11" fmla="*/ 2147483647 h 442"/>
                <a:gd name="T12" fmla="*/ 2147483647 w 539"/>
                <a:gd name="T13" fmla="*/ 2147483647 h 442"/>
                <a:gd name="T14" fmla="*/ 2147483647 w 539"/>
                <a:gd name="T15" fmla="*/ 2147483647 h 442"/>
                <a:gd name="T16" fmla="*/ 2147483647 w 539"/>
                <a:gd name="T17" fmla="*/ 2147483647 h 442"/>
                <a:gd name="T18" fmla="*/ 2147483647 w 539"/>
                <a:gd name="T19" fmla="*/ 2147483647 h 442"/>
                <a:gd name="T20" fmla="*/ 2147483647 w 539"/>
                <a:gd name="T21" fmla="*/ 2147483647 h 442"/>
                <a:gd name="T22" fmla="*/ 2147483647 w 539"/>
                <a:gd name="T23" fmla="*/ 2147483647 h 442"/>
                <a:gd name="T24" fmla="*/ 2147483647 w 539"/>
                <a:gd name="T25" fmla="*/ 2147483647 h 442"/>
                <a:gd name="T26" fmla="*/ 2147483647 w 539"/>
                <a:gd name="T27" fmla="*/ 2147483647 h 442"/>
                <a:gd name="T28" fmla="*/ 2147483647 w 539"/>
                <a:gd name="T29" fmla="*/ 2147483647 h 442"/>
                <a:gd name="T30" fmla="*/ 2147483647 w 539"/>
                <a:gd name="T31" fmla="*/ 2147483647 h 442"/>
                <a:gd name="T32" fmla="*/ 2147483647 w 539"/>
                <a:gd name="T33" fmla="*/ 2147483647 h 442"/>
                <a:gd name="T34" fmla="*/ 2147483647 w 539"/>
                <a:gd name="T35" fmla="*/ 2147483647 h 442"/>
                <a:gd name="T36" fmla="*/ 2147483647 w 539"/>
                <a:gd name="T37" fmla="*/ 2147483647 h 442"/>
                <a:gd name="T38" fmla="*/ 2147483647 w 539"/>
                <a:gd name="T39" fmla="*/ 2147483647 h 442"/>
                <a:gd name="T40" fmla="*/ 2147483647 w 539"/>
                <a:gd name="T41" fmla="*/ 2147483647 h 442"/>
                <a:gd name="T42" fmla="*/ 0 w 539"/>
                <a:gd name="T43" fmla="*/ 2147483647 h 442"/>
                <a:gd name="T44" fmla="*/ 2147483647 w 539"/>
                <a:gd name="T45" fmla="*/ 2147483647 h 442"/>
                <a:gd name="T46" fmla="*/ 2147483647 w 539"/>
                <a:gd name="T47" fmla="*/ 2147483647 h 442"/>
                <a:gd name="T48" fmla="*/ 2147483647 w 539"/>
                <a:gd name="T49" fmla="*/ 2147483647 h 442"/>
                <a:gd name="T50" fmla="*/ 2147483647 w 539"/>
                <a:gd name="T51" fmla="*/ 2147483647 h 442"/>
                <a:gd name="T52" fmla="*/ 2147483647 w 539"/>
                <a:gd name="T53" fmla="*/ 2147483647 h 442"/>
                <a:gd name="T54" fmla="*/ 2147483647 w 539"/>
                <a:gd name="T55" fmla="*/ 2147483647 h 442"/>
                <a:gd name="T56" fmla="*/ 2147483647 w 539"/>
                <a:gd name="T57" fmla="*/ 0 h 442"/>
                <a:gd name="T58" fmla="*/ 2147483647 w 539"/>
                <a:gd name="T59" fmla="*/ 2147483647 h 442"/>
                <a:gd name="T60" fmla="*/ 2147483647 w 539"/>
                <a:gd name="T61" fmla="*/ 2147483647 h 442"/>
                <a:gd name="T62" fmla="*/ 2147483647 w 539"/>
                <a:gd name="T63" fmla="*/ 2147483647 h 442"/>
                <a:gd name="T64" fmla="*/ 2147483647 w 539"/>
                <a:gd name="T65" fmla="*/ 2147483647 h 442"/>
                <a:gd name="T66" fmla="*/ 2147483647 w 539"/>
                <a:gd name="T67" fmla="*/ 2147483647 h 442"/>
                <a:gd name="T68" fmla="*/ 2147483647 w 539"/>
                <a:gd name="T69" fmla="*/ 2147483647 h 44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39"/>
                <a:gd name="T106" fmla="*/ 0 h 442"/>
                <a:gd name="T107" fmla="*/ 539 w 539"/>
                <a:gd name="T108" fmla="*/ 442 h 44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39" h="442">
                  <a:moveTo>
                    <a:pt x="487" y="0"/>
                  </a:moveTo>
                  <a:lnTo>
                    <a:pt x="502" y="26"/>
                  </a:lnTo>
                  <a:lnTo>
                    <a:pt x="512" y="37"/>
                  </a:lnTo>
                  <a:lnTo>
                    <a:pt x="512" y="68"/>
                  </a:lnTo>
                  <a:lnTo>
                    <a:pt x="529" y="78"/>
                  </a:lnTo>
                  <a:lnTo>
                    <a:pt x="539" y="106"/>
                  </a:lnTo>
                  <a:lnTo>
                    <a:pt x="515" y="134"/>
                  </a:lnTo>
                  <a:lnTo>
                    <a:pt x="503" y="123"/>
                  </a:lnTo>
                  <a:lnTo>
                    <a:pt x="487" y="147"/>
                  </a:lnTo>
                  <a:lnTo>
                    <a:pt x="487" y="164"/>
                  </a:lnTo>
                  <a:lnTo>
                    <a:pt x="471" y="179"/>
                  </a:lnTo>
                  <a:lnTo>
                    <a:pt x="473" y="201"/>
                  </a:lnTo>
                  <a:lnTo>
                    <a:pt x="449" y="205"/>
                  </a:lnTo>
                  <a:lnTo>
                    <a:pt x="449" y="231"/>
                  </a:lnTo>
                  <a:lnTo>
                    <a:pt x="433" y="247"/>
                  </a:lnTo>
                  <a:lnTo>
                    <a:pt x="407" y="299"/>
                  </a:lnTo>
                  <a:lnTo>
                    <a:pt x="418" y="315"/>
                  </a:lnTo>
                  <a:lnTo>
                    <a:pt x="407" y="315"/>
                  </a:lnTo>
                  <a:lnTo>
                    <a:pt x="391" y="331"/>
                  </a:lnTo>
                  <a:lnTo>
                    <a:pt x="376" y="331"/>
                  </a:lnTo>
                  <a:lnTo>
                    <a:pt x="373" y="327"/>
                  </a:lnTo>
                  <a:lnTo>
                    <a:pt x="359" y="311"/>
                  </a:lnTo>
                  <a:lnTo>
                    <a:pt x="349" y="315"/>
                  </a:lnTo>
                  <a:lnTo>
                    <a:pt x="333" y="315"/>
                  </a:lnTo>
                  <a:lnTo>
                    <a:pt x="307" y="331"/>
                  </a:lnTo>
                  <a:lnTo>
                    <a:pt x="281" y="357"/>
                  </a:lnTo>
                  <a:lnTo>
                    <a:pt x="269" y="394"/>
                  </a:lnTo>
                  <a:lnTo>
                    <a:pt x="253" y="426"/>
                  </a:lnTo>
                  <a:lnTo>
                    <a:pt x="249" y="421"/>
                  </a:lnTo>
                  <a:lnTo>
                    <a:pt x="249" y="426"/>
                  </a:lnTo>
                  <a:lnTo>
                    <a:pt x="211" y="436"/>
                  </a:lnTo>
                  <a:lnTo>
                    <a:pt x="186" y="426"/>
                  </a:lnTo>
                  <a:lnTo>
                    <a:pt x="186" y="436"/>
                  </a:lnTo>
                  <a:lnTo>
                    <a:pt x="153" y="442"/>
                  </a:lnTo>
                  <a:lnTo>
                    <a:pt x="138" y="436"/>
                  </a:lnTo>
                  <a:lnTo>
                    <a:pt x="111" y="400"/>
                  </a:lnTo>
                  <a:lnTo>
                    <a:pt x="117" y="394"/>
                  </a:lnTo>
                  <a:lnTo>
                    <a:pt x="117" y="384"/>
                  </a:lnTo>
                  <a:lnTo>
                    <a:pt x="101" y="384"/>
                  </a:lnTo>
                  <a:lnTo>
                    <a:pt x="96" y="357"/>
                  </a:lnTo>
                  <a:lnTo>
                    <a:pt x="58" y="342"/>
                  </a:lnTo>
                  <a:lnTo>
                    <a:pt x="6" y="342"/>
                  </a:lnTo>
                  <a:lnTo>
                    <a:pt x="0" y="299"/>
                  </a:lnTo>
                  <a:lnTo>
                    <a:pt x="0" y="247"/>
                  </a:lnTo>
                  <a:lnTo>
                    <a:pt x="0" y="220"/>
                  </a:lnTo>
                  <a:lnTo>
                    <a:pt x="16" y="215"/>
                  </a:lnTo>
                  <a:lnTo>
                    <a:pt x="28" y="189"/>
                  </a:lnTo>
                  <a:lnTo>
                    <a:pt x="32" y="179"/>
                  </a:lnTo>
                  <a:lnTo>
                    <a:pt x="32" y="164"/>
                  </a:lnTo>
                  <a:lnTo>
                    <a:pt x="42" y="147"/>
                  </a:lnTo>
                  <a:lnTo>
                    <a:pt x="32" y="110"/>
                  </a:lnTo>
                  <a:lnTo>
                    <a:pt x="32" y="106"/>
                  </a:lnTo>
                  <a:lnTo>
                    <a:pt x="32" y="63"/>
                  </a:lnTo>
                  <a:lnTo>
                    <a:pt x="58" y="42"/>
                  </a:lnTo>
                  <a:lnTo>
                    <a:pt x="69" y="20"/>
                  </a:lnTo>
                  <a:lnTo>
                    <a:pt x="86" y="10"/>
                  </a:lnTo>
                  <a:lnTo>
                    <a:pt x="117" y="10"/>
                  </a:lnTo>
                  <a:lnTo>
                    <a:pt x="117" y="0"/>
                  </a:lnTo>
                  <a:lnTo>
                    <a:pt x="143" y="10"/>
                  </a:lnTo>
                  <a:lnTo>
                    <a:pt x="169" y="20"/>
                  </a:lnTo>
                  <a:lnTo>
                    <a:pt x="186" y="37"/>
                  </a:lnTo>
                  <a:lnTo>
                    <a:pt x="238" y="26"/>
                  </a:lnTo>
                  <a:lnTo>
                    <a:pt x="291" y="52"/>
                  </a:lnTo>
                  <a:lnTo>
                    <a:pt x="317" y="42"/>
                  </a:lnTo>
                  <a:lnTo>
                    <a:pt x="333" y="37"/>
                  </a:lnTo>
                  <a:lnTo>
                    <a:pt x="349" y="26"/>
                  </a:lnTo>
                  <a:lnTo>
                    <a:pt x="364" y="20"/>
                  </a:lnTo>
                  <a:lnTo>
                    <a:pt x="444" y="37"/>
                  </a:lnTo>
                  <a:lnTo>
                    <a:pt x="460" y="26"/>
                  </a:lnTo>
                  <a:lnTo>
                    <a:pt x="476" y="20"/>
                  </a:lnTo>
                  <a:lnTo>
                    <a:pt x="487" y="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Freeform 470">
              <a:extLst>
                <a:ext uri="{FF2B5EF4-FFF2-40B4-BE49-F238E27FC236}">
                  <a16:creationId xmlns:a16="http://schemas.microsoft.com/office/drawing/2014/main" id="{539E0975-F963-3199-8106-D628F7C5FC5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154798" y="4585838"/>
              <a:ext cx="67001" cy="58265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0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0 w 20000"/>
                <a:gd name="T27" fmla="*/ 2147483647 h 20000"/>
                <a:gd name="T28" fmla="*/ 0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000"/>
                <a:gd name="T58" fmla="*/ 0 h 20000"/>
                <a:gd name="T59" fmla="*/ 20000 w 20000"/>
                <a:gd name="T60" fmla="*/ 20000 h 2000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000" h="20000">
                  <a:moveTo>
                    <a:pt x="8090" y="2532"/>
                  </a:moveTo>
                  <a:lnTo>
                    <a:pt x="11461" y="2532"/>
                  </a:lnTo>
                  <a:lnTo>
                    <a:pt x="11461" y="4051"/>
                  </a:lnTo>
                  <a:lnTo>
                    <a:pt x="17528" y="0"/>
                  </a:lnTo>
                  <a:lnTo>
                    <a:pt x="19775" y="6582"/>
                  </a:lnTo>
                  <a:lnTo>
                    <a:pt x="19775" y="12911"/>
                  </a:lnTo>
                  <a:lnTo>
                    <a:pt x="19775" y="15696"/>
                  </a:lnTo>
                  <a:lnTo>
                    <a:pt x="17528" y="16962"/>
                  </a:lnTo>
                  <a:lnTo>
                    <a:pt x="15056" y="12911"/>
                  </a:lnTo>
                  <a:lnTo>
                    <a:pt x="11461" y="15696"/>
                  </a:lnTo>
                  <a:lnTo>
                    <a:pt x="9213" y="16962"/>
                  </a:lnTo>
                  <a:lnTo>
                    <a:pt x="5843" y="19747"/>
                  </a:lnTo>
                  <a:lnTo>
                    <a:pt x="5843" y="15696"/>
                  </a:lnTo>
                  <a:lnTo>
                    <a:pt x="0" y="16962"/>
                  </a:lnTo>
                  <a:lnTo>
                    <a:pt x="0" y="15696"/>
                  </a:lnTo>
                  <a:lnTo>
                    <a:pt x="2247" y="12911"/>
                  </a:lnTo>
                  <a:lnTo>
                    <a:pt x="4719" y="6582"/>
                  </a:lnTo>
                  <a:lnTo>
                    <a:pt x="8090" y="4051"/>
                  </a:lnTo>
                  <a:lnTo>
                    <a:pt x="8090" y="2532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3" name="Freeform 471">
              <a:extLst>
                <a:ext uri="{FF2B5EF4-FFF2-40B4-BE49-F238E27FC236}">
                  <a16:creationId xmlns:a16="http://schemas.microsoft.com/office/drawing/2014/main" id="{39ABA06F-7447-18FD-68C3-01680435CF7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921970" y="4820563"/>
              <a:ext cx="386929" cy="327947"/>
            </a:xfrm>
            <a:custGeom>
              <a:avLst/>
              <a:gdLst>
                <a:gd name="T0" fmla="*/ 2147483647 w 540"/>
                <a:gd name="T1" fmla="*/ 2147483647 h 458"/>
                <a:gd name="T2" fmla="*/ 2147483647 w 540"/>
                <a:gd name="T3" fmla="*/ 2147483647 h 458"/>
                <a:gd name="T4" fmla="*/ 2147483647 w 540"/>
                <a:gd name="T5" fmla="*/ 2147483647 h 458"/>
                <a:gd name="T6" fmla="*/ 2147483647 w 540"/>
                <a:gd name="T7" fmla="*/ 2147483647 h 458"/>
                <a:gd name="T8" fmla="*/ 2147483647 w 540"/>
                <a:gd name="T9" fmla="*/ 2147483647 h 458"/>
                <a:gd name="T10" fmla="*/ 2147483647 w 540"/>
                <a:gd name="T11" fmla="*/ 2147483647 h 458"/>
                <a:gd name="T12" fmla="*/ 2147483647 w 540"/>
                <a:gd name="T13" fmla="*/ 2147483647 h 458"/>
                <a:gd name="T14" fmla="*/ 2147483647 w 540"/>
                <a:gd name="T15" fmla="*/ 2147483647 h 458"/>
                <a:gd name="T16" fmla="*/ 2147483647 w 540"/>
                <a:gd name="T17" fmla="*/ 2147483647 h 458"/>
                <a:gd name="T18" fmla="*/ 2147483647 w 540"/>
                <a:gd name="T19" fmla="*/ 2147483647 h 458"/>
                <a:gd name="T20" fmla="*/ 2147483647 w 540"/>
                <a:gd name="T21" fmla="*/ 2147483647 h 458"/>
                <a:gd name="T22" fmla="*/ 2147483647 w 540"/>
                <a:gd name="T23" fmla="*/ 2147483647 h 458"/>
                <a:gd name="T24" fmla="*/ 2147483647 w 540"/>
                <a:gd name="T25" fmla="*/ 2147483647 h 458"/>
                <a:gd name="T26" fmla="*/ 2147483647 w 540"/>
                <a:gd name="T27" fmla="*/ 2147483647 h 458"/>
                <a:gd name="T28" fmla="*/ 2147483647 w 540"/>
                <a:gd name="T29" fmla="*/ 2147483647 h 458"/>
                <a:gd name="T30" fmla="*/ 2147483647 w 540"/>
                <a:gd name="T31" fmla="*/ 2147483647 h 458"/>
                <a:gd name="T32" fmla="*/ 2147483647 w 540"/>
                <a:gd name="T33" fmla="*/ 2147483647 h 458"/>
                <a:gd name="T34" fmla="*/ 2147483647 w 540"/>
                <a:gd name="T35" fmla="*/ 2147483647 h 458"/>
                <a:gd name="T36" fmla="*/ 2147483647 w 540"/>
                <a:gd name="T37" fmla="*/ 2147483647 h 458"/>
                <a:gd name="T38" fmla="*/ 2147483647 w 540"/>
                <a:gd name="T39" fmla="*/ 2147483647 h 458"/>
                <a:gd name="T40" fmla="*/ 0 w 540"/>
                <a:gd name="T41" fmla="*/ 2147483647 h 458"/>
                <a:gd name="T42" fmla="*/ 2147483647 w 540"/>
                <a:gd name="T43" fmla="*/ 2147483647 h 458"/>
                <a:gd name="T44" fmla="*/ 2147483647 w 540"/>
                <a:gd name="T45" fmla="*/ 2147483647 h 458"/>
                <a:gd name="T46" fmla="*/ 2147483647 w 540"/>
                <a:gd name="T47" fmla="*/ 2147483647 h 458"/>
                <a:gd name="T48" fmla="*/ 2147483647 w 540"/>
                <a:gd name="T49" fmla="*/ 2147483647 h 458"/>
                <a:gd name="T50" fmla="*/ 2147483647 w 540"/>
                <a:gd name="T51" fmla="*/ 2147483647 h 458"/>
                <a:gd name="T52" fmla="*/ 2147483647 w 540"/>
                <a:gd name="T53" fmla="*/ 2147483647 h 458"/>
                <a:gd name="T54" fmla="*/ 2147483647 w 540"/>
                <a:gd name="T55" fmla="*/ 2147483647 h 458"/>
                <a:gd name="T56" fmla="*/ 2147483647 w 540"/>
                <a:gd name="T57" fmla="*/ 2147483647 h 458"/>
                <a:gd name="T58" fmla="*/ 2147483647 w 540"/>
                <a:gd name="T59" fmla="*/ 2147483647 h 458"/>
                <a:gd name="T60" fmla="*/ 2147483647 w 540"/>
                <a:gd name="T61" fmla="*/ 2147483647 h 458"/>
                <a:gd name="T62" fmla="*/ 2147483647 w 540"/>
                <a:gd name="T63" fmla="*/ 2147483647 h 458"/>
                <a:gd name="T64" fmla="*/ 2147483647 w 540"/>
                <a:gd name="T65" fmla="*/ 2147483647 h 458"/>
                <a:gd name="T66" fmla="*/ 2147483647 w 540"/>
                <a:gd name="T67" fmla="*/ 2147483647 h 458"/>
                <a:gd name="T68" fmla="*/ 2147483647 w 540"/>
                <a:gd name="T69" fmla="*/ 2147483647 h 458"/>
                <a:gd name="T70" fmla="*/ 2147483647 w 540"/>
                <a:gd name="T71" fmla="*/ 2147483647 h 458"/>
                <a:gd name="T72" fmla="*/ 2147483647 w 540"/>
                <a:gd name="T73" fmla="*/ 2147483647 h 458"/>
                <a:gd name="T74" fmla="*/ 2147483647 w 540"/>
                <a:gd name="T75" fmla="*/ 2147483647 h 458"/>
                <a:gd name="T76" fmla="*/ 2147483647 w 540"/>
                <a:gd name="T77" fmla="*/ 0 h 45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540"/>
                <a:gd name="T118" fmla="*/ 0 h 458"/>
                <a:gd name="T119" fmla="*/ 540 w 540"/>
                <a:gd name="T120" fmla="*/ 458 h 45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540" h="458">
                  <a:moveTo>
                    <a:pt x="414" y="0"/>
                  </a:moveTo>
                  <a:lnTo>
                    <a:pt x="430" y="26"/>
                  </a:lnTo>
                  <a:lnTo>
                    <a:pt x="445" y="26"/>
                  </a:lnTo>
                  <a:lnTo>
                    <a:pt x="455" y="32"/>
                  </a:lnTo>
                  <a:lnTo>
                    <a:pt x="472" y="42"/>
                  </a:lnTo>
                  <a:lnTo>
                    <a:pt x="488" y="42"/>
                  </a:lnTo>
                  <a:lnTo>
                    <a:pt x="498" y="48"/>
                  </a:lnTo>
                  <a:lnTo>
                    <a:pt x="503" y="48"/>
                  </a:lnTo>
                  <a:lnTo>
                    <a:pt x="513" y="68"/>
                  </a:lnTo>
                  <a:lnTo>
                    <a:pt x="530" y="83"/>
                  </a:lnTo>
                  <a:lnTo>
                    <a:pt x="540" y="100"/>
                  </a:lnTo>
                  <a:lnTo>
                    <a:pt x="540" y="110"/>
                  </a:lnTo>
                  <a:lnTo>
                    <a:pt x="525" y="116"/>
                  </a:lnTo>
                  <a:lnTo>
                    <a:pt x="525" y="136"/>
                  </a:lnTo>
                  <a:lnTo>
                    <a:pt x="525" y="168"/>
                  </a:lnTo>
                  <a:lnTo>
                    <a:pt x="513" y="179"/>
                  </a:lnTo>
                  <a:lnTo>
                    <a:pt x="530" y="195"/>
                  </a:lnTo>
                  <a:lnTo>
                    <a:pt x="525" y="199"/>
                  </a:lnTo>
                  <a:lnTo>
                    <a:pt x="503" y="199"/>
                  </a:lnTo>
                  <a:lnTo>
                    <a:pt x="503" y="226"/>
                  </a:lnTo>
                  <a:lnTo>
                    <a:pt x="498" y="247"/>
                  </a:lnTo>
                  <a:lnTo>
                    <a:pt x="503" y="268"/>
                  </a:lnTo>
                  <a:lnTo>
                    <a:pt x="366" y="310"/>
                  </a:lnTo>
                  <a:lnTo>
                    <a:pt x="376" y="331"/>
                  </a:lnTo>
                  <a:lnTo>
                    <a:pt x="376" y="347"/>
                  </a:lnTo>
                  <a:lnTo>
                    <a:pt x="366" y="347"/>
                  </a:lnTo>
                  <a:lnTo>
                    <a:pt x="345" y="347"/>
                  </a:lnTo>
                  <a:lnTo>
                    <a:pt x="309" y="357"/>
                  </a:lnTo>
                  <a:lnTo>
                    <a:pt x="309" y="379"/>
                  </a:lnTo>
                  <a:lnTo>
                    <a:pt x="282" y="389"/>
                  </a:lnTo>
                  <a:lnTo>
                    <a:pt x="256" y="405"/>
                  </a:lnTo>
                  <a:lnTo>
                    <a:pt x="234" y="447"/>
                  </a:lnTo>
                  <a:lnTo>
                    <a:pt x="213" y="458"/>
                  </a:lnTo>
                  <a:lnTo>
                    <a:pt x="209" y="447"/>
                  </a:lnTo>
                  <a:lnTo>
                    <a:pt x="166" y="447"/>
                  </a:lnTo>
                  <a:lnTo>
                    <a:pt x="145" y="442"/>
                  </a:lnTo>
                  <a:lnTo>
                    <a:pt x="129" y="430"/>
                  </a:lnTo>
                  <a:lnTo>
                    <a:pt x="103" y="420"/>
                  </a:lnTo>
                  <a:lnTo>
                    <a:pt x="97" y="420"/>
                  </a:lnTo>
                  <a:lnTo>
                    <a:pt x="61" y="430"/>
                  </a:lnTo>
                  <a:lnTo>
                    <a:pt x="44" y="402"/>
                  </a:lnTo>
                  <a:lnTo>
                    <a:pt x="0" y="362"/>
                  </a:lnTo>
                  <a:lnTo>
                    <a:pt x="9" y="222"/>
                  </a:lnTo>
                  <a:lnTo>
                    <a:pt x="97" y="221"/>
                  </a:lnTo>
                  <a:lnTo>
                    <a:pt x="97" y="210"/>
                  </a:lnTo>
                  <a:lnTo>
                    <a:pt x="97" y="199"/>
                  </a:lnTo>
                  <a:lnTo>
                    <a:pt x="97" y="168"/>
                  </a:lnTo>
                  <a:lnTo>
                    <a:pt x="97" y="116"/>
                  </a:lnTo>
                  <a:lnTo>
                    <a:pt x="113" y="126"/>
                  </a:lnTo>
                  <a:lnTo>
                    <a:pt x="120" y="150"/>
                  </a:lnTo>
                  <a:lnTo>
                    <a:pt x="155" y="126"/>
                  </a:lnTo>
                  <a:lnTo>
                    <a:pt x="166" y="152"/>
                  </a:lnTo>
                  <a:lnTo>
                    <a:pt x="197" y="168"/>
                  </a:lnTo>
                  <a:lnTo>
                    <a:pt x="213" y="168"/>
                  </a:lnTo>
                  <a:lnTo>
                    <a:pt x="234" y="168"/>
                  </a:lnTo>
                  <a:lnTo>
                    <a:pt x="234" y="152"/>
                  </a:lnTo>
                  <a:lnTo>
                    <a:pt x="240" y="152"/>
                  </a:lnTo>
                  <a:lnTo>
                    <a:pt x="266" y="183"/>
                  </a:lnTo>
                  <a:lnTo>
                    <a:pt x="292" y="183"/>
                  </a:lnTo>
                  <a:lnTo>
                    <a:pt x="319" y="221"/>
                  </a:lnTo>
                  <a:lnTo>
                    <a:pt x="324" y="237"/>
                  </a:lnTo>
                  <a:lnTo>
                    <a:pt x="348" y="224"/>
                  </a:lnTo>
                  <a:lnTo>
                    <a:pt x="350" y="237"/>
                  </a:lnTo>
                  <a:lnTo>
                    <a:pt x="357" y="183"/>
                  </a:lnTo>
                  <a:lnTo>
                    <a:pt x="345" y="183"/>
                  </a:lnTo>
                  <a:lnTo>
                    <a:pt x="345" y="195"/>
                  </a:lnTo>
                  <a:lnTo>
                    <a:pt x="324" y="183"/>
                  </a:lnTo>
                  <a:lnTo>
                    <a:pt x="303" y="168"/>
                  </a:lnTo>
                  <a:lnTo>
                    <a:pt x="292" y="158"/>
                  </a:lnTo>
                  <a:lnTo>
                    <a:pt x="303" y="136"/>
                  </a:lnTo>
                  <a:lnTo>
                    <a:pt x="300" y="111"/>
                  </a:lnTo>
                  <a:lnTo>
                    <a:pt x="306" y="101"/>
                  </a:lnTo>
                  <a:lnTo>
                    <a:pt x="306" y="68"/>
                  </a:lnTo>
                  <a:lnTo>
                    <a:pt x="303" y="56"/>
                  </a:lnTo>
                  <a:lnTo>
                    <a:pt x="315" y="42"/>
                  </a:lnTo>
                  <a:lnTo>
                    <a:pt x="324" y="16"/>
                  </a:lnTo>
                  <a:lnTo>
                    <a:pt x="324" y="4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4" name="Freeform 472">
              <a:extLst>
                <a:ext uri="{FF2B5EF4-FFF2-40B4-BE49-F238E27FC236}">
                  <a16:creationId xmlns:a16="http://schemas.microsoft.com/office/drawing/2014/main" id="{B496972C-98A9-B9B8-BB9B-9D082171EA7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48955" y="3994867"/>
              <a:ext cx="201002" cy="144829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0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0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000"/>
                <a:gd name="T151" fmla="*/ 0 h 20000"/>
                <a:gd name="T152" fmla="*/ 20000 w 20000"/>
                <a:gd name="T153" fmla="*/ 20000 h 2000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000" h="20000">
                  <a:moveTo>
                    <a:pt x="2222" y="2030"/>
                  </a:moveTo>
                  <a:lnTo>
                    <a:pt x="3778" y="406"/>
                  </a:lnTo>
                  <a:lnTo>
                    <a:pt x="6148" y="406"/>
                  </a:lnTo>
                  <a:lnTo>
                    <a:pt x="9185" y="0"/>
                  </a:lnTo>
                  <a:lnTo>
                    <a:pt x="10296" y="406"/>
                  </a:lnTo>
                  <a:lnTo>
                    <a:pt x="11926" y="3147"/>
                  </a:lnTo>
                  <a:lnTo>
                    <a:pt x="13037" y="3147"/>
                  </a:lnTo>
                  <a:lnTo>
                    <a:pt x="13407" y="5787"/>
                  </a:lnTo>
                  <a:lnTo>
                    <a:pt x="14148" y="5787"/>
                  </a:lnTo>
                  <a:lnTo>
                    <a:pt x="14963" y="7310"/>
                  </a:lnTo>
                  <a:lnTo>
                    <a:pt x="15259" y="8325"/>
                  </a:lnTo>
                  <a:lnTo>
                    <a:pt x="17259" y="8934"/>
                  </a:lnTo>
                  <a:lnTo>
                    <a:pt x="17259" y="10964"/>
                  </a:lnTo>
                  <a:lnTo>
                    <a:pt x="18000" y="11574"/>
                  </a:lnTo>
                  <a:lnTo>
                    <a:pt x="17259" y="14112"/>
                  </a:lnTo>
                  <a:lnTo>
                    <a:pt x="18000" y="15736"/>
                  </a:lnTo>
                  <a:lnTo>
                    <a:pt x="18444" y="15736"/>
                  </a:lnTo>
                  <a:lnTo>
                    <a:pt x="19926" y="17259"/>
                  </a:lnTo>
                  <a:lnTo>
                    <a:pt x="19926" y="19391"/>
                  </a:lnTo>
                  <a:lnTo>
                    <a:pt x="18000" y="19391"/>
                  </a:lnTo>
                  <a:lnTo>
                    <a:pt x="17259" y="19391"/>
                  </a:lnTo>
                  <a:lnTo>
                    <a:pt x="16148" y="19898"/>
                  </a:lnTo>
                  <a:lnTo>
                    <a:pt x="14148" y="19391"/>
                  </a:lnTo>
                  <a:lnTo>
                    <a:pt x="14148" y="18274"/>
                  </a:lnTo>
                  <a:lnTo>
                    <a:pt x="11926" y="18274"/>
                  </a:lnTo>
                  <a:lnTo>
                    <a:pt x="6889" y="18274"/>
                  </a:lnTo>
                  <a:lnTo>
                    <a:pt x="5407" y="19391"/>
                  </a:lnTo>
                  <a:lnTo>
                    <a:pt x="4222" y="19391"/>
                  </a:lnTo>
                  <a:lnTo>
                    <a:pt x="1926" y="19898"/>
                  </a:lnTo>
                  <a:lnTo>
                    <a:pt x="4222" y="18274"/>
                  </a:lnTo>
                  <a:lnTo>
                    <a:pt x="1926" y="18274"/>
                  </a:lnTo>
                  <a:lnTo>
                    <a:pt x="1185" y="16751"/>
                  </a:lnTo>
                  <a:lnTo>
                    <a:pt x="4963" y="15736"/>
                  </a:lnTo>
                  <a:lnTo>
                    <a:pt x="4963" y="15127"/>
                  </a:lnTo>
                  <a:lnTo>
                    <a:pt x="6148" y="15127"/>
                  </a:lnTo>
                  <a:lnTo>
                    <a:pt x="7259" y="14112"/>
                  </a:lnTo>
                  <a:lnTo>
                    <a:pt x="10296" y="15736"/>
                  </a:lnTo>
                  <a:lnTo>
                    <a:pt x="11926" y="14112"/>
                  </a:lnTo>
                  <a:lnTo>
                    <a:pt x="9926" y="14112"/>
                  </a:lnTo>
                  <a:lnTo>
                    <a:pt x="8000" y="13096"/>
                  </a:lnTo>
                  <a:lnTo>
                    <a:pt x="5407" y="13096"/>
                  </a:lnTo>
                  <a:lnTo>
                    <a:pt x="1926" y="14112"/>
                  </a:lnTo>
                  <a:lnTo>
                    <a:pt x="1926" y="13096"/>
                  </a:lnTo>
                  <a:lnTo>
                    <a:pt x="2222" y="12589"/>
                  </a:lnTo>
                  <a:lnTo>
                    <a:pt x="1185" y="12589"/>
                  </a:lnTo>
                  <a:lnTo>
                    <a:pt x="296" y="11574"/>
                  </a:lnTo>
                  <a:lnTo>
                    <a:pt x="0" y="8934"/>
                  </a:lnTo>
                  <a:lnTo>
                    <a:pt x="296" y="7310"/>
                  </a:lnTo>
                  <a:lnTo>
                    <a:pt x="1926" y="4772"/>
                  </a:lnTo>
                  <a:lnTo>
                    <a:pt x="2222" y="203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5" name="Freeform 473">
              <a:extLst>
                <a:ext uri="{FF2B5EF4-FFF2-40B4-BE49-F238E27FC236}">
                  <a16:creationId xmlns:a16="http://schemas.microsoft.com/office/drawing/2014/main" id="{BA5A13F4-BE4F-3C9D-F8B2-C8E61B59428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779607" y="4214608"/>
              <a:ext cx="98826" cy="109871"/>
            </a:xfrm>
            <a:custGeom>
              <a:avLst/>
              <a:gdLst>
                <a:gd name="T0" fmla="*/ 0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0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0 w 20000"/>
                <a:gd name="T39" fmla="*/ 2147483647 h 20000"/>
                <a:gd name="T40" fmla="*/ 0 w 20000"/>
                <a:gd name="T41" fmla="*/ 2147483647 h 20000"/>
                <a:gd name="T42" fmla="*/ 0 w 20000"/>
                <a:gd name="T43" fmla="*/ 2147483647 h 200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0000"/>
                <a:gd name="T67" fmla="*/ 0 h 20000"/>
                <a:gd name="T68" fmla="*/ 20000 w 20000"/>
                <a:gd name="T69" fmla="*/ 20000 h 200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0000" h="20000">
                  <a:moveTo>
                    <a:pt x="0" y="6184"/>
                  </a:moveTo>
                  <a:lnTo>
                    <a:pt x="2222" y="4079"/>
                  </a:lnTo>
                  <a:lnTo>
                    <a:pt x="3852" y="4079"/>
                  </a:lnTo>
                  <a:lnTo>
                    <a:pt x="6074" y="789"/>
                  </a:lnTo>
                  <a:lnTo>
                    <a:pt x="6815" y="789"/>
                  </a:lnTo>
                  <a:lnTo>
                    <a:pt x="13778" y="0"/>
                  </a:lnTo>
                  <a:lnTo>
                    <a:pt x="16000" y="3421"/>
                  </a:lnTo>
                  <a:lnTo>
                    <a:pt x="16000" y="5395"/>
                  </a:lnTo>
                  <a:lnTo>
                    <a:pt x="16889" y="6184"/>
                  </a:lnTo>
                  <a:lnTo>
                    <a:pt x="16889" y="9605"/>
                  </a:lnTo>
                  <a:lnTo>
                    <a:pt x="19852" y="9605"/>
                  </a:lnTo>
                  <a:lnTo>
                    <a:pt x="19852" y="11579"/>
                  </a:lnTo>
                  <a:lnTo>
                    <a:pt x="18370" y="11579"/>
                  </a:lnTo>
                  <a:lnTo>
                    <a:pt x="18370" y="14211"/>
                  </a:lnTo>
                  <a:lnTo>
                    <a:pt x="16000" y="16316"/>
                  </a:lnTo>
                  <a:lnTo>
                    <a:pt x="13778" y="19868"/>
                  </a:lnTo>
                  <a:lnTo>
                    <a:pt x="8444" y="17763"/>
                  </a:lnTo>
                  <a:lnTo>
                    <a:pt x="2222" y="15000"/>
                  </a:lnTo>
                  <a:lnTo>
                    <a:pt x="2222" y="12895"/>
                  </a:lnTo>
                  <a:lnTo>
                    <a:pt x="0" y="9605"/>
                  </a:lnTo>
                  <a:lnTo>
                    <a:pt x="0" y="7500"/>
                  </a:lnTo>
                  <a:lnTo>
                    <a:pt x="0" y="6184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6" name="Freeform 474">
              <a:extLst>
                <a:ext uri="{FF2B5EF4-FFF2-40B4-BE49-F238E27FC236}">
                  <a16:creationId xmlns:a16="http://schemas.microsoft.com/office/drawing/2014/main" id="{D4C69CB3-5015-83CA-99E7-2F4C75A2E4B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25822" y="5068604"/>
              <a:ext cx="252927" cy="228066"/>
            </a:xfrm>
            <a:custGeom>
              <a:avLst/>
              <a:gdLst>
                <a:gd name="T0" fmla="*/ 0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0 h 20000"/>
                <a:gd name="T20" fmla="*/ 2147483647 w 20000"/>
                <a:gd name="T21" fmla="*/ 0 h 20000"/>
                <a:gd name="T22" fmla="*/ 2147483647 w 20000"/>
                <a:gd name="T23" fmla="*/ 0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0 w 20000"/>
                <a:gd name="T101" fmla="*/ 2147483647 h 200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0000"/>
                <a:gd name="T154" fmla="*/ 0 h 20000"/>
                <a:gd name="T155" fmla="*/ 20000 w 20000"/>
                <a:gd name="T156" fmla="*/ 20000 h 2000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0000" h="20000">
                  <a:moveTo>
                    <a:pt x="0" y="6026"/>
                  </a:moveTo>
                  <a:lnTo>
                    <a:pt x="1207" y="6282"/>
                  </a:lnTo>
                  <a:lnTo>
                    <a:pt x="3563" y="6282"/>
                  </a:lnTo>
                  <a:lnTo>
                    <a:pt x="3851" y="6987"/>
                  </a:lnTo>
                  <a:lnTo>
                    <a:pt x="5057" y="6282"/>
                  </a:lnTo>
                  <a:lnTo>
                    <a:pt x="6264" y="3654"/>
                  </a:lnTo>
                  <a:lnTo>
                    <a:pt x="7759" y="2628"/>
                  </a:lnTo>
                  <a:lnTo>
                    <a:pt x="9253" y="1987"/>
                  </a:lnTo>
                  <a:lnTo>
                    <a:pt x="9253" y="641"/>
                  </a:lnTo>
                  <a:lnTo>
                    <a:pt x="11322" y="0"/>
                  </a:lnTo>
                  <a:lnTo>
                    <a:pt x="12529" y="0"/>
                  </a:lnTo>
                  <a:lnTo>
                    <a:pt x="13103" y="0"/>
                  </a:lnTo>
                  <a:lnTo>
                    <a:pt x="13736" y="1026"/>
                  </a:lnTo>
                  <a:lnTo>
                    <a:pt x="15517" y="641"/>
                  </a:lnTo>
                  <a:lnTo>
                    <a:pt x="16092" y="1026"/>
                  </a:lnTo>
                  <a:lnTo>
                    <a:pt x="17011" y="1667"/>
                  </a:lnTo>
                  <a:lnTo>
                    <a:pt x="17586" y="1987"/>
                  </a:lnTo>
                  <a:lnTo>
                    <a:pt x="19368" y="1987"/>
                  </a:lnTo>
                  <a:lnTo>
                    <a:pt x="19368" y="2628"/>
                  </a:lnTo>
                  <a:lnTo>
                    <a:pt x="19943" y="4295"/>
                  </a:lnTo>
                  <a:lnTo>
                    <a:pt x="19943" y="6026"/>
                  </a:lnTo>
                  <a:lnTo>
                    <a:pt x="19943" y="7628"/>
                  </a:lnTo>
                  <a:lnTo>
                    <a:pt x="19943" y="8013"/>
                  </a:lnTo>
                  <a:lnTo>
                    <a:pt x="19368" y="8654"/>
                  </a:lnTo>
                  <a:lnTo>
                    <a:pt x="19943" y="8910"/>
                  </a:lnTo>
                  <a:lnTo>
                    <a:pt x="19368" y="8910"/>
                  </a:lnTo>
                  <a:lnTo>
                    <a:pt x="19368" y="10256"/>
                  </a:lnTo>
                  <a:lnTo>
                    <a:pt x="19368" y="11282"/>
                  </a:lnTo>
                  <a:lnTo>
                    <a:pt x="19943" y="12308"/>
                  </a:lnTo>
                  <a:lnTo>
                    <a:pt x="18793" y="13910"/>
                  </a:lnTo>
                  <a:lnTo>
                    <a:pt x="18448" y="14936"/>
                  </a:lnTo>
                  <a:lnTo>
                    <a:pt x="18448" y="15897"/>
                  </a:lnTo>
                  <a:lnTo>
                    <a:pt x="17874" y="17308"/>
                  </a:lnTo>
                  <a:lnTo>
                    <a:pt x="15172" y="19936"/>
                  </a:lnTo>
                  <a:lnTo>
                    <a:pt x="14598" y="19231"/>
                  </a:lnTo>
                  <a:lnTo>
                    <a:pt x="13103" y="19936"/>
                  </a:lnTo>
                  <a:lnTo>
                    <a:pt x="11609" y="19231"/>
                  </a:lnTo>
                  <a:lnTo>
                    <a:pt x="10115" y="19231"/>
                  </a:lnTo>
                  <a:lnTo>
                    <a:pt x="9253" y="19231"/>
                  </a:lnTo>
                  <a:lnTo>
                    <a:pt x="9253" y="17564"/>
                  </a:lnTo>
                  <a:lnTo>
                    <a:pt x="7759" y="17308"/>
                  </a:lnTo>
                  <a:lnTo>
                    <a:pt x="6839" y="17308"/>
                  </a:lnTo>
                  <a:lnTo>
                    <a:pt x="6264" y="15897"/>
                  </a:lnTo>
                  <a:lnTo>
                    <a:pt x="5977" y="13910"/>
                  </a:lnTo>
                  <a:lnTo>
                    <a:pt x="5402" y="13910"/>
                  </a:lnTo>
                  <a:lnTo>
                    <a:pt x="5057" y="12308"/>
                  </a:lnTo>
                  <a:lnTo>
                    <a:pt x="3563" y="11667"/>
                  </a:lnTo>
                  <a:lnTo>
                    <a:pt x="2126" y="10641"/>
                  </a:lnTo>
                  <a:lnTo>
                    <a:pt x="2126" y="9615"/>
                  </a:lnTo>
                  <a:lnTo>
                    <a:pt x="575" y="7628"/>
                  </a:lnTo>
                  <a:lnTo>
                    <a:pt x="0" y="6026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7" name="Freeform 475">
              <a:extLst>
                <a:ext uri="{FF2B5EF4-FFF2-40B4-BE49-F238E27FC236}">
                  <a16:creationId xmlns:a16="http://schemas.microsoft.com/office/drawing/2014/main" id="{F6084A48-4EDB-7AC1-1064-EC68C2E6E5D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553452" y="4156343"/>
              <a:ext cx="321604" cy="439483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0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0 w 20000"/>
                <a:gd name="T59" fmla="*/ 2147483647 h 20000"/>
                <a:gd name="T60" fmla="*/ 0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0000"/>
                <a:gd name="T130" fmla="*/ 0 h 20000"/>
                <a:gd name="T131" fmla="*/ 20000 w 20000"/>
                <a:gd name="T132" fmla="*/ 20000 h 2000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0000" h="20000">
                  <a:moveTo>
                    <a:pt x="3453" y="1728"/>
                  </a:moveTo>
                  <a:lnTo>
                    <a:pt x="3946" y="1229"/>
                  </a:lnTo>
                  <a:lnTo>
                    <a:pt x="4170" y="897"/>
                  </a:lnTo>
                  <a:lnTo>
                    <a:pt x="5785" y="2259"/>
                  </a:lnTo>
                  <a:lnTo>
                    <a:pt x="6951" y="2591"/>
                  </a:lnTo>
                  <a:lnTo>
                    <a:pt x="9058" y="1728"/>
                  </a:lnTo>
                  <a:lnTo>
                    <a:pt x="10628" y="1894"/>
                  </a:lnTo>
                  <a:lnTo>
                    <a:pt x="12556" y="1395"/>
                  </a:lnTo>
                  <a:lnTo>
                    <a:pt x="13229" y="1395"/>
                  </a:lnTo>
                  <a:lnTo>
                    <a:pt x="15112" y="1229"/>
                  </a:lnTo>
                  <a:lnTo>
                    <a:pt x="16233" y="1229"/>
                  </a:lnTo>
                  <a:lnTo>
                    <a:pt x="17668" y="897"/>
                  </a:lnTo>
                  <a:lnTo>
                    <a:pt x="18565" y="532"/>
                  </a:lnTo>
                  <a:lnTo>
                    <a:pt x="18789" y="0"/>
                  </a:lnTo>
                  <a:lnTo>
                    <a:pt x="19955" y="365"/>
                  </a:lnTo>
                  <a:lnTo>
                    <a:pt x="19507" y="1229"/>
                  </a:lnTo>
                  <a:lnTo>
                    <a:pt x="19507" y="1395"/>
                  </a:lnTo>
                  <a:lnTo>
                    <a:pt x="19507" y="2591"/>
                  </a:lnTo>
                  <a:lnTo>
                    <a:pt x="19238" y="3953"/>
                  </a:lnTo>
                  <a:lnTo>
                    <a:pt x="17668" y="5515"/>
                  </a:lnTo>
                  <a:lnTo>
                    <a:pt x="17399" y="6179"/>
                  </a:lnTo>
                  <a:lnTo>
                    <a:pt x="17399" y="6711"/>
                  </a:lnTo>
                  <a:lnTo>
                    <a:pt x="15785" y="8439"/>
                  </a:lnTo>
                  <a:lnTo>
                    <a:pt x="15785" y="8970"/>
                  </a:lnTo>
                  <a:lnTo>
                    <a:pt x="13722" y="11362"/>
                  </a:lnTo>
                  <a:lnTo>
                    <a:pt x="10179" y="13920"/>
                  </a:lnTo>
                  <a:lnTo>
                    <a:pt x="7892" y="15349"/>
                  </a:lnTo>
                  <a:lnTo>
                    <a:pt x="4170" y="17542"/>
                  </a:lnTo>
                  <a:lnTo>
                    <a:pt x="1166" y="19967"/>
                  </a:lnTo>
                  <a:lnTo>
                    <a:pt x="0" y="18937"/>
                  </a:lnTo>
                  <a:lnTo>
                    <a:pt x="0" y="13588"/>
                  </a:lnTo>
                  <a:lnTo>
                    <a:pt x="1839" y="12027"/>
                  </a:lnTo>
                  <a:lnTo>
                    <a:pt x="2780" y="11694"/>
                  </a:lnTo>
                  <a:lnTo>
                    <a:pt x="3946" y="11694"/>
                  </a:lnTo>
                  <a:lnTo>
                    <a:pt x="4664" y="10864"/>
                  </a:lnTo>
                  <a:lnTo>
                    <a:pt x="7220" y="10332"/>
                  </a:lnTo>
                  <a:lnTo>
                    <a:pt x="7892" y="10332"/>
                  </a:lnTo>
                  <a:lnTo>
                    <a:pt x="13722" y="5847"/>
                  </a:lnTo>
                  <a:lnTo>
                    <a:pt x="11839" y="5847"/>
                  </a:lnTo>
                  <a:lnTo>
                    <a:pt x="5785" y="4153"/>
                  </a:lnTo>
                  <a:lnTo>
                    <a:pt x="4664" y="3621"/>
                  </a:lnTo>
                  <a:lnTo>
                    <a:pt x="3004" y="2259"/>
                  </a:lnTo>
                  <a:lnTo>
                    <a:pt x="3453" y="1728"/>
                  </a:lnTo>
                  <a:close/>
                </a:path>
              </a:pathLst>
            </a:custGeom>
            <a:solidFill>
              <a:srgbClr val="3399F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8" name="Freeform 476">
              <a:extLst>
                <a:ext uri="{FF2B5EF4-FFF2-40B4-BE49-F238E27FC236}">
                  <a16:creationId xmlns:a16="http://schemas.microsoft.com/office/drawing/2014/main" id="{F150E752-40BF-53D3-6AFD-82464E046C8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34368" y="5286681"/>
              <a:ext cx="525956" cy="449471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0 h 200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0000"/>
                <a:gd name="T145" fmla="*/ 0 h 20000"/>
                <a:gd name="T146" fmla="*/ 20000 w 20000"/>
                <a:gd name="T147" fmla="*/ 20000 h 2000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0000" h="20000">
                  <a:moveTo>
                    <a:pt x="15506" y="0"/>
                  </a:moveTo>
                  <a:lnTo>
                    <a:pt x="15090" y="523"/>
                  </a:lnTo>
                  <a:lnTo>
                    <a:pt x="14646" y="523"/>
                  </a:lnTo>
                  <a:lnTo>
                    <a:pt x="13953" y="1373"/>
                  </a:lnTo>
                  <a:lnTo>
                    <a:pt x="13675" y="1373"/>
                  </a:lnTo>
                  <a:lnTo>
                    <a:pt x="13509" y="1699"/>
                  </a:lnTo>
                  <a:lnTo>
                    <a:pt x="13232" y="1863"/>
                  </a:lnTo>
                  <a:lnTo>
                    <a:pt x="12788" y="2549"/>
                  </a:lnTo>
                  <a:lnTo>
                    <a:pt x="12788" y="3235"/>
                  </a:lnTo>
                  <a:lnTo>
                    <a:pt x="12372" y="3562"/>
                  </a:lnTo>
                  <a:lnTo>
                    <a:pt x="11650" y="3889"/>
                  </a:lnTo>
                  <a:lnTo>
                    <a:pt x="11068" y="5261"/>
                  </a:lnTo>
                  <a:lnTo>
                    <a:pt x="10485" y="5261"/>
                  </a:lnTo>
                  <a:lnTo>
                    <a:pt x="9764" y="5261"/>
                  </a:lnTo>
                  <a:lnTo>
                    <a:pt x="9071" y="5261"/>
                  </a:lnTo>
                  <a:lnTo>
                    <a:pt x="8350" y="4739"/>
                  </a:lnTo>
                  <a:lnTo>
                    <a:pt x="7628" y="4739"/>
                  </a:lnTo>
                  <a:lnTo>
                    <a:pt x="7628" y="5752"/>
                  </a:lnTo>
                  <a:lnTo>
                    <a:pt x="6907" y="6601"/>
                  </a:lnTo>
                  <a:lnTo>
                    <a:pt x="6463" y="6601"/>
                  </a:lnTo>
                  <a:lnTo>
                    <a:pt x="6463" y="6765"/>
                  </a:lnTo>
                  <a:lnTo>
                    <a:pt x="5742" y="6765"/>
                  </a:lnTo>
                  <a:lnTo>
                    <a:pt x="5049" y="7092"/>
                  </a:lnTo>
                  <a:lnTo>
                    <a:pt x="5049" y="6275"/>
                  </a:lnTo>
                  <a:lnTo>
                    <a:pt x="5326" y="5752"/>
                  </a:lnTo>
                  <a:lnTo>
                    <a:pt x="5049" y="5261"/>
                  </a:lnTo>
                  <a:lnTo>
                    <a:pt x="4882" y="4412"/>
                  </a:lnTo>
                  <a:lnTo>
                    <a:pt x="4438" y="3889"/>
                  </a:lnTo>
                  <a:lnTo>
                    <a:pt x="4161" y="9641"/>
                  </a:lnTo>
                  <a:lnTo>
                    <a:pt x="3745" y="9641"/>
                  </a:lnTo>
                  <a:lnTo>
                    <a:pt x="3162" y="10163"/>
                  </a:lnTo>
                  <a:lnTo>
                    <a:pt x="3024" y="10359"/>
                  </a:lnTo>
                  <a:lnTo>
                    <a:pt x="2607" y="10163"/>
                  </a:lnTo>
                  <a:lnTo>
                    <a:pt x="1997" y="10163"/>
                  </a:lnTo>
                  <a:lnTo>
                    <a:pt x="1581" y="10163"/>
                  </a:lnTo>
                  <a:lnTo>
                    <a:pt x="860" y="9837"/>
                  </a:lnTo>
                  <a:lnTo>
                    <a:pt x="860" y="8954"/>
                  </a:lnTo>
                  <a:lnTo>
                    <a:pt x="749" y="8954"/>
                  </a:lnTo>
                  <a:lnTo>
                    <a:pt x="444" y="8954"/>
                  </a:lnTo>
                  <a:lnTo>
                    <a:pt x="166" y="9641"/>
                  </a:lnTo>
                  <a:lnTo>
                    <a:pt x="0" y="9837"/>
                  </a:lnTo>
                  <a:lnTo>
                    <a:pt x="166" y="10686"/>
                  </a:lnTo>
                  <a:lnTo>
                    <a:pt x="860" y="12516"/>
                  </a:lnTo>
                  <a:lnTo>
                    <a:pt x="1886" y="14706"/>
                  </a:lnTo>
                  <a:lnTo>
                    <a:pt x="1997" y="15556"/>
                  </a:lnTo>
                  <a:lnTo>
                    <a:pt x="1886" y="16438"/>
                  </a:lnTo>
                  <a:lnTo>
                    <a:pt x="1442" y="16438"/>
                  </a:lnTo>
                  <a:lnTo>
                    <a:pt x="1442" y="16765"/>
                  </a:lnTo>
                  <a:lnTo>
                    <a:pt x="1997" y="18105"/>
                  </a:lnTo>
                  <a:lnTo>
                    <a:pt x="1886" y="18954"/>
                  </a:lnTo>
                  <a:lnTo>
                    <a:pt x="1997" y="18954"/>
                  </a:lnTo>
                  <a:lnTo>
                    <a:pt x="1997" y="18627"/>
                  </a:lnTo>
                  <a:lnTo>
                    <a:pt x="2607" y="18627"/>
                  </a:lnTo>
                  <a:lnTo>
                    <a:pt x="2607" y="19118"/>
                  </a:lnTo>
                  <a:lnTo>
                    <a:pt x="2746" y="19118"/>
                  </a:lnTo>
                  <a:lnTo>
                    <a:pt x="3162" y="19641"/>
                  </a:lnTo>
                  <a:lnTo>
                    <a:pt x="3883" y="19967"/>
                  </a:lnTo>
                  <a:lnTo>
                    <a:pt x="4161" y="19444"/>
                  </a:lnTo>
                  <a:lnTo>
                    <a:pt x="4438" y="19118"/>
                  </a:lnTo>
                  <a:lnTo>
                    <a:pt x="5603" y="19118"/>
                  </a:lnTo>
                  <a:lnTo>
                    <a:pt x="6463" y="18954"/>
                  </a:lnTo>
                  <a:lnTo>
                    <a:pt x="6463" y="18627"/>
                  </a:lnTo>
                  <a:lnTo>
                    <a:pt x="7628" y="18627"/>
                  </a:lnTo>
                  <a:lnTo>
                    <a:pt x="8350" y="18627"/>
                  </a:lnTo>
                  <a:lnTo>
                    <a:pt x="9764" y="18954"/>
                  </a:lnTo>
                  <a:lnTo>
                    <a:pt x="9931" y="18627"/>
                  </a:lnTo>
                  <a:lnTo>
                    <a:pt x="10624" y="18627"/>
                  </a:lnTo>
                  <a:lnTo>
                    <a:pt x="10902" y="18301"/>
                  </a:lnTo>
                  <a:lnTo>
                    <a:pt x="11789" y="18301"/>
                  </a:lnTo>
                  <a:lnTo>
                    <a:pt x="14092" y="16438"/>
                  </a:lnTo>
                  <a:lnTo>
                    <a:pt x="15368" y="15098"/>
                  </a:lnTo>
                  <a:lnTo>
                    <a:pt x="16533" y="13889"/>
                  </a:lnTo>
                  <a:lnTo>
                    <a:pt x="16533" y="13366"/>
                  </a:lnTo>
                  <a:lnTo>
                    <a:pt x="17365" y="12353"/>
                  </a:lnTo>
                  <a:lnTo>
                    <a:pt x="17365" y="11830"/>
                  </a:lnTo>
                  <a:lnTo>
                    <a:pt x="18974" y="10163"/>
                  </a:lnTo>
                  <a:lnTo>
                    <a:pt x="19528" y="8824"/>
                  </a:lnTo>
                  <a:lnTo>
                    <a:pt x="19972" y="7484"/>
                  </a:lnTo>
                  <a:lnTo>
                    <a:pt x="19528" y="7484"/>
                  </a:lnTo>
                  <a:lnTo>
                    <a:pt x="18974" y="7092"/>
                  </a:lnTo>
                  <a:lnTo>
                    <a:pt x="18974" y="7614"/>
                  </a:lnTo>
                  <a:lnTo>
                    <a:pt x="18114" y="7614"/>
                  </a:lnTo>
                  <a:lnTo>
                    <a:pt x="17365" y="6601"/>
                  </a:lnTo>
                  <a:lnTo>
                    <a:pt x="18114" y="5752"/>
                  </a:lnTo>
                  <a:lnTo>
                    <a:pt x="18974" y="5752"/>
                  </a:lnTo>
                  <a:lnTo>
                    <a:pt x="18974" y="5425"/>
                  </a:lnTo>
                  <a:lnTo>
                    <a:pt x="18974" y="4412"/>
                  </a:lnTo>
                  <a:lnTo>
                    <a:pt x="18974" y="3235"/>
                  </a:lnTo>
                  <a:lnTo>
                    <a:pt x="18558" y="1863"/>
                  </a:lnTo>
                  <a:lnTo>
                    <a:pt x="18835" y="1373"/>
                  </a:lnTo>
                  <a:lnTo>
                    <a:pt x="18558" y="1209"/>
                  </a:lnTo>
                  <a:lnTo>
                    <a:pt x="18391" y="359"/>
                  </a:lnTo>
                  <a:lnTo>
                    <a:pt x="18114" y="0"/>
                  </a:lnTo>
                  <a:lnTo>
                    <a:pt x="17365" y="359"/>
                  </a:lnTo>
                  <a:lnTo>
                    <a:pt x="16671" y="0"/>
                  </a:lnTo>
                  <a:lnTo>
                    <a:pt x="15950" y="0"/>
                  </a:lnTo>
                  <a:lnTo>
                    <a:pt x="15506" y="0"/>
                  </a:ln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9" name="Freeform 477">
              <a:extLst>
                <a:ext uri="{FF2B5EF4-FFF2-40B4-BE49-F238E27FC236}">
                  <a16:creationId xmlns:a16="http://schemas.microsoft.com/office/drawing/2014/main" id="{3002707B-E021-9CB9-7E65-4EF3772259D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71047" y="5511416"/>
              <a:ext cx="73701" cy="74912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0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0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000"/>
                <a:gd name="T40" fmla="*/ 0 h 20000"/>
                <a:gd name="T41" fmla="*/ 20000 w 20000"/>
                <a:gd name="T42" fmla="*/ 20000 h 200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000" h="20000">
                  <a:moveTo>
                    <a:pt x="18586" y="12885"/>
                  </a:moveTo>
                  <a:lnTo>
                    <a:pt x="9495" y="14808"/>
                  </a:lnTo>
                  <a:lnTo>
                    <a:pt x="8283" y="19808"/>
                  </a:lnTo>
                  <a:lnTo>
                    <a:pt x="3232" y="17885"/>
                  </a:lnTo>
                  <a:lnTo>
                    <a:pt x="808" y="11923"/>
                  </a:lnTo>
                  <a:lnTo>
                    <a:pt x="0" y="9808"/>
                  </a:lnTo>
                  <a:lnTo>
                    <a:pt x="808" y="7885"/>
                  </a:lnTo>
                  <a:lnTo>
                    <a:pt x="5253" y="3077"/>
                  </a:lnTo>
                  <a:lnTo>
                    <a:pt x="13535" y="0"/>
                  </a:lnTo>
                  <a:lnTo>
                    <a:pt x="16566" y="1923"/>
                  </a:lnTo>
                  <a:lnTo>
                    <a:pt x="19798" y="6923"/>
                  </a:lnTo>
                  <a:lnTo>
                    <a:pt x="18586" y="9808"/>
                  </a:lnTo>
                  <a:lnTo>
                    <a:pt x="18586" y="12885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0" name="Freeform 478">
              <a:extLst>
                <a:ext uri="{FF2B5EF4-FFF2-40B4-BE49-F238E27FC236}">
                  <a16:creationId xmlns:a16="http://schemas.microsoft.com/office/drawing/2014/main" id="{8D5AAB7F-8210-BB5B-E4A1-442F4BCF936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928670" y="3816743"/>
              <a:ext cx="529306" cy="617608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0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0 h 200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0000"/>
                <a:gd name="T154" fmla="*/ 0 h 20000"/>
                <a:gd name="T155" fmla="*/ 20000 w 20000"/>
                <a:gd name="T156" fmla="*/ 20000 h 2000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0000" h="20000">
                  <a:moveTo>
                    <a:pt x="3416" y="0"/>
                  </a:moveTo>
                  <a:lnTo>
                    <a:pt x="17410" y="95"/>
                  </a:lnTo>
                  <a:lnTo>
                    <a:pt x="17686" y="711"/>
                  </a:lnTo>
                  <a:lnTo>
                    <a:pt x="18127" y="1090"/>
                  </a:lnTo>
                  <a:lnTo>
                    <a:pt x="17961" y="1090"/>
                  </a:lnTo>
                  <a:lnTo>
                    <a:pt x="18567" y="3531"/>
                  </a:lnTo>
                  <a:lnTo>
                    <a:pt x="19118" y="3910"/>
                  </a:lnTo>
                  <a:lnTo>
                    <a:pt x="19835" y="4289"/>
                  </a:lnTo>
                  <a:lnTo>
                    <a:pt x="19972" y="4526"/>
                  </a:lnTo>
                  <a:lnTo>
                    <a:pt x="19835" y="5142"/>
                  </a:lnTo>
                  <a:lnTo>
                    <a:pt x="19256" y="4882"/>
                  </a:lnTo>
                  <a:lnTo>
                    <a:pt x="18843" y="5261"/>
                  </a:lnTo>
                  <a:lnTo>
                    <a:pt x="18843" y="5498"/>
                  </a:lnTo>
                  <a:lnTo>
                    <a:pt x="18402" y="5498"/>
                  </a:lnTo>
                  <a:lnTo>
                    <a:pt x="18127" y="6137"/>
                  </a:lnTo>
                  <a:lnTo>
                    <a:pt x="18127" y="6730"/>
                  </a:lnTo>
                  <a:lnTo>
                    <a:pt x="17686" y="8081"/>
                  </a:lnTo>
                  <a:lnTo>
                    <a:pt x="17410" y="9431"/>
                  </a:lnTo>
                  <a:lnTo>
                    <a:pt x="17273" y="10047"/>
                  </a:lnTo>
                  <a:lnTo>
                    <a:pt x="16832" y="10308"/>
                  </a:lnTo>
                  <a:lnTo>
                    <a:pt x="16253" y="11019"/>
                  </a:lnTo>
                  <a:lnTo>
                    <a:pt x="16116" y="12014"/>
                  </a:lnTo>
                  <a:lnTo>
                    <a:pt x="15840" y="12251"/>
                  </a:lnTo>
                  <a:lnTo>
                    <a:pt x="15427" y="12251"/>
                  </a:lnTo>
                  <a:lnTo>
                    <a:pt x="15124" y="12630"/>
                  </a:lnTo>
                  <a:lnTo>
                    <a:pt x="15124" y="13009"/>
                  </a:lnTo>
                  <a:lnTo>
                    <a:pt x="14986" y="13483"/>
                  </a:lnTo>
                  <a:lnTo>
                    <a:pt x="14986" y="14573"/>
                  </a:lnTo>
                  <a:lnTo>
                    <a:pt x="14408" y="14810"/>
                  </a:lnTo>
                  <a:lnTo>
                    <a:pt x="13554" y="14810"/>
                  </a:lnTo>
                  <a:lnTo>
                    <a:pt x="13554" y="15427"/>
                  </a:lnTo>
                  <a:lnTo>
                    <a:pt x="14408" y="15806"/>
                  </a:lnTo>
                  <a:lnTo>
                    <a:pt x="15124" y="16422"/>
                  </a:lnTo>
                  <a:lnTo>
                    <a:pt x="16116" y="17038"/>
                  </a:lnTo>
                  <a:lnTo>
                    <a:pt x="16253" y="17512"/>
                  </a:lnTo>
                  <a:lnTo>
                    <a:pt x="16556" y="18009"/>
                  </a:lnTo>
                  <a:lnTo>
                    <a:pt x="16997" y="18009"/>
                  </a:lnTo>
                  <a:lnTo>
                    <a:pt x="16997" y="18768"/>
                  </a:lnTo>
                  <a:lnTo>
                    <a:pt x="16832" y="18768"/>
                  </a:lnTo>
                  <a:lnTo>
                    <a:pt x="16556" y="18389"/>
                  </a:lnTo>
                  <a:lnTo>
                    <a:pt x="15840" y="18768"/>
                  </a:lnTo>
                  <a:lnTo>
                    <a:pt x="15124" y="19005"/>
                  </a:lnTo>
                  <a:lnTo>
                    <a:pt x="14986" y="19360"/>
                  </a:lnTo>
                  <a:lnTo>
                    <a:pt x="14242" y="19739"/>
                  </a:lnTo>
                  <a:lnTo>
                    <a:pt x="13278" y="19739"/>
                  </a:lnTo>
                  <a:lnTo>
                    <a:pt x="12562" y="19739"/>
                  </a:lnTo>
                  <a:lnTo>
                    <a:pt x="12424" y="19976"/>
                  </a:lnTo>
                  <a:lnTo>
                    <a:pt x="11983" y="19739"/>
                  </a:lnTo>
                  <a:lnTo>
                    <a:pt x="10992" y="19597"/>
                  </a:lnTo>
                  <a:lnTo>
                    <a:pt x="10854" y="19739"/>
                  </a:lnTo>
                  <a:lnTo>
                    <a:pt x="9835" y="19123"/>
                  </a:lnTo>
                  <a:lnTo>
                    <a:pt x="9394" y="18768"/>
                  </a:lnTo>
                  <a:lnTo>
                    <a:pt x="9118" y="18768"/>
                  </a:lnTo>
                  <a:lnTo>
                    <a:pt x="9118" y="19005"/>
                  </a:lnTo>
                  <a:lnTo>
                    <a:pt x="8430" y="19005"/>
                  </a:lnTo>
                  <a:lnTo>
                    <a:pt x="8430" y="18768"/>
                  </a:lnTo>
                  <a:lnTo>
                    <a:pt x="8264" y="19005"/>
                  </a:lnTo>
                  <a:lnTo>
                    <a:pt x="7989" y="19123"/>
                  </a:lnTo>
                  <a:lnTo>
                    <a:pt x="7548" y="19005"/>
                  </a:lnTo>
                  <a:lnTo>
                    <a:pt x="7135" y="18768"/>
                  </a:lnTo>
                  <a:lnTo>
                    <a:pt x="7135" y="18389"/>
                  </a:lnTo>
                  <a:lnTo>
                    <a:pt x="6584" y="18152"/>
                  </a:lnTo>
                  <a:lnTo>
                    <a:pt x="6419" y="17512"/>
                  </a:lnTo>
                  <a:lnTo>
                    <a:pt x="5702" y="17156"/>
                  </a:lnTo>
                  <a:lnTo>
                    <a:pt x="5399" y="16540"/>
                  </a:lnTo>
                  <a:lnTo>
                    <a:pt x="5289" y="16422"/>
                  </a:lnTo>
                  <a:lnTo>
                    <a:pt x="4986" y="16422"/>
                  </a:lnTo>
                  <a:lnTo>
                    <a:pt x="4848" y="16066"/>
                  </a:lnTo>
                  <a:lnTo>
                    <a:pt x="4160" y="16066"/>
                  </a:lnTo>
                  <a:lnTo>
                    <a:pt x="3829" y="15190"/>
                  </a:lnTo>
                  <a:lnTo>
                    <a:pt x="3416" y="14810"/>
                  </a:lnTo>
                  <a:lnTo>
                    <a:pt x="2700" y="14810"/>
                  </a:lnTo>
                  <a:lnTo>
                    <a:pt x="2700" y="14455"/>
                  </a:lnTo>
                  <a:lnTo>
                    <a:pt x="1983" y="14455"/>
                  </a:lnTo>
                  <a:lnTo>
                    <a:pt x="1846" y="14218"/>
                  </a:lnTo>
                  <a:lnTo>
                    <a:pt x="1846" y="13981"/>
                  </a:lnTo>
                  <a:lnTo>
                    <a:pt x="1570" y="13839"/>
                  </a:lnTo>
                  <a:lnTo>
                    <a:pt x="1983" y="13602"/>
                  </a:lnTo>
                  <a:lnTo>
                    <a:pt x="1846" y="13009"/>
                  </a:lnTo>
                  <a:lnTo>
                    <a:pt x="1129" y="12251"/>
                  </a:lnTo>
                  <a:lnTo>
                    <a:pt x="854" y="12014"/>
                  </a:lnTo>
                  <a:lnTo>
                    <a:pt x="1129" y="11659"/>
                  </a:lnTo>
                  <a:lnTo>
                    <a:pt x="551" y="11398"/>
                  </a:lnTo>
                  <a:lnTo>
                    <a:pt x="551" y="10900"/>
                  </a:lnTo>
                  <a:lnTo>
                    <a:pt x="441" y="10403"/>
                  </a:lnTo>
                  <a:lnTo>
                    <a:pt x="441" y="10308"/>
                  </a:lnTo>
                  <a:lnTo>
                    <a:pt x="165" y="10047"/>
                  </a:lnTo>
                  <a:lnTo>
                    <a:pt x="0" y="10308"/>
                  </a:lnTo>
                  <a:lnTo>
                    <a:pt x="0" y="9810"/>
                  </a:lnTo>
                  <a:lnTo>
                    <a:pt x="441" y="9431"/>
                  </a:lnTo>
                  <a:lnTo>
                    <a:pt x="165" y="8815"/>
                  </a:lnTo>
                  <a:lnTo>
                    <a:pt x="551" y="8460"/>
                  </a:lnTo>
                  <a:lnTo>
                    <a:pt x="441" y="8081"/>
                  </a:lnTo>
                  <a:lnTo>
                    <a:pt x="551" y="7844"/>
                  </a:lnTo>
                  <a:lnTo>
                    <a:pt x="1129" y="7204"/>
                  </a:lnTo>
                  <a:lnTo>
                    <a:pt x="854" y="7109"/>
                  </a:lnTo>
                  <a:lnTo>
                    <a:pt x="1295" y="6872"/>
                  </a:lnTo>
                  <a:lnTo>
                    <a:pt x="2287" y="6730"/>
                  </a:lnTo>
                  <a:lnTo>
                    <a:pt x="2287" y="2701"/>
                  </a:lnTo>
                  <a:lnTo>
                    <a:pt x="2287" y="2322"/>
                  </a:lnTo>
                  <a:lnTo>
                    <a:pt x="3416" y="2322"/>
                  </a:lnTo>
                  <a:lnTo>
                    <a:pt x="3416" y="0"/>
                  </a:lnTo>
                  <a:close/>
                </a:path>
              </a:pathLst>
            </a:custGeom>
            <a:solidFill>
              <a:srgbClr val="3399F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1" name="Freeform 479">
              <a:extLst>
                <a:ext uri="{FF2B5EF4-FFF2-40B4-BE49-F238E27FC236}">
                  <a16:creationId xmlns:a16="http://schemas.microsoft.com/office/drawing/2014/main" id="{C9530931-3C50-DFA0-2725-EE91BCDAC8B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188298" y="5418192"/>
              <a:ext cx="55276" cy="41618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0 w 20000"/>
                <a:gd name="T11" fmla="*/ 2147483647 h 20000"/>
                <a:gd name="T12" fmla="*/ 2147483647 w 20000"/>
                <a:gd name="T13" fmla="*/ 0 h 20000"/>
                <a:gd name="T14" fmla="*/ 2147483647 w 20000"/>
                <a:gd name="T15" fmla="*/ 0 h 200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000"/>
                <a:gd name="T25" fmla="*/ 0 h 20000"/>
                <a:gd name="T26" fmla="*/ 20000 w 20000"/>
                <a:gd name="T27" fmla="*/ 20000 h 200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000" h="20000">
                  <a:moveTo>
                    <a:pt x="16812" y="0"/>
                  </a:moveTo>
                  <a:lnTo>
                    <a:pt x="19710" y="5517"/>
                  </a:lnTo>
                  <a:lnTo>
                    <a:pt x="16812" y="14138"/>
                  </a:lnTo>
                  <a:lnTo>
                    <a:pt x="16812" y="19655"/>
                  </a:lnTo>
                  <a:lnTo>
                    <a:pt x="7826" y="19655"/>
                  </a:lnTo>
                  <a:lnTo>
                    <a:pt x="0" y="8966"/>
                  </a:lnTo>
                  <a:lnTo>
                    <a:pt x="7826" y="0"/>
                  </a:lnTo>
                  <a:lnTo>
                    <a:pt x="16812" y="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2" name="Freeform 480">
              <a:extLst>
                <a:ext uri="{FF2B5EF4-FFF2-40B4-BE49-F238E27FC236}">
                  <a16:creationId xmlns:a16="http://schemas.microsoft.com/office/drawing/2014/main" id="{5DF3E6EF-B723-A135-2560-1A26DF894D3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173223" y="4580844"/>
              <a:ext cx="346729" cy="351253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0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0 w 20000"/>
                <a:gd name="T51" fmla="*/ 2147483647 h 20000"/>
                <a:gd name="T52" fmla="*/ 0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000"/>
                <a:gd name="T97" fmla="*/ 0 h 20000"/>
                <a:gd name="T98" fmla="*/ 20000 w 20000"/>
                <a:gd name="T99" fmla="*/ 20000 h 2000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000" h="20000">
                  <a:moveTo>
                    <a:pt x="2176" y="248"/>
                  </a:moveTo>
                  <a:lnTo>
                    <a:pt x="2845" y="0"/>
                  </a:lnTo>
                  <a:lnTo>
                    <a:pt x="5649" y="0"/>
                  </a:lnTo>
                  <a:lnTo>
                    <a:pt x="8452" y="0"/>
                  </a:lnTo>
                  <a:lnTo>
                    <a:pt x="9079" y="0"/>
                  </a:lnTo>
                  <a:lnTo>
                    <a:pt x="15816" y="4058"/>
                  </a:lnTo>
                  <a:lnTo>
                    <a:pt x="15816" y="5176"/>
                  </a:lnTo>
                  <a:lnTo>
                    <a:pt x="18201" y="7288"/>
                  </a:lnTo>
                  <a:lnTo>
                    <a:pt x="17573" y="8571"/>
                  </a:lnTo>
                  <a:lnTo>
                    <a:pt x="17573" y="9896"/>
                  </a:lnTo>
                  <a:lnTo>
                    <a:pt x="17992" y="10725"/>
                  </a:lnTo>
                  <a:lnTo>
                    <a:pt x="18201" y="10932"/>
                  </a:lnTo>
                  <a:lnTo>
                    <a:pt x="18661" y="11346"/>
                  </a:lnTo>
                  <a:lnTo>
                    <a:pt x="18661" y="11843"/>
                  </a:lnTo>
                  <a:lnTo>
                    <a:pt x="18201" y="12008"/>
                  </a:lnTo>
                  <a:lnTo>
                    <a:pt x="18661" y="13085"/>
                  </a:lnTo>
                  <a:lnTo>
                    <a:pt x="18201" y="14161"/>
                  </a:lnTo>
                  <a:lnTo>
                    <a:pt x="18661" y="15487"/>
                  </a:lnTo>
                  <a:lnTo>
                    <a:pt x="18828" y="16936"/>
                  </a:lnTo>
                  <a:lnTo>
                    <a:pt x="19707" y="17184"/>
                  </a:lnTo>
                  <a:lnTo>
                    <a:pt x="19958" y="17598"/>
                  </a:lnTo>
                  <a:lnTo>
                    <a:pt x="19958" y="18012"/>
                  </a:lnTo>
                  <a:lnTo>
                    <a:pt x="19289" y="18675"/>
                  </a:lnTo>
                  <a:lnTo>
                    <a:pt x="17992" y="19089"/>
                  </a:lnTo>
                  <a:lnTo>
                    <a:pt x="17113" y="19296"/>
                  </a:lnTo>
                  <a:lnTo>
                    <a:pt x="16444" y="19710"/>
                  </a:lnTo>
                  <a:lnTo>
                    <a:pt x="16444" y="19296"/>
                  </a:lnTo>
                  <a:lnTo>
                    <a:pt x="15816" y="19296"/>
                  </a:lnTo>
                  <a:lnTo>
                    <a:pt x="15397" y="19710"/>
                  </a:lnTo>
                  <a:lnTo>
                    <a:pt x="14728" y="19959"/>
                  </a:lnTo>
                  <a:lnTo>
                    <a:pt x="13640" y="19959"/>
                  </a:lnTo>
                  <a:lnTo>
                    <a:pt x="13431" y="19959"/>
                  </a:lnTo>
                  <a:lnTo>
                    <a:pt x="12594" y="19959"/>
                  </a:lnTo>
                  <a:lnTo>
                    <a:pt x="11925" y="19710"/>
                  </a:lnTo>
                  <a:lnTo>
                    <a:pt x="11297" y="19959"/>
                  </a:lnTo>
                  <a:lnTo>
                    <a:pt x="10795" y="19710"/>
                  </a:lnTo>
                  <a:lnTo>
                    <a:pt x="9540" y="19959"/>
                  </a:lnTo>
                  <a:lnTo>
                    <a:pt x="9079" y="19710"/>
                  </a:lnTo>
                  <a:lnTo>
                    <a:pt x="9079" y="18675"/>
                  </a:lnTo>
                  <a:lnTo>
                    <a:pt x="8033" y="16315"/>
                  </a:lnTo>
                  <a:lnTo>
                    <a:pt x="7364" y="15901"/>
                  </a:lnTo>
                  <a:lnTo>
                    <a:pt x="6276" y="15487"/>
                  </a:lnTo>
                  <a:lnTo>
                    <a:pt x="6067" y="15487"/>
                  </a:lnTo>
                  <a:lnTo>
                    <a:pt x="5649" y="15238"/>
                  </a:lnTo>
                  <a:lnTo>
                    <a:pt x="4979" y="15238"/>
                  </a:lnTo>
                  <a:lnTo>
                    <a:pt x="4351" y="14824"/>
                  </a:lnTo>
                  <a:lnTo>
                    <a:pt x="3933" y="14576"/>
                  </a:lnTo>
                  <a:lnTo>
                    <a:pt x="3264" y="14576"/>
                  </a:lnTo>
                  <a:lnTo>
                    <a:pt x="2594" y="13540"/>
                  </a:lnTo>
                  <a:lnTo>
                    <a:pt x="1715" y="11843"/>
                  </a:lnTo>
                  <a:lnTo>
                    <a:pt x="669" y="10725"/>
                  </a:lnTo>
                  <a:lnTo>
                    <a:pt x="0" y="9648"/>
                  </a:lnTo>
                  <a:lnTo>
                    <a:pt x="0" y="8157"/>
                  </a:lnTo>
                  <a:lnTo>
                    <a:pt x="0" y="7288"/>
                  </a:lnTo>
                  <a:lnTo>
                    <a:pt x="0" y="6460"/>
                  </a:lnTo>
                  <a:lnTo>
                    <a:pt x="1088" y="6253"/>
                  </a:lnTo>
                  <a:lnTo>
                    <a:pt x="2176" y="5176"/>
                  </a:lnTo>
                  <a:lnTo>
                    <a:pt x="2845" y="4513"/>
                  </a:lnTo>
                  <a:lnTo>
                    <a:pt x="2845" y="3644"/>
                  </a:lnTo>
                  <a:lnTo>
                    <a:pt x="2176" y="3478"/>
                  </a:lnTo>
                  <a:lnTo>
                    <a:pt x="2176" y="3023"/>
                  </a:lnTo>
                  <a:lnTo>
                    <a:pt x="2594" y="2816"/>
                  </a:lnTo>
                  <a:lnTo>
                    <a:pt x="2594" y="2360"/>
                  </a:lnTo>
                  <a:lnTo>
                    <a:pt x="2594" y="1284"/>
                  </a:lnTo>
                  <a:lnTo>
                    <a:pt x="2176" y="248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3" name="Freeform 481">
              <a:extLst>
                <a:ext uri="{FF2B5EF4-FFF2-40B4-BE49-F238E27FC236}">
                  <a16:creationId xmlns:a16="http://schemas.microsoft.com/office/drawing/2014/main" id="{E6378715-32E7-A650-4ACC-FA276EF7230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211762" y="4187973"/>
              <a:ext cx="58625" cy="158147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0 h 20000"/>
                <a:gd name="T4" fmla="*/ 2147483647 w 20000"/>
                <a:gd name="T5" fmla="*/ 0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0 w 20000"/>
                <a:gd name="T47" fmla="*/ 2147483647 h 20000"/>
                <a:gd name="T48" fmla="*/ 2147483647 w 20000"/>
                <a:gd name="T49" fmla="*/ 0 h 200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0000"/>
                <a:gd name="T76" fmla="*/ 0 h 20000"/>
                <a:gd name="T77" fmla="*/ 20000 w 20000"/>
                <a:gd name="T78" fmla="*/ 20000 h 200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0000" h="20000">
                  <a:moveTo>
                    <a:pt x="2532" y="0"/>
                  </a:moveTo>
                  <a:lnTo>
                    <a:pt x="5316" y="0"/>
                  </a:lnTo>
                  <a:lnTo>
                    <a:pt x="9367" y="0"/>
                  </a:lnTo>
                  <a:lnTo>
                    <a:pt x="11899" y="2396"/>
                  </a:lnTo>
                  <a:lnTo>
                    <a:pt x="15696" y="3779"/>
                  </a:lnTo>
                  <a:lnTo>
                    <a:pt x="17215" y="5622"/>
                  </a:lnTo>
                  <a:lnTo>
                    <a:pt x="19747" y="7097"/>
                  </a:lnTo>
                  <a:lnTo>
                    <a:pt x="19747" y="17143"/>
                  </a:lnTo>
                  <a:lnTo>
                    <a:pt x="19747" y="17512"/>
                  </a:lnTo>
                  <a:lnTo>
                    <a:pt x="19747" y="19447"/>
                  </a:lnTo>
                  <a:lnTo>
                    <a:pt x="17215" y="19447"/>
                  </a:lnTo>
                  <a:lnTo>
                    <a:pt x="13165" y="19908"/>
                  </a:lnTo>
                  <a:lnTo>
                    <a:pt x="9367" y="18525"/>
                  </a:lnTo>
                  <a:lnTo>
                    <a:pt x="6582" y="15668"/>
                  </a:lnTo>
                  <a:lnTo>
                    <a:pt x="6582" y="13272"/>
                  </a:lnTo>
                  <a:lnTo>
                    <a:pt x="6582" y="11429"/>
                  </a:lnTo>
                  <a:lnTo>
                    <a:pt x="9367" y="9954"/>
                  </a:lnTo>
                  <a:lnTo>
                    <a:pt x="6582" y="8479"/>
                  </a:lnTo>
                  <a:lnTo>
                    <a:pt x="6582" y="7558"/>
                  </a:lnTo>
                  <a:lnTo>
                    <a:pt x="6582" y="6175"/>
                  </a:lnTo>
                  <a:lnTo>
                    <a:pt x="2532" y="5622"/>
                  </a:lnTo>
                  <a:lnTo>
                    <a:pt x="5316" y="3779"/>
                  </a:lnTo>
                  <a:lnTo>
                    <a:pt x="5316" y="2396"/>
                  </a:lnTo>
                  <a:lnTo>
                    <a:pt x="0" y="922"/>
                  </a:lnTo>
                  <a:lnTo>
                    <a:pt x="2532" y="0"/>
                  </a:ln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4" name="Freeform 482">
              <a:extLst>
                <a:ext uri="{FF2B5EF4-FFF2-40B4-BE49-F238E27FC236}">
                  <a16:creationId xmlns:a16="http://schemas.microsoft.com/office/drawing/2014/main" id="{43A40AC4-232E-BFC0-0514-80A956C003C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52292" y="3771796"/>
              <a:ext cx="338354" cy="534371"/>
            </a:xfrm>
            <a:custGeom>
              <a:avLst/>
              <a:gdLst>
                <a:gd name="T0" fmla="*/ 2147483647 w 473"/>
                <a:gd name="T1" fmla="*/ 0 h 746"/>
                <a:gd name="T2" fmla="*/ 2147483647 w 473"/>
                <a:gd name="T3" fmla="*/ 2147483647 h 746"/>
                <a:gd name="T4" fmla="*/ 2147483647 w 473"/>
                <a:gd name="T5" fmla="*/ 2147483647 h 746"/>
                <a:gd name="T6" fmla="*/ 2147483647 w 473"/>
                <a:gd name="T7" fmla="*/ 2147483647 h 746"/>
                <a:gd name="T8" fmla="*/ 2147483647 w 473"/>
                <a:gd name="T9" fmla="*/ 2147483647 h 746"/>
                <a:gd name="T10" fmla="*/ 2147483647 w 473"/>
                <a:gd name="T11" fmla="*/ 2147483647 h 746"/>
                <a:gd name="T12" fmla="*/ 2147483647 w 473"/>
                <a:gd name="T13" fmla="*/ 2147483647 h 746"/>
                <a:gd name="T14" fmla="*/ 2147483647 w 473"/>
                <a:gd name="T15" fmla="*/ 2147483647 h 746"/>
                <a:gd name="T16" fmla="*/ 2147483647 w 473"/>
                <a:gd name="T17" fmla="*/ 2147483647 h 746"/>
                <a:gd name="T18" fmla="*/ 2147483647 w 473"/>
                <a:gd name="T19" fmla="*/ 2147483647 h 746"/>
                <a:gd name="T20" fmla="*/ 2147483647 w 473"/>
                <a:gd name="T21" fmla="*/ 2147483647 h 746"/>
                <a:gd name="T22" fmla="*/ 2147483647 w 473"/>
                <a:gd name="T23" fmla="*/ 2147483647 h 746"/>
                <a:gd name="T24" fmla="*/ 2147483647 w 473"/>
                <a:gd name="T25" fmla="*/ 2147483647 h 746"/>
                <a:gd name="T26" fmla="*/ 2147483647 w 473"/>
                <a:gd name="T27" fmla="*/ 2147483647 h 746"/>
                <a:gd name="T28" fmla="*/ 2147483647 w 473"/>
                <a:gd name="T29" fmla="*/ 2147483647 h 746"/>
                <a:gd name="T30" fmla="*/ 2147483647 w 473"/>
                <a:gd name="T31" fmla="*/ 2147483647 h 746"/>
                <a:gd name="T32" fmla="*/ 2147483647 w 473"/>
                <a:gd name="T33" fmla="*/ 2147483647 h 746"/>
                <a:gd name="T34" fmla="*/ 2147483647 w 473"/>
                <a:gd name="T35" fmla="*/ 2147483647 h 746"/>
                <a:gd name="T36" fmla="*/ 2147483647 w 473"/>
                <a:gd name="T37" fmla="*/ 2147483647 h 746"/>
                <a:gd name="T38" fmla="*/ 2147483647 w 473"/>
                <a:gd name="T39" fmla="*/ 2147483647 h 746"/>
                <a:gd name="T40" fmla="*/ 2147483647 w 473"/>
                <a:gd name="T41" fmla="*/ 2147483647 h 746"/>
                <a:gd name="T42" fmla="*/ 2147483647 w 473"/>
                <a:gd name="T43" fmla="*/ 2147483647 h 746"/>
                <a:gd name="T44" fmla="*/ 2147483647 w 473"/>
                <a:gd name="T45" fmla="*/ 2147483647 h 746"/>
                <a:gd name="T46" fmla="*/ 2147483647 w 473"/>
                <a:gd name="T47" fmla="*/ 2147483647 h 746"/>
                <a:gd name="T48" fmla="*/ 2147483647 w 473"/>
                <a:gd name="T49" fmla="*/ 2147483647 h 746"/>
                <a:gd name="T50" fmla="*/ 2147483647 w 473"/>
                <a:gd name="T51" fmla="*/ 2147483647 h 746"/>
                <a:gd name="T52" fmla="*/ 2147483647 w 473"/>
                <a:gd name="T53" fmla="*/ 2147483647 h 746"/>
                <a:gd name="T54" fmla="*/ 2147483647 w 473"/>
                <a:gd name="T55" fmla="*/ 2147483647 h 746"/>
                <a:gd name="T56" fmla="*/ 2147483647 w 473"/>
                <a:gd name="T57" fmla="*/ 2147483647 h 746"/>
                <a:gd name="T58" fmla="*/ 0 w 473"/>
                <a:gd name="T59" fmla="*/ 2147483647 h 746"/>
                <a:gd name="T60" fmla="*/ 2147483647 w 473"/>
                <a:gd name="T61" fmla="*/ 2147483647 h 746"/>
                <a:gd name="T62" fmla="*/ 2147483647 w 473"/>
                <a:gd name="T63" fmla="*/ 2147483647 h 746"/>
                <a:gd name="T64" fmla="*/ 2147483647 w 473"/>
                <a:gd name="T65" fmla="*/ 2147483647 h 746"/>
                <a:gd name="T66" fmla="*/ 2147483647 w 473"/>
                <a:gd name="T67" fmla="*/ 2147483647 h 746"/>
                <a:gd name="T68" fmla="*/ 2147483647 w 473"/>
                <a:gd name="T69" fmla="*/ 2147483647 h 74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73"/>
                <a:gd name="T106" fmla="*/ 0 h 746"/>
                <a:gd name="T107" fmla="*/ 473 w 473"/>
                <a:gd name="T108" fmla="*/ 746 h 74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73" h="746">
                  <a:moveTo>
                    <a:pt x="63" y="22"/>
                  </a:moveTo>
                  <a:lnTo>
                    <a:pt x="110" y="0"/>
                  </a:lnTo>
                  <a:lnTo>
                    <a:pt x="473" y="182"/>
                  </a:lnTo>
                  <a:lnTo>
                    <a:pt x="473" y="356"/>
                  </a:lnTo>
                  <a:lnTo>
                    <a:pt x="436" y="361"/>
                  </a:lnTo>
                  <a:lnTo>
                    <a:pt x="421" y="371"/>
                  </a:lnTo>
                  <a:lnTo>
                    <a:pt x="431" y="377"/>
                  </a:lnTo>
                  <a:lnTo>
                    <a:pt x="410" y="403"/>
                  </a:lnTo>
                  <a:lnTo>
                    <a:pt x="405" y="413"/>
                  </a:lnTo>
                  <a:lnTo>
                    <a:pt x="410" y="430"/>
                  </a:lnTo>
                  <a:lnTo>
                    <a:pt x="395" y="446"/>
                  </a:lnTo>
                  <a:lnTo>
                    <a:pt x="405" y="471"/>
                  </a:lnTo>
                  <a:lnTo>
                    <a:pt x="389" y="488"/>
                  </a:lnTo>
                  <a:lnTo>
                    <a:pt x="389" y="509"/>
                  </a:lnTo>
                  <a:lnTo>
                    <a:pt x="395" y="498"/>
                  </a:lnTo>
                  <a:lnTo>
                    <a:pt x="405" y="509"/>
                  </a:lnTo>
                  <a:lnTo>
                    <a:pt x="405" y="514"/>
                  </a:lnTo>
                  <a:lnTo>
                    <a:pt x="410" y="536"/>
                  </a:lnTo>
                  <a:lnTo>
                    <a:pt x="410" y="556"/>
                  </a:lnTo>
                  <a:lnTo>
                    <a:pt x="431" y="567"/>
                  </a:lnTo>
                  <a:lnTo>
                    <a:pt x="421" y="584"/>
                  </a:lnTo>
                  <a:lnTo>
                    <a:pt x="405" y="584"/>
                  </a:lnTo>
                  <a:lnTo>
                    <a:pt x="378" y="594"/>
                  </a:lnTo>
                  <a:lnTo>
                    <a:pt x="367" y="619"/>
                  </a:lnTo>
                  <a:lnTo>
                    <a:pt x="352" y="626"/>
                  </a:lnTo>
                  <a:lnTo>
                    <a:pt x="336" y="646"/>
                  </a:lnTo>
                  <a:lnTo>
                    <a:pt x="325" y="651"/>
                  </a:lnTo>
                  <a:lnTo>
                    <a:pt x="310" y="661"/>
                  </a:lnTo>
                  <a:lnTo>
                    <a:pt x="267" y="667"/>
                  </a:lnTo>
                  <a:lnTo>
                    <a:pt x="252" y="678"/>
                  </a:lnTo>
                  <a:lnTo>
                    <a:pt x="257" y="688"/>
                  </a:lnTo>
                  <a:lnTo>
                    <a:pt x="252" y="704"/>
                  </a:lnTo>
                  <a:lnTo>
                    <a:pt x="226" y="709"/>
                  </a:lnTo>
                  <a:lnTo>
                    <a:pt x="216" y="709"/>
                  </a:lnTo>
                  <a:lnTo>
                    <a:pt x="200" y="719"/>
                  </a:lnTo>
                  <a:lnTo>
                    <a:pt x="188" y="709"/>
                  </a:lnTo>
                  <a:lnTo>
                    <a:pt x="168" y="719"/>
                  </a:lnTo>
                  <a:lnTo>
                    <a:pt x="146" y="730"/>
                  </a:lnTo>
                  <a:lnTo>
                    <a:pt x="142" y="719"/>
                  </a:lnTo>
                  <a:lnTo>
                    <a:pt x="115" y="736"/>
                  </a:lnTo>
                  <a:lnTo>
                    <a:pt x="99" y="746"/>
                  </a:lnTo>
                  <a:lnTo>
                    <a:pt x="99" y="730"/>
                  </a:lnTo>
                  <a:lnTo>
                    <a:pt x="88" y="719"/>
                  </a:lnTo>
                  <a:lnTo>
                    <a:pt x="78" y="688"/>
                  </a:lnTo>
                  <a:lnTo>
                    <a:pt x="63" y="678"/>
                  </a:lnTo>
                  <a:lnTo>
                    <a:pt x="31" y="646"/>
                  </a:lnTo>
                  <a:lnTo>
                    <a:pt x="37" y="626"/>
                  </a:lnTo>
                  <a:lnTo>
                    <a:pt x="57" y="626"/>
                  </a:lnTo>
                  <a:lnTo>
                    <a:pt x="99" y="626"/>
                  </a:lnTo>
                  <a:lnTo>
                    <a:pt x="78" y="609"/>
                  </a:lnTo>
                  <a:lnTo>
                    <a:pt x="73" y="584"/>
                  </a:lnTo>
                  <a:lnTo>
                    <a:pt x="73" y="556"/>
                  </a:lnTo>
                  <a:lnTo>
                    <a:pt x="73" y="536"/>
                  </a:lnTo>
                  <a:lnTo>
                    <a:pt x="63" y="509"/>
                  </a:lnTo>
                  <a:lnTo>
                    <a:pt x="47" y="498"/>
                  </a:lnTo>
                  <a:lnTo>
                    <a:pt x="47" y="482"/>
                  </a:lnTo>
                  <a:lnTo>
                    <a:pt x="31" y="482"/>
                  </a:lnTo>
                  <a:lnTo>
                    <a:pt x="21" y="471"/>
                  </a:lnTo>
                  <a:lnTo>
                    <a:pt x="5" y="446"/>
                  </a:lnTo>
                  <a:lnTo>
                    <a:pt x="0" y="422"/>
                  </a:lnTo>
                  <a:lnTo>
                    <a:pt x="9" y="403"/>
                  </a:lnTo>
                  <a:lnTo>
                    <a:pt x="17" y="387"/>
                  </a:lnTo>
                  <a:lnTo>
                    <a:pt x="83" y="303"/>
                  </a:lnTo>
                  <a:lnTo>
                    <a:pt x="95" y="155"/>
                  </a:lnTo>
                  <a:lnTo>
                    <a:pt x="105" y="150"/>
                  </a:lnTo>
                  <a:lnTo>
                    <a:pt x="88" y="123"/>
                  </a:lnTo>
                  <a:lnTo>
                    <a:pt x="88" y="108"/>
                  </a:lnTo>
                  <a:lnTo>
                    <a:pt x="73" y="92"/>
                  </a:lnTo>
                  <a:lnTo>
                    <a:pt x="73" y="54"/>
                  </a:lnTo>
                  <a:lnTo>
                    <a:pt x="63" y="22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5" name="Freeform 483">
              <a:extLst>
                <a:ext uri="{FF2B5EF4-FFF2-40B4-BE49-F238E27FC236}">
                  <a16:creationId xmlns:a16="http://schemas.microsoft.com/office/drawing/2014/main" id="{F4776829-5E28-8FAC-2A7B-05C6F1170C1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51289" y="3272383"/>
              <a:ext cx="137352" cy="256365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0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0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0000"/>
                <a:gd name="T112" fmla="*/ 0 h 20000"/>
                <a:gd name="T113" fmla="*/ 20000 w 20000"/>
                <a:gd name="T114" fmla="*/ 20000 h 2000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0000" h="20000">
                  <a:moveTo>
                    <a:pt x="5055" y="1473"/>
                  </a:moveTo>
                  <a:lnTo>
                    <a:pt x="6703" y="340"/>
                  </a:lnTo>
                  <a:lnTo>
                    <a:pt x="9560" y="0"/>
                  </a:lnTo>
                  <a:lnTo>
                    <a:pt x="11868" y="340"/>
                  </a:lnTo>
                  <a:lnTo>
                    <a:pt x="12527" y="1756"/>
                  </a:lnTo>
                  <a:lnTo>
                    <a:pt x="15385" y="907"/>
                  </a:lnTo>
                  <a:lnTo>
                    <a:pt x="16484" y="1473"/>
                  </a:lnTo>
                  <a:lnTo>
                    <a:pt x="14286" y="2323"/>
                  </a:lnTo>
                  <a:lnTo>
                    <a:pt x="13626" y="3796"/>
                  </a:lnTo>
                  <a:lnTo>
                    <a:pt x="15385" y="4646"/>
                  </a:lnTo>
                  <a:lnTo>
                    <a:pt x="16484" y="6176"/>
                  </a:lnTo>
                  <a:lnTo>
                    <a:pt x="14286" y="7649"/>
                  </a:lnTo>
                  <a:lnTo>
                    <a:pt x="11868" y="9065"/>
                  </a:lnTo>
                  <a:lnTo>
                    <a:pt x="12527" y="10312"/>
                  </a:lnTo>
                  <a:lnTo>
                    <a:pt x="14286" y="10312"/>
                  </a:lnTo>
                  <a:lnTo>
                    <a:pt x="14286" y="10878"/>
                  </a:lnTo>
                  <a:lnTo>
                    <a:pt x="16484" y="10878"/>
                  </a:lnTo>
                  <a:lnTo>
                    <a:pt x="17033" y="11445"/>
                  </a:lnTo>
                  <a:lnTo>
                    <a:pt x="18791" y="12295"/>
                  </a:lnTo>
                  <a:lnTo>
                    <a:pt x="18791" y="13201"/>
                  </a:lnTo>
                  <a:lnTo>
                    <a:pt x="19890" y="14051"/>
                  </a:lnTo>
                  <a:lnTo>
                    <a:pt x="16484" y="14618"/>
                  </a:lnTo>
                  <a:lnTo>
                    <a:pt x="12527" y="16431"/>
                  </a:lnTo>
                  <a:lnTo>
                    <a:pt x="13626" y="18470"/>
                  </a:lnTo>
                  <a:lnTo>
                    <a:pt x="10769" y="19943"/>
                  </a:lnTo>
                  <a:lnTo>
                    <a:pt x="9560" y="19943"/>
                  </a:lnTo>
                  <a:lnTo>
                    <a:pt x="8022" y="14618"/>
                  </a:lnTo>
                  <a:lnTo>
                    <a:pt x="4505" y="13768"/>
                  </a:lnTo>
                  <a:lnTo>
                    <a:pt x="3297" y="11728"/>
                  </a:lnTo>
                  <a:lnTo>
                    <a:pt x="1648" y="11445"/>
                  </a:lnTo>
                  <a:lnTo>
                    <a:pt x="0" y="9405"/>
                  </a:lnTo>
                  <a:lnTo>
                    <a:pt x="3297" y="7082"/>
                  </a:lnTo>
                  <a:lnTo>
                    <a:pt x="3297" y="4646"/>
                  </a:lnTo>
                  <a:lnTo>
                    <a:pt x="3297" y="2946"/>
                  </a:lnTo>
                  <a:lnTo>
                    <a:pt x="3297" y="2323"/>
                  </a:lnTo>
                  <a:lnTo>
                    <a:pt x="5055" y="1756"/>
                  </a:lnTo>
                  <a:lnTo>
                    <a:pt x="5055" y="1473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317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6" name="Freeform 484">
              <a:extLst>
                <a:ext uri="{FF2B5EF4-FFF2-40B4-BE49-F238E27FC236}">
                  <a16:creationId xmlns:a16="http://schemas.microsoft.com/office/drawing/2014/main" id="{D2DC9496-805C-450C-D2F0-795B1549AA2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179923" y="4412708"/>
              <a:ext cx="177552" cy="183118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0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0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0000"/>
                <a:gd name="T94" fmla="*/ 0 h 20000"/>
                <a:gd name="T95" fmla="*/ 20000 w 20000"/>
                <a:gd name="T96" fmla="*/ 20000 h 2000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0000" h="20000">
                  <a:moveTo>
                    <a:pt x="4245" y="1280"/>
                  </a:moveTo>
                  <a:lnTo>
                    <a:pt x="4735" y="800"/>
                  </a:lnTo>
                  <a:lnTo>
                    <a:pt x="7673" y="1280"/>
                  </a:lnTo>
                  <a:lnTo>
                    <a:pt x="8898" y="2080"/>
                  </a:lnTo>
                  <a:lnTo>
                    <a:pt x="9388" y="1280"/>
                  </a:lnTo>
                  <a:lnTo>
                    <a:pt x="11429" y="1280"/>
                  </a:lnTo>
                  <a:lnTo>
                    <a:pt x="14367" y="1280"/>
                  </a:lnTo>
                  <a:lnTo>
                    <a:pt x="16571" y="0"/>
                  </a:lnTo>
                  <a:lnTo>
                    <a:pt x="16571" y="800"/>
                  </a:lnTo>
                  <a:lnTo>
                    <a:pt x="17796" y="1280"/>
                  </a:lnTo>
                  <a:lnTo>
                    <a:pt x="17796" y="2480"/>
                  </a:lnTo>
                  <a:lnTo>
                    <a:pt x="18204" y="4560"/>
                  </a:lnTo>
                  <a:lnTo>
                    <a:pt x="19918" y="7840"/>
                  </a:lnTo>
                  <a:lnTo>
                    <a:pt x="18204" y="9920"/>
                  </a:lnTo>
                  <a:lnTo>
                    <a:pt x="15673" y="14080"/>
                  </a:lnTo>
                  <a:lnTo>
                    <a:pt x="15673" y="18240"/>
                  </a:lnTo>
                  <a:lnTo>
                    <a:pt x="10204" y="18240"/>
                  </a:lnTo>
                  <a:lnTo>
                    <a:pt x="4735" y="18240"/>
                  </a:lnTo>
                  <a:lnTo>
                    <a:pt x="3429" y="18640"/>
                  </a:lnTo>
                  <a:lnTo>
                    <a:pt x="1306" y="19920"/>
                  </a:lnTo>
                  <a:lnTo>
                    <a:pt x="1306" y="19440"/>
                  </a:lnTo>
                  <a:lnTo>
                    <a:pt x="0" y="19440"/>
                  </a:lnTo>
                  <a:lnTo>
                    <a:pt x="490" y="14880"/>
                  </a:lnTo>
                  <a:lnTo>
                    <a:pt x="1306" y="12880"/>
                  </a:lnTo>
                  <a:lnTo>
                    <a:pt x="2531" y="10800"/>
                  </a:lnTo>
                  <a:lnTo>
                    <a:pt x="4735" y="8720"/>
                  </a:lnTo>
                  <a:lnTo>
                    <a:pt x="6041" y="7520"/>
                  </a:lnTo>
                  <a:lnTo>
                    <a:pt x="4735" y="5360"/>
                  </a:lnTo>
                  <a:lnTo>
                    <a:pt x="4735" y="4080"/>
                  </a:lnTo>
                  <a:lnTo>
                    <a:pt x="4735" y="2480"/>
                  </a:lnTo>
                  <a:lnTo>
                    <a:pt x="4245" y="128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7" name="Freeform 485">
              <a:extLst>
                <a:ext uri="{FF2B5EF4-FFF2-40B4-BE49-F238E27FC236}">
                  <a16:creationId xmlns:a16="http://schemas.microsoft.com/office/drawing/2014/main" id="{FA0D8C89-CE13-BFF3-825E-FA5E3403875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12091" y="4372755"/>
              <a:ext cx="621433" cy="617608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0000"/>
                <a:gd name="T160" fmla="*/ 0 h 20000"/>
                <a:gd name="T161" fmla="*/ 20000 w 20000"/>
                <a:gd name="T162" fmla="*/ 20000 h 2000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0000" h="20000">
                  <a:moveTo>
                    <a:pt x="6565" y="1704"/>
                  </a:moveTo>
                  <a:lnTo>
                    <a:pt x="6565" y="1112"/>
                  </a:lnTo>
                  <a:lnTo>
                    <a:pt x="6565" y="970"/>
                  </a:lnTo>
                  <a:lnTo>
                    <a:pt x="7059" y="615"/>
                  </a:lnTo>
                  <a:lnTo>
                    <a:pt x="7647" y="142"/>
                  </a:lnTo>
                  <a:lnTo>
                    <a:pt x="8376" y="734"/>
                  </a:lnTo>
                  <a:lnTo>
                    <a:pt x="8988" y="970"/>
                  </a:lnTo>
                  <a:lnTo>
                    <a:pt x="9624" y="1112"/>
                  </a:lnTo>
                  <a:lnTo>
                    <a:pt x="10212" y="1112"/>
                  </a:lnTo>
                  <a:lnTo>
                    <a:pt x="10588" y="1349"/>
                  </a:lnTo>
                  <a:lnTo>
                    <a:pt x="10965" y="734"/>
                  </a:lnTo>
                  <a:lnTo>
                    <a:pt x="11200" y="734"/>
                  </a:lnTo>
                  <a:lnTo>
                    <a:pt x="11788" y="734"/>
                  </a:lnTo>
                  <a:lnTo>
                    <a:pt x="12165" y="615"/>
                  </a:lnTo>
                  <a:lnTo>
                    <a:pt x="12776" y="379"/>
                  </a:lnTo>
                  <a:lnTo>
                    <a:pt x="13129" y="379"/>
                  </a:lnTo>
                  <a:lnTo>
                    <a:pt x="13506" y="379"/>
                  </a:lnTo>
                  <a:lnTo>
                    <a:pt x="13765" y="142"/>
                  </a:lnTo>
                  <a:lnTo>
                    <a:pt x="13859" y="0"/>
                  </a:lnTo>
                  <a:lnTo>
                    <a:pt x="14353" y="142"/>
                  </a:lnTo>
                  <a:lnTo>
                    <a:pt x="14729" y="142"/>
                  </a:lnTo>
                  <a:lnTo>
                    <a:pt x="14847" y="379"/>
                  </a:lnTo>
                  <a:lnTo>
                    <a:pt x="15341" y="379"/>
                  </a:lnTo>
                  <a:lnTo>
                    <a:pt x="15459" y="142"/>
                  </a:lnTo>
                  <a:lnTo>
                    <a:pt x="15835" y="142"/>
                  </a:lnTo>
                  <a:lnTo>
                    <a:pt x="16306" y="379"/>
                  </a:lnTo>
                  <a:lnTo>
                    <a:pt x="16306" y="734"/>
                  </a:lnTo>
                  <a:lnTo>
                    <a:pt x="16682" y="970"/>
                  </a:lnTo>
                  <a:lnTo>
                    <a:pt x="17035" y="1112"/>
                  </a:lnTo>
                  <a:lnTo>
                    <a:pt x="17271" y="970"/>
                  </a:lnTo>
                  <a:lnTo>
                    <a:pt x="17412" y="734"/>
                  </a:lnTo>
                  <a:lnTo>
                    <a:pt x="17412" y="970"/>
                  </a:lnTo>
                  <a:lnTo>
                    <a:pt x="18000" y="970"/>
                  </a:lnTo>
                  <a:lnTo>
                    <a:pt x="18000" y="734"/>
                  </a:lnTo>
                  <a:lnTo>
                    <a:pt x="18235" y="734"/>
                  </a:lnTo>
                  <a:lnTo>
                    <a:pt x="18612" y="1112"/>
                  </a:lnTo>
                  <a:lnTo>
                    <a:pt x="19482" y="1704"/>
                  </a:lnTo>
                  <a:lnTo>
                    <a:pt x="19600" y="2083"/>
                  </a:lnTo>
                  <a:lnTo>
                    <a:pt x="19600" y="2556"/>
                  </a:lnTo>
                  <a:lnTo>
                    <a:pt x="19600" y="2935"/>
                  </a:lnTo>
                  <a:lnTo>
                    <a:pt x="19976" y="3550"/>
                  </a:lnTo>
                  <a:lnTo>
                    <a:pt x="19600" y="3929"/>
                  </a:lnTo>
                  <a:lnTo>
                    <a:pt x="18988" y="4544"/>
                  </a:lnTo>
                  <a:lnTo>
                    <a:pt x="18612" y="5136"/>
                  </a:lnTo>
                  <a:lnTo>
                    <a:pt x="18376" y="5751"/>
                  </a:lnTo>
                  <a:lnTo>
                    <a:pt x="18235" y="7101"/>
                  </a:lnTo>
                  <a:lnTo>
                    <a:pt x="18235" y="7219"/>
                  </a:lnTo>
                  <a:lnTo>
                    <a:pt x="17906" y="7456"/>
                  </a:lnTo>
                  <a:lnTo>
                    <a:pt x="17647" y="8071"/>
                  </a:lnTo>
                  <a:lnTo>
                    <a:pt x="17412" y="8331"/>
                  </a:lnTo>
                  <a:lnTo>
                    <a:pt x="17412" y="8450"/>
                  </a:lnTo>
                  <a:lnTo>
                    <a:pt x="17647" y="8805"/>
                  </a:lnTo>
                  <a:lnTo>
                    <a:pt x="17906" y="9041"/>
                  </a:lnTo>
                  <a:lnTo>
                    <a:pt x="17906" y="9325"/>
                  </a:lnTo>
                  <a:lnTo>
                    <a:pt x="17906" y="9680"/>
                  </a:lnTo>
                  <a:lnTo>
                    <a:pt x="18000" y="10296"/>
                  </a:lnTo>
                  <a:lnTo>
                    <a:pt x="18000" y="10414"/>
                  </a:lnTo>
                  <a:lnTo>
                    <a:pt x="18000" y="10888"/>
                  </a:lnTo>
                  <a:lnTo>
                    <a:pt x="18000" y="11408"/>
                  </a:lnTo>
                  <a:lnTo>
                    <a:pt x="18000" y="12237"/>
                  </a:lnTo>
                  <a:lnTo>
                    <a:pt x="18376" y="12852"/>
                  </a:lnTo>
                  <a:lnTo>
                    <a:pt x="18988" y="13491"/>
                  </a:lnTo>
                  <a:lnTo>
                    <a:pt x="19482" y="14462"/>
                  </a:lnTo>
                  <a:lnTo>
                    <a:pt x="17412" y="14556"/>
                  </a:lnTo>
                  <a:lnTo>
                    <a:pt x="17412" y="14840"/>
                  </a:lnTo>
                  <a:lnTo>
                    <a:pt x="17271" y="15432"/>
                  </a:lnTo>
                  <a:lnTo>
                    <a:pt x="16918" y="15811"/>
                  </a:lnTo>
                  <a:lnTo>
                    <a:pt x="17035" y="16047"/>
                  </a:lnTo>
                  <a:lnTo>
                    <a:pt x="17035" y="16781"/>
                  </a:lnTo>
                  <a:lnTo>
                    <a:pt x="16918" y="17160"/>
                  </a:lnTo>
                  <a:lnTo>
                    <a:pt x="16918" y="17633"/>
                  </a:lnTo>
                  <a:lnTo>
                    <a:pt x="16682" y="18130"/>
                  </a:lnTo>
                  <a:lnTo>
                    <a:pt x="16918" y="18367"/>
                  </a:lnTo>
                  <a:lnTo>
                    <a:pt x="17412" y="18722"/>
                  </a:lnTo>
                  <a:lnTo>
                    <a:pt x="17906" y="19006"/>
                  </a:lnTo>
                  <a:lnTo>
                    <a:pt x="17906" y="18722"/>
                  </a:lnTo>
                  <a:lnTo>
                    <a:pt x="18235" y="18722"/>
                  </a:lnTo>
                  <a:lnTo>
                    <a:pt x="18000" y="19976"/>
                  </a:lnTo>
                  <a:lnTo>
                    <a:pt x="18000" y="19716"/>
                  </a:lnTo>
                  <a:lnTo>
                    <a:pt x="17412" y="19976"/>
                  </a:lnTo>
                  <a:lnTo>
                    <a:pt x="17271" y="19598"/>
                  </a:lnTo>
                  <a:lnTo>
                    <a:pt x="16682" y="18722"/>
                  </a:lnTo>
                  <a:lnTo>
                    <a:pt x="16071" y="18722"/>
                  </a:lnTo>
                  <a:lnTo>
                    <a:pt x="15459" y="17988"/>
                  </a:lnTo>
                  <a:lnTo>
                    <a:pt x="15341" y="17988"/>
                  </a:lnTo>
                  <a:lnTo>
                    <a:pt x="15341" y="18367"/>
                  </a:lnTo>
                  <a:lnTo>
                    <a:pt x="14847" y="18367"/>
                  </a:lnTo>
                  <a:lnTo>
                    <a:pt x="14471" y="18367"/>
                  </a:lnTo>
                  <a:lnTo>
                    <a:pt x="13765" y="17988"/>
                  </a:lnTo>
                  <a:lnTo>
                    <a:pt x="13506" y="17396"/>
                  </a:lnTo>
                  <a:lnTo>
                    <a:pt x="12776" y="17988"/>
                  </a:lnTo>
                  <a:lnTo>
                    <a:pt x="12541" y="17396"/>
                  </a:lnTo>
                  <a:lnTo>
                    <a:pt x="12165" y="17160"/>
                  </a:lnTo>
                  <a:lnTo>
                    <a:pt x="12165" y="17396"/>
                  </a:lnTo>
                  <a:lnTo>
                    <a:pt x="11788" y="17160"/>
                  </a:lnTo>
                  <a:lnTo>
                    <a:pt x="11200" y="17396"/>
                  </a:lnTo>
                  <a:lnTo>
                    <a:pt x="10706" y="17396"/>
                  </a:lnTo>
                  <a:lnTo>
                    <a:pt x="10588" y="17633"/>
                  </a:lnTo>
                  <a:lnTo>
                    <a:pt x="10353" y="17396"/>
                  </a:lnTo>
                  <a:lnTo>
                    <a:pt x="10353" y="17018"/>
                  </a:lnTo>
                  <a:lnTo>
                    <a:pt x="10353" y="16166"/>
                  </a:lnTo>
                  <a:lnTo>
                    <a:pt x="10212" y="16047"/>
                  </a:lnTo>
                  <a:lnTo>
                    <a:pt x="9718" y="15574"/>
                  </a:lnTo>
                  <a:lnTo>
                    <a:pt x="10212" y="14840"/>
                  </a:lnTo>
                  <a:lnTo>
                    <a:pt x="9976" y="14201"/>
                  </a:lnTo>
                  <a:lnTo>
                    <a:pt x="9718" y="13491"/>
                  </a:lnTo>
                  <a:lnTo>
                    <a:pt x="8753" y="13491"/>
                  </a:lnTo>
                  <a:lnTo>
                    <a:pt x="8753" y="12852"/>
                  </a:lnTo>
                  <a:lnTo>
                    <a:pt x="8141" y="12970"/>
                  </a:lnTo>
                  <a:lnTo>
                    <a:pt x="7647" y="13231"/>
                  </a:lnTo>
                  <a:lnTo>
                    <a:pt x="7647" y="13586"/>
                  </a:lnTo>
                  <a:lnTo>
                    <a:pt x="7412" y="13586"/>
                  </a:lnTo>
                  <a:lnTo>
                    <a:pt x="7412" y="13964"/>
                  </a:lnTo>
                  <a:lnTo>
                    <a:pt x="6565" y="13964"/>
                  </a:lnTo>
                  <a:lnTo>
                    <a:pt x="6447" y="14201"/>
                  </a:lnTo>
                  <a:lnTo>
                    <a:pt x="5482" y="14201"/>
                  </a:lnTo>
                  <a:lnTo>
                    <a:pt x="4847" y="13231"/>
                  </a:lnTo>
                  <a:lnTo>
                    <a:pt x="4847" y="12970"/>
                  </a:lnTo>
                  <a:lnTo>
                    <a:pt x="4612" y="12615"/>
                  </a:lnTo>
                  <a:lnTo>
                    <a:pt x="4612" y="12379"/>
                  </a:lnTo>
                  <a:lnTo>
                    <a:pt x="4518" y="11882"/>
                  </a:lnTo>
                  <a:lnTo>
                    <a:pt x="3882" y="11882"/>
                  </a:lnTo>
                  <a:lnTo>
                    <a:pt x="1929" y="11882"/>
                  </a:lnTo>
                  <a:lnTo>
                    <a:pt x="1435" y="12000"/>
                  </a:lnTo>
                  <a:lnTo>
                    <a:pt x="1082" y="11882"/>
                  </a:lnTo>
                  <a:lnTo>
                    <a:pt x="729" y="11882"/>
                  </a:lnTo>
                  <a:lnTo>
                    <a:pt x="94" y="11882"/>
                  </a:lnTo>
                  <a:lnTo>
                    <a:pt x="0" y="11645"/>
                  </a:lnTo>
                  <a:lnTo>
                    <a:pt x="376" y="11645"/>
                  </a:lnTo>
                  <a:lnTo>
                    <a:pt x="376" y="11030"/>
                  </a:lnTo>
                  <a:lnTo>
                    <a:pt x="729" y="10651"/>
                  </a:lnTo>
                  <a:lnTo>
                    <a:pt x="729" y="10414"/>
                  </a:lnTo>
                  <a:lnTo>
                    <a:pt x="965" y="10414"/>
                  </a:lnTo>
                  <a:lnTo>
                    <a:pt x="1082" y="10651"/>
                  </a:lnTo>
                  <a:lnTo>
                    <a:pt x="1435" y="10651"/>
                  </a:lnTo>
                  <a:lnTo>
                    <a:pt x="1694" y="10296"/>
                  </a:lnTo>
                  <a:lnTo>
                    <a:pt x="2071" y="10296"/>
                  </a:lnTo>
                  <a:lnTo>
                    <a:pt x="2306" y="10414"/>
                  </a:lnTo>
                  <a:lnTo>
                    <a:pt x="2541" y="10888"/>
                  </a:lnTo>
                  <a:lnTo>
                    <a:pt x="2918" y="10414"/>
                  </a:lnTo>
                  <a:lnTo>
                    <a:pt x="3035" y="10296"/>
                  </a:lnTo>
                  <a:lnTo>
                    <a:pt x="3506" y="10059"/>
                  </a:lnTo>
                  <a:lnTo>
                    <a:pt x="3882" y="9680"/>
                  </a:lnTo>
                  <a:lnTo>
                    <a:pt x="4000" y="9041"/>
                  </a:lnTo>
                  <a:lnTo>
                    <a:pt x="4000" y="8450"/>
                  </a:lnTo>
                  <a:lnTo>
                    <a:pt x="4000" y="7834"/>
                  </a:lnTo>
                  <a:lnTo>
                    <a:pt x="4518" y="7456"/>
                  </a:lnTo>
                  <a:lnTo>
                    <a:pt x="4612" y="7219"/>
                  </a:lnTo>
                  <a:lnTo>
                    <a:pt x="4847" y="6722"/>
                  </a:lnTo>
                  <a:lnTo>
                    <a:pt x="5224" y="6722"/>
                  </a:lnTo>
                  <a:lnTo>
                    <a:pt x="5835" y="6130"/>
                  </a:lnTo>
                  <a:lnTo>
                    <a:pt x="5835" y="5751"/>
                  </a:lnTo>
                  <a:lnTo>
                    <a:pt x="5835" y="5278"/>
                  </a:lnTo>
                  <a:lnTo>
                    <a:pt x="5835" y="4639"/>
                  </a:lnTo>
                  <a:lnTo>
                    <a:pt x="6071" y="4166"/>
                  </a:lnTo>
                  <a:lnTo>
                    <a:pt x="6071" y="3550"/>
                  </a:lnTo>
                  <a:lnTo>
                    <a:pt x="6447" y="2698"/>
                  </a:lnTo>
                  <a:lnTo>
                    <a:pt x="6565" y="2320"/>
                  </a:lnTo>
                  <a:lnTo>
                    <a:pt x="6565" y="1704"/>
                  </a:lnTo>
                  <a:close/>
                </a:path>
              </a:pathLst>
            </a:custGeom>
            <a:solidFill>
              <a:srgbClr val="3399F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8" name="Freeform 486">
              <a:extLst>
                <a:ext uri="{FF2B5EF4-FFF2-40B4-BE49-F238E27FC236}">
                  <a16:creationId xmlns:a16="http://schemas.microsoft.com/office/drawing/2014/main" id="{6FCFBD17-797D-8308-DB54-B2CC6644B3B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90818" y="4187973"/>
              <a:ext cx="412055" cy="283001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0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0 w 20000"/>
                <a:gd name="T77" fmla="*/ 2147483647 h 20000"/>
                <a:gd name="T78" fmla="*/ 2147483647 w 20000"/>
                <a:gd name="T79" fmla="*/ 2147483647 h 2000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0000"/>
                <a:gd name="T121" fmla="*/ 0 h 20000"/>
                <a:gd name="T122" fmla="*/ 20000 w 20000"/>
                <a:gd name="T123" fmla="*/ 20000 h 2000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0000" h="20000">
                  <a:moveTo>
                    <a:pt x="1449" y="8175"/>
                  </a:moveTo>
                  <a:lnTo>
                    <a:pt x="2014" y="7661"/>
                  </a:lnTo>
                  <a:lnTo>
                    <a:pt x="2968" y="6889"/>
                  </a:lnTo>
                  <a:lnTo>
                    <a:pt x="3110" y="7404"/>
                  </a:lnTo>
                  <a:lnTo>
                    <a:pt x="3852" y="6889"/>
                  </a:lnTo>
                  <a:lnTo>
                    <a:pt x="4558" y="6375"/>
                  </a:lnTo>
                  <a:lnTo>
                    <a:pt x="4947" y="6889"/>
                  </a:lnTo>
                  <a:lnTo>
                    <a:pt x="5512" y="6375"/>
                  </a:lnTo>
                  <a:lnTo>
                    <a:pt x="5866" y="6375"/>
                  </a:lnTo>
                  <a:lnTo>
                    <a:pt x="6784" y="6067"/>
                  </a:lnTo>
                  <a:lnTo>
                    <a:pt x="6961" y="5296"/>
                  </a:lnTo>
                  <a:lnTo>
                    <a:pt x="6784" y="4781"/>
                  </a:lnTo>
                  <a:lnTo>
                    <a:pt x="7314" y="4216"/>
                  </a:lnTo>
                  <a:lnTo>
                    <a:pt x="8763" y="3959"/>
                  </a:lnTo>
                  <a:lnTo>
                    <a:pt x="9329" y="3445"/>
                  </a:lnTo>
                  <a:lnTo>
                    <a:pt x="9682" y="3136"/>
                  </a:lnTo>
                  <a:lnTo>
                    <a:pt x="10247" y="2108"/>
                  </a:lnTo>
                  <a:lnTo>
                    <a:pt x="10777" y="1851"/>
                  </a:lnTo>
                  <a:lnTo>
                    <a:pt x="11166" y="514"/>
                  </a:lnTo>
                  <a:lnTo>
                    <a:pt x="12085" y="0"/>
                  </a:lnTo>
                  <a:lnTo>
                    <a:pt x="12650" y="0"/>
                  </a:lnTo>
                  <a:lnTo>
                    <a:pt x="13004" y="514"/>
                  </a:lnTo>
                  <a:lnTo>
                    <a:pt x="13887" y="2108"/>
                  </a:lnTo>
                  <a:lnTo>
                    <a:pt x="14099" y="3445"/>
                  </a:lnTo>
                  <a:lnTo>
                    <a:pt x="13534" y="3959"/>
                  </a:lnTo>
                  <a:lnTo>
                    <a:pt x="13887" y="4216"/>
                  </a:lnTo>
                  <a:lnTo>
                    <a:pt x="13887" y="4781"/>
                  </a:lnTo>
                  <a:lnTo>
                    <a:pt x="14099" y="5296"/>
                  </a:lnTo>
                  <a:lnTo>
                    <a:pt x="15018" y="5296"/>
                  </a:lnTo>
                  <a:lnTo>
                    <a:pt x="15018" y="6067"/>
                  </a:lnTo>
                  <a:lnTo>
                    <a:pt x="15901" y="6067"/>
                  </a:lnTo>
                  <a:lnTo>
                    <a:pt x="16466" y="6889"/>
                  </a:lnTo>
                  <a:lnTo>
                    <a:pt x="16855" y="8792"/>
                  </a:lnTo>
                  <a:lnTo>
                    <a:pt x="17739" y="8792"/>
                  </a:lnTo>
                  <a:lnTo>
                    <a:pt x="17915" y="9563"/>
                  </a:lnTo>
                  <a:lnTo>
                    <a:pt x="18304" y="9563"/>
                  </a:lnTo>
                  <a:lnTo>
                    <a:pt x="18481" y="9820"/>
                  </a:lnTo>
                  <a:lnTo>
                    <a:pt x="18869" y="11105"/>
                  </a:lnTo>
                  <a:lnTo>
                    <a:pt x="19753" y="11928"/>
                  </a:lnTo>
                  <a:lnTo>
                    <a:pt x="19965" y="13316"/>
                  </a:lnTo>
                  <a:lnTo>
                    <a:pt x="19399" y="13316"/>
                  </a:lnTo>
                  <a:lnTo>
                    <a:pt x="19223" y="13830"/>
                  </a:lnTo>
                  <a:lnTo>
                    <a:pt x="18481" y="13830"/>
                  </a:lnTo>
                  <a:lnTo>
                    <a:pt x="18304" y="13316"/>
                  </a:lnTo>
                  <a:lnTo>
                    <a:pt x="17739" y="13316"/>
                  </a:lnTo>
                  <a:lnTo>
                    <a:pt x="16996" y="13008"/>
                  </a:lnTo>
                  <a:lnTo>
                    <a:pt x="16855" y="13316"/>
                  </a:lnTo>
                  <a:lnTo>
                    <a:pt x="16466" y="13830"/>
                  </a:lnTo>
                  <a:lnTo>
                    <a:pt x="15901" y="13830"/>
                  </a:lnTo>
                  <a:lnTo>
                    <a:pt x="15371" y="13830"/>
                  </a:lnTo>
                  <a:lnTo>
                    <a:pt x="14452" y="14344"/>
                  </a:lnTo>
                  <a:lnTo>
                    <a:pt x="13887" y="14602"/>
                  </a:lnTo>
                  <a:lnTo>
                    <a:pt x="13004" y="14602"/>
                  </a:lnTo>
                  <a:lnTo>
                    <a:pt x="12650" y="14602"/>
                  </a:lnTo>
                  <a:lnTo>
                    <a:pt x="12085" y="15938"/>
                  </a:lnTo>
                  <a:lnTo>
                    <a:pt x="11519" y="15424"/>
                  </a:lnTo>
                  <a:lnTo>
                    <a:pt x="10636" y="15424"/>
                  </a:lnTo>
                  <a:lnTo>
                    <a:pt x="9682" y="15116"/>
                  </a:lnTo>
                  <a:lnTo>
                    <a:pt x="8763" y="14602"/>
                  </a:lnTo>
                  <a:lnTo>
                    <a:pt x="7668" y="13316"/>
                  </a:lnTo>
                  <a:lnTo>
                    <a:pt x="6784" y="14344"/>
                  </a:lnTo>
                  <a:lnTo>
                    <a:pt x="6007" y="15116"/>
                  </a:lnTo>
                  <a:lnTo>
                    <a:pt x="6007" y="15424"/>
                  </a:lnTo>
                  <a:lnTo>
                    <a:pt x="6007" y="16710"/>
                  </a:lnTo>
                  <a:lnTo>
                    <a:pt x="5300" y="16710"/>
                  </a:lnTo>
                  <a:lnTo>
                    <a:pt x="4417" y="16710"/>
                  </a:lnTo>
                  <a:lnTo>
                    <a:pt x="3110" y="16710"/>
                  </a:lnTo>
                  <a:lnTo>
                    <a:pt x="2968" y="18560"/>
                  </a:lnTo>
                  <a:lnTo>
                    <a:pt x="2191" y="19949"/>
                  </a:lnTo>
                  <a:lnTo>
                    <a:pt x="2014" y="19383"/>
                  </a:lnTo>
                  <a:lnTo>
                    <a:pt x="2191" y="18046"/>
                  </a:lnTo>
                  <a:lnTo>
                    <a:pt x="2014" y="18046"/>
                  </a:lnTo>
                  <a:lnTo>
                    <a:pt x="742" y="16452"/>
                  </a:lnTo>
                  <a:lnTo>
                    <a:pt x="742" y="15116"/>
                  </a:lnTo>
                  <a:lnTo>
                    <a:pt x="212" y="14602"/>
                  </a:lnTo>
                  <a:lnTo>
                    <a:pt x="212" y="13316"/>
                  </a:lnTo>
                  <a:lnTo>
                    <a:pt x="0" y="13008"/>
                  </a:lnTo>
                  <a:lnTo>
                    <a:pt x="0" y="11105"/>
                  </a:lnTo>
                  <a:lnTo>
                    <a:pt x="212" y="10900"/>
                  </a:lnTo>
                  <a:lnTo>
                    <a:pt x="742" y="8792"/>
                  </a:lnTo>
                  <a:lnTo>
                    <a:pt x="1449" y="8175"/>
                  </a:lnTo>
                  <a:close/>
                </a:path>
              </a:pathLst>
            </a:custGeom>
            <a:solidFill>
              <a:srgbClr val="0099FF"/>
            </a:solidFill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9" name="Freeform 487">
              <a:extLst>
                <a:ext uri="{FF2B5EF4-FFF2-40B4-BE49-F238E27FC236}">
                  <a16:creationId xmlns:a16="http://schemas.microsoft.com/office/drawing/2014/main" id="{62CDEBD0-0629-D227-B57E-CD18E666A0D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71047" y="5511416"/>
              <a:ext cx="73701" cy="74912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0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0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000"/>
                <a:gd name="T40" fmla="*/ 0 h 20000"/>
                <a:gd name="T41" fmla="*/ 20000 w 20000"/>
                <a:gd name="T42" fmla="*/ 20000 h 200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000" h="20000">
                  <a:moveTo>
                    <a:pt x="5253" y="3077"/>
                  </a:moveTo>
                  <a:lnTo>
                    <a:pt x="13535" y="0"/>
                  </a:lnTo>
                  <a:lnTo>
                    <a:pt x="16566" y="1923"/>
                  </a:lnTo>
                  <a:lnTo>
                    <a:pt x="19798" y="6923"/>
                  </a:lnTo>
                  <a:lnTo>
                    <a:pt x="18586" y="9808"/>
                  </a:lnTo>
                  <a:lnTo>
                    <a:pt x="18586" y="12885"/>
                  </a:lnTo>
                  <a:lnTo>
                    <a:pt x="9495" y="14808"/>
                  </a:lnTo>
                  <a:lnTo>
                    <a:pt x="8283" y="19808"/>
                  </a:lnTo>
                  <a:lnTo>
                    <a:pt x="3232" y="17885"/>
                  </a:lnTo>
                  <a:lnTo>
                    <a:pt x="808" y="11923"/>
                  </a:lnTo>
                  <a:lnTo>
                    <a:pt x="0" y="9808"/>
                  </a:lnTo>
                  <a:lnTo>
                    <a:pt x="808" y="7885"/>
                  </a:lnTo>
                  <a:lnTo>
                    <a:pt x="5253" y="3077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0" name="Freeform 488">
              <a:extLst>
                <a:ext uri="{FF2B5EF4-FFF2-40B4-BE49-F238E27FC236}">
                  <a16:creationId xmlns:a16="http://schemas.microsoft.com/office/drawing/2014/main" id="{876337B7-0AEB-E023-B838-1F2339EDFF9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69055" y="3435525"/>
              <a:ext cx="20100" cy="6659"/>
            </a:xfrm>
            <a:custGeom>
              <a:avLst/>
              <a:gdLst>
                <a:gd name="T0" fmla="*/ 2623 w 20000"/>
                <a:gd name="T1" fmla="*/ 0 h 20000"/>
                <a:gd name="T2" fmla="*/ 0 w 20000"/>
                <a:gd name="T3" fmla="*/ 0 h 20000"/>
                <a:gd name="T4" fmla="*/ 820 w 20000"/>
                <a:gd name="T5" fmla="*/ 0 h 20000"/>
                <a:gd name="T6" fmla="*/ 4260 w 20000"/>
                <a:gd name="T7" fmla="*/ 0 h 20000"/>
                <a:gd name="T8" fmla="*/ 2623 w 20000"/>
                <a:gd name="T9" fmla="*/ 0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11852" y="18182"/>
                  </a:moveTo>
                  <a:lnTo>
                    <a:pt x="0" y="0"/>
                  </a:lnTo>
                  <a:lnTo>
                    <a:pt x="3704" y="0"/>
                  </a:lnTo>
                  <a:lnTo>
                    <a:pt x="19259" y="18182"/>
                  </a:lnTo>
                  <a:lnTo>
                    <a:pt x="11852" y="18182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1" name="Freeform 489">
              <a:extLst>
                <a:ext uri="{FF2B5EF4-FFF2-40B4-BE49-F238E27FC236}">
                  <a16:creationId xmlns:a16="http://schemas.microsoft.com/office/drawing/2014/main" id="{7116A538-221C-825A-8B53-C72F5738FFA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74080" y="3588678"/>
              <a:ext cx="20100" cy="21641"/>
            </a:xfrm>
            <a:custGeom>
              <a:avLst/>
              <a:gdLst>
                <a:gd name="T0" fmla="*/ 20795 w 20000"/>
                <a:gd name="T1" fmla="*/ 50901 h 20000"/>
                <a:gd name="T2" fmla="*/ 0 w 20000"/>
                <a:gd name="T3" fmla="*/ 11752 h 20000"/>
                <a:gd name="T4" fmla="*/ 51051 w 20000"/>
                <a:gd name="T5" fmla="*/ 0 h 20000"/>
                <a:gd name="T6" fmla="*/ 39711 w 20000"/>
                <a:gd name="T7" fmla="*/ 31326 h 20000"/>
                <a:gd name="T8" fmla="*/ 20795 w 20000"/>
                <a:gd name="T9" fmla="*/ 50901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7857" y="19259"/>
                  </a:moveTo>
                  <a:lnTo>
                    <a:pt x="0" y="4444"/>
                  </a:lnTo>
                  <a:lnTo>
                    <a:pt x="19286" y="0"/>
                  </a:lnTo>
                  <a:lnTo>
                    <a:pt x="15000" y="11852"/>
                  </a:lnTo>
                  <a:lnTo>
                    <a:pt x="7857" y="19259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2" name="Freeform 490">
              <a:extLst>
                <a:ext uri="{FF2B5EF4-FFF2-40B4-BE49-F238E27FC236}">
                  <a16:creationId xmlns:a16="http://schemas.microsoft.com/office/drawing/2014/main" id="{8C530EFE-0181-4371-36DB-8F32F213554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712606" y="3595337"/>
              <a:ext cx="13400" cy="19977"/>
            </a:xfrm>
            <a:custGeom>
              <a:avLst/>
              <a:gdLst>
                <a:gd name="T0" fmla="*/ 1 w 20000"/>
                <a:gd name="T1" fmla="*/ 50980 h 20000"/>
                <a:gd name="T2" fmla="*/ 0 w 20000"/>
                <a:gd name="T3" fmla="*/ 39219 h 20000"/>
                <a:gd name="T4" fmla="*/ 1 w 20000"/>
                <a:gd name="T5" fmla="*/ 0 h 20000"/>
                <a:gd name="T6" fmla="*/ 1 w 20000"/>
                <a:gd name="T7" fmla="*/ 50980 h 2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000"/>
                <a:gd name="T13" fmla="*/ 0 h 20000"/>
                <a:gd name="T14" fmla="*/ 20000 w 20000"/>
                <a:gd name="T15" fmla="*/ 20000 h 2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000" h="20000">
                  <a:moveTo>
                    <a:pt x="11765" y="19259"/>
                  </a:moveTo>
                  <a:lnTo>
                    <a:pt x="0" y="14815"/>
                  </a:lnTo>
                  <a:lnTo>
                    <a:pt x="18824" y="0"/>
                  </a:lnTo>
                  <a:lnTo>
                    <a:pt x="11765" y="19259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3" name="Freeform 491">
              <a:extLst>
                <a:ext uri="{FF2B5EF4-FFF2-40B4-BE49-F238E27FC236}">
                  <a16:creationId xmlns:a16="http://schemas.microsoft.com/office/drawing/2014/main" id="{27F77F93-7BAE-C987-F057-3B1FE7A5C67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14940" y="4464315"/>
              <a:ext cx="70351" cy="48276"/>
            </a:xfrm>
            <a:custGeom>
              <a:avLst/>
              <a:gdLst>
                <a:gd name="T0" fmla="*/ 2147483647 w 20000"/>
                <a:gd name="T1" fmla="*/ 0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0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0 h 200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000"/>
                <a:gd name="T31" fmla="*/ 0 h 20000"/>
                <a:gd name="T32" fmla="*/ 20000 w 20000"/>
                <a:gd name="T33" fmla="*/ 20000 h 200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000" h="20000">
                  <a:moveTo>
                    <a:pt x="4421" y="0"/>
                  </a:moveTo>
                  <a:lnTo>
                    <a:pt x="7789" y="3188"/>
                  </a:lnTo>
                  <a:lnTo>
                    <a:pt x="19789" y="4638"/>
                  </a:lnTo>
                  <a:lnTo>
                    <a:pt x="19789" y="19710"/>
                  </a:lnTo>
                  <a:lnTo>
                    <a:pt x="14316" y="19710"/>
                  </a:lnTo>
                  <a:lnTo>
                    <a:pt x="8842" y="19710"/>
                  </a:lnTo>
                  <a:lnTo>
                    <a:pt x="2316" y="19710"/>
                  </a:lnTo>
                  <a:lnTo>
                    <a:pt x="0" y="16522"/>
                  </a:lnTo>
                  <a:lnTo>
                    <a:pt x="4421" y="7826"/>
                  </a:lnTo>
                  <a:lnTo>
                    <a:pt x="4421" y="0"/>
                  </a:ln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4" name="Freeform 492">
              <a:extLst>
                <a:ext uri="{FF2B5EF4-FFF2-40B4-BE49-F238E27FC236}">
                  <a16:creationId xmlns:a16="http://schemas.microsoft.com/office/drawing/2014/main" id="{0294934A-A120-A63F-5006-19EE289A062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88153" y="4038149"/>
              <a:ext cx="16750" cy="24970"/>
            </a:xfrm>
            <a:custGeom>
              <a:avLst/>
              <a:gdLst>
                <a:gd name="T0" fmla="*/ 5 w 20000"/>
                <a:gd name="T1" fmla="*/ 31809637 h 20000"/>
                <a:gd name="T2" fmla="*/ 0 w 20000"/>
                <a:gd name="T3" fmla="*/ 0 h 20000"/>
                <a:gd name="T4" fmla="*/ 5 w 20000"/>
                <a:gd name="T5" fmla="*/ 0 h 20000"/>
                <a:gd name="T6" fmla="*/ 14 w 20000"/>
                <a:gd name="T7" fmla="*/ 19574954 h 20000"/>
                <a:gd name="T8" fmla="*/ 5 w 20000"/>
                <a:gd name="T9" fmla="*/ 31809637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5882" y="19259"/>
                  </a:moveTo>
                  <a:lnTo>
                    <a:pt x="0" y="0"/>
                  </a:lnTo>
                  <a:lnTo>
                    <a:pt x="5882" y="0"/>
                  </a:lnTo>
                  <a:lnTo>
                    <a:pt x="18824" y="11852"/>
                  </a:lnTo>
                  <a:lnTo>
                    <a:pt x="5882" y="19259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5" name="Freeform 493">
              <a:extLst>
                <a:ext uri="{FF2B5EF4-FFF2-40B4-BE49-F238E27FC236}">
                  <a16:creationId xmlns:a16="http://schemas.microsoft.com/office/drawing/2014/main" id="{0156023C-03CE-6121-B47E-314DFBB09FF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76428" y="3996531"/>
              <a:ext cx="6700" cy="16647"/>
            </a:xfrm>
            <a:custGeom>
              <a:avLst/>
              <a:gdLst>
                <a:gd name="T0" fmla="*/ 0 w 20000"/>
                <a:gd name="T1" fmla="*/ 281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106 h 20000"/>
                <a:gd name="T8" fmla="*/ 0 w 20000"/>
                <a:gd name="T9" fmla="*/ 281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0" y="18824"/>
                  </a:moveTo>
                  <a:lnTo>
                    <a:pt x="0" y="0"/>
                  </a:lnTo>
                  <a:lnTo>
                    <a:pt x="16667" y="0"/>
                  </a:lnTo>
                  <a:lnTo>
                    <a:pt x="16667" y="7059"/>
                  </a:lnTo>
                  <a:lnTo>
                    <a:pt x="0" y="18824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6" name="Freeform 494">
              <a:extLst>
                <a:ext uri="{FF2B5EF4-FFF2-40B4-BE49-F238E27FC236}">
                  <a16:creationId xmlns:a16="http://schemas.microsoft.com/office/drawing/2014/main" id="{2EB0402E-B42E-94EA-7332-FCA0629E6FB0}"/>
                </a:ext>
              </a:extLst>
            </p:cNvPr>
            <p:cNvSpPr>
              <a:spLocks noChangeAspect="1"/>
            </p:cNvSpPr>
            <p:nvPr/>
          </p:nvSpPr>
          <p:spPr bwMode="auto">
            <a:xfrm rot="-3267740">
              <a:off x="3401099" y="3998118"/>
              <a:ext cx="14983" cy="25126"/>
            </a:xfrm>
            <a:custGeom>
              <a:avLst/>
              <a:gdLst>
                <a:gd name="T0" fmla="*/ 14 w 20000"/>
                <a:gd name="T1" fmla="*/ 31853548 h 20000"/>
                <a:gd name="T2" fmla="*/ 10 w 20000"/>
                <a:gd name="T3" fmla="*/ 31853548 h 20000"/>
                <a:gd name="T4" fmla="*/ 0 w 20000"/>
                <a:gd name="T5" fmla="*/ 0 h 20000"/>
                <a:gd name="T6" fmla="*/ 14 w 20000"/>
                <a:gd name="T7" fmla="*/ 12975560 h 20000"/>
                <a:gd name="T8" fmla="*/ 14 w 20000"/>
                <a:gd name="T9" fmla="*/ 31853548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18824" y="19286"/>
                  </a:moveTo>
                  <a:lnTo>
                    <a:pt x="12941" y="19286"/>
                  </a:lnTo>
                  <a:lnTo>
                    <a:pt x="0" y="0"/>
                  </a:lnTo>
                  <a:lnTo>
                    <a:pt x="18824" y="7857"/>
                  </a:lnTo>
                  <a:lnTo>
                    <a:pt x="18824" y="19286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7" name="Freeform 495">
              <a:extLst>
                <a:ext uri="{FF2B5EF4-FFF2-40B4-BE49-F238E27FC236}">
                  <a16:creationId xmlns:a16="http://schemas.microsoft.com/office/drawing/2014/main" id="{257005B0-DB60-8548-BC50-27B3562D8DFE}"/>
                </a:ext>
              </a:extLst>
            </p:cNvPr>
            <p:cNvSpPr>
              <a:spLocks noChangeAspect="1"/>
            </p:cNvSpPr>
            <p:nvPr/>
          </p:nvSpPr>
          <p:spPr bwMode="auto">
            <a:xfrm rot="-2700000">
              <a:off x="3357502" y="3981549"/>
              <a:ext cx="28475" cy="18311"/>
            </a:xfrm>
            <a:custGeom>
              <a:avLst/>
              <a:gdLst>
                <a:gd name="T0" fmla="*/ 40043047 w 20000"/>
                <a:gd name="T1" fmla="*/ 4164 h 20000"/>
                <a:gd name="T2" fmla="*/ 0 w 20000"/>
                <a:gd name="T3" fmla="*/ 4164 h 20000"/>
                <a:gd name="T4" fmla="*/ 0 w 20000"/>
                <a:gd name="T5" fmla="*/ 2863 h 20000"/>
                <a:gd name="T6" fmla="*/ 120126171 w 20000"/>
                <a:gd name="T7" fmla="*/ 0 h 20000"/>
                <a:gd name="T8" fmla="*/ 208209589 w 20000"/>
                <a:gd name="T9" fmla="*/ 2863 h 20000"/>
                <a:gd name="T10" fmla="*/ 40043047 w 20000"/>
                <a:gd name="T11" fmla="*/ 2863 h 20000"/>
                <a:gd name="T12" fmla="*/ 40043047 w 20000"/>
                <a:gd name="T13" fmla="*/ 4164 h 2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000"/>
                <a:gd name="T22" fmla="*/ 0 h 20000"/>
                <a:gd name="T23" fmla="*/ 20000 w 20000"/>
                <a:gd name="T24" fmla="*/ 20000 h 2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000" h="20000">
                  <a:moveTo>
                    <a:pt x="3704" y="18824"/>
                  </a:moveTo>
                  <a:lnTo>
                    <a:pt x="0" y="18824"/>
                  </a:lnTo>
                  <a:lnTo>
                    <a:pt x="0" y="12941"/>
                  </a:lnTo>
                  <a:lnTo>
                    <a:pt x="11111" y="0"/>
                  </a:lnTo>
                  <a:lnTo>
                    <a:pt x="19259" y="12941"/>
                  </a:lnTo>
                  <a:lnTo>
                    <a:pt x="3704" y="12941"/>
                  </a:lnTo>
                  <a:lnTo>
                    <a:pt x="3704" y="18824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8" name="Freeform 496">
              <a:extLst>
                <a:ext uri="{FF2B5EF4-FFF2-40B4-BE49-F238E27FC236}">
                  <a16:creationId xmlns:a16="http://schemas.microsoft.com/office/drawing/2014/main" id="{6EA9D235-B767-1105-E999-F9423FF49AA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52977" y="4076437"/>
              <a:ext cx="21776" cy="28301"/>
            </a:xfrm>
            <a:custGeom>
              <a:avLst/>
              <a:gdLst>
                <a:gd name="T0" fmla="*/ 31101 w 20000"/>
                <a:gd name="T1" fmla="*/ 1225354409 h 20000"/>
                <a:gd name="T2" fmla="*/ 0 w 20000"/>
                <a:gd name="T3" fmla="*/ 942616919 h 20000"/>
                <a:gd name="T4" fmla="*/ 49755 w 20000"/>
                <a:gd name="T5" fmla="*/ 0 h 20000"/>
                <a:gd name="T6" fmla="*/ 31101 w 20000"/>
                <a:gd name="T7" fmla="*/ 1225354409 h 2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000"/>
                <a:gd name="T13" fmla="*/ 0 h 20000"/>
                <a:gd name="T14" fmla="*/ 20000 w 20000"/>
                <a:gd name="T15" fmla="*/ 20000 h 2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000" h="20000">
                  <a:moveTo>
                    <a:pt x="11765" y="19259"/>
                  </a:moveTo>
                  <a:lnTo>
                    <a:pt x="0" y="14815"/>
                  </a:lnTo>
                  <a:lnTo>
                    <a:pt x="18824" y="0"/>
                  </a:lnTo>
                  <a:lnTo>
                    <a:pt x="11765" y="19259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9" name="Freeform 497">
              <a:extLst>
                <a:ext uri="{FF2B5EF4-FFF2-40B4-BE49-F238E27FC236}">
                  <a16:creationId xmlns:a16="http://schemas.microsoft.com/office/drawing/2014/main" id="{C042B324-DA25-C6E0-1E42-30276F2CC1B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421152" y="4081432"/>
              <a:ext cx="30150" cy="29965"/>
            </a:xfrm>
            <a:custGeom>
              <a:avLst/>
              <a:gdLst>
                <a:gd name="T0" fmla="*/ 499935020 w 20000"/>
                <a:gd name="T1" fmla="*/ 1225354409 h 20000"/>
                <a:gd name="T2" fmla="*/ 0 w 20000"/>
                <a:gd name="T3" fmla="*/ 282737399 h 20000"/>
                <a:gd name="T4" fmla="*/ 1227098352 w 20000"/>
                <a:gd name="T5" fmla="*/ 0 h 20000"/>
                <a:gd name="T6" fmla="*/ 954398044 w 20000"/>
                <a:gd name="T7" fmla="*/ 754115444 h 20000"/>
                <a:gd name="T8" fmla="*/ 499935020 w 20000"/>
                <a:gd name="T9" fmla="*/ 1225354409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7857" y="19259"/>
                  </a:moveTo>
                  <a:lnTo>
                    <a:pt x="0" y="4444"/>
                  </a:lnTo>
                  <a:lnTo>
                    <a:pt x="19286" y="0"/>
                  </a:lnTo>
                  <a:lnTo>
                    <a:pt x="15000" y="11852"/>
                  </a:lnTo>
                  <a:lnTo>
                    <a:pt x="7857" y="19259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0" name="Freeform 499">
              <a:extLst>
                <a:ext uri="{FF2B5EF4-FFF2-40B4-BE49-F238E27FC236}">
                  <a16:creationId xmlns:a16="http://schemas.microsoft.com/office/drawing/2014/main" id="{A16D9E2B-3E84-57BD-084F-7757FE95B33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396001" y="3954914"/>
              <a:ext cx="216078" cy="184782"/>
            </a:xfrm>
            <a:custGeom>
              <a:avLst/>
              <a:gdLst>
                <a:gd name="T0" fmla="*/ 2147483647 w 303"/>
                <a:gd name="T1" fmla="*/ 0 h 259"/>
                <a:gd name="T2" fmla="*/ 2147483647 w 303"/>
                <a:gd name="T3" fmla="*/ 2147483647 h 259"/>
                <a:gd name="T4" fmla="*/ 2147483647 w 303"/>
                <a:gd name="T5" fmla="*/ 2147483647 h 259"/>
                <a:gd name="T6" fmla="*/ 2147483647 w 303"/>
                <a:gd name="T7" fmla="*/ 2147483647 h 259"/>
                <a:gd name="T8" fmla="*/ 2147483647 w 303"/>
                <a:gd name="T9" fmla="*/ 2147483647 h 259"/>
                <a:gd name="T10" fmla="*/ 2147483647 w 303"/>
                <a:gd name="T11" fmla="*/ 2147483647 h 259"/>
                <a:gd name="T12" fmla="*/ 2147483647 w 303"/>
                <a:gd name="T13" fmla="*/ 2147483647 h 259"/>
                <a:gd name="T14" fmla="*/ 2147483647 w 303"/>
                <a:gd name="T15" fmla="*/ 2147483647 h 259"/>
                <a:gd name="T16" fmla="*/ 2147483647 w 303"/>
                <a:gd name="T17" fmla="*/ 2147483647 h 259"/>
                <a:gd name="T18" fmla="*/ 2147483647 w 303"/>
                <a:gd name="T19" fmla="*/ 2147483647 h 259"/>
                <a:gd name="T20" fmla="*/ 2147483647 w 303"/>
                <a:gd name="T21" fmla="*/ 2147483647 h 259"/>
                <a:gd name="T22" fmla="*/ 2147483647 w 303"/>
                <a:gd name="T23" fmla="*/ 2147483647 h 259"/>
                <a:gd name="T24" fmla="*/ 0 w 303"/>
                <a:gd name="T25" fmla="*/ 2147483647 h 259"/>
                <a:gd name="T26" fmla="*/ 2147483647 w 303"/>
                <a:gd name="T27" fmla="*/ 2147483647 h 259"/>
                <a:gd name="T28" fmla="*/ 2147483647 w 303"/>
                <a:gd name="T29" fmla="*/ 2147483647 h 259"/>
                <a:gd name="T30" fmla="*/ 2147483647 w 303"/>
                <a:gd name="T31" fmla="*/ 2147483647 h 259"/>
                <a:gd name="T32" fmla="*/ 2147483647 w 303"/>
                <a:gd name="T33" fmla="*/ 2147483647 h 259"/>
                <a:gd name="T34" fmla="*/ 2147483647 w 303"/>
                <a:gd name="T35" fmla="*/ 2147483647 h 259"/>
                <a:gd name="T36" fmla="*/ 2147483647 w 303"/>
                <a:gd name="T37" fmla="*/ 2147483647 h 259"/>
                <a:gd name="T38" fmla="*/ 2147483647 w 303"/>
                <a:gd name="T39" fmla="*/ 2147483647 h 259"/>
                <a:gd name="T40" fmla="*/ 2147483647 w 303"/>
                <a:gd name="T41" fmla="*/ 2147483647 h 259"/>
                <a:gd name="T42" fmla="*/ 2147483647 w 303"/>
                <a:gd name="T43" fmla="*/ 2147483647 h 259"/>
                <a:gd name="T44" fmla="*/ 2147483647 w 303"/>
                <a:gd name="T45" fmla="*/ 2147483647 h 259"/>
                <a:gd name="T46" fmla="*/ 2147483647 w 303"/>
                <a:gd name="T47" fmla="*/ 2147483647 h 259"/>
                <a:gd name="T48" fmla="*/ 2147483647 w 303"/>
                <a:gd name="T49" fmla="*/ 2147483647 h 259"/>
                <a:gd name="T50" fmla="*/ 2147483647 w 303"/>
                <a:gd name="T51" fmla="*/ 2147483647 h 259"/>
                <a:gd name="T52" fmla="*/ 2147483647 w 303"/>
                <a:gd name="T53" fmla="*/ 2147483647 h 259"/>
                <a:gd name="T54" fmla="*/ 2147483647 w 303"/>
                <a:gd name="T55" fmla="*/ 2147483647 h 259"/>
                <a:gd name="T56" fmla="*/ 2147483647 w 303"/>
                <a:gd name="T57" fmla="*/ 2147483647 h 259"/>
                <a:gd name="T58" fmla="*/ 2147483647 w 303"/>
                <a:gd name="T59" fmla="*/ 2147483647 h 259"/>
                <a:gd name="T60" fmla="*/ 2147483647 w 303"/>
                <a:gd name="T61" fmla="*/ 2147483647 h 259"/>
                <a:gd name="T62" fmla="*/ 2147483647 w 303"/>
                <a:gd name="T63" fmla="*/ 2147483647 h 259"/>
                <a:gd name="T64" fmla="*/ 2147483647 w 303"/>
                <a:gd name="T65" fmla="*/ 2147483647 h 259"/>
                <a:gd name="T66" fmla="*/ 2147483647 w 303"/>
                <a:gd name="T67" fmla="*/ 2147483647 h 259"/>
                <a:gd name="T68" fmla="*/ 2147483647 w 303"/>
                <a:gd name="T69" fmla="*/ 2147483647 h 259"/>
                <a:gd name="T70" fmla="*/ 2147483647 w 303"/>
                <a:gd name="T71" fmla="*/ 2147483647 h 259"/>
                <a:gd name="T72" fmla="*/ 2147483647 w 303"/>
                <a:gd name="T73" fmla="*/ 2147483647 h 259"/>
                <a:gd name="T74" fmla="*/ 2147483647 w 303"/>
                <a:gd name="T75" fmla="*/ 2147483647 h 259"/>
                <a:gd name="T76" fmla="*/ 2147483647 w 303"/>
                <a:gd name="T77" fmla="*/ 2147483647 h 259"/>
                <a:gd name="T78" fmla="*/ 2147483647 w 303"/>
                <a:gd name="T79" fmla="*/ 2147483647 h 259"/>
                <a:gd name="T80" fmla="*/ 2147483647 w 303"/>
                <a:gd name="T81" fmla="*/ 2147483647 h 259"/>
                <a:gd name="T82" fmla="*/ 2147483647 w 303"/>
                <a:gd name="T83" fmla="*/ 2147483647 h 259"/>
                <a:gd name="T84" fmla="*/ 2147483647 w 303"/>
                <a:gd name="T85" fmla="*/ 2147483647 h 259"/>
                <a:gd name="T86" fmla="*/ 2147483647 w 303"/>
                <a:gd name="T87" fmla="*/ 2147483647 h 259"/>
                <a:gd name="T88" fmla="*/ 2147483647 w 303"/>
                <a:gd name="T89" fmla="*/ 2147483647 h 259"/>
                <a:gd name="T90" fmla="*/ 2147483647 w 303"/>
                <a:gd name="T91" fmla="*/ 2147483647 h 259"/>
                <a:gd name="T92" fmla="*/ 2147483647 w 303"/>
                <a:gd name="T93" fmla="*/ 2147483647 h 259"/>
                <a:gd name="T94" fmla="*/ 2147483647 w 303"/>
                <a:gd name="T95" fmla="*/ 2147483647 h 259"/>
                <a:gd name="T96" fmla="*/ 2147483647 w 303"/>
                <a:gd name="T97" fmla="*/ 2147483647 h 259"/>
                <a:gd name="T98" fmla="*/ 2147483647 w 303"/>
                <a:gd name="T99" fmla="*/ 2147483647 h 259"/>
                <a:gd name="T100" fmla="*/ 2147483647 w 303"/>
                <a:gd name="T101" fmla="*/ 0 h 25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3"/>
                <a:gd name="T154" fmla="*/ 0 h 259"/>
                <a:gd name="T155" fmla="*/ 303 w 303"/>
                <a:gd name="T156" fmla="*/ 259 h 25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3" h="259">
                  <a:moveTo>
                    <a:pt x="88" y="0"/>
                  </a:moveTo>
                  <a:lnTo>
                    <a:pt x="84" y="26"/>
                  </a:lnTo>
                  <a:lnTo>
                    <a:pt x="63" y="16"/>
                  </a:lnTo>
                  <a:lnTo>
                    <a:pt x="53" y="28"/>
                  </a:lnTo>
                  <a:lnTo>
                    <a:pt x="46" y="34"/>
                  </a:lnTo>
                  <a:lnTo>
                    <a:pt x="50" y="41"/>
                  </a:lnTo>
                  <a:lnTo>
                    <a:pt x="30" y="44"/>
                  </a:lnTo>
                  <a:lnTo>
                    <a:pt x="21" y="70"/>
                  </a:lnTo>
                  <a:lnTo>
                    <a:pt x="19" y="92"/>
                  </a:lnTo>
                  <a:lnTo>
                    <a:pt x="17" y="115"/>
                  </a:lnTo>
                  <a:lnTo>
                    <a:pt x="11" y="132"/>
                  </a:lnTo>
                  <a:lnTo>
                    <a:pt x="4" y="160"/>
                  </a:lnTo>
                  <a:lnTo>
                    <a:pt x="0" y="187"/>
                  </a:lnTo>
                  <a:lnTo>
                    <a:pt x="42" y="187"/>
                  </a:lnTo>
                  <a:lnTo>
                    <a:pt x="51" y="181"/>
                  </a:lnTo>
                  <a:lnTo>
                    <a:pt x="61" y="188"/>
                  </a:lnTo>
                  <a:lnTo>
                    <a:pt x="71" y="163"/>
                  </a:lnTo>
                  <a:lnTo>
                    <a:pt x="81" y="166"/>
                  </a:lnTo>
                  <a:lnTo>
                    <a:pt x="92" y="175"/>
                  </a:lnTo>
                  <a:lnTo>
                    <a:pt x="105" y="181"/>
                  </a:lnTo>
                  <a:lnTo>
                    <a:pt x="124" y="174"/>
                  </a:lnTo>
                  <a:lnTo>
                    <a:pt x="145" y="179"/>
                  </a:lnTo>
                  <a:lnTo>
                    <a:pt x="149" y="191"/>
                  </a:lnTo>
                  <a:lnTo>
                    <a:pt x="160" y="191"/>
                  </a:lnTo>
                  <a:lnTo>
                    <a:pt x="174" y="188"/>
                  </a:lnTo>
                  <a:lnTo>
                    <a:pt x="190" y="194"/>
                  </a:lnTo>
                  <a:lnTo>
                    <a:pt x="209" y="203"/>
                  </a:lnTo>
                  <a:lnTo>
                    <a:pt x="222" y="220"/>
                  </a:lnTo>
                  <a:lnTo>
                    <a:pt x="243" y="231"/>
                  </a:lnTo>
                  <a:lnTo>
                    <a:pt x="258" y="252"/>
                  </a:lnTo>
                  <a:lnTo>
                    <a:pt x="276" y="259"/>
                  </a:lnTo>
                  <a:lnTo>
                    <a:pt x="284" y="254"/>
                  </a:lnTo>
                  <a:lnTo>
                    <a:pt x="303" y="253"/>
                  </a:lnTo>
                  <a:lnTo>
                    <a:pt x="295" y="238"/>
                  </a:lnTo>
                  <a:lnTo>
                    <a:pt x="288" y="241"/>
                  </a:lnTo>
                  <a:lnTo>
                    <a:pt x="256" y="221"/>
                  </a:lnTo>
                  <a:lnTo>
                    <a:pt x="236" y="183"/>
                  </a:lnTo>
                  <a:lnTo>
                    <a:pt x="213" y="166"/>
                  </a:lnTo>
                  <a:lnTo>
                    <a:pt x="197" y="152"/>
                  </a:lnTo>
                  <a:lnTo>
                    <a:pt x="187" y="150"/>
                  </a:lnTo>
                  <a:lnTo>
                    <a:pt x="176" y="144"/>
                  </a:lnTo>
                  <a:lnTo>
                    <a:pt x="164" y="139"/>
                  </a:lnTo>
                  <a:lnTo>
                    <a:pt x="150" y="117"/>
                  </a:lnTo>
                  <a:lnTo>
                    <a:pt x="147" y="132"/>
                  </a:lnTo>
                  <a:lnTo>
                    <a:pt x="142" y="136"/>
                  </a:lnTo>
                  <a:lnTo>
                    <a:pt x="134" y="121"/>
                  </a:lnTo>
                  <a:lnTo>
                    <a:pt x="124" y="96"/>
                  </a:lnTo>
                  <a:lnTo>
                    <a:pt x="114" y="72"/>
                  </a:lnTo>
                  <a:lnTo>
                    <a:pt x="103" y="53"/>
                  </a:lnTo>
                  <a:lnTo>
                    <a:pt x="101" y="41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1" name="Freeform 500">
              <a:extLst>
                <a:ext uri="{FF2B5EF4-FFF2-40B4-BE49-F238E27FC236}">
                  <a16:creationId xmlns:a16="http://schemas.microsoft.com/office/drawing/2014/main" id="{7618D8D1-1012-34A2-919C-46E5077DB0D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19122" y="4151350"/>
              <a:ext cx="360129" cy="281335"/>
            </a:xfrm>
            <a:custGeom>
              <a:avLst/>
              <a:gdLst>
                <a:gd name="T0" fmla="*/ 2147483647 w 616"/>
                <a:gd name="T1" fmla="*/ 2147483647 h 485"/>
                <a:gd name="T2" fmla="*/ 2147483647 w 616"/>
                <a:gd name="T3" fmla="*/ 2147483647 h 485"/>
                <a:gd name="T4" fmla="*/ 2147483647 w 616"/>
                <a:gd name="T5" fmla="*/ 2147483647 h 485"/>
                <a:gd name="T6" fmla="*/ 2147483647 w 616"/>
                <a:gd name="T7" fmla="*/ 2147483647 h 485"/>
                <a:gd name="T8" fmla="*/ 2147483647 w 616"/>
                <a:gd name="T9" fmla="*/ 2147483647 h 485"/>
                <a:gd name="T10" fmla="*/ 2147483647 w 616"/>
                <a:gd name="T11" fmla="*/ 2147483647 h 485"/>
                <a:gd name="T12" fmla="*/ 2147483647 w 616"/>
                <a:gd name="T13" fmla="*/ 2147483647 h 485"/>
                <a:gd name="T14" fmla="*/ 2147483647 w 616"/>
                <a:gd name="T15" fmla="*/ 2147483647 h 485"/>
                <a:gd name="T16" fmla="*/ 2147483647 w 616"/>
                <a:gd name="T17" fmla="*/ 2147483647 h 485"/>
                <a:gd name="T18" fmla="*/ 2147483647 w 616"/>
                <a:gd name="T19" fmla="*/ 2147483647 h 485"/>
                <a:gd name="T20" fmla="*/ 2147483647 w 616"/>
                <a:gd name="T21" fmla="*/ 2147483647 h 485"/>
                <a:gd name="T22" fmla="*/ 2147483647 w 616"/>
                <a:gd name="T23" fmla="*/ 2147483647 h 485"/>
                <a:gd name="T24" fmla="*/ 2147483647 w 616"/>
                <a:gd name="T25" fmla="*/ 2147483647 h 485"/>
                <a:gd name="T26" fmla="*/ 2147483647 w 616"/>
                <a:gd name="T27" fmla="*/ 2147483647 h 485"/>
                <a:gd name="T28" fmla="*/ 2147483647 w 616"/>
                <a:gd name="T29" fmla="*/ 2147483647 h 485"/>
                <a:gd name="T30" fmla="*/ 2147483647 w 616"/>
                <a:gd name="T31" fmla="*/ 2147483647 h 485"/>
                <a:gd name="T32" fmla="*/ 2147483647 w 616"/>
                <a:gd name="T33" fmla="*/ 2147483647 h 485"/>
                <a:gd name="T34" fmla="*/ 2147483647 w 616"/>
                <a:gd name="T35" fmla="*/ 2147483647 h 485"/>
                <a:gd name="T36" fmla="*/ 2147483647 w 616"/>
                <a:gd name="T37" fmla="*/ 2147483647 h 485"/>
                <a:gd name="T38" fmla="*/ 2147483647 w 616"/>
                <a:gd name="T39" fmla="*/ 2147483647 h 485"/>
                <a:gd name="T40" fmla="*/ 2147483647 w 616"/>
                <a:gd name="T41" fmla="*/ 2147483647 h 485"/>
                <a:gd name="T42" fmla="*/ 2147483647 w 616"/>
                <a:gd name="T43" fmla="*/ 2147483647 h 485"/>
                <a:gd name="T44" fmla="*/ 2147483647 w 616"/>
                <a:gd name="T45" fmla="*/ 2147483647 h 485"/>
                <a:gd name="T46" fmla="*/ 2147483647 w 616"/>
                <a:gd name="T47" fmla="*/ 2147483647 h 485"/>
                <a:gd name="T48" fmla="*/ 2147483647 w 616"/>
                <a:gd name="T49" fmla="*/ 2147483647 h 485"/>
                <a:gd name="T50" fmla="*/ 2147483647 w 616"/>
                <a:gd name="T51" fmla="*/ 2147483647 h 485"/>
                <a:gd name="T52" fmla="*/ 2147483647 w 616"/>
                <a:gd name="T53" fmla="*/ 2147483647 h 485"/>
                <a:gd name="T54" fmla="*/ 2147483647 w 616"/>
                <a:gd name="T55" fmla="*/ 2147483647 h 485"/>
                <a:gd name="T56" fmla="*/ 2147483647 w 616"/>
                <a:gd name="T57" fmla="*/ 2147483647 h 485"/>
                <a:gd name="T58" fmla="*/ 0 w 616"/>
                <a:gd name="T59" fmla="*/ 2147483647 h 485"/>
                <a:gd name="T60" fmla="*/ 2147483647 w 616"/>
                <a:gd name="T61" fmla="*/ 2147483647 h 485"/>
                <a:gd name="T62" fmla="*/ 2147483647 w 616"/>
                <a:gd name="T63" fmla="*/ 2147483647 h 485"/>
                <a:gd name="T64" fmla="*/ 2147483647 w 616"/>
                <a:gd name="T65" fmla="*/ 2147483647 h 485"/>
                <a:gd name="T66" fmla="*/ 2147483647 w 616"/>
                <a:gd name="T67" fmla="*/ 2147483647 h 485"/>
                <a:gd name="T68" fmla="*/ 2147483647 w 616"/>
                <a:gd name="T69" fmla="*/ 2147483647 h 485"/>
                <a:gd name="T70" fmla="*/ 2147483647 w 616"/>
                <a:gd name="T71" fmla="*/ 2147483647 h 48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16"/>
                <a:gd name="T109" fmla="*/ 0 h 485"/>
                <a:gd name="T110" fmla="*/ 616 w 616"/>
                <a:gd name="T111" fmla="*/ 485 h 48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16" h="485">
                  <a:moveTo>
                    <a:pt x="293" y="114"/>
                  </a:moveTo>
                  <a:lnTo>
                    <a:pt x="319" y="126"/>
                  </a:lnTo>
                  <a:lnTo>
                    <a:pt x="339" y="142"/>
                  </a:lnTo>
                  <a:lnTo>
                    <a:pt x="371" y="142"/>
                  </a:lnTo>
                  <a:lnTo>
                    <a:pt x="399" y="96"/>
                  </a:lnTo>
                  <a:lnTo>
                    <a:pt x="421" y="80"/>
                  </a:lnTo>
                  <a:lnTo>
                    <a:pt x="421" y="44"/>
                  </a:lnTo>
                  <a:lnTo>
                    <a:pt x="409" y="26"/>
                  </a:lnTo>
                  <a:lnTo>
                    <a:pt x="429" y="16"/>
                  </a:lnTo>
                  <a:lnTo>
                    <a:pt x="439" y="10"/>
                  </a:lnTo>
                  <a:lnTo>
                    <a:pt x="445" y="0"/>
                  </a:lnTo>
                  <a:lnTo>
                    <a:pt x="463" y="4"/>
                  </a:lnTo>
                  <a:lnTo>
                    <a:pt x="465" y="40"/>
                  </a:lnTo>
                  <a:lnTo>
                    <a:pt x="461" y="52"/>
                  </a:lnTo>
                  <a:lnTo>
                    <a:pt x="473" y="82"/>
                  </a:lnTo>
                  <a:lnTo>
                    <a:pt x="525" y="142"/>
                  </a:lnTo>
                  <a:lnTo>
                    <a:pt x="525" y="199"/>
                  </a:lnTo>
                  <a:lnTo>
                    <a:pt x="498" y="212"/>
                  </a:lnTo>
                  <a:lnTo>
                    <a:pt x="460" y="212"/>
                  </a:lnTo>
                  <a:lnTo>
                    <a:pt x="460" y="244"/>
                  </a:lnTo>
                  <a:lnTo>
                    <a:pt x="498" y="264"/>
                  </a:lnTo>
                  <a:lnTo>
                    <a:pt x="531" y="297"/>
                  </a:lnTo>
                  <a:lnTo>
                    <a:pt x="576" y="329"/>
                  </a:lnTo>
                  <a:lnTo>
                    <a:pt x="582" y="355"/>
                  </a:lnTo>
                  <a:lnTo>
                    <a:pt x="596" y="381"/>
                  </a:lnTo>
                  <a:lnTo>
                    <a:pt x="616" y="381"/>
                  </a:lnTo>
                  <a:lnTo>
                    <a:pt x="616" y="421"/>
                  </a:lnTo>
                  <a:lnTo>
                    <a:pt x="608" y="421"/>
                  </a:lnTo>
                  <a:lnTo>
                    <a:pt x="596" y="401"/>
                  </a:lnTo>
                  <a:lnTo>
                    <a:pt x="563" y="421"/>
                  </a:lnTo>
                  <a:lnTo>
                    <a:pt x="531" y="433"/>
                  </a:lnTo>
                  <a:lnTo>
                    <a:pt x="525" y="452"/>
                  </a:lnTo>
                  <a:lnTo>
                    <a:pt x="491" y="472"/>
                  </a:lnTo>
                  <a:lnTo>
                    <a:pt x="447" y="472"/>
                  </a:lnTo>
                  <a:lnTo>
                    <a:pt x="415" y="472"/>
                  </a:lnTo>
                  <a:lnTo>
                    <a:pt x="408" y="485"/>
                  </a:lnTo>
                  <a:lnTo>
                    <a:pt x="388" y="472"/>
                  </a:lnTo>
                  <a:lnTo>
                    <a:pt x="343" y="465"/>
                  </a:lnTo>
                  <a:lnTo>
                    <a:pt x="337" y="472"/>
                  </a:lnTo>
                  <a:lnTo>
                    <a:pt x="291" y="440"/>
                  </a:lnTo>
                  <a:lnTo>
                    <a:pt x="271" y="421"/>
                  </a:lnTo>
                  <a:lnTo>
                    <a:pt x="259" y="421"/>
                  </a:lnTo>
                  <a:lnTo>
                    <a:pt x="259" y="433"/>
                  </a:lnTo>
                  <a:lnTo>
                    <a:pt x="227" y="433"/>
                  </a:lnTo>
                  <a:lnTo>
                    <a:pt x="227" y="421"/>
                  </a:lnTo>
                  <a:lnTo>
                    <a:pt x="220" y="433"/>
                  </a:lnTo>
                  <a:lnTo>
                    <a:pt x="207" y="440"/>
                  </a:lnTo>
                  <a:lnTo>
                    <a:pt x="187" y="433"/>
                  </a:lnTo>
                  <a:lnTo>
                    <a:pt x="169" y="421"/>
                  </a:lnTo>
                  <a:lnTo>
                    <a:pt x="169" y="401"/>
                  </a:lnTo>
                  <a:lnTo>
                    <a:pt x="144" y="388"/>
                  </a:lnTo>
                  <a:lnTo>
                    <a:pt x="136" y="355"/>
                  </a:lnTo>
                  <a:lnTo>
                    <a:pt x="104" y="336"/>
                  </a:lnTo>
                  <a:lnTo>
                    <a:pt x="90" y="303"/>
                  </a:lnTo>
                  <a:lnTo>
                    <a:pt x="85" y="297"/>
                  </a:lnTo>
                  <a:lnTo>
                    <a:pt x="71" y="297"/>
                  </a:lnTo>
                  <a:lnTo>
                    <a:pt x="65" y="278"/>
                  </a:lnTo>
                  <a:lnTo>
                    <a:pt x="34" y="278"/>
                  </a:lnTo>
                  <a:lnTo>
                    <a:pt x="19" y="232"/>
                  </a:lnTo>
                  <a:lnTo>
                    <a:pt x="0" y="212"/>
                  </a:lnTo>
                  <a:lnTo>
                    <a:pt x="2" y="186"/>
                  </a:lnTo>
                  <a:lnTo>
                    <a:pt x="21" y="146"/>
                  </a:lnTo>
                  <a:lnTo>
                    <a:pt x="23" y="120"/>
                  </a:lnTo>
                  <a:lnTo>
                    <a:pt x="62" y="114"/>
                  </a:lnTo>
                  <a:lnTo>
                    <a:pt x="83" y="138"/>
                  </a:lnTo>
                  <a:lnTo>
                    <a:pt x="107" y="162"/>
                  </a:lnTo>
                  <a:lnTo>
                    <a:pt x="169" y="148"/>
                  </a:lnTo>
                  <a:lnTo>
                    <a:pt x="183" y="168"/>
                  </a:lnTo>
                  <a:lnTo>
                    <a:pt x="209" y="162"/>
                  </a:lnTo>
                  <a:lnTo>
                    <a:pt x="235" y="148"/>
                  </a:lnTo>
                  <a:lnTo>
                    <a:pt x="269" y="142"/>
                  </a:lnTo>
                  <a:lnTo>
                    <a:pt x="293" y="114"/>
                  </a:lnTo>
                  <a:close/>
                </a:path>
              </a:pathLst>
            </a:custGeom>
            <a:solidFill>
              <a:srgbClr val="0099F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2" name="Freeform 501">
              <a:extLst>
                <a:ext uri="{FF2B5EF4-FFF2-40B4-BE49-F238E27FC236}">
                  <a16:creationId xmlns:a16="http://schemas.microsoft.com/office/drawing/2014/main" id="{B4DE275F-9802-DD6D-BE9B-FF2921A6C66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21139" y="4517586"/>
              <a:ext cx="18426" cy="18311"/>
            </a:xfrm>
            <a:custGeom>
              <a:avLst/>
              <a:gdLst>
                <a:gd name="T0" fmla="*/ 2147483647 w 25"/>
                <a:gd name="T1" fmla="*/ 2147483647 h 26"/>
                <a:gd name="T2" fmla="*/ 2147483647 w 25"/>
                <a:gd name="T3" fmla="*/ 0 h 26"/>
                <a:gd name="T4" fmla="*/ 2147483647 w 25"/>
                <a:gd name="T5" fmla="*/ 2147483647 h 26"/>
                <a:gd name="T6" fmla="*/ 2147483647 w 25"/>
                <a:gd name="T7" fmla="*/ 2147483647 h 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5"/>
                <a:gd name="T13" fmla="*/ 0 h 26"/>
                <a:gd name="T14" fmla="*/ 25 w 25"/>
                <a:gd name="T15" fmla="*/ 26 h 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5" h="26">
                  <a:moveTo>
                    <a:pt x="8" y="18"/>
                  </a:moveTo>
                  <a:cubicBezTo>
                    <a:pt x="22" y="17"/>
                    <a:pt x="25" y="13"/>
                    <a:pt x="17" y="0"/>
                  </a:cubicBezTo>
                  <a:cubicBezTo>
                    <a:pt x="13" y="1"/>
                    <a:pt x="9" y="0"/>
                    <a:pt x="6" y="2"/>
                  </a:cubicBezTo>
                  <a:cubicBezTo>
                    <a:pt x="5" y="3"/>
                    <a:pt x="0" y="26"/>
                    <a:pt x="8" y="18"/>
                  </a:cubicBez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3" name="Freeform 502">
              <a:extLst>
                <a:ext uri="{FF2B5EF4-FFF2-40B4-BE49-F238E27FC236}">
                  <a16:creationId xmlns:a16="http://schemas.microsoft.com/office/drawing/2014/main" id="{47CAFBBA-83CA-90F3-AF40-61C26806EAA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81440" y="4412708"/>
              <a:ext cx="20100" cy="29965"/>
            </a:xfrm>
            <a:custGeom>
              <a:avLst/>
              <a:gdLst>
                <a:gd name="T0" fmla="*/ 2147483647 w 31"/>
                <a:gd name="T1" fmla="*/ 2147483647 h 47"/>
                <a:gd name="T2" fmla="*/ 2147483647 w 31"/>
                <a:gd name="T3" fmla="*/ 2147483647 h 47"/>
                <a:gd name="T4" fmla="*/ 2147483647 w 31"/>
                <a:gd name="T5" fmla="*/ 2147483647 h 47"/>
                <a:gd name="T6" fmla="*/ 2147483647 w 31"/>
                <a:gd name="T7" fmla="*/ 2147483647 h 47"/>
                <a:gd name="T8" fmla="*/ 2147483647 w 31"/>
                <a:gd name="T9" fmla="*/ 2147483647 h 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47"/>
                <a:gd name="T17" fmla="*/ 31 w 31"/>
                <a:gd name="T18" fmla="*/ 47 h 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47">
                  <a:moveTo>
                    <a:pt x="16" y="14"/>
                  </a:moveTo>
                  <a:cubicBezTo>
                    <a:pt x="14" y="22"/>
                    <a:pt x="15" y="30"/>
                    <a:pt x="7" y="34"/>
                  </a:cubicBezTo>
                  <a:cubicBezTo>
                    <a:pt x="0" y="47"/>
                    <a:pt x="15" y="42"/>
                    <a:pt x="25" y="41"/>
                  </a:cubicBezTo>
                  <a:cubicBezTo>
                    <a:pt x="22" y="0"/>
                    <a:pt x="31" y="22"/>
                    <a:pt x="17" y="16"/>
                  </a:cubicBezTo>
                  <a:cubicBezTo>
                    <a:pt x="16" y="16"/>
                    <a:pt x="16" y="15"/>
                    <a:pt x="16" y="14"/>
                  </a:cubicBez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4" name="Freeform 503">
              <a:extLst>
                <a:ext uri="{FF2B5EF4-FFF2-40B4-BE49-F238E27FC236}">
                  <a16:creationId xmlns:a16="http://schemas.microsoft.com/office/drawing/2014/main" id="{3D65B248-295E-0627-57C6-F60FB0E45FC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94339" y="4574186"/>
              <a:ext cx="6700" cy="4994"/>
            </a:xfrm>
            <a:custGeom>
              <a:avLst/>
              <a:gdLst>
                <a:gd name="T0" fmla="*/ 2147483647 w 13"/>
                <a:gd name="T1" fmla="*/ 2147483647 h 12"/>
                <a:gd name="T2" fmla="*/ 2147483647 w 13"/>
                <a:gd name="T3" fmla="*/ 2147483647 h 12"/>
                <a:gd name="T4" fmla="*/ 2147483647 w 13"/>
                <a:gd name="T5" fmla="*/ 2147483647 h 12"/>
                <a:gd name="T6" fmla="*/ 0 60000 65536"/>
                <a:gd name="T7" fmla="*/ 0 60000 65536"/>
                <a:gd name="T8" fmla="*/ 0 60000 65536"/>
                <a:gd name="T9" fmla="*/ 0 w 13"/>
                <a:gd name="T10" fmla="*/ 0 h 12"/>
                <a:gd name="T11" fmla="*/ 13 w 13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12">
                  <a:moveTo>
                    <a:pt x="10" y="5"/>
                  </a:moveTo>
                  <a:cubicBezTo>
                    <a:pt x="1" y="6"/>
                    <a:pt x="0" y="10"/>
                    <a:pt x="9" y="12"/>
                  </a:cubicBezTo>
                  <a:cubicBezTo>
                    <a:pt x="13" y="7"/>
                    <a:pt x="10" y="0"/>
                    <a:pt x="10" y="5"/>
                  </a:cubicBez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5" name="Freeform 504">
              <a:extLst>
                <a:ext uri="{FF2B5EF4-FFF2-40B4-BE49-F238E27FC236}">
                  <a16:creationId xmlns:a16="http://schemas.microsoft.com/office/drawing/2014/main" id="{EE6F13FE-955A-A68D-E5DF-2E34D0E795B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42915" y="4490950"/>
              <a:ext cx="8375" cy="6659"/>
            </a:xfrm>
            <a:custGeom>
              <a:avLst/>
              <a:gdLst>
                <a:gd name="T0" fmla="*/ 2147483647 w 16"/>
                <a:gd name="T1" fmla="*/ 2147483647 h 13"/>
                <a:gd name="T2" fmla="*/ 2147483647 w 16"/>
                <a:gd name="T3" fmla="*/ 2147483647 h 13"/>
                <a:gd name="T4" fmla="*/ 2147483647 w 16"/>
                <a:gd name="T5" fmla="*/ 2147483647 h 13"/>
                <a:gd name="T6" fmla="*/ 0 60000 65536"/>
                <a:gd name="T7" fmla="*/ 0 60000 65536"/>
                <a:gd name="T8" fmla="*/ 0 60000 65536"/>
                <a:gd name="T9" fmla="*/ 0 w 16"/>
                <a:gd name="T10" fmla="*/ 0 h 13"/>
                <a:gd name="T11" fmla="*/ 16 w 16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" h="13">
                  <a:moveTo>
                    <a:pt x="13" y="6"/>
                  </a:moveTo>
                  <a:cubicBezTo>
                    <a:pt x="0" y="0"/>
                    <a:pt x="2" y="11"/>
                    <a:pt x="12" y="13"/>
                  </a:cubicBezTo>
                  <a:cubicBezTo>
                    <a:pt x="16" y="8"/>
                    <a:pt x="16" y="10"/>
                    <a:pt x="13" y="6"/>
                  </a:cubicBez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6" name="Freeform 505">
              <a:extLst>
                <a:ext uri="{FF2B5EF4-FFF2-40B4-BE49-F238E27FC236}">
                  <a16:creationId xmlns:a16="http://schemas.microsoft.com/office/drawing/2014/main" id="{FCCEB2A6-F91D-58FC-39F1-EFA169207DD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975557" y="4729003"/>
              <a:ext cx="11726" cy="24971"/>
            </a:xfrm>
            <a:custGeom>
              <a:avLst/>
              <a:gdLst>
                <a:gd name="T0" fmla="*/ 2147483647 w 21"/>
                <a:gd name="T1" fmla="*/ 2147483647 h 38"/>
                <a:gd name="T2" fmla="*/ 0 w 21"/>
                <a:gd name="T3" fmla="*/ 2147483647 h 38"/>
                <a:gd name="T4" fmla="*/ 2147483647 w 21"/>
                <a:gd name="T5" fmla="*/ 2147483647 h 38"/>
                <a:gd name="T6" fmla="*/ 2147483647 w 21"/>
                <a:gd name="T7" fmla="*/ 2147483647 h 38"/>
                <a:gd name="T8" fmla="*/ 2147483647 w 21"/>
                <a:gd name="T9" fmla="*/ 2147483647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38"/>
                <a:gd name="T17" fmla="*/ 21 w 21"/>
                <a:gd name="T18" fmla="*/ 38 h 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38">
                  <a:moveTo>
                    <a:pt x="19" y="4"/>
                  </a:moveTo>
                  <a:cubicBezTo>
                    <a:pt x="7" y="2"/>
                    <a:pt x="7" y="0"/>
                    <a:pt x="0" y="10"/>
                  </a:cubicBezTo>
                  <a:cubicBezTo>
                    <a:pt x="5" y="14"/>
                    <a:pt x="6" y="17"/>
                    <a:pt x="9" y="22"/>
                  </a:cubicBezTo>
                  <a:cubicBezTo>
                    <a:pt x="10" y="32"/>
                    <a:pt x="8" y="38"/>
                    <a:pt x="18" y="36"/>
                  </a:cubicBezTo>
                  <a:cubicBezTo>
                    <a:pt x="21" y="22"/>
                    <a:pt x="19" y="33"/>
                    <a:pt x="19" y="4"/>
                  </a:cubicBez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7" name="Freeform 506">
              <a:extLst>
                <a:ext uri="{FF2B5EF4-FFF2-40B4-BE49-F238E27FC236}">
                  <a16:creationId xmlns:a16="http://schemas.microsoft.com/office/drawing/2014/main" id="{F542471A-AFC0-DEC9-EE70-F78D37B5844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990633" y="4710692"/>
              <a:ext cx="21775" cy="14982"/>
            </a:xfrm>
            <a:custGeom>
              <a:avLst/>
              <a:gdLst>
                <a:gd name="T0" fmla="*/ 0 w 32"/>
                <a:gd name="T1" fmla="*/ 2147483647 h 24"/>
                <a:gd name="T2" fmla="*/ 2147483647 w 32"/>
                <a:gd name="T3" fmla="*/ 2147483647 h 24"/>
                <a:gd name="T4" fmla="*/ 2147483647 w 32"/>
                <a:gd name="T5" fmla="*/ 2147483647 h 24"/>
                <a:gd name="T6" fmla="*/ 2147483647 w 32"/>
                <a:gd name="T7" fmla="*/ 0 h 24"/>
                <a:gd name="T8" fmla="*/ 0 w 32"/>
                <a:gd name="T9" fmla="*/ 2147483647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24"/>
                <a:gd name="T17" fmla="*/ 32 w 32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24">
                  <a:moveTo>
                    <a:pt x="0" y="10"/>
                  </a:moveTo>
                  <a:cubicBezTo>
                    <a:pt x="7" y="14"/>
                    <a:pt x="6" y="18"/>
                    <a:pt x="14" y="19"/>
                  </a:cubicBezTo>
                  <a:cubicBezTo>
                    <a:pt x="22" y="23"/>
                    <a:pt x="22" y="24"/>
                    <a:pt x="32" y="22"/>
                  </a:cubicBezTo>
                  <a:cubicBezTo>
                    <a:pt x="29" y="9"/>
                    <a:pt x="24" y="8"/>
                    <a:pt x="14" y="0"/>
                  </a:cubicBezTo>
                  <a:cubicBezTo>
                    <a:pt x="8" y="1"/>
                    <a:pt x="0" y="3"/>
                    <a:pt x="0" y="10"/>
                  </a:cubicBez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8" name="Freeform 507">
              <a:extLst>
                <a:ext uri="{FF2B5EF4-FFF2-40B4-BE49-F238E27FC236}">
                  <a16:creationId xmlns:a16="http://schemas.microsoft.com/office/drawing/2014/main" id="{D07C29ED-6059-0CC3-0320-B89A8461DF2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821456" y="4872168"/>
              <a:ext cx="8376" cy="13318"/>
            </a:xfrm>
            <a:custGeom>
              <a:avLst/>
              <a:gdLst>
                <a:gd name="T0" fmla="*/ 2147483647 w 12"/>
                <a:gd name="T1" fmla="*/ 0 h 21"/>
                <a:gd name="T2" fmla="*/ 0 w 12"/>
                <a:gd name="T3" fmla="*/ 2147483647 h 21"/>
                <a:gd name="T4" fmla="*/ 2147483647 w 12"/>
                <a:gd name="T5" fmla="*/ 0 h 21"/>
                <a:gd name="T6" fmla="*/ 0 60000 65536"/>
                <a:gd name="T7" fmla="*/ 0 60000 65536"/>
                <a:gd name="T8" fmla="*/ 0 60000 65536"/>
                <a:gd name="T9" fmla="*/ 0 w 12"/>
                <a:gd name="T10" fmla="*/ 0 h 21"/>
                <a:gd name="T11" fmla="*/ 12 w 12"/>
                <a:gd name="T12" fmla="*/ 21 h 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21">
                  <a:moveTo>
                    <a:pt x="12" y="0"/>
                  </a:moveTo>
                  <a:cubicBezTo>
                    <a:pt x="1" y="2"/>
                    <a:pt x="4" y="8"/>
                    <a:pt x="0" y="16"/>
                  </a:cubicBezTo>
                  <a:cubicBezTo>
                    <a:pt x="8" y="21"/>
                    <a:pt x="7" y="9"/>
                    <a:pt x="12" y="0"/>
                  </a:cubicBez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9" name="Freeform 508">
              <a:extLst>
                <a:ext uri="{FF2B5EF4-FFF2-40B4-BE49-F238E27FC236}">
                  <a16:creationId xmlns:a16="http://schemas.microsoft.com/office/drawing/2014/main" id="{9800A58E-FFBC-8AE4-6588-52285A2FFE9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839881" y="4858850"/>
              <a:ext cx="5025" cy="8324"/>
            </a:xfrm>
            <a:custGeom>
              <a:avLst/>
              <a:gdLst>
                <a:gd name="T0" fmla="*/ 2147483647 w 8"/>
                <a:gd name="T1" fmla="*/ 2147483647 h 15"/>
                <a:gd name="T2" fmla="*/ 2147483647 w 8"/>
                <a:gd name="T3" fmla="*/ 2147483647 h 15"/>
                <a:gd name="T4" fmla="*/ 2147483647 w 8"/>
                <a:gd name="T5" fmla="*/ 2147483647 h 15"/>
                <a:gd name="T6" fmla="*/ 0 60000 65536"/>
                <a:gd name="T7" fmla="*/ 0 60000 65536"/>
                <a:gd name="T8" fmla="*/ 0 60000 65536"/>
                <a:gd name="T9" fmla="*/ 0 w 8"/>
                <a:gd name="T10" fmla="*/ 0 h 15"/>
                <a:gd name="T11" fmla="*/ 8 w 8"/>
                <a:gd name="T12" fmla="*/ 15 h 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5">
                  <a:moveTo>
                    <a:pt x="7" y="8"/>
                  </a:moveTo>
                  <a:cubicBezTo>
                    <a:pt x="1" y="0"/>
                    <a:pt x="0" y="8"/>
                    <a:pt x="1" y="14"/>
                  </a:cubicBezTo>
                  <a:cubicBezTo>
                    <a:pt x="8" y="13"/>
                    <a:pt x="6" y="15"/>
                    <a:pt x="7" y="8"/>
                  </a:cubicBez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0" name="Freeform 509">
              <a:extLst>
                <a:ext uri="{FF2B5EF4-FFF2-40B4-BE49-F238E27FC236}">
                  <a16:creationId xmlns:a16="http://schemas.microsoft.com/office/drawing/2014/main" id="{E3A6F104-15DE-B10B-5712-71EC401F3AD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896832" y="4797257"/>
              <a:ext cx="6700" cy="6659"/>
            </a:xfrm>
            <a:custGeom>
              <a:avLst/>
              <a:gdLst>
                <a:gd name="T0" fmla="*/ 2147483647 w 8"/>
                <a:gd name="T1" fmla="*/ 2147483647 h 11"/>
                <a:gd name="T2" fmla="*/ 2147483647 w 8"/>
                <a:gd name="T3" fmla="*/ 2147483647 h 11"/>
                <a:gd name="T4" fmla="*/ 2147483647 w 8"/>
                <a:gd name="T5" fmla="*/ 2147483647 h 11"/>
                <a:gd name="T6" fmla="*/ 2147483647 w 8"/>
                <a:gd name="T7" fmla="*/ 2147483647 h 11"/>
                <a:gd name="T8" fmla="*/ 2147483647 w 8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1"/>
                <a:gd name="T17" fmla="*/ 8 w 8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1">
                  <a:moveTo>
                    <a:pt x="3" y="8"/>
                  </a:moveTo>
                  <a:cubicBezTo>
                    <a:pt x="4" y="9"/>
                    <a:pt x="6" y="11"/>
                    <a:pt x="7" y="10"/>
                  </a:cubicBezTo>
                  <a:cubicBezTo>
                    <a:pt x="8" y="7"/>
                    <a:pt x="8" y="3"/>
                    <a:pt x="6" y="1"/>
                  </a:cubicBezTo>
                  <a:cubicBezTo>
                    <a:pt x="5" y="0"/>
                    <a:pt x="2" y="0"/>
                    <a:pt x="1" y="2"/>
                  </a:cubicBezTo>
                  <a:cubicBezTo>
                    <a:pt x="0" y="4"/>
                    <a:pt x="2" y="6"/>
                    <a:pt x="3" y="8"/>
                  </a:cubicBez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1" name="Freeform 510">
              <a:extLst>
                <a:ext uri="{FF2B5EF4-FFF2-40B4-BE49-F238E27FC236}">
                  <a16:creationId xmlns:a16="http://schemas.microsoft.com/office/drawing/2014/main" id="{3FB04FC0-2F56-B4F1-AD78-9C3471F751D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900182" y="4778944"/>
              <a:ext cx="6700" cy="8324"/>
            </a:xfrm>
            <a:custGeom>
              <a:avLst/>
              <a:gdLst>
                <a:gd name="T0" fmla="*/ 0 w 12"/>
                <a:gd name="T1" fmla="*/ 2147483647 h 16"/>
                <a:gd name="T2" fmla="*/ 2147483647 w 12"/>
                <a:gd name="T3" fmla="*/ 2147483647 h 16"/>
                <a:gd name="T4" fmla="*/ 0 w 12"/>
                <a:gd name="T5" fmla="*/ 2147483647 h 16"/>
                <a:gd name="T6" fmla="*/ 0 60000 65536"/>
                <a:gd name="T7" fmla="*/ 0 60000 65536"/>
                <a:gd name="T8" fmla="*/ 0 60000 65536"/>
                <a:gd name="T9" fmla="*/ 0 w 12"/>
                <a:gd name="T10" fmla="*/ 0 h 16"/>
                <a:gd name="T11" fmla="*/ 12 w 12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16">
                  <a:moveTo>
                    <a:pt x="0" y="9"/>
                  </a:moveTo>
                  <a:cubicBezTo>
                    <a:pt x="4" y="15"/>
                    <a:pt x="5" y="16"/>
                    <a:pt x="12" y="13"/>
                  </a:cubicBezTo>
                  <a:cubicBezTo>
                    <a:pt x="11" y="10"/>
                    <a:pt x="0" y="0"/>
                    <a:pt x="0" y="9"/>
                  </a:cubicBez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2" name="Freeform 511">
              <a:extLst>
                <a:ext uri="{FF2B5EF4-FFF2-40B4-BE49-F238E27FC236}">
                  <a16:creationId xmlns:a16="http://schemas.microsoft.com/office/drawing/2014/main" id="{5E573C7C-2302-0993-86FC-FCF21D1C9E9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901857" y="4763962"/>
              <a:ext cx="20100" cy="11652"/>
            </a:xfrm>
            <a:custGeom>
              <a:avLst/>
              <a:gdLst>
                <a:gd name="T0" fmla="*/ 2147483647 w 32"/>
                <a:gd name="T1" fmla="*/ 2147483647 h 17"/>
                <a:gd name="T2" fmla="*/ 2147483647 w 32"/>
                <a:gd name="T3" fmla="*/ 2147483647 h 17"/>
                <a:gd name="T4" fmla="*/ 2147483647 w 32"/>
                <a:gd name="T5" fmla="*/ 2147483647 h 17"/>
                <a:gd name="T6" fmla="*/ 2147483647 w 32"/>
                <a:gd name="T7" fmla="*/ 2147483647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"/>
                <a:gd name="T13" fmla="*/ 0 h 17"/>
                <a:gd name="T14" fmla="*/ 32 w 32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" h="17">
                  <a:moveTo>
                    <a:pt x="32" y="1"/>
                  </a:moveTo>
                  <a:cubicBezTo>
                    <a:pt x="27" y="2"/>
                    <a:pt x="21" y="0"/>
                    <a:pt x="17" y="3"/>
                  </a:cubicBezTo>
                  <a:cubicBezTo>
                    <a:pt x="0" y="17"/>
                    <a:pt x="26" y="12"/>
                    <a:pt x="26" y="12"/>
                  </a:cubicBezTo>
                  <a:cubicBezTo>
                    <a:pt x="32" y="7"/>
                    <a:pt x="30" y="11"/>
                    <a:pt x="32" y="1"/>
                  </a:cubicBez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3" name="Freeform 512">
              <a:extLst>
                <a:ext uri="{FF2B5EF4-FFF2-40B4-BE49-F238E27FC236}">
                  <a16:creationId xmlns:a16="http://schemas.microsoft.com/office/drawing/2014/main" id="{0F9CCF51-8169-D8BE-FE9F-BD3F988082B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967183" y="4763962"/>
              <a:ext cx="10050" cy="18311"/>
            </a:xfrm>
            <a:custGeom>
              <a:avLst/>
              <a:gdLst>
                <a:gd name="T0" fmla="*/ 2147483647 w 16"/>
                <a:gd name="T1" fmla="*/ 2147483647 h 32"/>
                <a:gd name="T2" fmla="*/ 2147483647 w 16"/>
                <a:gd name="T3" fmla="*/ 2147483647 h 32"/>
                <a:gd name="T4" fmla="*/ 2147483647 w 16"/>
                <a:gd name="T5" fmla="*/ 2147483647 h 32"/>
                <a:gd name="T6" fmla="*/ 0 60000 65536"/>
                <a:gd name="T7" fmla="*/ 0 60000 65536"/>
                <a:gd name="T8" fmla="*/ 0 60000 65536"/>
                <a:gd name="T9" fmla="*/ 0 w 16"/>
                <a:gd name="T10" fmla="*/ 0 h 32"/>
                <a:gd name="T11" fmla="*/ 16 w 16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" h="32">
                  <a:moveTo>
                    <a:pt x="2" y="4"/>
                  </a:moveTo>
                  <a:cubicBezTo>
                    <a:pt x="2" y="9"/>
                    <a:pt x="0" y="15"/>
                    <a:pt x="3" y="19"/>
                  </a:cubicBezTo>
                  <a:cubicBezTo>
                    <a:pt x="11" y="32"/>
                    <a:pt x="16" y="0"/>
                    <a:pt x="2" y="4"/>
                  </a:cubicBez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4" name="Freeform 513">
              <a:extLst>
                <a:ext uri="{FF2B5EF4-FFF2-40B4-BE49-F238E27FC236}">
                  <a16:creationId xmlns:a16="http://schemas.microsoft.com/office/drawing/2014/main" id="{41501027-C3D6-D077-3EB5-329566991FF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992308" y="4812238"/>
              <a:ext cx="10050" cy="8324"/>
            </a:xfrm>
            <a:custGeom>
              <a:avLst/>
              <a:gdLst>
                <a:gd name="T0" fmla="*/ 2147483647 w 13"/>
                <a:gd name="T1" fmla="*/ 2147483647 h 11"/>
                <a:gd name="T2" fmla="*/ 2147483647 w 13"/>
                <a:gd name="T3" fmla="*/ 2147483647 h 11"/>
                <a:gd name="T4" fmla="*/ 2147483647 w 13"/>
                <a:gd name="T5" fmla="*/ 2147483647 h 11"/>
                <a:gd name="T6" fmla="*/ 2147483647 w 13"/>
                <a:gd name="T7" fmla="*/ 2147483647 h 11"/>
                <a:gd name="T8" fmla="*/ 2147483647 w 13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1"/>
                <a:gd name="T17" fmla="*/ 13 w 13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1">
                  <a:moveTo>
                    <a:pt x="12" y="3"/>
                  </a:moveTo>
                  <a:cubicBezTo>
                    <a:pt x="3" y="1"/>
                    <a:pt x="0" y="0"/>
                    <a:pt x="3" y="11"/>
                  </a:cubicBezTo>
                  <a:cubicBezTo>
                    <a:pt x="6" y="10"/>
                    <a:pt x="10" y="11"/>
                    <a:pt x="12" y="9"/>
                  </a:cubicBezTo>
                  <a:cubicBezTo>
                    <a:pt x="13" y="8"/>
                    <a:pt x="10" y="6"/>
                    <a:pt x="10" y="5"/>
                  </a:cubicBezTo>
                  <a:cubicBezTo>
                    <a:pt x="10" y="4"/>
                    <a:pt x="11" y="4"/>
                    <a:pt x="12" y="3"/>
                  </a:cubicBez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5" name="Freeform 514">
              <a:extLst>
                <a:ext uri="{FF2B5EF4-FFF2-40B4-BE49-F238E27FC236}">
                  <a16:creationId xmlns:a16="http://schemas.microsoft.com/office/drawing/2014/main" id="{AAF65DAF-90A5-4BBD-4E25-FC91B774744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002358" y="4898803"/>
              <a:ext cx="8376" cy="6659"/>
            </a:xfrm>
            <a:custGeom>
              <a:avLst/>
              <a:gdLst>
                <a:gd name="T0" fmla="*/ 2147483647 w 13"/>
                <a:gd name="T1" fmla="*/ 2147483647 h 11"/>
                <a:gd name="T2" fmla="*/ 2147483647 w 13"/>
                <a:gd name="T3" fmla="*/ 2147483647 h 11"/>
                <a:gd name="T4" fmla="*/ 2147483647 w 13"/>
                <a:gd name="T5" fmla="*/ 2147483647 h 11"/>
                <a:gd name="T6" fmla="*/ 2147483647 w 13"/>
                <a:gd name="T7" fmla="*/ 2147483647 h 11"/>
                <a:gd name="T8" fmla="*/ 2147483647 w 13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1"/>
                <a:gd name="T17" fmla="*/ 13 w 13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1">
                  <a:moveTo>
                    <a:pt x="12" y="3"/>
                  </a:moveTo>
                  <a:cubicBezTo>
                    <a:pt x="3" y="1"/>
                    <a:pt x="0" y="0"/>
                    <a:pt x="3" y="11"/>
                  </a:cubicBezTo>
                  <a:cubicBezTo>
                    <a:pt x="6" y="10"/>
                    <a:pt x="10" y="11"/>
                    <a:pt x="12" y="9"/>
                  </a:cubicBezTo>
                  <a:cubicBezTo>
                    <a:pt x="13" y="8"/>
                    <a:pt x="10" y="6"/>
                    <a:pt x="10" y="5"/>
                  </a:cubicBezTo>
                  <a:cubicBezTo>
                    <a:pt x="10" y="4"/>
                    <a:pt x="11" y="4"/>
                    <a:pt x="12" y="3"/>
                  </a:cubicBez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6" name="Freeform 515">
              <a:extLst>
                <a:ext uri="{FF2B5EF4-FFF2-40B4-BE49-F238E27FC236}">
                  <a16:creationId xmlns:a16="http://schemas.microsoft.com/office/drawing/2014/main" id="{6F2A2208-C944-4BC0-DC1F-36610C081A5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945407" y="5061945"/>
              <a:ext cx="8376" cy="4995"/>
            </a:xfrm>
            <a:custGeom>
              <a:avLst/>
              <a:gdLst>
                <a:gd name="T0" fmla="*/ 2147483647 w 13"/>
                <a:gd name="T1" fmla="*/ 2147483647 h 11"/>
                <a:gd name="T2" fmla="*/ 2147483647 w 13"/>
                <a:gd name="T3" fmla="*/ 2147483647 h 11"/>
                <a:gd name="T4" fmla="*/ 2147483647 w 13"/>
                <a:gd name="T5" fmla="*/ 2147483647 h 11"/>
                <a:gd name="T6" fmla="*/ 2147483647 w 13"/>
                <a:gd name="T7" fmla="*/ 2147483647 h 11"/>
                <a:gd name="T8" fmla="*/ 2147483647 w 13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1"/>
                <a:gd name="T17" fmla="*/ 13 w 13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1">
                  <a:moveTo>
                    <a:pt x="12" y="3"/>
                  </a:moveTo>
                  <a:cubicBezTo>
                    <a:pt x="3" y="1"/>
                    <a:pt x="0" y="0"/>
                    <a:pt x="3" y="11"/>
                  </a:cubicBezTo>
                  <a:cubicBezTo>
                    <a:pt x="6" y="10"/>
                    <a:pt x="10" y="11"/>
                    <a:pt x="12" y="9"/>
                  </a:cubicBezTo>
                  <a:cubicBezTo>
                    <a:pt x="13" y="8"/>
                    <a:pt x="10" y="6"/>
                    <a:pt x="10" y="5"/>
                  </a:cubicBezTo>
                  <a:cubicBezTo>
                    <a:pt x="10" y="4"/>
                    <a:pt x="11" y="4"/>
                    <a:pt x="12" y="3"/>
                  </a:cubicBez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7" name="Freeform 516">
              <a:extLst>
                <a:ext uri="{FF2B5EF4-FFF2-40B4-BE49-F238E27FC236}">
                  <a16:creationId xmlns:a16="http://schemas.microsoft.com/office/drawing/2014/main" id="{8A11B077-F376-1147-61A7-F3B9B97BF1E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829831" y="4888815"/>
              <a:ext cx="6700" cy="6659"/>
            </a:xfrm>
            <a:custGeom>
              <a:avLst/>
              <a:gdLst>
                <a:gd name="T0" fmla="*/ 2147483647 w 13"/>
                <a:gd name="T1" fmla="*/ 2147483647 h 11"/>
                <a:gd name="T2" fmla="*/ 2147483647 w 13"/>
                <a:gd name="T3" fmla="*/ 2147483647 h 11"/>
                <a:gd name="T4" fmla="*/ 2147483647 w 13"/>
                <a:gd name="T5" fmla="*/ 2147483647 h 11"/>
                <a:gd name="T6" fmla="*/ 2147483647 w 13"/>
                <a:gd name="T7" fmla="*/ 2147483647 h 11"/>
                <a:gd name="T8" fmla="*/ 2147483647 w 13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1"/>
                <a:gd name="T17" fmla="*/ 13 w 13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1">
                  <a:moveTo>
                    <a:pt x="12" y="3"/>
                  </a:moveTo>
                  <a:cubicBezTo>
                    <a:pt x="3" y="1"/>
                    <a:pt x="0" y="0"/>
                    <a:pt x="3" y="11"/>
                  </a:cubicBezTo>
                  <a:cubicBezTo>
                    <a:pt x="6" y="10"/>
                    <a:pt x="10" y="11"/>
                    <a:pt x="12" y="9"/>
                  </a:cubicBezTo>
                  <a:cubicBezTo>
                    <a:pt x="13" y="8"/>
                    <a:pt x="10" y="6"/>
                    <a:pt x="10" y="5"/>
                  </a:cubicBezTo>
                  <a:cubicBezTo>
                    <a:pt x="10" y="4"/>
                    <a:pt x="11" y="4"/>
                    <a:pt x="12" y="3"/>
                  </a:cubicBez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" name="Freeform 517">
              <a:extLst>
                <a:ext uri="{FF2B5EF4-FFF2-40B4-BE49-F238E27FC236}">
                  <a16:creationId xmlns:a16="http://schemas.microsoft.com/office/drawing/2014/main" id="{52F738F4-8627-8743-3C09-CD3CCD07BFD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811405" y="4863845"/>
              <a:ext cx="6700" cy="8323"/>
            </a:xfrm>
            <a:custGeom>
              <a:avLst/>
              <a:gdLst>
                <a:gd name="T0" fmla="*/ 2147483647 w 13"/>
                <a:gd name="T1" fmla="*/ 2147483647 h 11"/>
                <a:gd name="T2" fmla="*/ 2147483647 w 13"/>
                <a:gd name="T3" fmla="*/ 2147483647 h 11"/>
                <a:gd name="T4" fmla="*/ 2147483647 w 13"/>
                <a:gd name="T5" fmla="*/ 2147483647 h 11"/>
                <a:gd name="T6" fmla="*/ 2147483647 w 13"/>
                <a:gd name="T7" fmla="*/ 2147483647 h 11"/>
                <a:gd name="T8" fmla="*/ 2147483647 w 13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1"/>
                <a:gd name="T17" fmla="*/ 13 w 13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1">
                  <a:moveTo>
                    <a:pt x="12" y="3"/>
                  </a:moveTo>
                  <a:cubicBezTo>
                    <a:pt x="3" y="1"/>
                    <a:pt x="0" y="0"/>
                    <a:pt x="3" y="11"/>
                  </a:cubicBezTo>
                  <a:cubicBezTo>
                    <a:pt x="6" y="10"/>
                    <a:pt x="10" y="11"/>
                    <a:pt x="12" y="9"/>
                  </a:cubicBezTo>
                  <a:cubicBezTo>
                    <a:pt x="13" y="8"/>
                    <a:pt x="10" y="6"/>
                    <a:pt x="10" y="5"/>
                  </a:cubicBezTo>
                  <a:cubicBezTo>
                    <a:pt x="10" y="4"/>
                    <a:pt x="11" y="4"/>
                    <a:pt x="12" y="3"/>
                  </a:cubicBez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9" name="Freeform 518">
              <a:extLst>
                <a:ext uri="{FF2B5EF4-FFF2-40B4-BE49-F238E27FC236}">
                  <a16:creationId xmlns:a16="http://schemas.microsoft.com/office/drawing/2014/main" id="{FEA9F404-6601-2266-C4E2-10D58EAA6CB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901857" y="4752309"/>
              <a:ext cx="6700" cy="9988"/>
            </a:xfrm>
            <a:custGeom>
              <a:avLst/>
              <a:gdLst>
                <a:gd name="T0" fmla="*/ 2147483647 w 13"/>
                <a:gd name="T1" fmla="*/ 2147483647 h 11"/>
                <a:gd name="T2" fmla="*/ 2147483647 w 13"/>
                <a:gd name="T3" fmla="*/ 2147483647 h 11"/>
                <a:gd name="T4" fmla="*/ 2147483647 w 13"/>
                <a:gd name="T5" fmla="*/ 2147483647 h 11"/>
                <a:gd name="T6" fmla="*/ 2147483647 w 13"/>
                <a:gd name="T7" fmla="*/ 2147483647 h 11"/>
                <a:gd name="T8" fmla="*/ 2147483647 w 13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1"/>
                <a:gd name="T17" fmla="*/ 13 w 13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1">
                  <a:moveTo>
                    <a:pt x="12" y="3"/>
                  </a:moveTo>
                  <a:cubicBezTo>
                    <a:pt x="3" y="1"/>
                    <a:pt x="0" y="0"/>
                    <a:pt x="3" y="11"/>
                  </a:cubicBezTo>
                  <a:cubicBezTo>
                    <a:pt x="6" y="10"/>
                    <a:pt x="10" y="11"/>
                    <a:pt x="12" y="9"/>
                  </a:cubicBezTo>
                  <a:cubicBezTo>
                    <a:pt x="13" y="8"/>
                    <a:pt x="10" y="6"/>
                    <a:pt x="10" y="5"/>
                  </a:cubicBezTo>
                  <a:cubicBezTo>
                    <a:pt x="10" y="4"/>
                    <a:pt x="11" y="4"/>
                    <a:pt x="12" y="3"/>
                  </a:cubicBez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0" name="Freeform 519">
              <a:extLst>
                <a:ext uri="{FF2B5EF4-FFF2-40B4-BE49-F238E27FC236}">
                  <a16:creationId xmlns:a16="http://schemas.microsoft.com/office/drawing/2014/main" id="{1E6C8416-A3EB-B53B-9617-394C62042FA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953783" y="4732332"/>
              <a:ext cx="8375" cy="8324"/>
            </a:xfrm>
            <a:custGeom>
              <a:avLst/>
              <a:gdLst>
                <a:gd name="T0" fmla="*/ 2147483647 w 13"/>
                <a:gd name="T1" fmla="*/ 2147483647 h 11"/>
                <a:gd name="T2" fmla="*/ 2147483647 w 13"/>
                <a:gd name="T3" fmla="*/ 2147483647 h 11"/>
                <a:gd name="T4" fmla="*/ 2147483647 w 13"/>
                <a:gd name="T5" fmla="*/ 2147483647 h 11"/>
                <a:gd name="T6" fmla="*/ 2147483647 w 13"/>
                <a:gd name="T7" fmla="*/ 2147483647 h 11"/>
                <a:gd name="T8" fmla="*/ 2147483647 w 13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1"/>
                <a:gd name="T17" fmla="*/ 13 w 13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1">
                  <a:moveTo>
                    <a:pt x="12" y="3"/>
                  </a:moveTo>
                  <a:cubicBezTo>
                    <a:pt x="3" y="1"/>
                    <a:pt x="0" y="0"/>
                    <a:pt x="3" y="11"/>
                  </a:cubicBezTo>
                  <a:cubicBezTo>
                    <a:pt x="6" y="10"/>
                    <a:pt x="10" y="11"/>
                    <a:pt x="12" y="9"/>
                  </a:cubicBezTo>
                  <a:cubicBezTo>
                    <a:pt x="13" y="8"/>
                    <a:pt x="10" y="6"/>
                    <a:pt x="10" y="5"/>
                  </a:cubicBezTo>
                  <a:cubicBezTo>
                    <a:pt x="10" y="4"/>
                    <a:pt x="11" y="4"/>
                    <a:pt x="12" y="3"/>
                  </a:cubicBez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1" name="Freeform 520">
              <a:extLst>
                <a:ext uri="{FF2B5EF4-FFF2-40B4-BE49-F238E27FC236}">
                  <a16:creationId xmlns:a16="http://schemas.microsoft.com/office/drawing/2014/main" id="{72AC692A-762B-6591-71EB-F59B1AF0168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958807" y="4709026"/>
              <a:ext cx="10050" cy="6659"/>
            </a:xfrm>
            <a:custGeom>
              <a:avLst/>
              <a:gdLst>
                <a:gd name="T0" fmla="*/ 2147483647 w 13"/>
                <a:gd name="T1" fmla="*/ 2147483647 h 11"/>
                <a:gd name="T2" fmla="*/ 2147483647 w 13"/>
                <a:gd name="T3" fmla="*/ 2147483647 h 11"/>
                <a:gd name="T4" fmla="*/ 2147483647 w 13"/>
                <a:gd name="T5" fmla="*/ 2147483647 h 11"/>
                <a:gd name="T6" fmla="*/ 2147483647 w 13"/>
                <a:gd name="T7" fmla="*/ 2147483647 h 11"/>
                <a:gd name="T8" fmla="*/ 2147483647 w 13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1"/>
                <a:gd name="T17" fmla="*/ 13 w 13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1">
                  <a:moveTo>
                    <a:pt x="12" y="3"/>
                  </a:moveTo>
                  <a:cubicBezTo>
                    <a:pt x="3" y="1"/>
                    <a:pt x="0" y="0"/>
                    <a:pt x="3" y="11"/>
                  </a:cubicBezTo>
                  <a:cubicBezTo>
                    <a:pt x="6" y="10"/>
                    <a:pt x="10" y="11"/>
                    <a:pt x="12" y="9"/>
                  </a:cubicBezTo>
                  <a:cubicBezTo>
                    <a:pt x="13" y="8"/>
                    <a:pt x="10" y="6"/>
                    <a:pt x="10" y="5"/>
                  </a:cubicBezTo>
                  <a:cubicBezTo>
                    <a:pt x="10" y="4"/>
                    <a:pt x="11" y="4"/>
                    <a:pt x="12" y="3"/>
                  </a:cubicBez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2" name="Freeform 521">
              <a:extLst>
                <a:ext uri="{FF2B5EF4-FFF2-40B4-BE49-F238E27FC236}">
                  <a16:creationId xmlns:a16="http://schemas.microsoft.com/office/drawing/2014/main" id="{C403E42C-174A-2174-2D35-E7CD11CB148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980583" y="5216763"/>
              <a:ext cx="26800" cy="14982"/>
            </a:xfrm>
            <a:custGeom>
              <a:avLst/>
              <a:gdLst>
                <a:gd name="T0" fmla="*/ 2147483647 w 40"/>
                <a:gd name="T1" fmla="*/ 2147483647 h 27"/>
                <a:gd name="T2" fmla="*/ 2147483647 w 40"/>
                <a:gd name="T3" fmla="*/ 2147483647 h 27"/>
                <a:gd name="T4" fmla="*/ 2147483647 w 40"/>
                <a:gd name="T5" fmla="*/ 2147483647 h 27"/>
                <a:gd name="T6" fmla="*/ 2147483647 w 40"/>
                <a:gd name="T7" fmla="*/ 2147483647 h 27"/>
                <a:gd name="T8" fmla="*/ 2147483647 w 40"/>
                <a:gd name="T9" fmla="*/ 0 h 27"/>
                <a:gd name="T10" fmla="*/ 2147483647 w 40"/>
                <a:gd name="T11" fmla="*/ 2147483647 h 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"/>
                <a:gd name="T19" fmla="*/ 0 h 27"/>
                <a:gd name="T20" fmla="*/ 40 w 40"/>
                <a:gd name="T21" fmla="*/ 27 h 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" h="27">
                  <a:moveTo>
                    <a:pt x="6" y="8"/>
                  </a:moveTo>
                  <a:cubicBezTo>
                    <a:pt x="13" y="17"/>
                    <a:pt x="0" y="16"/>
                    <a:pt x="16" y="18"/>
                  </a:cubicBezTo>
                  <a:cubicBezTo>
                    <a:pt x="21" y="27"/>
                    <a:pt x="26" y="24"/>
                    <a:pt x="36" y="23"/>
                  </a:cubicBezTo>
                  <a:cubicBezTo>
                    <a:pt x="37" y="16"/>
                    <a:pt x="40" y="10"/>
                    <a:pt x="31" y="8"/>
                  </a:cubicBezTo>
                  <a:cubicBezTo>
                    <a:pt x="30" y="1"/>
                    <a:pt x="27" y="3"/>
                    <a:pt x="21" y="0"/>
                  </a:cubicBezTo>
                  <a:cubicBezTo>
                    <a:pt x="15" y="1"/>
                    <a:pt x="8" y="1"/>
                    <a:pt x="6" y="8"/>
                  </a:cubicBez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3" name="Freeform 522">
              <a:extLst>
                <a:ext uri="{FF2B5EF4-FFF2-40B4-BE49-F238E27FC236}">
                  <a16:creationId xmlns:a16="http://schemas.microsoft.com/office/drawing/2014/main" id="{93184BD4-D715-FB7B-B3BB-DD34CF9D82C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040884" y="5186798"/>
              <a:ext cx="15075" cy="19977"/>
            </a:xfrm>
            <a:custGeom>
              <a:avLst/>
              <a:gdLst>
                <a:gd name="T0" fmla="*/ 2147483647 w 24"/>
                <a:gd name="T1" fmla="*/ 2147483647 h 31"/>
                <a:gd name="T2" fmla="*/ 0 w 24"/>
                <a:gd name="T3" fmla="*/ 2147483647 h 31"/>
                <a:gd name="T4" fmla="*/ 2147483647 w 24"/>
                <a:gd name="T5" fmla="*/ 2147483647 h 31"/>
                <a:gd name="T6" fmla="*/ 2147483647 w 24"/>
                <a:gd name="T7" fmla="*/ 0 h 31"/>
                <a:gd name="T8" fmla="*/ 2147483647 w 24"/>
                <a:gd name="T9" fmla="*/ 2147483647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31"/>
                <a:gd name="T17" fmla="*/ 24 w 24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31">
                  <a:moveTo>
                    <a:pt x="6" y="2"/>
                  </a:moveTo>
                  <a:cubicBezTo>
                    <a:pt x="5" y="11"/>
                    <a:pt x="3" y="12"/>
                    <a:pt x="0" y="20"/>
                  </a:cubicBezTo>
                  <a:cubicBezTo>
                    <a:pt x="3" y="31"/>
                    <a:pt x="8" y="28"/>
                    <a:pt x="17" y="24"/>
                  </a:cubicBezTo>
                  <a:cubicBezTo>
                    <a:pt x="18" y="16"/>
                    <a:pt x="24" y="5"/>
                    <a:pt x="14" y="0"/>
                  </a:cubicBezTo>
                  <a:cubicBezTo>
                    <a:pt x="8" y="2"/>
                    <a:pt x="11" y="2"/>
                    <a:pt x="6" y="2"/>
                  </a:cubicBez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4" name="Freeform 523">
              <a:extLst>
                <a:ext uri="{FF2B5EF4-FFF2-40B4-BE49-F238E27FC236}">
                  <a16:creationId xmlns:a16="http://schemas.microsoft.com/office/drawing/2014/main" id="{C5574AB0-AC16-E6AC-3F5D-D124F41616D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503202" y="5268369"/>
              <a:ext cx="8376" cy="6659"/>
            </a:xfrm>
            <a:custGeom>
              <a:avLst/>
              <a:gdLst>
                <a:gd name="T0" fmla="*/ 2147483647 w 13"/>
                <a:gd name="T1" fmla="*/ 2147483647 h 11"/>
                <a:gd name="T2" fmla="*/ 2147483647 w 13"/>
                <a:gd name="T3" fmla="*/ 2147483647 h 11"/>
                <a:gd name="T4" fmla="*/ 2147483647 w 13"/>
                <a:gd name="T5" fmla="*/ 2147483647 h 11"/>
                <a:gd name="T6" fmla="*/ 2147483647 w 13"/>
                <a:gd name="T7" fmla="*/ 2147483647 h 11"/>
                <a:gd name="T8" fmla="*/ 2147483647 w 13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1"/>
                <a:gd name="T17" fmla="*/ 13 w 13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1">
                  <a:moveTo>
                    <a:pt x="12" y="3"/>
                  </a:moveTo>
                  <a:cubicBezTo>
                    <a:pt x="3" y="1"/>
                    <a:pt x="0" y="0"/>
                    <a:pt x="3" y="11"/>
                  </a:cubicBezTo>
                  <a:cubicBezTo>
                    <a:pt x="6" y="10"/>
                    <a:pt x="10" y="11"/>
                    <a:pt x="12" y="9"/>
                  </a:cubicBezTo>
                  <a:cubicBezTo>
                    <a:pt x="13" y="8"/>
                    <a:pt x="10" y="6"/>
                    <a:pt x="10" y="5"/>
                  </a:cubicBezTo>
                  <a:cubicBezTo>
                    <a:pt x="10" y="4"/>
                    <a:pt x="11" y="4"/>
                    <a:pt x="12" y="3"/>
                  </a:cubicBez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5" name="Freeform 524">
              <a:extLst>
                <a:ext uri="{FF2B5EF4-FFF2-40B4-BE49-F238E27FC236}">
                  <a16:creationId xmlns:a16="http://schemas.microsoft.com/office/drawing/2014/main" id="{9B4F3FA0-A4A8-EB4E-0A44-D9047A9BE75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483102" y="5243399"/>
              <a:ext cx="10050" cy="4994"/>
            </a:xfrm>
            <a:custGeom>
              <a:avLst/>
              <a:gdLst>
                <a:gd name="T0" fmla="*/ 2147483647 w 13"/>
                <a:gd name="T1" fmla="*/ 2147483647 h 11"/>
                <a:gd name="T2" fmla="*/ 2147483647 w 13"/>
                <a:gd name="T3" fmla="*/ 2147483647 h 11"/>
                <a:gd name="T4" fmla="*/ 2147483647 w 13"/>
                <a:gd name="T5" fmla="*/ 2147483647 h 11"/>
                <a:gd name="T6" fmla="*/ 2147483647 w 13"/>
                <a:gd name="T7" fmla="*/ 2147483647 h 11"/>
                <a:gd name="T8" fmla="*/ 2147483647 w 13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1"/>
                <a:gd name="T17" fmla="*/ 13 w 13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1">
                  <a:moveTo>
                    <a:pt x="12" y="3"/>
                  </a:moveTo>
                  <a:cubicBezTo>
                    <a:pt x="3" y="1"/>
                    <a:pt x="0" y="0"/>
                    <a:pt x="3" y="11"/>
                  </a:cubicBezTo>
                  <a:cubicBezTo>
                    <a:pt x="6" y="10"/>
                    <a:pt x="10" y="11"/>
                    <a:pt x="12" y="9"/>
                  </a:cubicBezTo>
                  <a:cubicBezTo>
                    <a:pt x="13" y="8"/>
                    <a:pt x="10" y="6"/>
                    <a:pt x="10" y="5"/>
                  </a:cubicBezTo>
                  <a:cubicBezTo>
                    <a:pt x="10" y="4"/>
                    <a:pt x="11" y="4"/>
                    <a:pt x="12" y="3"/>
                  </a:cubicBez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6" name="Freeform 525">
              <a:extLst>
                <a:ext uri="{FF2B5EF4-FFF2-40B4-BE49-F238E27FC236}">
                  <a16:creationId xmlns:a16="http://schemas.microsoft.com/office/drawing/2014/main" id="{EE4E0150-D162-A3A8-0F0B-4566C23C289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585278" y="5093575"/>
              <a:ext cx="6700" cy="8323"/>
            </a:xfrm>
            <a:custGeom>
              <a:avLst/>
              <a:gdLst>
                <a:gd name="T0" fmla="*/ 2147483647 w 13"/>
                <a:gd name="T1" fmla="*/ 2147483647 h 11"/>
                <a:gd name="T2" fmla="*/ 2147483647 w 13"/>
                <a:gd name="T3" fmla="*/ 2147483647 h 11"/>
                <a:gd name="T4" fmla="*/ 2147483647 w 13"/>
                <a:gd name="T5" fmla="*/ 2147483647 h 11"/>
                <a:gd name="T6" fmla="*/ 2147483647 w 13"/>
                <a:gd name="T7" fmla="*/ 2147483647 h 11"/>
                <a:gd name="T8" fmla="*/ 2147483647 w 13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1"/>
                <a:gd name="T17" fmla="*/ 13 w 13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1">
                  <a:moveTo>
                    <a:pt x="12" y="3"/>
                  </a:moveTo>
                  <a:cubicBezTo>
                    <a:pt x="3" y="1"/>
                    <a:pt x="0" y="0"/>
                    <a:pt x="3" y="11"/>
                  </a:cubicBezTo>
                  <a:cubicBezTo>
                    <a:pt x="6" y="10"/>
                    <a:pt x="10" y="11"/>
                    <a:pt x="12" y="9"/>
                  </a:cubicBezTo>
                  <a:cubicBezTo>
                    <a:pt x="13" y="8"/>
                    <a:pt x="10" y="6"/>
                    <a:pt x="10" y="5"/>
                  </a:cubicBezTo>
                  <a:cubicBezTo>
                    <a:pt x="10" y="4"/>
                    <a:pt x="11" y="4"/>
                    <a:pt x="12" y="3"/>
                  </a:cubicBez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7" name="Freeform 526">
              <a:extLst>
                <a:ext uri="{FF2B5EF4-FFF2-40B4-BE49-F238E27FC236}">
                  <a16:creationId xmlns:a16="http://schemas.microsoft.com/office/drawing/2014/main" id="{3AB46F6E-78A4-4876-B335-AEC811E353F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612079" y="4928768"/>
              <a:ext cx="10050" cy="16647"/>
            </a:xfrm>
            <a:custGeom>
              <a:avLst/>
              <a:gdLst>
                <a:gd name="T0" fmla="*/ 2147483647 w 16"/>
                <a:gd name="T1" fmla="*/ 2147483647 h 29"/>
                <a:gd name="T2" fmla="*/ 0 w 16"/>
                <a:gd name="T3" fmla="*/ 2147483647 h 29"/>
                <a:gd name="T4" fmla="*/ 2147483647 w 16"/>
                <a:gd name="T5" fmla="*/ 2147483647 h 29"/>
                <a:gd name="T6" fmla="*/ 2147483647 w 16"/>
                <a:gd name="T7" fmla="*/ 0 h 29"/>
                <a:gd name="T8" fmla="*/ 2147483647 w 16"/>
                <a:gd name="T9" fmla="*/ 0 h 29"/>
                <a:gd name="T10" fmla="*/ 2147483647 w 16"/>
                <a:gd name="T11" fmla="*/ 2147483647 h 29"/>
                <a:gd name="T12" fmla="*/ 2147483647 w 16"/>
                <a:gd name="T13" fmla="*/ 2147483647 h 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29"/>
                <a:gd name="T23" fmla="*/ 16 w 16"/>
                <a:gd name="T24" fmla="*/ 29 h 2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29">
                  <a:moveTo>
                    <a:pt x="9" y="29"/>
                  </a:moveTo>
                  <a:lnTo>
                    <a:pt x="0" y="19"/>
                  </a:lnTo>
                  <a:lnTo>
                    <a:pt x="4" y="6"/>
                  </a:lnTo>
                  <a:lnTo>
                    <a:pt x="4" y="0"/>
                  </a:lnTo>
                  <a:lnTo>
                    <a:pt x="9" y="0"/>
                  </a:lnTo>
                  <a:lnTo>
                    <a:pt x="16" y="14"/>
                  </a:lnTo>
                  <a:lnTo>
                    <a:pt x="9" y="29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8" name="Freeform 700">
              <a:extLst>
                <a:ext uri="{FF2B5EF4-FFF2-40B4-BE49-F238E27FC236}">
                  <a16:creationId xmlns:a16="http://schemas.microsoft.com/office/drawing/2014/main" id="{0F4DC20B-1026-74DE-6768-DD94900E6AC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16813" y="3991538"/>
              <a:ext cx="8376" cy="13318"/>
            </a:xfrm>
            <a:custGeom>
              <a:avLst/>
              <a:gdLst>
                <a:gd name="T0" fmla="*/ 0 w 20000"/>
                <a:gd name="T1" fmla="*/ 1 h 20000"/>
                <a:gd name="T2" fmla="*/ 0 w 20000"/>
                <a:gd name="T3" fmla="*/ 1 h 20000"/>
                <a:gd name="T4" fmla="*/ 0 w 20000"/>
                <a:gd name="T5" fmla="*/ 0 h 20000"/>
                <a:gd name="T6" fmla="*/ 0 w 20000"/>
                <a:gd name="T7" fmla="*/ 1 h 20000"/>
                <a:gd name="T8" fmla="*/ 0 w 20000"/>
                <a:gd name="T9" fmla="*/ 1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18824" y="19286"/>
                  </a:moveTo>
                  <a:lnTo>
                    <a:pt x="12941" y="19286"/>
                  </a:lnTo>
                  <a:lnTo>
                    <a:pt x="0" y="0"/>
                  </a:lnTo>
                  <a:lnTo>
                    <a:pt x="18824" y="7857"/>
                  </a:lnTo>
                  <a:lnTo>
                    <a:pt x="18824" y="19286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9" name="Freeform 721">
              <a:extLst>
                <a:ext uri="{FF2B5EF4-FFF2-40B4-BE49-F238E27FC236}">
                  <a16:creationId xmlns:a16="http://schemas.microsoft.com/office/drawing/2014/main" id="{592E9CDC-1D65-777C-D1B6-9028193E03D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794681" y="3340636"/>
              <a:ext cx="381905" cy="297983"/>
            </a:xfrm>
            <a:custGeom>
              <a:avLst/>
              <a:gdLst>
                <a:gd name="T0" fmla="*/ 2147483647 w 210"/>
                <a:gd name="T1" fmla="*/ 2147483647 h 163"/>
                <a:gd name="T2" fmla="*/ 2147483647 w 210"/>
                <a:gd name="T3" fmla="*/ 2147483647 h 163"/>
                <a:gd name="T4" fmla="*/ 2147483647 w 210"/>
                <a:gd name="T5" fmla="*/ 2147483647 h 163"/>
                <a:gd name="T6" fmla="*/ 2147483647 w 210"/>
                <a:gd name="T7" fmla="*/ 2147483647 h 163"/>
                <a:gd name="T8" fmla="*/ 2147483647 w 210"/>
                <a:gd name="T9" fmla="*/ 2147483647 h 163"/>
                <a:gd name="T10" fmla="*/ 2147483647 w 210"/>
                <a:gd name="T11" fmla="*/ 2147483647 h 163"/>
                <a:gd name="T12" fmla="*/ 2147483647 w 210"/>
                <a:gd name="T13" fmla="*/ 2147483647 h 163"/>
                <a:gd name="T14" fmla="*/ 2147483647 w 210"/>
                <a:gd name="T15" fmla="*/ 2147483647 h 163"/>
                <a:gd name="T16" fmla="*/ 2147483647 w 210"/>
                <a:gd name="T17" fmla="*/ 2147483647 h 163"/>
                <a:gd name="T18" fmla="*/ 2147483647 w 210"/>
                <a:gd name="T19" fmla="*/ 2147483647 h 163"/>
                <a:gd name="T20" fmla="*/ 2147483647 w 210"/>
                <a:gd name="T21" fmla="*/ 2147483647 h 163"/>
                <a:gd name="T22" fmla="*/ 2147483647 w 210"/>
                <a:gd name="T23" fmla="*/ 2147483647 h 163"/>
                <a:gd name="T24" fmla="*/ 2147483647 w 210"/>
                <a:gd name="T25" fmla="*/ 2147483647 h 163"/>
                <a:gd name="T26" fmla="*/ 2147483647 w 210"/>
                <a:gd name="T27" fmla="*/ 2147483647 h 163"/>
                <a:gd name="T28" fmla="*/ 2147483647 w 210"/>
                <a:gd name="T29" fmla="*/ 2147483647 h 163"/>
                <a:gd name="T30" fmla="*/ 2147483647 w 210"/>
                <a:gd name="T31" fmla="*/ 2147483647 h 163"/>
                <a:gd name="T32" fmla="*/ 2147483647 w 210"/>
                <a:gd name="T33" fmla="*/ 2147483647 h 163"/>
                <a:gd name="T34" fmla="*/ 2147483647 w 210"/>
                <a:gd name="T35" fmla="*/ 2147483647 h 163"/>
                <a:gd name="T36" fmla="*/ 2147483647 w 210"/>
                <a:gd name="T37" fmla="*/ 2147483647 h 163"/>
                <a:gd name="T38" fmla="*/ 2147483647 w 210"/>
                <a:gd name="T39" fmla="*/ 2147483647 h 163"/>
                <a:gd name="T40" fmla="*/ 2147483647 w 210"/>
                <a:gd name="T41" fmla="*/ 2147483647 h 163"/>
                <a:gd name="T42" fmla="*/ 0 w 210"/>
                <a:gd name="T43" fmla="*/ 2147483647 h 163"/>
                <a:gd name="T44" fmla="*/ 2147483647 w 210"/>
                <a:gd name="T45" fmla="*/ 2147483647 h 163"/>
                <a:gd name="T46" fmla="*/ 2147483647 w 210"/>
                <a:gd name="T47" fmla="*/ 2147483647 h 163"/>
                <a:gd name="T48" fmla="*/ 2147483647 w 210"/>
                <a:gd name="T49" fmla="*/ 2147483647 h 163"/>
                <a:gd name="T50" fmla="*/ 2147483647 w 210"/>
                <a:gd name="T51" fmla="*/ 2147483647 h 163"/>
                <a:gd name="T52" fmla="*/ 2147483647 w 210"/>
                <a:gd name="T53" fmla="*/ 2147483647 h 163"/>
                <a:gd name="T54" fmla="*/ 2147483647 w 210"/>
                <a:gd name="T55" fmla="*/ 2147483647 h 163"/>
                <a:gd name="T56" fmla="*/ 2147483647 w 210"/>
                <a:gd name="T57" fmla="*/ 2147483647 h 163"/>
                <a:gd name="T58" fmla="*/ 2147483647 w 210"/>
                <a:gd name="T59" fmla="*/ 2147483647 h 163"/>
                <a:gd name="T60" fmla="*/ 2147483647 w 210"/>
                <a:gd name="T61" fmla="*/ 2147483647 h 163"/>
                <a:gd name="T62" fmla="*/ 2147483647 w 210"/>
                <a:gd name="T63" fmla="*/ 2147483647 h 163"/>
                <a:gd name="T64" fmla="*/ 2147483647 w 210"/>
                <a:gd name="T65" fmla="*/ 2147483647 h 163"/>
                <a:gd name="T66" fmla="*/ 2147483647 w 210"/>
                <a:gd name="T67" fmla="*/ 2147483647 h 163"/>
                <a:gd name="T68" fmla="*/ 2147483647 w 210"/>
                <a:gd name="T69" fmla="*/ 2147483647 h 163"/>
                <a:gd name="T70" fmla="*/ 2147483647 w 210"/>
                <a:gd name="T71" fmla="*/ 0 h 163"/>
                <a:gd name="T72" fmla="*/ 2147483647 w 210"/>
                <a:gd name="T73" fmla="*/ 0 h 163"/>
                <a:gd name="T74" fmla="*/ 2147483647 w 210"/>
                <a:gd name="T75" fmla="*/ 2147483647 h 163"/>
                <a:gd name="T76" fmla="*/ 2147483647 w 210"/>
                <a:gd name="T77" fmla="*/ 2147483647 h 163"/>
                <a:gd name="T78" fmla="*/ 2147483647 w 210"/>
                <a:gd name="T79" fmla="*/ 2147483647 h 163"/>
                <a:gd name="T80" fmla="*/ 2147483647 w 210"/>
                <a:gd name="T81" fmla="*/ 2147483647 h 163"/>
                <a:gd name="T82" fmla="*/ 2147483647 w 210"/>
                <a:gd name="T83" fmla="*/ 2147483647 h 163"/>
                <a:gd name="T84" fmla="*/ 2147483647 w 210"/>
                <a:gd name="T85" fmla="*/ 2147483647 h 16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10"/>
                <a:gd name="T130" fmla="*/ 0 h 163"/>
                <a:gd name="T131" fmla="*/ 210 w 210"/>
                <a:gd name="T132" fmla="*/ 163 h 16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10" h="163">
                  <a:moveTo>
                    <a:pt x="193" y="12"/>
                  </a:moveTo>
                  <a:lnTo>
                    <a:pt x="199" y="21"/>
                  </a:lnTo>
                  <a:lnTo>
                    <a:pt x="203" y="31"/>
                  </a:lnTo>
                  <a:lnTo>
                    <a:pt x="203" y="40"/>
                  </a:lnTo>
                  <a:lnTo>
                    <a:pt x="206" y="54"/>
                  </a:lnTo>
                  <a:lnTo>
                    <a:pt x="210" y="60"/>
                  </a:lnTo>
                  <a:lnTo>
                    <a:pt x="210" y="66"/>
                  </a:lnTo>
                  <a:lnTo>
                    <a:pt x="210" y="70"/>
                  </a:lnTo>
                  <a:lnTo>
                    <a:pt x="179" y="75"/>
                  </a:lnTo>
                  <a:lnTo>
                    <a:pt x="179" y="81"/>
                  </a:lnTo>
                  <a:lnTo>
                    <a:pt x="166" y="83"/>
                  </a:lnTo>
                  <a:lnTo>
                    <a:pt x="166" y="87"/>
                  </a:lnTo>
                  <a:lnTo>
                    <a:pt x="166" y="93"/>
                  </a:lnTo>
                  <a:lnTo>
                    <a:pt x="160" y="99"/>
                  </a:lnTo>
                  <a:lnTo>
                    <a:pt x="139" y="118"/>
                  </a:lnTo>
                  <a:lnTo>
                    <a:pt x="125" y="120"/>
                  </a:lnTo>
                  <a:lnTo>
                    <a:pt x="119" y="118"/>
                  </a:lnTo>
                  <a:lnTo>
                    <a:pt x="112" y="120"/>
                  </a:lnTo>
                  <a:lnTo>
                    <a:pt x="102" y="120"/>
                  </a:lnTo>
                  <a:lnTo>
                    <a:pt x="83" y="163"/>
                  </a:lnTo>
                  <a:lnTo>
                    <a:pt x="54" y="162"/>
                  </a:lnTo>
                  <a:lnTo>
                    <a:pt x="0" y="162"/>
                  </a:lnTo>
                  <a:lnTo>
                    <a:pt x="9" y="153"/>
                  </a:lnTo>
                  <a:lnTo>
                    <a:pt x="24" y="142"/>
                  </a:lnTo>
                  <a:lnTo>
                    <a:pt x="42" y="135"/>
                  </a:lnTo>
                  <a:lnTo>
                    <a:pt x="52" y="124"/>
                  </a:lnTo>
                  <a:lnTo>
                    <a:pt x="63" y="108"/>
                  </a:lnTo>
                  <a:lnTo>
                    <a:pt x="58" y="99"/>
                  </a:lnTo>
                  <a:lnTo>
                    <a:pt x="58" y="83"/>
                  </a:lnTo>
                  <a:lnTo>
                    <a:pt x="65" y="75"/>
                  </a:lnTo>
                  <a:lnTo>
                    <a:pt x="69" y="64"/>
                  </a:lnTo>
                  <a:lnTo>
                    <a:pt x="79" y="50"/>
                  </a:lnTo>
                  <a:lnTo>
                    <a:pt x="92" y="44"/>
                  </a:lnTo>
                  <a:lnTo>
                    <a:pt x="112" y="34"/>
                  </a:lnTo>
                  <a:lnTo>
                    <a:pt x="119" y="17"/>
                  </a:lnTo>
                  <a:lnTo>
                    <a:pt x="125" y="0"/>
                  </a:lnTo>
                  <a:lnTo>
                    <a:pt x="135" y="0"/>
                  </a:lnTo>
                  <a:lnTo>
                    <a:pt x="145" y="11"/>
                  </a:lnTo>
                  <a:lnTo>
                    <a:pt x="162" y="11"/>
                  </a:lnTo>
                  <a:lnTo>
                    <a:pt x="172" y="11"/>
                  </a:lnTo>
                  <a:lnTo>
                    <a:pt x="179" y="6"/>
                  </a:lnTo>
                  <a:lnTo>
                    <a:pt x="183" y="12"/>
                  </a:lnTo>
                  <a:lnTo>
                    <a:pt x="193" y="12"/>
                  </a:ln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0" name="Freeform 722">
              <a:extLst>
                <a:ext uri="{FF2B5EF4-FFF2-40B4-BE49-F238E27FC236}">
                  <a16:creationId xmlns:a16="http://schemas.microsoft.com/office/drawing/2014/main" id="{A9832B36-CDB0-50B7-4BDD-7F1EFC46B7B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69055" y="3628631"/>
              <a:ext cx="279728" cy="224735"/>
            </a:xfrm>
            <a:custGeom>
              <a:avLst/>
              <a:gdLst>
                <a:gd name="T0" fmla="*/ 2147483647 w 175"/>
                <a:gd name="T1" fmla="*/ 0 h 141"/>
                <a:gd name="T2" fmla="*/ 2147483647 w 175"/>
                <a:gd name="T3" fmla="*/ 2147483647 h 141"/>
                <a:gd name="T4" fmla="*/ 2147483647 w 175"/>
                <a:gd name="T5" fmla="*/ 2147483647 h 141"/>
                <a:gd name="T6" fmla="*/ 2147483647 w 175"/>
                <a:gd name="T7" fmla="*/ 2147483647 h 141"/>
                <a:gd name="T8" fmla="*/ 2147483647 w 175"/>
                <a:gd name="T9" fmla="*/ 2147483647 h 141"/>
                <a:gd name="T10" fmla="*/ 2147483647 w 175"/>
                <a:gd name="T11" fmla="*/ 2147483647 h 141"/>
                <a:gd name="T12" fmla="*/ 2147483647 w 175"/>
                <a:gd name="T13" fmla="*/ 2147483647 h 141"/>
                <a:gd name="T14" fmla="*/ 2147483647 w 175"/>
                <a:gd name="T15" fmla="*/ 2147483647 h 141"/>
                <a:gd name="T16" fmla="*/ 2147483647 w 175"/>
                <a:gd name="T17" fmla="*/ 2147483647 h 141"/>
                <a:gd name="T18" fmla="*/ 2147483647 w 175"/>
                <a:gd name="T19" fmla="*/ 2147483647 h 141"/>
                <a:gd name="T20" fmla="*/ 0 w 175"/>
                <a:gd name="T21" fmla="*/ 2147483647 h 141"/>
                <a:gd name="T22" fmla="*/ 2147483647 w 175"/>
                <a:gd name="T23" fmla="*/ 2147483647 h 141"/>
                <a:gd name="T24" fmla="*/ 2147483647 w 175"/>
                <a:gd name="T25" fmla="*/ 2147483647 h 141"/>
                <a:gd name="T26" fmla="*/ 2147483647 w 175"/>
                <a:gd name="T27" fmla="*/ 2147483647 h 141"/>
                <a:gd name="T28" fmla="*/ 2147483647 w 175"/>
                <a:gd name="T29" fmla="*/ 2147483647 h 141"/>
                <a:gd name="T30" fmla="*/ 2147483647 w 175"/>
                <a:gd name="T31" fmla="*/ 2147483647 h 141"/>
                <a:gd name="T32" fmla="*/ 2147483647 w 175"/>
                <a:gd name="T33" fmla="*/ 2147483647 h 141"/>
                <a:gd name="T34" fmla="*/ 2147483647 w 175"/>
                <a:gd name="T35" fmla="*/ 2147483647 h 141"/>
                <a:gd name="T36" fmla="*/ 2147483647 w 175"/>
                <a:gd name="T37" fmla="*/ 2147483647 h 141"/>
                <a:gd name="T38" fmla="*/ 2147483647 w 175"/>
                <a:gd name="T39" fmla="*/ 2147483647 h 141"/>
                <a:gd name="T40" fmla="*/ 2147483647 w 175"/>
                <a:gd name="T41" fmla="*/ 2147483647 h 141"/>
                <a:gd name="T42" fmla="*/ 2147483647 w 175"/>
                <a:gd name="T43" fmla="*/ 2147483647 h 14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75"/>
                <a:gd name="T67" fmla="*/ 0 h 141"/>
                <a:gd name="T68" fmla="*/ 175 w 175"/>
                <a:gd name="T69" fmla="*/ 141 h 14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75" h="141">
                  <a:moveTo>
                    <a:pt x="175" y="0"/>
                  </a:moveTo>
                  <a:lnTo>
                    <a:pt x="172" y="18"/>
                  </a:lnTo>
                  <a:lnTo>
                    <a:pt x="173" y="35"/>
                  </a:lnTo>
                  <a:lnTo>
                    <a:pt x="104" y="36"/>
                  </a:lnTo>
                  <a:lnTo>
                    <a:pt x="104" y="86"/>
                  </a:lnTo>
                  <a:lnTo>
                    <a:pt x="86" y="93"/>
                  </a:lnTo>
                  <a:lnTo>
                    <a:pt x="80" y="97"/>
                  </a:lnTo>
                  <a:lnTo>
                    <a:pt x="80" y="105"/>
                  </a:lnTo>
                  <a:lnTo>
                    <a:pt x="80" y="134"/>
                  </a:lnTo>
                  <a:lnTo>
                    <a:pt x="4" y="135"/>
                  </a:lnTo>
                  <a:lnTo>
                    <a:pt x="0" y="141"/>
                  </a:lnTo>
                  <a:lnTo>
                    <a:pt x="4" y="122"/>
                  </a:lnTo>
                  <a:lnTo>
                    <a:pt x="11" y="111"/>
                  </a:lnTo>
                  <a:lnTo>
                    <a:pt x="16" y="105"/>
                  </a:lnTo>
                  <a:lnTo>
                    <a:pt x="18" y="97"/>
                  </a:lnTo>
                  <a:lnTo>
                    <a:pt x="23" y="91"/>
                  </a:lnTo>
                  <a:lnTo>
                    <a:pt x="31" y="80"/>
                  </a:lnTo>
                  <a:lnTo>
                    <a:pt x="44" y="62"/>
                  </a:lnTo>
                  <a:lnTo>
                    <a:pt x="44" y="49"/>
                  </a:lnTo>
                  <a:lnTo>
                    <a:pt x="54" y="35"/>
                  </a:lnTo>
                  <a:lnTo>
                    <a:pt x="73" y="13"/>
                  </a:lnTo>
                  <a:lnTo>
                    <a:pt x="80" y="3"/>
                  </a:lnTo>
                </a:path>
              </a:pathLst>
            </a:custGeom>
            <a:solidFill>
              <a:srgbClr val="0099FF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1" name="Line 723">
              <a:extLst>
                <a:ext uri="{FF2B5EF4-FFF2-40B4-BE49-F238E27FC236}">
                  <a16:creationId xmlns:a16="http://schemas.microsoft.com/office/drawing/2014/main" id="{5926F402-83B2-5911-E58A-38575F612E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9707" y="3630295"/>
              <a:ext cx="149076" cy="0"/>
            </a:xfrm>
            <a:prstGeom prst="line">
              <a:avLst/>
            </a:prstGeom>
            <a:solidFill>
              <a:srgbClr val="0099FF"/>
            </a:solidFill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2" name="Freeform 754">
              <a:extLst>
                <a:ext uri="{FF2B5EF4-FFF2-40B4-BE49-F238E27FC236}">
                  <a16:creationId xmlns:a16="http://schemas.microsoft.com/office/drawing/2014/main" id="{1D5E1228-357F-0841-0284-9CA0D3237AD0}"/>
                </a:ext>
              </a:extLst>
            </p:cNvPr>
            <p:cNvSpPr>
              <a:spLocks noChangeAspect="1"/>
            </p:cNvSpPr>
            <p:nvPr/>
          </p:nvSpPr>
          <p:spPr bwMode="auto">
            <a:xfrm rot="-913551">
              <a:off x="8372512" y="3423871"/>
              <a:ext cx="15075" cy="26635"/>
            </a:xfrm>
            <a:custGeom>
              <a:avLst/>
              <a:gdLst>
                <a:gd name="T0" fmla="*/ 10 w 20000"/>
                <a:gd name="T1" fmla="*/ 892744 h 20000"/>
                <a:gd name="T2" fmla="*/ 8 w 20000"/>
                <a:gd name="T3" fmla="*/ 4643234 h 20000"/>
                <a:gd name="T4" fmla="*/ 8 w 20000"/>
                <a:gd name="T5" fmla="*/ 6428831 h 20000"/>
                <a:gd name="T6" fmla="*/ 6 w 20000"/>
                <a:gd name="T7" fmla="*/ 9107596 h 20000"/>
                <a:gd name="T8" fmla="*/ 6 w 20000"/>
                <a:gd name="T9" fmla="*/ 11783365 h 20000"/>
                <a:gd name="T10" fmla="*/ 7 w 20000"/>
                <a:gd name="T11" fmla="*/ 13748044 h 20000"/>
                <a:gd name="T12" fmla="*/ 6 w 20000"/>
                <a:gd name="T13" fmla="*/ 17499521 h 20000"/>
                <a:gd name="T14" fmla="*/ 4 w 20000"/>
                <a:gd name="T15" fmla="*/ 18211910 h 20000"/>
                <a:gd name="T16" fmla="*/ 4 w 20000"/>
                <a:gd name="T17" fmla="*/ 20176121 h 20000"/>
                <a:gd name="T18" fmla="*/ 2 w 20000"/>
                <a:gd name="T19" fmla="*/ 20890359 h 20000"/>
                <a:gd name="T20" fmla="*/ 2 w 20000"/>
                <a:gd name="T21" fmla="*/ 22854515 h 20000"/>
                <a:gd name="T22" fmla="*/ 0 w 20000"/>
                <a:gd name="T23" fmla="*/ 24462578 h 20000"/>
                <a:gd name="T24" fmla="*/ 0 w 20000"/>
                <a:gd name="T25" fmla="*/ 28212003 h 20000"/>
                <a:gd name="T26" fmla="*/ 2 w 20000"/>
                <a:gd name="T27" fmla="*/ 28212003 h 20000"/>
                <a:gd name="T28" fmla="*/ 2 w 20000"/>
                <a:gd name="T29" fmla="*/ 30890990 h 20000"/>
                <a:gd name="T30" fmla="*/ 2 w 20000"/>
                <a:gd name="T31" fmla="*/ 33033063 h 20000"/>
                <a:gd name="T32" fmla="*/ 5 w 20000"/>
                <a:gd name="T33" fmla="*/ 33033063 h 20000"/>
                <a:gd name="T34" fmla="*/ 8 w 20000"/>
                <a:gd name="T35" fmla="*/ 30353262 h 20000"/>
                <a:gd name="T36" fmla="*/ 8 w 20000"/>
                <a:gd name="T37" fmla="*/ 28212003 h 20000"/>
                <a:gd name="T38" fmla="*/ 7 w 20000"/>
                <a:gd name="T39" fmla="*/ 24462578 h 20000"/>
                <a:gd name="T40" fmla="*/ 10 w 20000"/>
                <a:gd name="T41" fmla="*/ 21784362 h 20000"/>
                <a:gd name="T42" fmla="*/ 13 w 20000"/>
                <a:gd name="T43" fmla="*/ 18211910 h 20000"/>
                <a:gd name="T44" fmla="*/ 13 w 20000"/>
                <a:gd name="T45" fmla="*/ 16425884 h 20000"/>
                <a:gd name="T46" fmla="*/ 15 w 20000"/>
                <a:gd name="T47" fmla="*/ 12678044 h 20000"/>
                <a:gd name="T48" fmla="*/ 16 w 20000"/>
                <a:gd name="T49" fmla="*/ 11071078 h 20000"/>
                <a:gd name="T50" fmla="*/ 13 w 20000"/>
                <a:gd name="T51" fmla="*/ 7320300 h 20000"/>
                <a:gd name="T52" fmla="*/ 12 w 20000"/>
                <a:gd name="T53" fmla="*/ 3748207 h 20000"/>
                <a:gd name="T54" fmla="*/ 12 w 20000"/>
                <a:gd name="T55" fmla="*/ 0 h 20000"/>
                <a:gd name="T56" fmla="*/ 10 w 20000"/>
                <a:gd name="T57" fmla="*/ 892744 h 2000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0000"/>
                <a:gd name="T88" fmla="*/ 0 h 20000"/>
                <a:gd name="T89" fmla="*/ 20000 w 20000"/>
                <a:gd name="T90" fmla="*/ 20000 h 2000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0000" h="20000">
                  <a:moveTo>
                    <a:pt x="12075" y="541"/>
                  </a:moveTo>
                  <a:lnTo>
                    <a:pt x="10755" y="2811"/>
                  </a:lnTo>
                  <a:lnTo>
                    <a:pt x="10755" y="3892"/>
                  </a:lnTo>
                  <a:lnTo>
                    <a:pt x="7547" y="5514"/>
                  </a:lnTo>
                  <a:lnTo>
                    <a:pt x="7547" y="7135"/>
                  </a:lnTo>
                  <a:lnTo>
                    <a:pt x="9245" y="8324"/>
                  </a:lnTo>
                  <a:lnTo>
                    <a:pt x="7547" y="10595"/>
                  </a:lnTo>
                  <a:lnTo>
                    <a:pt x="5283" y="11027"/>
                  </a:lnTo>
                  <a:lnTo>
                    <a:pt x="5283" y="12216"/>
                  </a:lnTo>
                  <a:lnTo>
                    <a:pt x="1509" y="12649"/>
                  </a:lnTo>
                  <a:lnTo>
                    <a:pt x="755" y="13838"/>
                  </a:lnTo>
                  <a:lnTo>
                    <a:pt x="0" y="14811"/>
                  </a:lnTo>
                  <a:lnTo>
                    <a:pt x="0" y="17081"/>
                  </a:lnTo>
                  <a:lnTo>
                    <a:pt x="755" y="17081"/>
                  </a:lnTo>
                  <a:lnTo>
                    <a:pt x="1509" y="18703"/>
                  </a:lnTo>
                  <a:lnTo>
                    <a:pt x="2264" y="20000"/>
                  </a:lnTo>
                  <a:lnTo>
                    <a:pt x="6792" y="20000"/>
                  </a:lnTo>
                  <a:lnTo>
                    <a:pt x="10755" y="18378"/>
                  </a:lnTo>
                  <a:lnTo>
                    <a:pt x="10000" y="17081"/>
                  </a:lnTo>
                  <a:lnTo>
                    <a:pt x="9245" y="14811"/>
                  </a:lnTo>
                  <a:lnTo>
                    <a:pt x="12075" y="13189"/>
                  </a:lnTo>
                  <a:lnTo>
                    <a:pt x="17547" y="11027"/>
                  </a:lnTo>
                  <a:lnTo>
                    <a:pt x="17547" y="9946"/>
                  </a:lnTo>
                  <a:lnTo>
                    <a:pt x="19245" y="7676"/>
                  </a:lnTo>
                  <a:lnTo>
                    <a:pt x="20000" y="6703"/>
                  </a:lnTo>
                  <a:lnTo>
                    <a:pt x="17547" y="4432"/>
                  </a:lnTo>
                  <a:lnTo>
                    <a:pt x="15283" y="2270"/>
                  </a:lnTo>
                  <a:lnTo>
                    <a:pt x="15283" y="0"/>
                  </a:lnTo>
                  <a:lnTo>
                    <a:pt x="12075" y="541"/>
                  </a:ln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3" name="Freeform 756">
              <a:extLst>
                <a:ext uri="{FF2B5EF4-FFF2-40B4-BE49-F238E27FC236}">
                  <a16:creationId xmlns:a16="http://schemas.microsoft.com/office/drawing/2014/main" id="{88F72FAD-DFF2-A819-F67A-3C53107F5E0A}"/>
                </a:ext>
              </a:extLst>
            </p:cNvPr>
            <p:cNvSpPr>
              <a:spLocks noChangeAspect="1"/>
            </p:cNvSpPr>
            <p:nvPr/>
          </p:nvSpPr>
          <p:spPr bwMode="auto">
            <a:xfrm rot="-913551">
              <a:off x="8266985" y="3353953"/>
              <a:ext cx="15076" cy="9988"/>
            </a:xfrm>
            <a:custGeom>
              <a:avLst/>
              <a:gdLst>
                <a:gd name="T0" fmla="*/ 13 w 20000"/>
                <a:gd name="T1" fmla="*/ 0 h 20000"/>
                <a:gd name="T2" fmla="*/ 13 w 20000"/>
                <a:gd name="T3" fmla="*/ 1 h 20000"/>
                <a:gd name="T4" fmla="*/ 10 w 20000"/>
                <a:gd name="T5" fmla="*/ 1 h 20000"/>
                <a:gd name="T6" fmla="*/ 10 w 20000"/>
                <a:gd name="T7" fmla="*/ 1 h 20000"/>
                <a:gd name="T8" fmla="*/ 8 w 20000"/>
                <a:gd name="T9" fmla="*/ 1 h 20000"/>
                <a:gd name="T10" fmla="*/ 6 w 20000"/>
                <a:gd name="T11" fmla="*/ 1 h 20000"/>
                <a:gd name="T12" fmla="*/ 4 w 20000"/>
                <a:gd name="T13" fmla="*/ 1 h 20000"/>
                <a:gd name="T14" fmla="*/ 2 w 20000"/>
                <a:gd name="T15" fmla="*/ 1 h 20000"/>
                <a:gd name="T16" fmla="*/ 0 w 20000"/>
                <a:gd name="T17" fmla="*/ 1 h 20000"/>
                <a:gd name="T18" fmla="*/ 2 w 20000"/>
                <a:gd name="T19" fmla="*/ 1 h 20000"/>
                <a:gd name="T20" fmla="*/ 2 w 20000"/>
                <a:gd name="T21" fmla="*/ 1 h 20000"/>
                <a:gd name="T22" fmla="*/ 0 w 20000"/>
                <a:gd name="T23" fmla="*/ 1 h 20000"/>
                <a:gd name="T24" fmla="*/ 0 w 20000"/>
                <a:gd name="T25" fmla="*/ 1 h 20000"/>
                <a:gd name="T26" fmla="*/ 2 w 20000"/>
                <a:gd name="T27" fmla="*/ 1 h 20000"/>
                <a:gd name="T28" fmla="*/ 4 w 20000"/>
                <a:gd name="T29" fmla="*/ 1 h 20000"/>
                <a:gd name="T30" fmla="*/ 8 w 20000"/>
                <a:gd name="T31" fmla="*/ 1 h 20000"/>
                <a:gd name="T32" fmla="*/ 8 w 20000"/>
                <a:gd name="T33" fmla="*/ 1 h 20000"/>
                <a:gd name="T34" fmla="*/ 10 w 20000"/>
                <a:gd name="T35" fmla="*/ 1 h 20000"/>
                <a:gd name="T36" fmla="*/ 10 w 20000"/>
                <a:gd name="T37" fmla="*/ 1 h 20000"/>
                <a:gd name="T38" fmla="*/ 13 w 20000"/>
                <a:gd name="T39" fmla="*/ 1 h 20000"/>
                <a:gd name="T40" fmla="*/ 16 w 20000"/>
                <a:gd name="T41" fmla="*/ 1 h 20000"/>
                <a:gd name="T42" fmla="*/ 13 w 20000"/>
                <a:gd name="T43" fmla="*/ 0 h 200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0000"/>
                <a:gd name="T67" fmla="*/ 0 h 20000"/>
                <a:gd name="T68" fmla="*/ 20000 w 20000"/>
                <a:gd name="T69" fmla="*/ 20000 h 200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0000" h="20000">
                  <a:moveTo>
                    <a:pt x="15826" y="0"/>
                  </a:moveTo>
                  <a:lnTo>
                    <a:pt x="15826" y="2299"/>
                  </a:lnTo>
                  <a:lnTo>
                    <a:pt x="13391" y="3448"/>
                  </a:lnTo>
                  <a:lnTo>
                    <a:pt x="12870" y="5747"/>
                  </a:lnTo>
                  <a:lnTo>
                    <a:pt x="10783" y="8276"/>
                  </a:lnTo>
                  <a:lnTo>
                    <a:pt x="7826" y="7126"/>
                  </a:lnTo>
                  <a:lnTo>
                    <a:pt x="4870" y="7126"/>
                  </a:lnTo>
                  <a:lnTo>
                    <a:pt x="1565" y="4828"/>
                  </a:lnTo>
                  <a:lnTo>
                    <a:pt x="0" y="7126"/>
                  </a:lnTo>
                  <a:lnTo>
                    <a:pt x="696" y="8276"/>
                  </a:lnTo>
                  <a:lnTo>
                    <a:pt x="696" y="11724"/>
                  </a:lnTo>
                  <a:lnTo>
                    <a:pt x="0" y="15172"/>
                  </a:lnTo>
                  <a:lnTo>
                    <a:pt x="0" y="20000"/>
                  </a:lnTo>
                  <a:lnTo>
                    <a:pt x="1565" y="20000"/>
                  </a:lnTo>
                  <a:lnTo>
                    <a:pt x="4870" y="18621"/>
                  </a:lnTo>
                  <a:lnTo>
                    <a:pt x="9913" y="17931"/>
                  </a:lnTo>
                  <a:lnTo>
                    <a:pt x="10783" y="14023"/>
                  </a:lnTo>
                  <a:lnTo>
                    <a:pt x="13391" y="11724"/>
                  </a:lnTo>
                  <a:lnTo>
                    <a:pt x="14087" y="9655"/>
                  </a:lnTo>
                  <a:lnTo>
                    <a:pt x="15826" y="5747"/>
                  </a:lnTo>
                  <a:lnTo>
                    <a:pt x="20000" y="4828"/>
                  </a:lnTo>
                  <a:lnTo>
                    <a:pt x="15826" y="0"/>
                  </a:ln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4" name="Freeform 757">
              <a:extLst>
                <a:ext uri="{FF2B5EF4-FFF2-40B4-BE49-F238E27FC236}">
                  <a16:creationId xmlns:a16="http://schemas.microsoft.com/office/drawing/2014/main" id="{DF14E8DF-4108-F005-87D9-1D9E724A07BC}"/>
                </a:ext>
              </a:extLst>
            </p:cNvPr>
            <p:cNvSpPr>
              <a:spLocks noChangeAspect="1"/>
            </p:cNvSpPr>
            <p:nvPr/>
          </p:nvSpPr>
          <p:spPr bwMode="auto">
            <a:xfrm rot="-913551">
              <a:off x="8282061" y="3337306"/>
              <a:ext cx="8375" cy="16647"/>
            </a:xfrm>
            <a:custGeom>
              <a:avLst/>
              <a:gdLst>
                <a:gd name="T0" fmla="*/ 0 w 20000"/>
                <a:gd name="T1" fmla="*/ 14 h 20000"/>
                <a:gd name="T2" fmla="*/ 0 w 20000"/>
                <a:gd name="T3" fmla="*/ 97 h 20000"/>
                <a:gd name="T4" fmla="*/ 0 w 20000"/>
                <a:gd name="T5" fmla="*/ 132 h 20000"/>
                <a:gd name="T6" fmla="*/ 0 w 20000"/>
                <a:gd name="T7" fmla="*/ 157 h 20000"/>
                <a:gd name="T8" fmla="*/ 0 w 20000"/>
                <a:gd name="T9" fmla="*/ 166 h 20000"/>
                <a:gd name="T10" fmla="*/ 0 w 20000"/>
                <a:gd name="T11" fmla="*/ 145 h 20000"/>
                <a:gd name="T12" fmla="*/ 0 w 20000"/>
                <a:gd name="T13" fmla="*/ 145 h 20000"/>
                <a:gd name="T14" fmla="*/ 0 w 20000"/>
                <a:gd name="T15" fmla="*/ 166 h 20000"/>
                <a:gd name="T16" fmla="*/ 0 w 20000"/>
                <a:gd name="T17" fmla="*/ 191 h 20000"/>
                <a:gd name="T18" fmla="*/ 0 w 20000"/>
                <a:gd name="T19" fmla="*/ 227 h 20000"/>
                <a:gd name="T20" fmla="*/ 0 w 20000"/>
                <a:gd name="T21" fmla="*/ 275 h 20000"/>
                <a:gd name="T22" fmla="*/ 0 w 20000"/>
                <a:gd name="T23" fmla="*/ 298 h 20000"/>
                <a:gd name="T24" fmla="*/ 0 w 20000"/>
                <a:gd name="T25" fmla="*/ 289 h 20000"/>
                <a:gd name="T26" fmla="*/ 0 w 20000"/>
                <a:gd name="T27" fmla="*/ 227 h 20000"/>
                <a:gd name="T28" fmla="*/ 0 w 20000"/>
                <a:gd name="T29" fmla="*/ 214 h 20000"/>
                <a:gd name="T30" fmla="*/ 0 w 20000"/>
                <a:gd name="T31" fmla="*/ 157 h 20000"/>
                <a:gd name="T32" fmla="*/ 0 w 20000"/>
                <a:gd name="T33" fmla="*/ 145 h 20000"/>
                <a:gd name="T34" fmla="*/ 0 w 20000"/>
                <a:gd name="T35" fmla="*/ 145 h 20000"/>
                <a:gd name="T36" fmla="*/ 0 w 20000"/>
                <a:gd name="T37" fmla="*/ 111 h 20000"/>
                <a:gd name="T38" fmla="*/ 0 w 20000"/>
                <a:gd name="T39" fmla="*/ 82 h 20000"/>
                <a:gd name="T40" fmla="*/ 0 w 20000"/>
                <a:gd name="T41" fmla="*/ 0 h 20000"/>
                <a:gd name="T42" fmla="*/ 0 w 20000"/>
                <a:gd name="T43" fmla="*/ 14 h 200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0000"/>
                <a:gd name="T67" fmla="*/ 0 h 20000"/>
                <a:gd name="T68" fmla="*/ 20000 w 20000"/>
                <a:gd name="T69" fmla="*/ 20000 h 200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0000" h="20000">
                  <a:moveTo>
                    <a:pt x="14805" y="930"/>
                  </a:moveTo>
                  <a:lnTo>
                    <a:pt x="13766" y="6512"/>
                  </a:lnTo>
                  <a:lnTo>
                    <a:pt x="13766" y="8837"/>
                  </a:lnTo>
                  <a:lnTo>
                    <a:pt x="12727" y="10543"/>
                  </a:lnTo>
                  <a:lnTo>
                    <a:pt x="14805" y="11163"/>
                  </a:lnTo>
                  <a:lnTo>
                    <a:pt x="18182" y="9767"/>
                  </a:lnTo>
                  <a:lnTo>
                    <a:pt x="20000" y="9767"/>
                  </a:lnTo>
                  <a:lnTo>
                    <a:pt x="20000" y="11163"/>
                  </a:lnTo>
                  <a:lnTo>
                    <a:pt x="18182" y="12868"/>
                  </a:lnTo>
                  <a:lnTo>
                    <a:pt x="14805" y="15194"/>
                  </a:lnTo>
                  <a:lnTo>
                    <a:pt x="13766" y="18450"/>
                  </a:lnTo>
                  <a:lnTo>
                    <a:pt x="10909" y="20000"/>
                  </a:lnTo>
                  <a:lnTo>
                    <a:pt x="7273" y="19380"/>
                  </a:lnTo>
                  <a:lnTo>
                    <a:pt x="7273" y="15194"/>
                  </a:lnTo>
                  <a:lnTo>
                    <a:pt x="3377" y="14419"/>
                  </a:lnTo>
                  <a:lnTo>
                    <a:pt x="0" y="10543"/>
                  </a:lnTo>
                  <a:lnTo>
                    <a:pt x="2338" y="9767"/>
                  </a:lnTo>
                  <a:lnTo>
                    <a:pt x="7273" y="9767"/>
                  </a:lnTo>
                  <a:lnTo>
                    <a:pt x="7273" y="7442"/>
                  </a:lnTo>
                  <a:lnTo>
                    <a:pt x="8831" y="5581"/>
                  </a:lnTo>
                  <a:lnTo>
                    <a:pt x="12727" y="0"/>
                  </a:lnTo>
                  <a:lnTo>
                    <a:pt x="14805" y="930"/>
                  </a:ln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5" name="Freeform 758">
              <a:extLst>
                <a:ext uri="{FF2B5EF4-FFF2-40B4-BE49-F238E27FC236}">
                  <a16:creationId xmlns:a16="http://schemas.microsoft.com/office/drawing/2014/main" id="{2DCB6B28-A065-8A8C-9780-B2BDAA2BF9DF}"/>
                </a:ext>
              </a:extLst>
            </p:cNvPr>
            <p:cNvSpPr>
              <a:spLocks noChangeAspect="1"/>
            </p:cNvSpPr>
            <p:nvPr/>
          </p:nvSpPr>
          <p:spPr bwMode="auto">
            <a:xfrm rot="-913551">
              <a:off x="8285411" y="3272383"/>
              <a:ext cx="6700" cy="14982"/>
            </a:xfrm>
            <a:custGeom>
              <a:avLst/>
              <a:gdLst>
                <a:gd name="T0" fmla="*/ 0 w 20000"/>
                <a:gd name="T1" fmla="*/ 2 h 20000"/>
                <a:gd name="T2" fmla="*/ 0 w 20000"/>
                <a:gd name="T3" fmla="*/ 2 h 20000"/>
                <a:gd name="T4" fmla="*/ 0 w 20000"/>
                <a:gd name="T5" fmla="*/ 3 h 20000"/>
                <a:gd name="T6" fmla="*/ 0 w 20000"/>
                <a:gd name="T7" fmla="*/ 5 h 20000"/>
                <a:gd name="T8" fmla="*/ 0 w 20000"/>
                <a:gd name="T9" fmla="*/ 5 h 20000"/>
                <a:gd name="T10" fmla="*/ 0 w 20000"/>
                <a:gd name="T11" fmla="*/ 5 h 20000"/>
                <a:gd name="T12" fmla="*/ 0 w 20000"/>
                <a:gd name="T13" fmla="*/ 6 h 20000"/>
                <a:gd name="T14" fmla="*/ 0 w 20000"/>
                <a:gd name="T15" fmla="*/ 8 h 20000"/>
                <a:gd name="T16" fmla="*/ 0 w 20000"/>
                <a:gd name="T17" fmla="*/ 10 h 20000"/>
                <a:gd name="T18" fmla="*/ 0 w 20000"/>
                <a:gd name="T19" fmla="*/ 13 h 20000"/>
                <a:gd name="T20" fmla="*/ 0 w 20000"/>
                <a:gd name="T21" fmla="*/ 16 h 20000"/>
                <a:gd name="T22" fmla="*/ 0 w 20000"/>
                <a:gd name="T23" fmla="*/ 14 h 20000"/>
                <a:gd name="T24" fmla="*/ 0 w 20000"/>
                <a:gd name="T25" fmla="*/ 13 h 20000"/>
                <a:gd name="T26" fmla="*/ 0 w 20000"/>
                <a:gd name="T27" fmla="*/ 10 h 20000"/>
                <a:gd name="T28" fmla="*/ 0 w 20000"/>
                <a:gd name="T29" fmla="*/ 8 h 20000"/>
                <a:gd name="T30" fmla="*/ 0 w 20000"/>
                <a:gd name="T31" fmla="*/ 5 h 20000"/>
                <a:gd name="T32" fmla="*/ 0 w 20000"/>
                <a:gd name="T33" fmla="*/ 3 h 20000"/>
                <a:gd name="T34" fmla="*/ 0 w 20000"/>
                <a:gd name="T35" fmla="*/ 2 h 20000"/>
                <a:gd name="T36" fmla="*/ 0 w 20000"/>
                <a:gd name="T37" fmla="*/ 0 h 20000"/>
                <a:gd name="T38" fmla="*/ 0 w 20000"/>
                <a:gd name="T39" fmla="*/ 2 h 200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0000"/>
                <a:gd name="T61" fmla="*/ 0 h 20000"/>
                <a:gd name="T62" fmla="*/ 20000 w 20000"/>
                <a:gd name="T63" fmla="*/ 20000 h 2000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0000" h="20000">
                  <a:moveTo>
                    <a:pt x="16333" y="1008"/>
                  </a:moveTo>
                  <a:lnTo>
                    <a:pt x="20000" y="2521"/>
                  </a:lnTo>
                  <a:lnTo>
                    <a:pt x="20000" y="4538"/>
                  </a:lnTo>
                  <a:lnTo>
                    <a:pt x="16333" y="6050"/>
                  </a:lnTo>
                  <a:lnTo>
                    <a:pt x="12000" y="6050"/>
                  </a:lnTo>
                  <a:lnTo>
                    <a:pt x="15000" y="7059"/>
                  </a:lnTo>
                  <a:lnTo>
                    <a:pt x="16333" y="8571"/>
                  </a:lnTo>
                  <a:lnTo>
                    <a:pt x="15000" y="10588"/>
                  </a:lnTo>
                  <a:lnTo>
                    <a:pt x="8333" y="13950"/>
                  </a:lnTo>
                  <a:lnTo>
                    <a:pt x="7000" y="16471"/>
                  </a:lnTo>
                  <a:lnTo>
                    <a:pt x="7000" y="20000"/>
                  </a:lnTo>
                  <a:lnTo>
                    <a:pt x="3667" y="18992"/>
                  </a:lnTo>
                  <a:lnTo>
                    <a:pt x="0" y="16471"/>
                  </a:lnTo>
                  <a:lnTo>
                    <a:pt x="0" y="13950"/>
                  </a:lnTo>
                  <a:lnTo>
                    <a:pt x="3667" y="9580"/>
                  </a:lnTo>
                  <a:lnTo>
                    <a:pt x="1333" y="7059"/>
                  </a:lnTo>
                  <a:lnTo>
                    <a:pt x="5667" y="4538"/>
                  </a:lnTo>
                  <a:lnTo>
                    <a:pt x="12000" y="2521"/>
                  </a:lnTo>
                  <a:lnTo>
                    <a:pt x="13667" y="0"/>
                  </a:lnTo>
                  <a:lnTo>
                    <a:pt x="16333" y="1008"/>
                  </a:ln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6" name="Freeform 759">
              <a:extLst>
                <a:ext uri="{FF2B5EF4-FFF2-40B4-BE49-F238E27FC236}">
                  <a16:creationId xmlns:a16="http://schemas.microsoft.com/office/drawing/2014/main" id="{F9505DE9-4216-9832-22B2-52A2CACB6491}"/>
                </a:ext>
              </a:extLst>
            </p:cNvPr>
            <p:cNvSpPr>
              <a:spLocks noChangeAspect="1"/>
            </p:cNvSpPr>
            <p:nvPr/>
          </p:nvSpPr>
          <p:spPr bwMode="auto">
            <a:xfrm rot="-913551">
              <a:off x="8282061" y="3285701"/>
              <a:ext cx="6700" cy="8323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w 20000"/>
                <a:gd name="T15" fmla="*/ 0 h 20000"/>
                <a:gd name="T16" fmla="*/ 0 w 20000"/>
                <a:gd name="T17" fmla="*/ 0 h 20000"/>
                <a:gd name="T18" fmla="*/ 0 w 20000"/>
                <a:gd name="T19" fmla="*/ 0 h 20000"/>
                <a:gd name="T20" fmla="*/ 0 w 20000"/>
                <a:gd name="T21" fmla="*/ 0 h 20000"/>
                <a:gd name="T22" fmla="*/ 0 w 20000"/>
                <a:gd name="T23" fmla="*/ 0 h 200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000"/>
                <a:gd name="T37" fmla="*/ 0 h 20000"/>
                <a:gd name="T38" fmla="*/ 20000 w 20000"/>
                <a:gd name="T39" fmla="*/ 20000 h 2000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000" h="20000">
                  <a:moveTo>
                    <a:pt x="3636" y="2778"/>
                  </a:moveTo>
                  <a:lnTo>
                    <a:pt x="1818" y="4167"/>
                  </a:lnTo>
                  <a:lnTo>
                    <a:pt x="1818" y="6944"/>
                  </a:lnTo>
                  <a:lnTo>
                    <a:pt x="0" y="10000"/>
                  </a:lnTo>
                  <a:lnTo>
                    <a:pt x="0" y="16944"/>
                  </a:lnTo>
                  <a:lnTo>
                    <a:pt x="5000" y="20000"/>
                  </a:lnTo>
                  <a:lnTo>
                    <a:pt x="11364" y="20000"/>
                  </a:lnTo>
                  <a:lnTo>
                    <a:pt x="20000" y="12778"/>
                  </a:lnTo>
                  <a:lnTo>
                    <a:pt x="16364" y="8333"/>
                  </a:lnTo>
                  <a:lnTo>
                    <a:pt x="11364" y="2778"/>
                  </a:lnTo>
                  <a:lnTo>
                    <a:pt x="11364" y="0"/>
                  </a:lnTo>
                  <a:lnTo>
                    <a:pt x="3636" y="2778"/>
                  </a:ln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7" name="Freeform 760">
              <a:extLst>
                <a:ext uri="{FF2B5EF4-FFF2-40B4-BE49-F238E27FC236}">
                  <a16:creationId xmlns:a16="http://schemas.microsoft.com/office/drawing/2014/main" id="{263F0986-90E3-1850-055A-37271C19CCAF}"/>
                </a:ext>
              </a:extLst>
            </p:cNvPr>
            <p:cNvSpPr>
              <a:spLocks noChangeAspect="1"/>
            </p:cNvSpPr>
            <p:nvPr/>
          </p:nvSpPr>
          <p:spPr bwMode="auto">
            <a:xfrm rot="-913551">
              <a:off x="8308861" y="3290695"/>
              <a:ext cx="103851" cy="133177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0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0000"/>
                <a:gd name="T163" fmla="*/ 0 h 20000"/>
                <a:gd name="T164" fmla="*/ 20000 w 20000"/>
                <a:gd name="T165" fmla="*/ 20000 h 200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0000" h="20000">
                  <a:moveTo>
                    <a:pt x="11630" y="546"/>
                  </a:moveTo>
                  <a:lnTo>
                    <a:pt x="11848" y="546"/>
                  </a:lnTo>
                  <a:lnTo>
                    <a:pt x="12038" y="630"/>
                  </a:lnTo>
                  <a:lnTo>
                    <a:pt x="12038" y="945"/>
                  </a:lnTo>
                  <a:lnTo>
                    <a:pt x="11848" y="1303"/>
                  </a:lnTo>
                  <a:lnTo>
                    <a:pt x="11848" y="1492"/>
                  </a:lnTo>
                  <a:lnTo>
                    <a:pt x="12038" y="1828"/>
                  </a:lnTo>
                  <a:lnTo>
                    <a:pt x="11929" y="1933"/>
                  </a:lnTo>
                  <a:lnTo>
                    <a:pt x="11929" y="2374"/>
                  </a:lnTo>
                  <a:lnTo>
                    <a:pt x="12038" y="2458"/>
                  </a:lnTo>
                  <a:lnTo>
                    <a:pt x="12147" y="2815"/>
                  </a:lnTo>
                  <a:lnTo>
                    <a:pt x="12717" y="2878"/>
                  </a:lnTo>
                  <a:lnTo>
                    <a:pt x="13016" y="2815"/>
                  </a:lnTo>
                  <a:lnTo>
                    <a:pt x="13478" y="2689"/>
                  </a:lnTo>
                  <a:lnTo>
                    <a:pt x="14239" y="2689"/>
                  </a:lnTo>
                  <a:lnTo>
                    <a:pt x="14810" y="2815"/>
                  </a:lnTo>
                  <a:lnTo>
                    <a:pt x="15217" y="2815"/>
                  </a:lnTo>
                  <a:lnTo>
                    <a:pt x="15489" y="2563"/>
                  </a:lnTo>
                  <a:lnTo>
                    <a:pt x="15679" y="2248"/>
                  </a:lnTo>
                  <a:lnTo>
                    <a:pt x="16141" y="2059"/>
                  </a:lnTo>
                  <a:lnTo>
                    <a:pt x="16440" y="2059"/>
                  </a:lnTo>
                  <a:lnTo>
                    <a:pt x="16766" y="2248"/>
                  </a:lnTo>
                  <a:lnTo>
                    <a:pt x="17011" y="2563"/>
                  </a:lnTo>
                  <a:lnTo>
                    <a:pt x="17310" y="2563"/>
                  </a:lnTo>
                  <a:lnTo>
                    <a:pt x="17418" y="2878"/>
                  </a:lnTo>
                  <a:lnTo>
                    <a:pt x="17418" y="3130"/>
                  </a:lnTo>
                  <a:lnTo>
                    <a:pt x="17228" y="3319"/>
                  </a:lnTo>
                  <a:lnTo>
                    <a:pt x="17228" y="3445"/>
                  </a:lnTo>
                  <a:lnTo>
                    <a:pt x="16902" y="3571"/>
                  </a:lnTo>
                  <a:lnTo>
                    <a:pt x="16549" y="3445"/>
                  </a:lnTo>
                  <a:lnTo>
                    <a:pt x="16359" y="3571"/>
                  </a:lnTo>
                  <a:lnTo>
                    <a:pt x="16141" y="3887"/>
                  </a:lnTo>
                  <a:lnTo>
                    <a:pt x="16141" y="4202"/>
                  </a:lnTo>
                  <a:lnTo>
                    <a:pt x="16359" y="4307"/>
                  </a:lnTo>
                  <a:lnTo>
                    <a:pt x="16766" y="4517"/>
                  </a:lnTo>
                  <a:lnTo>
                    <a:pt x="17772" y="4517"/>
                  </a:lnTo>
                  <a:lnTo>
                    <a:pt x="18342" y="4706"/>
                  </a:lnTo>
                  <a:lnTo>
                    <a:pt x="18750" y="4832"/>
                  </a:lnTo>
                  <a:lnTo>
                    <a:pt x="19212" y="4706"/>
                  </a:lnTo>
                  <a:lnTo>
                    <a:pt x="19891" y="4958"/>
                  </a:lnTo>
                  <a:lnTo>
                    <a:pt x="20000" y="5147"/>
                  </a:lnTo>
                  <a:lnTo>
                    <a:pt x="19891" y="5378"/>
                  </a:lnTo>
                  <a:lnTo>
                    <a:pt x="19538" y="5273"/>
                  </a:lnTo>
                  <a:lnTo>
                    <a:pt x="19130" y="5147"/>
                  </a:lnTo>
                  <a:lnTo>
                    <a:pt x="18560" y="5147"/>
                  </a:lnTo>
                  <a:lnTo>
                    <a:pt x="17989" y="5378"/>
                  </a:lnTo>
                  <a:lnTo>
                    <a:pt x="18098" y="5588"/>
                  </a:lnTo>
                  <a:lnTo>
                    <a:pt x="18451" y="5819"/>
                  </a:lnTo>
                  <a:lnTo>
                    <a:pt x="18750" y="6008"/>
                  </a:lnTo>
                  <a:lnTo>
                    <a:pt x="18750" y="6218"/>
                  </a:lnTo>
                  <a:lnTo>
                    <a:pt x="18560" y="6218"/>
                  </a:lnTo>
                  <a:lnTo>
                    <a:pt x="18342" y="6345"/>
                  </a:lnTo>
                  <a:lnTo>
                    <a:pt x="18098" y="6660"/>
                  </a:lnTo>
                  <a:lnTo>
                    <a:pt x="18207" y="6891"/>
                  </a:lnTo>
                  <a:lnTo>
                    <a:pt x="18451" y="7080"/>
                  </a:lnTo>
                  <a:lnTo>
                    <a:pt x="18451" y="7332"/>
                  </a:lnTo>
                  <a:lnTo>
                    <a:pt x="18750" y="7332"/>
                  </a:lnTo>
                  <a:lnTo>
                    <a:pt x="19212" y="7395"/>
                  </a:lnTo>
                  <a:lnTo>
                    <a:pt x="19130" y="7647"/>
                  </a:lnTo>
                  <a:lnTo>
                    <a:pt x="18560" y="7731"/>
                  </a:lnTo>
                  <a:lnTo>
                    <a:pt x="18342" y="7962"/>
                  </a:lnTo>
                  <a:lnTo>
                    <a:pt x="18451" y="8151"/>
                  </a:lnTo>
                  <a:lnTo>
                    <a:pt x="18750" y="8151"/>
                  </a:lnTo>
                  <a:lnTo>
                    <a:pt x="18967" y="8403"/>
                  </a:lnTo>
                  <a:lnTo>
                    <a:pt x="19212" y="8403"/>
                  </a:lnTo>
                  <a:lnTo>
                    <a:pt x="19212" y="8592"/>
                  </a:lnTo>
                  <a:lnTo>
                    <a:pt x="18967" y="8718"/>
                  </a:lnTo>
                  <a:lnTo>
                    <a:pt x="18560" y="8824"/>
                  </a:lnTo>
                  <a:lnTo>
                    <a:pt x="18098" y="8824"/>
                  </a:lnTo>
                  <a:lnTo>
                    <a:pt x="17582" y="8718"/>
                  </a:lnTo>
                  <a:lnTo>
                    <a:pt x="17310" y="8908"/>
                  </a:lnTo>
                  <a:lnTo>
                    <a:pt x="17228" y="9223"/>
                  </a:lnTo>
                  <a:lnTo>
                    <a:pt x="16766" y="9664"/>
                  </a:lnTo>
                  <a:lnTo>
                    <a:pt x="16359" y="10105"/>
                  </a:lnTo>
                  <a:lnTo>
                    <a:pt x="16359" y="10420"/>
                  </a:lnTo>
                  <a:lnTo>
                    <a:pt x="15978" y="10966"/>
                  </a:lnTo>
                  <a:lnTo>
                    <a:pt x="15679" y="11597"/>
                  </a:lnTo>
                  <a:lnTo>
                    <a:pt x="15109" y="12038"/>
                  </a:lnTo>
                  <a:lnTo>
                    <a:pt x="14810" y="12668"/>
                  </a:lnTo>
                  <a:lnTo>
                    <a:pt x="14701" y="13340"/>
                  </a:lnTo>
                  <a:lnTo>
                    <a:pt x="14348" y="13866"/>
                  </a:lnTo>
                  <a:lnTo>
                    <a:pt x="14049" y="14307"/>
                  </a:lnTo>
                  <a:lnTo>
                    <a:pt x="14158" y="14853"/>
                  </a:lnTo>
                  <a:lnTo>
                    <a:pt x="14158" y="15357"/>
                  </a:lnTo>
                  <a:lnTo>
                    <a:pt x="13886" y="15924"/>
                  </a:lnTo>
                  <a:lnTo>
                    <a:pt x="13478" y="16239"/>
                  </a:lnTo>
                  <a:lnTo>
                    <a:pt x="13261" y="16744"/>
                  </a:lnTo>
                  <a:lnTo>
                    <a:pt x="12717" y="17185"/>
                  </a:lnTo>
                  <a:lnTo>
                    <a:pt x="12446" y="17752"/>
                  </a:lnTo>
                  <a:lnTo>
                    <a:pt x="12337" y="18256"/>
                  </a:lnTo>
                  <a:lnTo>
                    <a:pt x="12255" y="18256"/>
                  </a:lnTo>
                  <a:lnTo>
                    <a:pt x="11929" y="18382"/>
                  </a:lnTo>
                  <a:lnTo>
                    <a:pt x="11467" y="18172"/>
                  </a:lnTo>
                  <a:lnTo>
                    <a:pt x="11386" y="17101"/>
                  </a:lnTo>
                  <a:lnTo>
                    <a:pt x="10924" y="17101"/>
                  </a:lnTo>
                  <a:lnTo>
                    <a:pt x="10707" y="17416"/>
                  </a:lnTo>
                  <a:lnTo>
                    <a:pt x="10516" y="17626"/>
                  </a:lnTo>
                  <a:lnTo>
                    <a:pt x="10136" y="17626"/>
                  </a:lnTo>
                  <a:lnTo>
                    <a:pt x="9837" y="17752"/>
                  </a:lnTo>
                  <a:lnTo>
                    <a:pt x="9946" y="18256"/>
                  </a:lnTo>
                  <a:lnTo>
                    <a:pt x="10408" y="18382"/>
                  </a:lnTo>
                  <a:lnTo>
                    <a:pt x="10408" y="18613"/>
                  </a:lnTo>
                  <a:lnTo>
                    <a:pt x="10245" y="19013"/>
                  </a:lnTo>
                  <a:lnTo>
                    <a:pt x="9728" y="19244"/>
                  </a:lnTo>
                  <a:lnTo>
                    <a:pt x="9484" y="19685"/>
                  </a:lnTo>
                  <a:lnTo>
                    <a:pt x="8804" y="19769"/>
                  </a:lnTo>
                  <a:lnTo>
                    <a:pt x="7636" y="19769"/>
                  </a:lnTo>
                  <a:lnTo>
                    <a:pt x="7065" y="20000"/>
                  </a:lnTo>
                  <a:lnTo>
                    <a:pt x="6603" y="19874"/>
                  </a:lnTo>
                  <a:lnTo>
                    <a:pt x="6957" y="19454"/>
                  </a:lnTo>
                  <a:lnTo>
                    <a:pt x="7826" y="18803"/>
                  </a:lnTo>
                  <a:lnTo>
                    <a:pt x="8043" y="18382"/>
                  </a:lnTo>
                  <a:lnTo>
                    <a:pt x="8043" y="17752"/>
                  </a:lnTo>
                  <a:lnTo>
                    <a:pt x="7935" y="17311"/>
                  </a:lnTo>
                  <a:lnTo>
                    <a:pt x="7283" y="17416"/>
                  </a:lnTo>
                  <a:lnTo>
                    <a:pt x="6957" y="17185"/>
                  </a:lnTo>
                  <a:lnTo>
                    <a:pt x="7174" y="16744"/>
                  </a:lnTo>
                  <a:lnTo>
                    <a:pt x="7745" y="16681"/>
                  </a:lnTo>
                  <a:lnTo>
                    <a:pt x="8043" y="16681"/>
                  </a:lnTo>
                  <a:lnTo>
                    <a:pt x="8397" y="16429"/>
                  </a:lnTo>
                  <a:lnTo>
                    <a:pt x="8723" y="16008"/>
                  </a:lnTo>
                  <a:lnTo>
                    <a:pt x="8397" y="15483"/>
                  </a:lnTo>
                  <a:lnTo>
                    <a:pt x="7636" y="15252"/>
                  </a:lnTo>
                  <a:lnTo>
                    <a:pt x="7065" y="15252"/>
                  </a:lnTo>
                  <a:lnTo>
                    <a:pt x="6603" y="15483"/>
                  </a:lnTo>
                  <a:lnTo>
                    <a:pt x="6304" y="16008"/>
                  </a:lnTo>
                  <a:lnTo>
                    <a:pt x="6304" y="16429"/>
                  </a:lnTo>
                  <a:lnTo>
                    <a:pt x="6087" y="16681"/>
                  </a:lnTo>
                  <a:lnTo>
                    <a:pt x="5163" y="16681"/>
                  </a:lnTo>
                  <a:lnTo>
                    <a:pt x="5082" y="16870"/>
                  </a:lnTo>
                  <a:lnTo>
                    <a:pt x="5082" y="17311"/>
                  </a:lnTo>
                  <a:lnTo>
                    <a:pt x="5543" y="17752"/>
                  </a:lnTo>
                  <a:lnTo>
                    <a:pt x="5842" y="17941"/>
                  </a:lnTo>
                  <a:lnTo>
                    <a:pt x="6413" y="17941"/>
                  </a:lnTo>
                  <a:lnTo>
                    <a:pt x="6495" y="18382"/>
                  </a:lnTo>
                  <a:lnTo>
                    <a:pt x="6087" y="18613"/>
                  </a:lnTo>
                  <a:lnTo>
                    <a:pt x="5326" y="18697"/>
                  </a:lnTo>
                  <a:lnTo>
                    <a:pt x="4973" y="18487"/>
                  </a:lnTo>
                  <a:lnTo>
                    <a:pt x="4973" y="18067"/>
                  </a:lnTo>
                  <a:lnTo>
                    <a:pt x="4647" y="17857"/>
                  </a:lnTo>
                  <a:lnTo>
                    <a:pt x="3723" y="17857"/>
                  </a:lnTo>
                  <a:lnTo>
                    <a:pt x="3424" y="17626"/>
                  </a:lnTo>
                  <a:lnTo>
                    <a:pt x="3071" y="17500"/>
                  </a:lnTo>
                  <a:lnTo>
                    <a:pt x="2446" y="17500"/>
                  </a:lnTo>
                  <a:lnTo>
                    <a:pt x="1902" y="17311"/>
                  </a:lnTo>
                  <a:lnTo>
                    <a:pt x="1902" y="16681"/>
                  </a:lnTo>
                  <a:lnTo>
                    <a:pt x="2201" y="16366"/>
                  </a:lnTo>
                  <a:lnTo>
                    <a:pt x="2310" y="16429"/>
                  </a:lnTo>
                  <a:lnTo>
                    <a:pt x="2772" y="16681"/>
                  </a:lnTo>
                  <a:lnTo>
                    <a:pt x="3315" y="16681"/>
                  </a:lnTo>
                  <a:lnTo>
                    <a:pt x="3723" y="16555"/>
                  </a:lnTo>
                  <a:lnTo>
                    <a:pt x="4103" y="16113"/>
                  </a:lnTo>
                  <a:lnTo>
                    <a:pt x="3995" y="15609"/>
                  </a:lnTo>
                  <a:lnTo>
                    <a:pt x="3641" y="14937"/>
                  </a:lnTo>
                  <a:lnTo>
                    <a:pt x="2853" y="14307"/>
                  </a:lnTo>
                  <a:lnTo>
                    <a:pt x="2554" y="13971"/>
                  </a:lnTo>
                  <a:lnTo>
                    <a:pt x="2554" y="13655"/>
                  </a:lnTo>
                  <a:lnTo>
                    <a:pt x="3071" y="13109"/>
                  </a:lnTo>
                  <a:lnTo>
                    <a:pt x="3234" y="12584"/>
                  </a:lnTo>
                  <a:lnTo>
                    <a:pt x="3723" y="12164"/>
                  </a:lnTo>
                  <a:lnTo>
                    <a:pt x="4864" y="11912"/>
                  </a:lnTo>
                  <a:lnTo>
                    <a:pt x="5951" y="11492"/>
                  </a:lnTo>
                  <a:lnTo>
                    <a:pt x="6603" y="10840"/>
                  </a:lnTo>
                  <a:lnTo>
                    <a:pt x="7065" y="10336"/>
                  </a:lnTo>
                  <a:lnTo>
                    <a:pt x="7826" y="9979"/>
                  </a:lnTo>
                  <a:lnTo>
                    <a:pt x="7935" y="9580"/>
                  </a:lnTo>
                  <a:lnTo>
                    <a:pt x="7745" y="9454"/>
                  </a:lnTo>
                  <a:lnTo>
                    <a:pt x="7364" y="9580"/>
                  </a:lnTo>
                  <a:lnTo>
                    <a:pt x="7065" y="9664"/>
                  </a:lnTo>
                  <a:lnTo>
                    <a:pt x="6957" y="9349"/>
                  </a:lnTo>
                  <a:lnTo>
                    <a:pt x="6957" y="9034"/>
                  </a:lnTo>
                  <a:lnTo>
                    <a:pt x="7745" y="8592"/>
                  </a:lnTo>
                  <a:lnTo>
                    <a:pt x="7935" y="8151"/>
                  </a:lnTo>
                  <a:lnTo>
                    <a:pt x="7935" y="7962"/>
                  </a:lnTo>
                  <a:lnTo>
                    <a:pt x="7745" y="7521"/>
                  </a:lnTo>
                  <a:lnTo>
                    <a:pt x="7283" y="7332"/>
                  </a:lnTo>
                  <a:lnTo>
                    <a:pt x="7065" y="6891"/>
                  </a:lnTo>
                  <a:lnTo>
                    <a:pt x="6957" y="6660"/>
                  </a:lnTo>
                  <a:lnTo>
                    <a:pt x="6957" y="6218"/>
                  </a:lnTo>
                  <a:lnTo>
                    <a:pt x="6766" y="6008"/>
                  </a:lnTo>
                  <a:lnTo>
                    <a:pt x="6603" y="5903"/>
                  </a:lnTo>
                  <a:lnTo>
                    <a:pt x="6087" y="6008"/>
                  </a:lnTo>
                  <a:lnTo>
                    <a:pt x="5842" y="6345"/>
                  </a:lnTo>
                  <a:lnTo>
                    <a:pt x="5734" y="6660"/>
                  </a:lnTo>
                  <a:lnTo>
                    <a:pt x="5734" y="6765"/>
                  </a:lnTo>
                  <a:lnTo>
                    <a:pt x="6087" y="7080"/>
                  </a:lnTo>
                  <a:lnTo>
                    <a:pt x="6087" y="7395"/>
                  </a:lnTo>
                  <a:lnTo>
                    <a:pt x="5734" y="7395"/>
                  </a:lnTo>
                  <a:lnTo>
                    <a:pt x="5326" y="7731"/>
                  </a:lnTo>
                  <a:lnTo>
                    <a:pt x="5326" y="7962"/>
                  </a:lnTo>
                  <a:lnTo>
                    <a:pt x="5625" y="8067"/>
                  </a:lnTo>
                  <a:lnTo>
                    <a:pt x="6087" y="8151"/>
                  </a:lnTo>
                  <a:lnTo>
                    <a:pt x="6087" y="8824"/>
                  </a:lnTo>
                  <a:lnTo>
                    <a:pt x="5842" y="9034"/>
                  </a:lnTo>
                  <a:lnTo>
                    <a:pt x="5163" y="9223"/>
                  </a:lnTo>
                  <a:lnTo>
                    <a:pt x="4864" y="9223"/>
                  </a:lnTo>
                  <a:lnTo>
                    <a:pt x="4402" y="9139"/>
                  </a:lnTo>
                  <a:lnTo>
                    <a:pt x="4103" y="8718"/>
                  </a:lnTo>
                  <a:lnTo>
                    <a:pt x="4103" y="8403"/>
                  </a:lnTo>
                  <a:lnTo>
                    <a:pt x="4511" y="7836"/>
                  </a:lnTo>
                  <a:lnTo>
                    <a:pt x="3995" y="7836"/>
                  </a:lnTo>
                  <a:lnTo>
                    <a:pt x="3533" y="8151"/>
                  </a:lnTo>
                  <a:lnTo>
                    <a:pt x="2772" y="8151"/>
                  </a:lnTo>
                  <a:lnTo>
                    <a:pt x="2554" y="8403"/>
                  </a:lnTo>
                  <a:lnTo>
                    <a:pt x="2201" y="8824"/>
                  </a:lnTo>
                  <a:lnTo>
                    <a:pt x="1902" y="8824"/>
                  </a:lnTo>
                  <a:lnTo>
                    <a:pt x="1630" y="8466"/>
                  </a:lnTo>
                  <a:lnTo>
                    <a:pt x="2201" y="7731"/>
                  </a:lnTo>
                  <a:lnTo>
                    <a:pt x="2772" y="7647"/>
                  </a:lnTo>
                  <a:lnTo>
                    <a:pt x="3533" y="7521"/>
                  </a:lnTo>
                  <a:lnTo>
                    <a:pt x="3886" y="7332"/>
                  </a:lnTo>
                  <a:lnTo>
                    <a:pt x="3723" y="7080"/>
                  </a:lnTo>
                  <a:lnTo>
                    <a:pt x="3533" y="6975"/>
                  </a:lnTo>
                  <a:lnTo>
                    <a:pt x="2772" y="6891"/>
                  </a:lnTo>
                  <a:lnTo>
                    <a:pt x="2554" y="6576"/>
                  </a:lnTo>
                  <a:lnTo>
                    <a:pt x="2554" y="6134"/>
                  </a:lnTo>
                  <a:lnTo>
                    <a:pt x="2310" y="5462"/>
                  </a:lnTo>
                  <a:lnTo>
                    <a:pt x="2663" y="4958"/>
                  </a:lnTo>
                  <a:lnTo>
                    <a:pt x="3071" y="4622"/>
                  </a:lnTo>
                  <a:lnTo>
                    <a:pt x="3533" y="4706"/>
                  </a:lnTo>
                  <a:lnTo>
                    <a:pt x="3533" y="5903"/>
                  </a:lnTo>
                  <a:lnTo>
                    <a:pt x="3886" y="6218"/>
                  </a:lnTo>
                  <a:lnTo>
                    <a:pt x="4402" y="6218"/>
                  </a:lnTo>
                  <a:lnTo>
                    <a:pt x="4647" y="5903"/>
                  </a:lnTo>
                  <a:lnTo>
                    <a:pt x="4864" y="5147"/>
                  </a:lnTo>
                  <a:lnTo>
                    <a:pt x="4402" y="4832"/>
                  </a:lnTo>
                  <a:lnTo>
                    <a:pt x="3995" y="4391"/>
                  </a:lnTo>
                  <a:lnTo>
                    <a:pt x="2446" y="4391"/>
                  </a:lnTo>
                  <a:lnTo>
                    <a:pt x="2201" y="4202"/>
                  </a:lnTo>
                  <a:lnTo>
                    <a:pt x="1793" y="4202"/>
                  </a:lnTo>
                  <a:lnTo>
                    <a:pt x="1332" y="3887"/>
                  </a:lnTo>
                  <a:lnTo>
                    <a:pt x="1005" y="4076"/>
                  </a:lnTo>
                  <a:lnTo>
                    <a:pt x="761" y="4307"/>
                  </a:lnTo>
                  <a:lnTo>
                    <a:pt x="0" y="4622"/>
                  </a:lnTo>
                  <a:lnTo>
                    <a:pt x="0" y="4391"/>
                  </a:lnTo>
                  <a:lnTo>
                    <a:pt x="190" y="4307"/>
                  </a:lnTo>
                  <a:lnTo>
                    <a:pt x="652" y="3887"/>
                  </a:lnTo>
                  <a:lnTo>
                    <a:pt x="761" y="3214"/>
                  </a:lnTo>
                  <a:lnTo>
                    <a:pt x="1223" y="3004"/>
                  </a:lnTo>
                  <a:lnTo>
                    <a:pt x="1332" y="3214"/>
                  </a:lnTo>
                  <a:lnTo>
                    <a:pt x="2092" y="3319"/>
                  </a:lnTo>
                  <a:lnTo>
                    <a:pt x="2554" y="3130"/>
                  </a:lnTo>
                  <a:lnTo>
                    <a:pt x="2772" y="3004"/>
                  </a:lnTo>
                  <a:lnTo>
                    <a:pt x="3234" y="3130"/>
                  </a:lnTo>
                  <a:lnTo>
                    <a:pt x="3533" y="3319"/>
                  </a:lnTo>
                  <a:lnTo>
                    <a:pt x="3723" y="3214"/>
                  </a:lnTo>
                  <a:lnTo>
                    <a:pt x="3886" y="3004"/>
                  </a:lnTo>
                  <a:lnTo>
                    <a:pt x="3533" y="2689"/>
                  </a:lnTo>
                  <a:lnTo>
                    <a:pt x="3424" y="2374"/>
                  </a:lnTo>
                  <a:lnTo>
                    <a:pt x="3641" y="1933"/>
                  </a:lnTo>
                  <a:lnTo>
                    <a:pt x="3995" y="1933"/>
                  </a:lnTo>
                  <a:lnTo>
                    <a:pt x="4293" y="2143"/>
                  </a:lnTo>
                  <a:lnTo>
                    <a:pt x="4402" y="2563"/>
                  </a:lnTo>
                  <a:lnTo>
                    <a:pt x="5734" y="2563"/>
                  </a:lnTo>
                  <a:lnTo>
                    <a:pt x="6413" y="2458"/>
                  </a:lnTo>
                  <a:lnTo>
                    <a:pt x="5734" y="2143"/>
                  </a:lnTo>
                  <a:lnTo>
                    <a:pt x="5734" y="1933"/>
                  </a:lnTo>
                  <a:lnTo>
                    <a:pt x="6087" y="1702"/>
                  </a:lnTo>
                  <a:lnTo>
                    <a:pt x="6766" y="1933"/>
                  </a:lnTo>
                  <a:lnTo>
                    <a:pt x="7065" y="1828"/>
                  </a:lnTo>
                  <a:lnTo>
                    <a:pt x="7527" y="1702"/>
                  </a:lnTo>
                  <a:lnTo>
                    <a:pt x="7636" y="945"/>
                  </a:lnTo>
                  <a:lnTo>
                    <a:pt x="8043" y="756"/>
                  </a:lnTo>
                  <a:lnTo>
                    <a:pt x="8723" y="189"/>
                  </a:lnTo>
                  <a:lnTo>
                    <a:pt x="9076" y="189"/>
                  </a:lnTo>
                  <a:lnTo>
                    <a:pt x="9837" y="0"/>
                  </a:lnTo>
                  <a:lnTo>
                    <a:pt x="10054" y="189"/>
                  </a:lnTo>
                  <a:lnTo>
                    <a:pt x="9946" y="441"/>
                  </a:lnTo>
                  <a:lnTo>
                    <a:pt x="9946" y="630"/>
                  </a:lnTo>
                  <a:lnTo>
                    <a:pt x="10245" y="630"/>
                  </a:lnTo>
                  <a:lnTo>
                    <a:pt x="10598" y="546"/>
                  </a:lnTo>
                  <a:lnTo>
                    <a:pt x="11168" y="546"/>
                  </a:lnTo>
                  <a:lnTo>
                    <a:pt x="11630" y="546"/>
                  </a:ln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8" name="Freeform 761">
              <a:extLst>
                <a:ext uri="{FF2B5EF4-FFF2-40B4-BE49-F238E27FC236}">
                  <a16:creationId xmlns:a16="http://schemas.microsoft.com/office/drawing/2014/main" id="{835B9A98-FF85-D217-7D42-991D395529A0}"/>
                </a:ext>
              </a:extLst>
            </p:cNvPr>
            <p:cNvSpPr>
              <a:spLocks noChangeAspect="1"/>
            </p:cNvSpPr>
            <p:nvPr/>
          </p:nvSpPr>
          <p:spPr bwMode="auto">
            <a:xfrm rot="-913551">
              <a:off x="8406012" y="3255736"/>
              <a:ext cx="93801" cy="78241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0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2147483647 w 20000"/>
                <a:gd name="T109" fmla="*/ 2147483647 h 20000"/>
                <a:gd name="T110" fmla="*/ 2147483647 w 20000"/>
                <a:gd name="T111" fmla="*/ 2147483647 h 20000"/>
                <a:gd name="T112" fmla="*/ 2147483647 w 20000"/>
                <a:gd name="T113" fmla="*/ 2147483647 h 20000"/>
                <a:gd name="T114" fmla="*/ 2147483647 w 20000"/>
                <a:gd name="T115" fmla="*/ 2147483647 h 20000"/>
                <a:gd name="T116" fmla="*/ 2147483647 w 20000"/>
                <a:gd name="T117" fmla="*/ 2147483647 h 20000"/>
                <a:gd name="T118" fmla="*/ 2147483647 w 20000"/>
                <a:gd name="T119" fmla="*/ 2147483647 h 20000"/>
                <a:gd name="T120" fmla="*/ 2147483647 w 20000"/>
                <a:gd name="T121" fmla="*/ 2147483647 h 20000"/>
                <a:gd name="T122" fmla="*/ 2147483647 w 20000"/>
                <a:gd name="T123" fmla="*/ 2147483647 h 200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0000"/>
                <a:gd name="T187" fmla="*/ 0 h 20000"/>
                <a:gd name="T188" fmla="*/ 20000 w 20000"/>
                <a:gd name="T189" fmla="*/ 20000 h 2000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0000" h="20000">
                  <a:moveTo>
                    <a:pt x="13587" y="352"/>
                  </a:moveTo>
                  <a:lnTo>
                    <a:pt x="14641" y="352"/>
                  </a:lnTo>
                  <a:lnTo>
                    <a:pt x="15256" y="0"/>
                  </a:lnTo>
                  <a:lnTo>
                    <a:pt x="15754" y="211"/>
                  </a:lnTo>
                  <a:lnTo>
                    <a:pt x="16193" y="951"/>
                  </a:lnTo>
                  <a:lnTo>
                    <a:pt x="16310" y="1479"/>
                  </a:lnTo>
                  <a:lnTo>
                    <a:pt x="16925" y="2007"/>
                  </a:lnTo>
                  <a:lnTo>
                    <a:pt x="17745" y="2183"/>
                  </a:lnTo>
                  <a:lnTo>
                    <a:pt x="18126" y="2852"/>
                  </a:lnTo>
                  <a:lnTo>
                    <a:pt x="18360" y="3451"/>
                  </a:lnTo>
                  <a:lnTo>
                    <a:pt x="18360" y="4331"/>
                  </a:lnTo>
                  <a:lnTo>
                    <a:pt x="18243" y="4507"/>
                  </a:lnTo>
                  <a:lnTo>
                    <a:pt x="18243" y="4859"/>
                  </a:lnTo>
                  <a:lnTo>
                    <a:pt x="18448" y="5246"/>
                  </a:lnTo>
                  <a:lnTo>
                    <a:pt x="18946" y="5387"/>
                  </a:lnTo>
                  <a:lnTo>
                    <a:pt x="18946" y="5599"/>
                  </a:lnTo>
                  <a:lnTo>
                    <a:pt x="19297" y="6127"/>
                  </a:lnTo>
                  <a:lnTo>
                    <a:pt x="19883" y="6655"/>
                  </a:lnTo>
                  <a:lnTo>
                    <a:pt x="20000" y="7042"/>
                  </a:lnTo>
                  <a:lnTo>
                    <a:pt x="20000" y="7359"/>
                  </a:lnTo>
                  <a:lnTo>
                    <a:pt x="19883" y="7359"/>
                  </a:lnTo>
                  <a:lnTo>
                    <a:pt x="19414" y="7570"/>
                  </a:lnTo>
                  <a:lnTo>
                    <a:pt x="18360" y="8099"/>
                  </a:lnTo>
                  <a:lnTo>
                    <a:pt x="17628" y="8627"/>
                  </a:lnTo>
                  <a:lnTo>
                    <a:pt x="16691" y="9754"/>
                  </a:lnTo>
                  <a:lnTo>
                    <a:pt x="15988" y="10845"/>
                  </a:lnTo>
                  <a:lnTo>
                    <a:pt x="15490" y="11549"/>
                  </a:lnTo>
                  <a:lnTo>
                    <a:pt x="15256" y="12958"/>
                  </a:lnTo>
                  <a:lnTo>
                    <a:pt x="15139" y="13169"/>
                  </a:lnTo>
                  <a:lnTo>
                    <a:pt x="14758" y="12958"/>
                  </a:lnTo>
                  <a:lnTo>
                    <a:pt x="14026" y="11373"/>
                  </a:lnTo>
                  <a:lnTo>
                    <a:pt x="13206" y="10634"/>
                  </a:lnTo>
                  <a:lnTo>
                    <a:pt x="12650" y="10423"/>
                  </a:lnTo>
                  <a:lnTo>
                    <a:pt x="12269" y="9894"/>
                  </a:lnTo>
                  <a:lnTo>
                    <a:pt x="11830" y="9577"/>
                  </a:lnTo>
                  <a:lnTo>
                    <a:pt x="10952" y="9754"/>
                  </a:lnTo>
                  <a:lnTo>
                    <a:pt x="10512" y="9577"/>
                  </a:lnTo>
                  <a:lnTo>
                    <a:pt x="10132" y="9155"/>
                  </a:lnTo>
                  <a:lnTo>
                    <a:pt x="9780" y="9049"/>
                  </a:lnTo>
                  <a:lnTo>
                    <a:pt x="9400" y="9366"/>
                  </a:lnTo>
                  <a:lnTo>
                    <a:pt x="9575" y="10106"/>
                  </a:lnTo>
                  <a:lnTo>
                    <a:pt x="9283" y="10845"/>
                  </a:lnTo>
                  <a:lnTo>
                    <a:pt x="8960" y="10845"/>
                  </a:lnTo>
                  <a:lnTo>
                    <a:pt x="8580" y="11162"/>
                  </a:lnTo>
                  <a:lnTo>
                    <a:pt x="8726" y="11549"/>
                  </a:lnTo>
                  <a:lnTo>
                    <a:pt x="8580" y="11901"/>
                  </a:lnTo>
                  <a:lnTo>
                    <a:pt x="8228" y="12606"/>
                  </a:lnTo>
                  <a:lnTo>
                    <a:pt x="7731" y="13169"/>
                  </a:lnTo>
                  <a:lnTo>
                    <a:pt x="7526" y="14085"/>
                  </a:lnTo>
                  <a:lnTo>
                    <a:pt x="7291" y="14824"/>
                  </a:lnTo>
                  <a:lnTo>
                    <a:pt x="6911" y="15141"/>
                  </a:lnTo>
                  <a:lnTo>
                    <a:pt x="6471" y="14930"/>
                  </a:lnTo>
                  <a:lnTo>
                    <a:pt x="6091" y="15141"/>
                  </a:lnTo>
                  <a:lnTo>
                    <a:pt x="5974" y="15669"/>
                  </a:lnTo>
                  <a:lnTo>
                    <a:pt x="5857" y="16620"/>
                  </a:lnTo>
                  <a:lnTo>
                    <a:pt x="5652" y="17148"/>
                  </a:lnTo>
                  <a:lnTo>
                    <a:pt x="5359" y="17465"/>
                  </a:lnTo>
                  <a:lnTo>
                    <a:pt x="5359" y="17852"/>
                  </a:lnTo>
                  <a:lnTo>
                    <a:pt x="5652" y="17993"/>
                  </a:lnTo>
                  <a:lnTo>
                    <a:pt x="6091" y="18732"/>
                  </a:lnTo>
                  <a:lnTo>
                    <a:pt x="6091" y="19648"/>
                  </a:lnTo>
                  <a:lnTo>
                    <a:pt x="5739" y="20000"/>
                  </a:lnTo>
                  <a:lnTo>
                    <a:pt x="5359" y="19859"/>
                  </a:lnTo>
                  <a:lnTo>
                    <a:pt x="5154" y="19261"/>
                  </a:lnTo>
                  <a:lnTo>
                    <a:pt x="5037" y="19472"/>
                  </a:lnTo>
                  <a:lnTo>
                    <a:pt x="4802" y="19648"/>
                  </a:lnTo>
                  <a:lnTo>
                    <a:pt x="4217" y="19859"/>
                  </a:lnTo>
                  <a:lnTo>
                    <a:pt x="3367" y="19648"/>
                  </a:lnTo>
                  <a:lnTo>
                    <a:pt x="2870" y="19648"/>
                  </a:lnTo>
                  <a:lnTo>
                    <a:pt x="3280" y="19120"/>
                  </a:lnTo>
                  <a:lnTo>
                    <a:pt x="3602" y="18380"/>
                  </a:lnTo>
                  <a:lnTo>
                    <a:pt x="3924" y="18204"/>
                  </a:lnTo>
                  <a:lnTo>
                    <a:pt x="4100" y="17852"/>
                  </a:lnTo>
                  <a:lnTo>
                    <a:pt x="3924" y="17465"/>
                  </a:lnTo>
                  <a:lnTo>
                    <a:pt x="3367" y="17465"/>
                  </a:lnTo>
                  <a:lnTo>
                    <a:pt x="2870" y="17852"/>
                  </a:lnTo>
                  <a:lnTo>
                    <a:pt x="2050" y="17676"/>
                  </a:lnTo>
                  <a:lnTo>
                    <a:pt x="1933" y="17465"/>
                  </a:lnTo>
                  <a:lnTo>
                    <a:pt x="1435" y="17852"/>
                  </a:lnTo>
                  <a:lnTo>
                    <a:pt x="1113" y="17465"/>
                  </a:lnTo>
                  <a:lnTo>
                    <a:pt x="1435" y="16937"/>
                  </a:lnTo>
                  <a:lnTo>
                    <a:pt x="1435" y="15880"/>
                  </a:lnTo>
                  <a:lnTo>
                    <a:pt x="1230" y="15669"/>
                  </a:lnTo>
                  <a:lnTo>
                    <a:pt x="849" y="15880"/>
                  </a:lnTo>
                  <a:lnTo>
                    <a:pt x="732" y="15493"/>
                  </a:lnTo>
                  <a:lnTo>
                    <a:pt x="849" y="15141"/>
                  </a:lnTo>
                  <a:lnTo>
                    <a:pt x="1552" y="14613"/>
                  </a:lnTo>
                  <a:lnTo>
                    <a:pt x="1728" y="14225"/>
                  </a:lnTo>
                  <a:lnTo>
                    <a:pt x="1933" y="13345"/>
                  </a:lnTo>
                  <a:lnTo>
                    <a:pt x="1552" y="12817"/>
                  </a:lnTo>
                  <a:lnTo>
                    <a:pt x="1230" y="11901"/>
                  </a:lnTo>
                  <a:lnTo>
                    <a:pt x="1113" y="11021"/>
                  </a:lnTo>
                  <a:lnTo>
                    <a:pt x="1230" y="10282"/>
                  </a:lnTo>
                  <a:lnTo>
                    <a:pt x="732" y="10106"/>
                  </a:lnTo>
                  <a:lnTo>
                    <a:pt x="176" y="10106"/>
                  </a:lnTo>
                  <a:lnTo>
                    <a:pt x="0" y="9894"/>
                  </a:lnTo>
                  <a:lnTo>
                    <a:pt x="293" y="9577"/>
                  </a:lnTo>
                  <a:lnTo>
                    <a:pt x="1552" y="9366"/>
                  </a:lnTo>
                  <a:lnTo>
                    <a:pt x="2284" y="8838"/>
                  </a:lnTo>
                  <a:lnTo>
                    <a:pt x="2870" y="8099"/>
                  </a:lnTo>
                  <a:lnTo>
                    <a:pt x="3602" y="6655"/>
                  </a:lnTo>
                  <a:lnTo>
                    <a:pt x="4100" y="5599"/>
                  </a:lnTo>
                  <a:lnTo>
                    <a:pt x="3924" y="4507"/>
                  </a:lnTo>
                  <a:lnTo>
                    <a:pt x="4305" y="3803"/>
                  </a:lnTo>
                  <a:lnTo>
                    <a:pt x="5242" y="3275"/>
                  </a:lnTo>
                  <a:lnTo>
                    <a:pt x="5476" y="3063"/>
                  </a:lnTo>
                  <a:lnTo>
                    <a:pt x="6354" y="3592"/>
                  </a:lnTo>
                  <a:lnTo>
                    <a:pt x="6794" y="4331"/>
                  </a:lnTo>
                  <a:lnTo>
                    <a:pt x="7204" y="4718"/>
                  </a:lnTo>
                  <a:lnTo>
                    <a:pt x="7906" y="4718"/>
                  </a:lnTo>
                  <a:lnTo>
                    <a:pt x="8346" y="4331"/>
                  </a:lnTo>
                  <a:lnTo>
                    <a:pt x="9078" y="4120"/>
                  </a:lnTo>
                  <a:lnTo>
                    <a:pt x="9663" y="3979"/>
                  </a:lnTo>
                  <a:lnTo>
                    <a:pt x="10132" y="4331"/>
                  </a:lnTo>
                  <a:lnTo>
                    <a:pt x="10630" y="4331"/>
                  </a:lnTo>
                  <a:lnTo>
                    <a:pt x="11098" y="3592"/>
                  </a:lnTo>
                  <a:lnTo>
                    <a:pt x="10952" y="2535"/>
                  </a:lnTo>
                  <a:lnTo>
                    <a:pt x="10015" y="1479"/>
                  </a:lnTo>
                  <a:lnTo>
                    <a:pt x="10132" y="1268"/>
                  </a:lnTo>
                  <a:lnTo>
                    <a:pt x="10512" y="1056"/>
                  </a:lnTo>
                  <a:lnTo>
                    <a:pt x="11215" y="1479"/>
                  </a:lnTo>
                  <a:lnTo>
                    <a:pt x="11830" y="1479"/>
                  </a:lnTo>
                  <a:lnTo>
                    <a:pt x="12387" y="1056"/>
                  </a:lnTo>
                  <a:lnTo>
                    <a:pt x="13001" y="528"/>
                  </a:lnTo>
                  <a:lnTo>
                    <a:pt x="13587" y="352"/>
                  </a:ln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9" name="Freeform 762">
              <a:extLst>
                <a:ext uri="{FF2B5EF4-FFF2-40B4-BE49-F238E27FC236}">
                  <a16:creationId xmlns:a16="http://schemas.microsoft.com/office/drawing/2014/main" id="{07C61507-D1D0-79AB-D9CC-EF5D9398EBA6}"/>
                </a:ext>
              </a:extLst>
            </p:cNvPr>
            <p:cNvSpPr>
              <a:spLocks noChangeAspect="1"/>
            </p:cNvSpPr>
            <p:nvPr/>
          </p:nvSpPr>
          <p:spPr bwMode="auto">
            <a:xfrm rot="-913551">
              <a:off x="8533314" y="2676418"/>
              <a:ext cx="222777" cy="193106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2147483647 w 20000"/>
                <a:gd name="T109" fmla="*/ 2147483647 h 20000"/>
                <a:gd name="T110" fmla="*/ 2147483647 w 20000"/>
                <a:gd name="T111" fmla="*/ 2147483647 h 20000"/>
                <a:gd name="T112" fmla="*/ 2147483647 w 20000"/>
                <a:gd name="T113" fmla="*/ 2147483647 h 20000"/>
                <a:gd name="T114" fmla="*/ 2147483647 w 20000"/>
                <a:gd name="T115" fmla="*/ 2147483647 h 20000"/>
                <a:gd name="T116" fmla="*/ 2147483647 w 20000"/>
                <a:gd name="T117" fmla="*/ 2147483647 h 20000"/>
                <a:gd name="T118" fmla="*/ 2147483647 w 20000"/>
                <a:gd name="T119" fmla="*/ 2147483647 h 20000"/>
                <a:gd name="T120" fmla="*/ 2147483647 w 20000"/>
                <a:gd name="T121" fmla="*/ 0 h 20000"/>
                <a:gd name="T122" fmla="*/ 2147483647 w 20000"/>
                <a:gd name="T123" fmla="*/ 2147483647 h 20000"/>
                <a:gd name="T124" fmla="*/ 2147483647 w 20000"/>
                <a:gd name="T125" fmla="*/ 2147483647 h 2000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0000"/>
                <a:gd name="T190" fmla="*/ 0 h 20000"/>
                <a:gd name="T191" fmla="*/ 20000 w 20000"/>
                <a:gd name="T192" fmla="*/ 20000 h 2000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0000" h="20000">
                  <a:moveTo>
                    <a:pt x="3257" y="679"/>
                  </a:moveTo>
                  <a:lnTo>
                    <a:pt x="3468" y="1358"/>
                  </a:lnTo>
                  <a:lnTo>
                    <a:pt x="3344" y="1850"/>
                  </a:lnTo>
                  <a:lnTo>
                    <a:pt x="2946" y="2312"/>
                  </a:lnTo>
                  <a:lnTo>
                    <a:pt x="3182" y="2832"/>
                  </a:lnTo>
                  <a:lnTo>
                    <a:pt x="3605" y="2934"/>
                  </a:lnTo>
                  <a:lnTo>
                    <a:pt x="4052" y="3598"/>
                  </a:lnTo>
                  <a:lnTo>
                    <a:pt x="4661" y="4350"/>
                  </a:lnTo>
                  <a:lnTo>
                    <a:pt x="4984" y="5549"/>
                  </a:lnTo>
                  <a:lnTo>
                    <a:pt x="4947" y="6315"/>
                  </a:lnTo>
                  <a:lnTo>
                    <a:pt x="4922" y="6806"/>
                  </a:lnTo>
                  <a:lnTo>
                    <a:pt x="4773" y="7977"/>
                  </a:lnTo>
                  <a:lnTo>
                    <a:pt x="4264" y="9118"/>
                  </a:lnTo>
                  <a:lnTo>
                    <a:pt x="4264" y="9538"/>
                  </a:lnTo>
                  <a:lnTo>
                    <a:pt x="4338" y="10217"/>
                  </a:lnTo>
                  <a:lnTo>
                    <a:pt x="4338" y="10983"/>
                  </a:lnTo>
                  <a:lnTo>
                    <a:pt x="4127" y="11358"/>
                  </a:lnTo>
                  <a:lnTo>
                    <a:pt x="3866" y="11546"/>
                  </a:lnTo>
                  <a:lnTo>
                    <a:pt x="3468" y="11662"/>
                  </a:lnTo>
                  <a:lnTo>
                    <a:pt x="2946" y="10983"/>
                  </a:lnTo>
                  <a:lnTo>
                    <a:pt x="2498" y="10983"/>
                  </a:lnTo>
                  <a:lnTo>
                    <a:pt x="2225" y="10896"/>
                  </a:lnTo>
                  <a:lnTo>
                    <a:pt x="1778" y="10217"/>
                  </a:lnTo>
                  <a:lnTo>
                    <a:pt x="1703" y="10303"/>
                  </a:lnTo>
                  <a:lnTo>
                    <a:pt x="1703" y="10491"/>
                  </a:lnTo>
                  <a:lnTo>
                    <a:pt x="1641" y="10592"/>
                  </a:lnTo>
                  <a:lnTo>
                    <a:pt x="1380" y="10592"/>
                  </a:lnTo>
                  <a:lnTo>
                    <a:pt x="1305" y="10780"/>
                  </a:lnTo>
                  <a:lnTo>
                    <a:pt x="1305" y="11084"/>
                  </a:lnTo>
                  <a:lnTo>
                    <a:pt x="1454" y="11171"/>
                  </a:lnTo>
                  <a:lnTo>
                    <a:pt x="1566" y="11358"/>
                  </a:lnTo>
                  <a:lnTo>
                    <a:pt x="1703" y="11763"/>
                  </a:lnTo>
                  <a:lnTo>
                    <a:pt x="1703" y="12038"/>
                  </a:lnTo>
                  <a:lnTo>
                    <a:pt x="1889" y="12457"/>
                  </a:lnTo>
                  <a:lnTo>
                    <a:pt x="1703" y="12529"/>
                  </a:lnTo>
                  <a:lnTo>
                    <a:pt x="1454" y="12717"/>
                  </a:lnTo>
                  <a:lnTo>
                    <a:pt x="1243" y="13020"/>
                  </a:lnTo>
                  <a:lnTo>
                    <a:pt x="1094" y="13324"/>
                  </a:lnTo>
                  <a:lnTo>
                    <a:pt x="982" y="13410"/>
                  </a:lnTo>
                  <a:lnTo>
                    <a:pt x="721" y="13324"/>
                  </a:lnTo>
                  <a:lnTo>
                    <a:pt x="584" y="13410"/>
                  </a:lnTo>
                  <a:lnTo>
                    <a:pt x="584" y="13786"/>
                  </a:lnTo>
                  <a:lnTo>
                    <a:pt x="373" y="14003"/>
                  </a:lnTo>
                  <a:lnTo>
                    <a:pt x="373" y="14191"/>
                  </a:lnTo>
                  <a:lnTo>
                    <a:pt x="112" y="14379"/>
                  </a:lnTo>
                  <a:lnTo>
                    <a:pt x="0" y="14769"/>
                  </a:lnTo>
                  <a:lnTo>
                    <a:pt x="0" y="14957"/>
                  </a:lnTo>
                  <a:lnTo>
                    <a:pt x="112" y="15332"/>
                  </a:lnTo>
                  <a:lnTo>
                    <a:pt x="249" y="15332"/>
                  </a:lnTo>
                  <a:lnTo>
                    <a:pt x="323" y="15751"/>
                  </a:lnTo>
                  <a:lnTo>
                    <a:pt x="249" y="16243"/>
                  </a:lnTo>
                  <a:lnTo>
                    <a:pt x="323" y="16618"/>
                  </a:lnTo>
                  <a:lnTo>
                    <a:pt x="584" y="16806"/>
                  </a:lnTo>
                  <a:lnTo>
                    <a:pt x="833" y="16893"/>
                  </a:lnTo>
                  <a:lnTo>
                    <a:pt x="1243" y="17298"/>
                  </a:lnTo>
                  <a:lnTo>
                    <a:pt x="1305" y="17572"/>
                  </a:lnTo>
                  <a:lnTo>
                    <a:pt x="1168" y="18064"/>
                  </a:lnTo>
                  <a:lnTo>
                    <a:pt x="1044" y="18858"/>
                  </a:lnTo>
                  <a:lnTo>
                    <a:pt x="1168" y="19538"/>
                  </a:lnTo>
                  <a:lnTo>
                    <a:pt x="1492" y="20000"/>
                  </a:lnTo>
                  <a:lnTo>
                    <a:pt x="1703" y="20000"/>
                  </a:lnTo>
                  <a:lnTo>
                    <a:pt x="1889" y="19725"/>
                  </a:lnTo>
                  <a:lnTo>
                    <a:pt x="2287" y="19610"/>
                  </a:lnTo>
                  <a:lnTo>
                    <a:pt x="2362" y="19350"/>
                  </a:lnTo>
                  <a:lnTo>
                    <a:pt x="2175" y="18743"/>
                  </a:lnTo>
                  <a:lnTo>
                    <a:pt x="2362" y="18555"/>
                  </a:lnTo>
                  <a:lnTo>
                    <a:pt x="2834" y="18555"/>
                  </a:lnTo>
                  <a:lnTo>
                    <a:pt x="3021" y="18251"/>
                  </a:lnTo>
                  <a:lnTo>
                    <a:pt x="3257" y="18179"/>
                  </a:lnTo>
                  <a:lnTo>
                    <a:pt x="3530" y="18251"/>
                  </a:lnTo>
                  <a:lnTo>
                    <a:pt x="3605" y="18656"/>
                  </a:lnTo>
                  <a:lnTo>
                    <a:pt x="3866" y="18656"/>
                  </a:lnTo>
                  <a:lnTo>
                    <a:pt x="4052" y="18367"/>
                  </a:lnTo>
                  <a:lnTo>
                    <a:pt x="4264" y="18439"/>
                  </a:lnTo>
                  <a:lnTo>
                    <a:pt x="4773" y="18439"/>
                  </a:lnTo>
                  <a:lnTo>
                    <a:pt x="4984" y="18179"/>
                  </a:lnTo>
                  <a:lnTo>
                    <a:pt x="5059" y="17789"/>
                  </a:lnTo>
                  <a:lnTo>
                    <a:pt x="4984" y="17298"/>
                  </a:lnTo>
                  <a:lnTo>
                    <a:pt x="4773" y="17110"/>
                  </a:lnTo>
                  <a:lnTo>
                    <a:pt x="4338" y="17197"/>
                  </a:lnTo>
                  <a:lnTo>
                    <a:pt x="4127" y="17197"/>
                  </a:lnTo>
                  <a:lnTo>
                    <a:pt x="3791" y="16893"/>
                  </a:lnTo>
                  <a:lnTo>
                    <a:pt x="3605" y="16315"/>
                  </a:lnTo>
                  <a:lnTo>
                    <a:pt x="3257" y="16243"/>
                  </a:lnTo>
                  <a:lnTo>
                    <a:pt x="2834" y="16431"/>
                  </a:lnTo>
                  <a:lnTo>
                    <a:pt x="2548" y="16243"/>
                  </a:lnTo>
                  <a:lnTo>
                    <a:pt x="2175" y="15939"/>
                  </a:lnTo>
                  <a:lnTo>
                    <a:pt x="1964" y="15448"/>
                  </a:lnTo>
                  <a:lnTo>
                    <a:pt x="2039" y="14957"/>
                  </a:lnTo>
                  <a:lnTo>
                    <a:pt x="2498" y="14653"/>
                  </a:lnTo>
                  <a:lnTo>
                    <a:pt x="2909" y="14465"/>
                  </a:lnTo>
                  <a:lnTo>
                    <a:pt x="3393" y="14581"/>
                  </a:lnTo>
                  <a:lnTo>
                    <a:pt x="3729" y="15072"/>
                  </a:lnTo>
                  <a:lnTo>
                    <a:pt x="4189" y="15260"/>
                  </a:lnTo>
                  <a:lnTo>
                    <a:pt x="4661" y="14581"/>
                  </a:lnTo>
                  <a:lnTo>
                    <a:pt x="5183" y="14277"/>
                  </a:lnTo>
                  <a:lnTo>
                    <a:pt x="5718" y="13786"/>
                  </a:lnTo>
                  <a:lnTo>
                    <a:pt x="6377" y="13699"/>
                  </a:lnTo>
                  <a:lnTo>
                    <a:pt x="7035" y="14003"/>
                  </a:lnTo>
                  <a:lnTo>
                    <a:pt x="7284" y="14581"/>
                  </a:lnTo>
                  <a:lnTo>
                    <a:pt x="7682" y="14769"/>
                  </a:lnTo>
                  <a:lnTo>
                    <a:pt x="8291" y="14870"/>
                  </a:lnTo>
                  <a:lnTo>
                    <a:pt x="8626" y="15260"/>
                  </a:lnTo>
                  <a:lnTo>
                    <a:pt x="8813" y="15636"/>
                  </a:lnTo>
                  <a:lnTo>
                    <a:pt x="9285" y="16026"/>
                  </a:lnTo>
                  <a:lnTo>
                    <a:pt x="9820" y="16243"/>
                  </a:lnTo>
                  <a:lnTo>
                    <a:pt x="10665" y="16431"/>
                  </a:lnTo>
                  <a:lnTo>
                    <a:pt x="11063" y="16705"/>
                  </a:lnTo>
                  <a:lnTo>
                    <a:pt x="11200" y="17110"/>
                  </a:lnTo>
                  <a:lnTo>
                    <a:pt x="11535" y="17110"/>
                  </a:lnTo>
                  <a:lnTo>
                    <a:pt x="11647" y="16503"/>
                  </a:lnTo>
                  <a:lnTo>
                    <a:pt x="11610" y="15751"/>
                  </a:lnTo>
                  <a:lnTo>
                    <a:pt x="11647" y="15145"/>
                  </a:lnTo>
                  <a:lnTo>
                    <a:pt x="11647" y="14769"/>
                  </a:lnTo>
                  <a:lnTo>
                    <a:pt x="11535" y="14277"/>
                  </a:lnTo>
                  <a:lnTo>
                    <a:pt x="11722" y="13786"/>
                  </a:lnTo>
                  <a:lnTo>
                    <a:pt x="12256" y="13020"/>
                  </a:lnTo>
                  <a:lnTo>
                    <a:pt x="12853" y="12457"/>
                  </a:lnTo>
                  <a:lnTo>
                    <a:pt x="13462" y="11662"/>
                  </a:lnTo>
                  <a:lnTo>
                    <a:pt x="13971" y="11084"/>
                  </a:lnTo>
                  <a:lnTo>
                    <a:pt x="14556" y="10780"/>
                  </a:lnTo>
                  <a:lnTo>
                    <a:pt x="15028" y="10780"/>
                  </a:lnTo>
                  <a:lnTo>
                    <a:pt x="15165" y="11171"/>
                  </a:lnTo>
                  <a:lnTo>
                    <a:pt x="15500" y="11358"/>
                  </a:lnTo>
                  <a:lnTo>
                    <a:pt x="15960" y="11358"/>
                  </a:lnTo>
                  <a:lnTo>
                    <a:pt x="16221" y="11171"/>
                  </a:lnTo>
                  <a:lnTo>
                    <a:pt x="16370" y="10896"/>
                  </a:lnTo>
                  <a:lnTo>
                    <a:pt x="16370" y="10405"/>
                  </a:lnTo>
                  <a:lnTo>
                    <a:pt x="16557" y="10303"/>
                  </a:lnTo>
                  <a:lnTo>
                    <a:pt x="16694" y="10592"/>
                  </a:lnTo>
                  <a:lnTo>
                    <a:pt x="16805" y="10896"/>
                  </a:lnTo>
                  <a:lnTo>
                    <a:pt x="17141" y="10592"/>
                  </a:lnTo>
                  <a:lnTo>
                    <a:pt x="16955" y="10217"/>
                  </a:lnTo>
                  <a:lnTo>
                    <a:pt x="17141" y="10000"/>
                  </a:lnTo>
                  <a:lnTo>
                    <a:pt x="17278" y="10303"/>
                  </a:lnTo>
                  <a:lnTo>
                    <a:pt x="17613" y="10303"/>
                  </a:lnTo>
                  <a:lnTo>
                    <a:pt x="17750" y="10101"/>
                  </a:lnTo>
                  <a:lnTo>
                    <a:pt x="17613" y="9812"/>
                  </a:lnTo>
                  <a:lnTo>
                    <a:pt x="17489" y="9422"/>
                  </a:lnTo>
                  <a:lnTo>
                    <a:pt x="17676" y="9350"/>
                  </a:lnTo>
                  <a:lnTo>
                    <a:pt x="18260" y="9118"/>
                  </a:lnTo>
                  <a:lnTo>
                    <a:pt x="18546" y="8858"/>
                  </a:lnTo>
                  <a:lnTo>
                    <a:pt x="18993" y="8165"/>
                  </a:lnTo>
                  <a:lnTo>
                    <a:pt x="20000" y="7110"/>
                  </a:lnTo>
                  <a:lnTo>
                    <a:pt x="19925" y="6806"/>
                  </a:lnTo>
                  <a:lnTo>
                    <a:pt x="19068" y="7298"/>
                  </a:lnTo>
                  <a:lnTo>
                    <a:pt x="18334" y="7789"/>
                  </a:lnTo>
                  <a:lnTo>
                    <a:pt x="17862" y="7572"/>
                  </a:lnTo>
                  <a:lnTo>
                    <a:pt x="17937" y="7197"/>
                  </a:lnTo>
                  <a:lnTo>
                    <a:pt x="17750" y="6994"/>
                  </a:lnTo>
                  <a:lnTo>
                    <a:pt x="17489" y="6893"/>
                  </a:lnTo>
                  <a:lnTo>
                    <a:pt x="17091" y="6806"/>
                  </a:lnTo>
                  <a:lnTo>
                    <a:pt x="16768" y="6705"/>
                  </a:lnTo>
                  <a:lnTo>
                    <a:pt x="16805" y="6431"/>
                  </a:lnTo>
                  <a:lnTo>
                    <a:pt x="16035" y="7486"/>
                  </a:lnTo>
                  <a:lnTo>
                    <a:pt x="15749" y="6893"/>
                  </a:lnTo>
                  <a:lnTo>
                    <a:pt x="15960" y="6214"/>
                  </a:lnTo>
                  <a:lnTo>
                    <a:pt x="16557" y="5072"/>
                  </a:lnTo>
                  <a:lnTo>
                    <a:pt x="16296" y="4465"/>
                  </a:lnTo>
                  <a:lnTo>
                    <a:pt x="15898" y="5072"/>
                  </a:lnTo>
                  <a:lnTo>
                    <a:pt x="15562" y="5448"/>
                  </a:lnTo>
                  <a:lnTo>
                    <a:pt x="15500" y="5939"/>
                  </a:lnTo>
                  <a:lnTo>
                    <a:pt x="15239" y="5939"/>
                  </a:lnTo>
                  <a:lnTo>
                    <a:pt x="14916" y="6214"/>
                  </a:lnTo>
                  <a:lnTo>
                    <a:pt x="14444" y="6806"/>
                  </a:lnTo>
                  <a:lnTo>
                    <a:pt x="13971" y="6893"/>
                  </a:lnTo>
                  <a:lnTo>
                    <a:pt x="13499" y="6705"/>
                  </a:lnTo>
                  <a:lnTo>
                    <a:pt x="12989" y="6315"/>
                  </a:lnTo>
                  <a:lnTo>
                    <a:pt x="12517" y="5939"/>
                  </a:lnTo>
                  <a:lnTo>
                    <a:pt x="12331" y="5332"/>
                  </a:lnTo>
                  <a:lnTo>
                    <a:pt x="12119" y="5332"/>
                  </a:lnTo>
                  <a:lnTo>
                    <a:pt x="12045" y="5636"/>
                  </a:lnTo>
                  <a:lnTo>
                    <a:pt x="11722" y="5939"/>
                  </a:lnTo>
                  <a:lnTo>
                    <a:pt x="11647" y="5448"/>
                  </a:lnTo>
                  <a:lnTo>
                    <a:pt x="11398" y="5448"/>
                  </a:lnTo>
                  <a:lnTo>
                    <a:pt x="10665" y="5332"/>
                  </a:lnTo>
                  <a:lnTo>
                    <a:pt x="10081" y="5072"/>
                  </a:lnTo>
                  <a:lnTo>
                    <a:pt x="9422" y="4465"/>
                  </a:lnTo>
                  <a:lnTo>
                    <a:pt x="8291" y="3107"/>
                  </a:lnTo>
                  <a:lnTo>
                    <a:pt x="6774" y="1358"/>
                  </a:lnTo>
                  <a:lnTo>
                    <a:pt x="5507" y="592"/>
                  </a:lnTo>
                  <a:lnTo>
                    <a:pt x="5245" y="0"/>
                  </a:lnTo>
                  <a:lnTo>
                    <a:pt x="4984" y="0"/>
                  </a:lnTo>
                  <a:lnTo>
                    <a:pt x="4922" y="405"/>
                  </a:lnTo>
                  <a:lnTo>
                    <a:pt x="4711" y="780"/>
                  </a:lnTo>
                  <a:lnTo>
                    <a:pt x="4450" y="780"/>
                  </a:lnTo>
                  <a:lnTo>
                    <a:pt x="3940" y="405"/>
                  </a:lnTo>
                  <a:lnTo>
                    <a:pt x="3729" y="303"/>
                  </a:lnTo>
                  <a:lnTo>
                    <a:pt x="3393" y="491"/>
                  </a:lnTo>
                  <a:lnTo>
                    <a:pt x="3257" y="679"/>
                  </a:ln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0" name="Freeform 763">
              <a:extLst>
                <a:ext uri="{FF2B5EF4-FFF2-40B4-BE49-F238E27FC236}">
                  <a16:creationId xmlns:a16="http://schemas.microsoft.com/office/drawing/2014/main" id="{100A81F8-7F92-A88B-9C84-D37687AE4E74}"/>
                </a:ext>
              </a:extLst>
            </p:cNvPr>
            <p:cNvSpPr>
              <a:spLocks noChangeAspect="1"/>
            </p:cNvSpPr>
            <p:nvPr/>
          </p:nvSpPr>
          <p:spPr bwMode="auto">
            <a:xfrm rot="-913551">
              <a:off x="8298811" y="2909477"/>
              <a:ext cx="405355" cy="372895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2147483647 h 20000"/>
                <a:gd name="T32" fmla="*/ 2147483647 w 20000"/>
                <a:gd name="T33" fmla="*/ 2147483647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0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2147483647 w 20000"/>
                <a:gd name="T73" fmla="*/ 2147483647 h 20000"/>
                <a:gd name="T74" fmla="*/ 2147483647 w 20000"/>
                <a:gd name="T75" fmla="*/ 2147483647 h 20000"/>
                <a:gd name="T76" fmla="*/ 2147483647 w 20000"/>
                <a:gd name="T77" fmla="*/ 2147483647 h 20000"/>
                <a:gd name="T78" fmla="*/ 2147483647 w 20000"/>
                <a:gd name="T79" fmla="*/ 2147483647 h 20000"/>
                <a:gd name="T80" fmla="*/ 2147483647 w 20000"/>
                <a:gd name="T81" fmla="*/ 2147483647 h 20000"/>
                <a:gd name="T82" fmla="*/ 2147483647 w 20000"/>
                <a:gd name="T83" fmla="*/ 2147483647 h 20000"/>
                <a:gd name="T84" fmla="*/ 2147483647 w 20000"/>
                <a:gd name="T85" fmla="*/ 2147483647 h 20000"/>
                <a:gd name="T86" fmla="*/ 2147483647 w 20000"/>
                <a:gd name="T87" fmla="*/ 2147483647 h 20000"/>
                <a:gd name="T88" fmla="*/ 2147483647 w 20000"/>
                <a:gd name="T89" fmla="*/ 2147483647 h 20000"/>
                <a:gd name="T90" fmla="*/ 2147483647 w 20000"/>
                <a:gd name="T91" fmla="*/ 2147483647 h 20000"/>
                <a:gd name="T92" fmla="*/ 2147483647 w 20000"/>
                <a:gd name="T93" fmla="*/ 2147483647 h 20000"/>
                <a:gd name="T94" fmla="*/ 2147483647 w 20000"/>
                <a:gd name="T95" fmla="*/ 2147483647 h 20000"/>
                <a:gd name="T96" fmla="*/ 2147483647 w 20000"/>
                <a:gd name="T97" fmla="*/ 2147483647 h 20000"/>
                <a:gd name="T98" fmla="*/ 2147483647 w 20000"/>
                <a:gd name="T99" fmla="*/ 2147483647 h 20000"/>
                <a:gd name="T100" fmla="*/ 2147483647 w 20000"/>
                <a:gd name="T101" fmla="*/ 2147483647 h 20000"/>
                <a:gd name="T102" fmla="*/ 2147483647 w 20000"/>
                <a:gd name="T103" fmla="*/ 2147483647 h 20000"/>
                <a:gd name="T104" fmla="*/ 2147483647 w 20000"/>
                <a:gd name="T105" fmla="*/ 2147483647 h 20000"/>
                <a:gd name="T106" fmla="*/ 2147483647 w 20000"/>
                <a:gd name="T107" fmla="*/ 2147483647 h 20000"/>
                <a:gd name="T108" fmla="*/ 2147483647 w 20000"/>
                <a:gd name="T109" fmla="*/ 2147483647 h 20000"/>
                <a:gd name="T110" fmla="*/ 2147483647 w 20000"/>
                <a:gd name="T111" fmla="*/ 2147483647 h 20000"/>
                <a:gd name="T112" fmla="*/ 2147483647 w 20000"/>
                <a:gd name="T113" fmla="*/ 2147483647 h 20000"/>
                <a:gd name="T114" fmla="*/ 2147483647 w 20000"/>
                <a:gd name="T115" fmla="*/ 2147483647 h 200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0000"/>
                <a:gd name="T175" fmla="*/ 0 h 20000"/>
                <a:gd name="T176" fmla="*/ 20000 w 20000"/>
                <a:gd name="T177" fmla="*/ 20000 h 200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0000" h="20000">
                  <a:moveTo>
                    <a:pt x="17771" y="15"/>
                  </a:moveTo>
                  <a:lnTo>
                    <a:pt x="17550" y="668"/>
                  </a:lnTo>
                  <a:lnTo>
                    <a:pt x="17550" y="818"/>
                  </a:lnTo>
                  <a:lnTo>
                    <a:pt x="17695" y="923"/>
                  </a:lnTo>
                  <a:lnTo>
                    <a:pt x="17916" y="818"/>
                  </a:lnTo>
                  <a:lnTo>
                    <a:pt x="18061" y="863"/>
                  </a:lnTo>
                  <a:lnTo>
                    <a:pt x="18213" y="863"/>
                  </a:lnTo>
                  <a:lnTo>
                    <a:pt x="18357" y="720"/>
                  </a:lnTo>
                  <a:lnTo>
                    <a:pt x="18399" y="623"/>
                  </a:lnTo>
                  <a:lnTo>
                    <a:pt x="18502" y="668"/>
                  </a:lnTo>
                  <a:lnTo>
                    <a:pt x="18544" y="923"/>
                  </a:lnTo>
                  <a:lnTo>
                    <a:pt x="18502" y="1275"/>
                  </a:lnTo>
                  <a:lnTo>
                    <a:pt x="18282" y="1425"/>
                  </a:lnTo>
                  <a:lnTo>
                    <a:pt x="18213" y="1530"/>
                  </a:lnTo>
                  <a:lnTo>
                    <a:pt x="17695" y="1328"/>
                  </a:lnTo>
                  <a:lnTo>
                    <a:pt x="17591" y="1170"/>
                  </a:lnTo>
                  <a:lnTo>
                    <a:pt x="17509" y="1170"/>
                  </a:lnTo>
                  <a:lnTo>
                    <a:pt x="17509" y="1373"/>
                  </a:lnTo>
                  <a:lnTo>
                    <a:pt x="17591" y="1628"/>
                  </a:lnTo>
                  <a:lnTo>
                    <a:pt x="17474" y="1725"/>
                  </a:lnTo>
                  <a:lnTo>
                    <a:pt x="17267" y="1628"/>
                  </a:lnTo>
                  <a:lnTo>
                    <a:pt x="17198" y="1275"/>
                  </a:lnTo>
                  <a:lnTo>
                    <a:pt x="17239" y="863"/>
                  </a:lnTo>
                  <a:lnTo>
                    <a:pt x="17164" y="668"/>
                  </a:lnTo>
                  <a:lnTo>
                    <a:pt x="16860" y="525"/>
                  </a:lnTo>
                  <a:lnTo>
                    <a:pt x="16680" y="465"/>
                  </a:lnTo>
                  <a:lnTo>
                    <a:pt x="16715" y="668"/>
                  </a:lnTo>
                  <a:lnTo>
                    <a:pt x="16611" y="818"/>
                  </a:lnTo>
                  <a:lnTo>
                    <a:pt x="16536" y="818"/>
                  </a:lnTo>
                  <a:lnTo>
                    <a:pt x="16494" y="1073"/>
                  </a:lnTo>
                  <a:lnTo>
                    <a:pt x="16715" y="1118"/>
                  </a:lnTo>
                  <a:lnTo>
                    <a:pt x="16832" y="1328"/>
                  </a:lnTo>
                  <a:lnTo>
                    <a:pt x="16756" y="1373"/>
                  </a:lnTo>
                  <a:lnTo>
                    <a:pt x="16494" y="1425"/>
                  </a:lnTo>
                  <a:lnTo>
                    <a:pt x="16494" y="1568"/>
                  </a:lnTo>
                  <a:lnTo>
                    <a:pt x="16460" y="1823"/>
                  </a:lnTo>
                  <a:lnTo>
                    <a:pt x="16315" y="1920"/>
                  </a:lnTo>
                  <a:lnTo>
                    <a:pt x="16170" y="1920"/>
                  </a:lnTo>
                  <a:lnTo>
                    <a:pt x="16094" y="2026"/>
                  </a:lnTo>
                  <a:lnTo>
                    <a:pt x="15949" y="2378"/>
                  </a:lnTo>
                  <a:lnTo>
                    <a:pt x="16052" y="2686"/>
                  </a:lnTo>
                  <a:lnTo>
                    <a:pt x="16356" y="2783"/>
                  </a:lnTo>
                  <a:lnTo>
                    <a:pt x="16432" y="2941"/>
                  </a:lnTo>
                  <a:lnTo>
                    <a:pt x="16460" y="3143"/>
                  </a:lnTo>
                  <a:lnTo>
                    <a:pt x="16391" y="3338"/>
                  </a:lnTo>
                  <a:lnTo>
                    <a:pt x="16025" y="3788"/>
                  </a:lnTo>
                  <a:lnTo>
                    <a:pt x="15769" y="3848"/>
                  </a:lnTo>
                  <a:lnTo>
                    <a:pt x="15549" y="3638"/>
                  </a:lnTo>
                  <a:lnTo>
                    <a:pt x="15404" y="3751"/>
                  </a:lnTo>
                  <a:lnTo>
                    <a:pt x="15362" y="4089"/>
                  </a:lnTo>
                  <a:lnTo>
                    <a:pt x="15583" y="4141"/>
                  </a:lnTo>
                  <a:lnTo>
                    <a:pt x="15728" y="4141"/>
                  </a:lnTo>
                  <a:lnTo>
                    <a:pt x="16128" y="4201"/>
                  </a:lnTo>
                  <a:lnTo>
                    <a:pt x="16315" y="4344"/>
                  </a:lnTo>
                  <a:lnTo>
                    <a:pt x="16391" y="4599"/>
                  </a:lnTo>
                  <a:lnTo>
                    <a:pt x="16460" y="5109"/>
                  </a:lnTo>
                  <a:lnTo>
                    <a:pt x="16391" y="5304"/>
                  </a:lnTo>
                  <a:lnTo>
                    <a:pt x="16170" y="5461"/>
                  </a:lnTo>
                  <a:lnTo>
                    <a:pt x="16094" y="5604"/>
                  </a:lnTo>
                  <a:lnTo>
                    <a:pt x="16052" y="5911"/>
                  </a:lnTo>
                  <a:lnTo>
                    <a:pt x="16094" y="6264"/>
                  </a:lnTo>
                  <a:lnTo>
                    <a:pt x="16094" y="6519"/>
                  </a:lnTo>
                  <a:lnTo>
                    <a:pt x="15949" y="6857"/>
                  </a:lnTo>
                  <a:lnTo>
                    <a:pt x="15728" y="7112"/>
                  </a:lnTo>
                  <a:lnTo>
                    <a:pt x="15507" y="7329"/>
                  </a:lnTo>
                  <a:lnTo>
                    <a:pt x="15466" y="7524"/>
                  </a:lnTo>
                  <a:lnTo>
                    <a:pt x="15583" y="7824"/>
                  </a:lnTo>
                  <a:lnTo>
                    <a:pt x="15507" y="8177"/>
                  </a:lnTo>
                  <a:lnTo>
                    <a:pt x="15286" y="8470"/>
                  </a:lnTo>
                  <a:lnTo>
                    <a:pt x="14997" y="8687"/>
                  </a:lnTo>
                  <a:lnTo>
                    <a:pt x="14624" y="8882"/>
                  </a:lnTo>
                  <a:lnTo>
                    <a:pt x="14479" y="9085"/>
                  </a:lnTo>
                  <a:lnTo>
                    <a:pt x="14410" y="9392"/>
                  </a:lnTo>
                  <a:lnTo>
                    <a:pt x="14258" y="9842"/>
                  </a:lnTo>
                  <a:lnTo>
                    <a:pt x="14113" y="9985"/>
                  </a:lnTo>
                  <a:lnTo>
                    <a:pt x="13706" y="10195"/>
                  </a:lnTo>
                  <a:lnTo>
                    <a:pt x="13306" y="10338"/>
                  </a:lnTo>
                  <a:lnTo>
                    <a:pt x="12940" y="10555"/>
                  </a:lnTo>
                  <a:lnTo>
                    <a:pt x="12795" y="10795"/>
                  </a:lnTo>
                  <a:lnTo>
                    <a:pt x="12602" y="11200"/>
                  </a:lnTo>
                  <a:lnTo>
                    <a:pt x="12457" y="11358"/>
                  </a:lnTo>
                  <a:lnTo>
                    <a:pt x="12057" y="11245"/>
                  </a:lnTo>
                  <a:lnTo>
                    <a:pt x="11953" y="11403"/>
                  </a:lnTo>
                  <a:lnTo>
                    <a:pt x="11870" y="11560"/>
                  </a:lnTo>
                  <a:lnTo>
                    <a:pt x="11732" y="11710"/>
                  </a:lnTo>
                  <a:lnTo>
                    <a:pt x="11546" y="11710"/>
                  </a:lnTo>
                  <a:lnTo>
                    <a:pt x="11366" y="11500"/>
                  </a:lnTo>
                  <a:lnTo>
                    <a:pt x="11366" y="11305"/>
                  </a:lnTo>
                  <a:lnTo>
                    <a:pt x="11546" y="11050"/>
                  </a:lnTo>
                  <a:lnTo>
                    <a:pt x="11573" y="10908"/>
                  </a:lnTo>
                  <a:lnTo>
                    <a:pt x="11291" y="10848"/>
                  </a:lnTo>
                  <a:lnTo>
                    <a:pt x="11173" y="10690"/>
                  </a:lnTo>
                  <a:lnTo>
                    <a:pt x="11291" y="10495"/>
                  </a:lnTo>
                  <a:lnTo>
                    <a:pt x="11470" y="10338"/>
                  </a:lnTo>
                  <a:lnTo>
                    <a:pt x="11732" y="10495"/>
                  </a:lnTo>
                  <a:lnTo>
                    <a:pt x="11836" y="10398"/>
                  </a:lnTo>
                  <a:lnTo>
                    <a:pt x="11912" y="10240"/>
                  </a:lnTo>
                  <a:lnTo>
                    <a:pt x="12098" y="10195"/>
                  </a:lnTo>
                  <a:lnTo>
                    <a:pt x="12236" y="9985"/>
                  </a:lnTo>
                  <a:lnTo>
                    <a:pt x="12174" y="9842"/>
                  </a:lnTo>
                  <a:lnTo>
                    <a:pt x="11953" y="9842"/>
                  </a:lnTo>
                  <a:lnTo>
                    <a:pt x="11732" y="9790"/>
                  </a:lnTo>
                  <a:lnTo>
                    <a:pt x="11546" y="9842"/>
                  </a:lnTo>
                  <a:lnTo>
                    <a:pt x="11366" y="9887"/>
                  </a:lnTo>
                  <a:lnTo>
                    <a:pt x="11104" y="9947"/>
                  </a:lnTo>
                  <a:lnTo>
                    <a:pt x="10959" y="10045"/>
                  </a:lnTo>
                  <a:lnTo>
                    <a:pt x="10842" y="10240"/>
                  </a:lnTo>
                  <a:lnTo>
                    <a:pt x="10842" y="10555"/>
                  </a:lnTo>
                  <a:lnTo>
                    <a:pt x="10959" y="11245"/>
                  </a:lnTo>
                  <a:lnTo>
                    <a:pt x="10842" y="11598"/>
                  </a:lnTo>
                  <a:lnTo>
                    <a:pt x="10635" y="12093"/>
                  </a:lnTo>
                  <a:lnTo>
                    <a:pt x="10352" y="12393"/>
                  </a:lnTo>
                  <a:lnTo>
                    <a:pt x="10048" y="12701"/>
                  </a:lnTo>
                  <a:lnTo>
                    <a:pt x="9620" y="13158"/>
                  </a:lnTo>
                  <a:lnTo>
                    <a:pt x="9462" y="13511"/>
                  </a:lnTo>
                  <a:lnTo>
                    <a:pt x="9462" y="13803"/>
                  </a:lnTo>
                  <a:lnTo>
                    <a:pt x="9620" y="14006"/>
                  </a:lnTo>
                  <a:lnTo>
                    <a:pt x="9648" y="14216"/>
                  </a:lnTo>
                  <a:lnTo>
                    <a:pt x="9545" y="14261"/>
                  </a:lnTo>
                  <a:lnTo>
                    <a:pt x="9400" y="14216"/>
                  </a:lnTo>
                  <a:lnTo>
                    <a:pt x="9324" y="14059"/>
                  </a:lnTo>
                  <a:lnTo>
                    <a:pt x="9241" y="14104"/>
                  </a:lnTo>
                  <a:lnTo>
                    <a:pt x="9241" y="14314"/>
                  </a:lnTo>
                  <a:lnTo>
                    <a:pt x="9179" y="14516"/>
                  </a:lnTo>
                  <a:lnTo>
                    <a:pt x="9061" y="14569"/>
                  </a:lnTo>
                  <a:lnTo>
                    <a:pt x="8875" y="14569"/>
                  </a:lnTo>
                  <a:lnTo>
                    <a:pt x="8813" y="14359"/>
                  </a:lnTo>
                  <a:lnTo>
                    <a:pt x="8737" y="14411"/>
                  </a:lnTo>
                  <a:lnTo>
                    <a:pt x="8696" y="14569"/>
                  </a:lnTo>
                  <a:lnTo>
                    <a:pt x="8592" y="14569"/>
                  </a:lnTo>
                  <a:lnTo>
                    <a:pt x="8399" y="14456"/>
                  </a:lnTo>
                  <a:lnTo>
                    <a:pt x="8371" y="14261"/>
                  </a:lnTo>
                  <a:lnTo>
                    <a:pt x="8516" y="14216"/>
                  </a:lnTo>
                  <a:lnTo>
                    <a:pt x="8475" y="14104"/>
                  </a:lnTo>
                  <a:lnTo>
                    <a:pt x="8295" y="14059"/>
                  </a:lnTo>
                  <a:lnTo>
                    <a:pt x="7930" y="14104"/>
                  </a:lnTo>
                  <a:lnTo>
                    <a:pt x="7667" y="14216"/>
                  </a:lnTo>
                  <a:lnTo>
                    <a:pt x="7405" y="14411"/>
                  </a:lnTo>
                  <a:lnTo>
                    <a:pt x="7184" y="14411"/>
                  </a:lnTo>
                  <a:lnTo>
                    <a:pt x="7005" y="14359"/>
                  </a:lnTo>
                  <a:lnTo>
                    <a:pt x="6784" y="14359"/>
                  </a:lnTo>
                  <a:lnTo>
                    <a:pt x="6494" y="14516"/>
                  </a:lnTo>
                  <a:lnTo>
                    <a:pt x="6315" y="14711"/>
                  </a:lnTo>
                  <a:lnTo>
                    <a:pt x="6052" y="14711"/>
                  </a:lnTo>
                  <a:lnTo>
                    <a:pt x="5832" y="14666"/>
                  </a:lnTo>
                  <a:lnTo>
                    <a:pt x="5286" y="14569"/>
                  </a:lnTo>
                  <a:lnTo>
                    <a:pt x="4962" y="14614"/>
                  </a:lnTo>
                  <a:lnTo>
                    <a:pt x="4817" y="14869"/>
                  </a:lnTo>
                  <a:lnTo>
                    <a:pt x="4700" y="14906"/>
                  </a:lnTo>
                  <a:lnTo>
                    <a:pt x="4410" y="14869"/>
                  </a:lnTo>
                  <a:lnTo>
                    <a:pt x="4258" y="14906"/>
                  </a:lnTo>
                  <a:lnTo>
                    <a:pt x="4113" y="15124"/>
                  </a:lnTo>
                  <a:lnTo>
                    <a:pt x="3927" y="15161"/>
                  </a:lnTo>
                  <a:lnTo>
                    <a:pt x="3823" y="15124"/>
                  </a:lnTo>
                  <a:lnTo>
                    <a:pt x="3892" y="14906"/>
                  </a:lnTo>
                  <a:lnTo>
                    <a:pt x="4231" y="14809"/>
                  </a:lnTo>
                  <a:lnTo>
                    <a:pt x="4479" y="14614"/>
                  </a:lnTo>
                  <a:lnTo>
                    <a:pt x="4513" y="14456"/>
                  </a:lnTo>
                  <a:lnTo>
                    <a:pt x="4410" y="14359"/>
                  </a:lnTo>
                  <a:lnTo>
                    <a:pt x="4113" y="14569"/>
                  </a:lnTo>
                  <a:lnTo>
                    <a:pt x="3927" y="14614"/>
                  </a:lnTo>
                  <a:lnTo>
                    <a:pt x="3706" y="14614"/>
                  </a:lnTo>
                  <a:lnTo>
                    <a:pt x="3527" y="14771"/>
                  </a:lnTo>
                  <a:lnTo>
                    <a:pt x="3306" y="14869"/>
                  </a:lnTo>
                  <a:lnTo>
                    <a:pt x="3264" y="15064"/>
                  </a:lnTo>
                  <a:lnTo>
                    <a:pt x="3423" y="15161"/>
                  </a:lnTo>
                  <a:lnTo>
                    <a:pt x="3568" y="15379"/>
                  </a:lnTo>
                  <a:lnTo>
                    <a:pt x="3527" y="15476"/>
                  </a:lnTo>
                  <a:lnTo>
                    <a:pt x="3306" y="15671"/>
                  </a:lnTo>
                  <a:lnTo>
                    <a:pt x="2795" y="15874"/>
                  </a:lnTo>
                  <a:lnTo>
                    <a:pt x="2574" y="16069"/>
                  </a:lnTo>
                  <a:lnTo>
                    <a:pt x="2174" y="16482"/>
                  </a:lnTo>
                  <a:lnTo>
                    <a:pt x="1912" y="16482"/>
                  </a:lnTo>
                  <a:lnTo>
                    <a:pt x="1767" y="16579"/>
                  </a:lnTo>
                  <a:lnTo>
                    <a:pt x="1649" y="16737"/>
                  </a:lnTo>
                  <a:lnTo>
                    <a:pt x="1470" y="16774"/>
                  </a:lnTo>
                  <a:lnTo>
                    <a:pt x="1249" y="16737"/>
                  </a:lnTo>
                  <a:lnTo>
                    <a:pt x="780" y="16737"/>
                  </a:lnTo>
                  <a:lnTo>
                    <a:pt x="442" y="16774"/>
                  </a:lnTo>
                  <a:lnTo>
                    <a:pt x="255" y="16932"/>
                  </a:lnTo>
                  <a:lnTo>
                    <a:pt x="400" y="16992"/>
                  </a:lnTo>
                  <a:lnTo>
                    <a:pt x="373" y="17089"/>
                  </a:lnTo>
                  <a:lnTo>
                    <a:pt x="76" y="17127"/>
                  </a:lnTo>
                  <a:lnTo>
                    <a:pt x="0" y="17284"/>
                  </a:lnTo>
                  <a:lnTo>
                    <a:pt x="0" y="17584"/>
                  </a:lnTo>
                  <a:lnTo>
                    <a:pt x="152" y="17682"/>
                  </a:lnTo>
                  <a:lnTo>
                    <a:pt x="255" y="17892"/>
                  </a:lnTo>
                  <a:lnTo>
                    <a:pt x="255" y="18035"/>
                  </a:lnTo>
                  <a:lnTo>
                    <a:pt x="373" y="18147"/>
                  </a:lnTo>
                  <a:lnTo>
                    <a:pt x="587" y="18035"/>
                  </a:lnTo>
                  <a:lnTo>
                    <a:pt x="780" y="18035"/>
                  </a:lnTo>
                  <a:lnTo>
                    <a:pt x="842" y="18147"/>
                  </a:lnTo>
                  <a:lnTo>
                    <a:pt x="959" y="18245"/>
                  </a:lnTo>
                  <a:lnTo>
                    <a:pt x="1146" y="18290"/>
                  </a:lnTo>
                  <a:lnTo>
                    <a:pt x="1249" y="18192"/>
                  </a:lnTo>
                  <a:lnTo>
                    <a:pt x="1470" y="17989"/>
                  </a:lnTo>
                  <a:lnTo>
                    <a:pt x="1767" y="17989"/>
                  </a:lnTo>
                  <a:lnTo>
                    <a:pt x="1870" y="18192"/>
                  </a:lnTo>
                  <a:lnTo>
                    <a:pt x="1836" y="18447"/>
                  </a:lnTo>
                  <a:lnTo>
                    <a:pt x="1870" y="18545"/>
                  </a:lnTo>
                  <a:lnTo>
                    <a:pt x="2015" y="18642"/>
                  </a:lnTo>
                  <a:lnTo>
                    <a:pt x="2133" y="18800"/>
                  </a:lnTo>
                  <a:lnTo>
                    <a:pt x="2353" y="18800"/>
                  </a:lnTo>
                  <a:lnTo>
                    <a:pt x="2540" y="18605"/>
                  </a:lnTo>
                  <a:lnTo>
                    <a:pt x="2643" y="18387"/>
                  </a:lnTo>
                  <a:lnTo>
                    <a:pt x="2643" y="18192"/>
                  </a:lnTo>
                  <a:lnTo>
                    <a:pt x="2795" y="17989"/>
                  </a:lnTo>
                  <a:lnTo>
                    <a:pt x="2981" y="17892"/>
                  </a:lnTo>
                  <a:lnTo>
                    <a:pt x="3016" y="17794"/>
                  </a:lnTo>
                  <a:lnTo>
                    <a:pt x="3161" y="17839"/>
                  </a:lnTo>
                  <a:lnTo>
                    <a:pt x="3230" y="17937"/>
                  </a:lnTo>
                  <a:lnTo>
                    <a:pt x="3230" y="18192"/>
                  </a:lnTo>
                  <a:lnTo>
                    <a:pt x="3451" y="18245"/>
                  </a:lnTo>
                  <a:lnTo>
                    <a:pt x="3671" y="18095"/>
                  </a:lnTo>
                  <a:lnTo>
                    <a:pt x="3823" y="17839"/>
                  </a:lnTo>
                  <a:lnTo>
                    <a:pt x="4037" y="17742"/>
                  </a:lnTo>
                  <a:lnTo>
                    <a:pt x="4631" y="17742"/>
                  </a:lnTo>
                  <a:lnTo>
                    <a:pt x="4817" y="17539"/>
                  </a:lnTo>
                  <a:lnTo>
                    <a:pt x="5141" y="17487"/>
                  </a:lnTo>
                  <a:lnTo>
                    <a:pt x="5362" y="17344"/>
                  </a:lnTo>
                  <a:lnTo>
                    <a:pt x="5652" y="17382"/>
                  </a:lnTo>
                  <a:lnTo>
                    <a:pt x="5845" y="17344"/>
                  </a:lnTo>
                  <a:lnTo>
                    <a:pt x="6025" y="17187"/>
                  </a:lnTo>
                  <a:lnTo>
                    <a:pt x="6094" y="16932"/>
                  </a:lnTo>
                  <a:lnTo>
                    <a:pt x="6128" y="16879"/>
                  </a:lnTo>
                  <a:lnTo>
                    <a:pt x="6315" y="16737"/>
                  </a:lnTo>
                  <a:lnTo>
                    <a:pt x="6467" y="16737"/>
                  </a:lnTo>
                  <a:lnTo>
                    <a:pt x="6715" y="16534"/>
                  </a:lnTo>
                  <a:lnTo>
                    <a:pt x="6874" y="16482"/>
                  </a:lnTo>
                  <a:lnTo>
                    <a:pt x="7378" y="16482"/>
                  </a:lnTo>
                  <a:lnTo>
                    <a:pt x="7681" y="16677"/>
                  </a:lnTo>
                  <a:lnTo>
                    <a:pt x="7826" y="17029"/>
                  </a:lnTo>
                  <a:lnTo>
                    <a:pt x="8006" y="17089"/>
                  </a:lnTo>
                  <a:lnTo>
                    <a:pt x="8150" y="16992"/>
                  </a:lnTo>
                  <a:lnTo>
                    <a:pt x="8226" y="16932"/>
                  </a:lnTo>
                  <a:lnTo>
                    <a:pt x="8371" y="16932"/>
                  </a:lnTo>
                  <a:lnTo>
                    <a:pt x="8668" y="17127"/>
                  </a:lnTo>
                  <a:lnTo>
                    <a:pt x="8592" y="17442"/>
                  </a:lnTo>
                  <a:lnTo>
                    <a:pt x="8413" y="17584"/>
                  </a:lnTo>
                  <a:lnTo>
                    <a:pt x="8109" y="17637"/>
                  </a:lnTo>
                  <a:lnTo>
                    <a:pt x="8047" y="17742"/>
                  </a:lnTo>
                  <a:lnTo>
                    <a:pt x="8047" y="17989"/>
                  </a:lnTo>
                  <a:lnTo>
                    <a:pt x="7964" y="18147"/>
                  </a:lnTo>
                  <a:lnTo>
                    <a:pt x="7826" y="18245"/>
                  </a:lnTo>
                  <a:lnTo>
                    <a:pt x="7785" y="18387"/>
                  </a:lnTo>
                  <a:lnTo>
                    <a:pt x="7930" y="18447"/>
                  </a:lnTo>
                  <a:lnTo>
                    <a:pt x="7930" y="18605"/>
                  </a:lnTo>
                  <a:lnTo>
                    <a:pt x="7861" y="18740"/>
                  </a:lnTo>
                  <a:lnTo>
                    <a:pt x="7888" y="18897"/>
                  </a:lnTo>
                  <a:lnTo>
                    <a:pt x="8109" y="18800"/>
                  </a:lnTo>
                  <a:lnTo>
                    <a:pt x="8185" y="18897"/>
                  </a:lnTo>
                  <a:lnTo>
                    <a:pt x="8226" y="19100"/>
                  </a:lnTo>
                  <a:lnTo>
                    <a:pt x="8268" y="19295"/>
                  </a:lnTo>
                  <a:lnTo>
                    <a:pt x="8447" y="19452"/>
                  </a:lnTo>
                  <a:lnTo>
                    <a:pt x="8634" y="19505"/>
                  </a:lnTo>
                  <a:lnTo>
                    <a:pt x="8592" y="19902"/>
                  </a:lnTo>
                  <a:lnTo>
                    <a:pt x="8737" y="20000"/>
                  </a:lnTo>
                  <a:lnTo>
                    <a:pt x="8992" y="19962"/>
                  </a:lnTo>
                  <a:lnTo>
                    <a:pt x="9255" y="19857"/>
                  </a:lnTo>
                  <a:lnTo>
                    <a:pt x="9476" y="19602"/>
                  </a:lnTo>
                  <a:lnTo>
                    <a:pt x="9696" y="19550"/>
                  </a:lnTo>
                  <a:lnTo>
                    <a:pt x="9800" y="19355"/>
                  </a:lnTo>
                  <a:lnTo>
                    <a:pt x="9800" y="19152"/>
                  </a:lnTo>
                  <a:lnTo>
                    <a:pt x="9945" y="18897"/>
                  </a:lnTo>
                  <a:lnTo>
                    <a:pt x="10062" y="18605"/>
                  </a:lnTo>
                  <a:lnTo>
                    <a:pt x="10062" y="18387"/>
                  </a:lnTo>
                  <a:lnTo>
                    <a:pt x="10104" y="18095"/>
                  </a:lnTo>
                  <a:lnTo>
                    <a:pt x="10248" y="17892"/>
                  </a:lnTo>
                  <a:lnTo>
                    <a:pt x="10469" y="17794"/>
                  </a:lnTo>
                  <a:lnTo>
                    <a:pt x="10504" y="17637"/>
                  </a:lnTo>
                  <a:lnTo>
                    <a:pt x="10725" y="17487"/>
                  </a:lnTo>
                  <a:lnTo>
                    <a:pt x="10939" y="17637"/>
                  </a:lnTo>
                  <a:lnTo>
                    <a:pt x="11090" y="17682"/>
                  </a:lnTo>
                  <a:lnTo>
                    <a:pt x="11194" y="17637"/>
                  </a:lnTo>
                  <a:lnTo>
                    <a:pt x="11339" y="17937"/>
                  </a:lnTo>
                  <a:lnTo>
                    <a:pt x="11498" y="17892"/>
                  </a:lnTo>
                  <a:lnTo>
                    <a:pt x="11560" y="17584"/>
                  </a:lnTo>
                  <a:lnTo>
                    <a:pt x="11456" y="17382"/>
                  </a:lnTo>
                  <a:lnTo>
                    <a:pt x="11415" y="17187"/>
                  </a:lnTo>
                  <a:lnTo>
                    <a:pt x="11132" y="17127"/>
                  </a:lnTo>
                  <a:lnTo>
                    <a:pt x="11132" y="16879"/>
                  </a:lnTo>
                  <a:lnTo>
                    <a:pt x="11014" y="16774"/>
                  </a:lnTo>
                  <a:lnTo>
                    <a:pt x="10835" y="16834"/>
                  </a:lnTo>
                  <a:lnTo>
                    <a:pt x="10725" y="16774"/>
                  </a:lnTo>
                  <a:lnTo>
                    <a:pt x="10752" y="16534"/>
                  </a:lnTo>
                  <a:lnTo>
                    <a:pt x="10835" y="16324"/>
                  </a:lnTo>
                  <a:lnTo>
                    <a:pt x="10794" y="16129"/>
                  </a:lnTo>
                  <a:lnTo>
                    <a:pt x="10911" y="15926"/>
                  </a:lnTo>
                  <a:lnTo>
                    <a:pt x="11056" y="15971"/>
                  </a:lnTo>
                  <a:lnTo>
                    <a:pt x="11090" y="16129"/>
                  </a:lnTo>
                  <a:lnTo>
                    <a:pt x="11235" y="16279"/>
                  </a:lnTo>
                  <a:lnTo>
                    <a:pt x="11339" y="16632"/>
                  </a:lnTo>
                  <a:lnTo>
                    <a:pt x="11532" y="16774"/>
                  </a:lnTo>
                  <a:lnTo>
                    <a:pt x="11677" y="16677"/>
                  </a:lnTo>
                  <a:lnTo>
                    <a:pt x="11601" y="16579"/>
                  </a:lnTo>
                  <a:lnTo>
                    <a:pt x="11532" y="16482"/>
                  </a:lnTo>
                  <a:lnTo>
                    <a:pt x="11532" y="16324"/>
                  </a:lnTo>
                  <a:lnTo>
                    <a:pt x="11718" y="16324"/>
                  </a:lnTo>
                  <a:lnTo>
                    <a:pt x="11718" y="16422"/>
                  </a:lnTo>
                  <a:lnTo>
                    <a:pt x="11822" y="16482"/>
                  </a:lnTo>
                  <a:lnTo>
                    <a:pt x="11967" y="16482"/>
                  </a:lnTo>
                  <a:lnTo>
                    <a:pt x="12084" y="16534"/>
                  </a:lnTo>
                  <a:lnTo>
                    <a:pt x="12084" y="16677"/>
                  </a:lnTo>
                  <a:lnTo>
                    <a:pt x="11939" y="16737"/>
                  </a:lnTo>
                  <a:lnTo>
                    <a:pt x="11746" y="16879"/>
                  </a:lnTo>
                  <a:lnTo>
                    <a:pt x="11746" y="16992"/>
                  </a:lnTo>
                  <a:lnTo>
                    <a:pt x="11939" y="16992"/>
                  </a:lnTo>
                  <a:lnTo>
                    <a:pt x="12188" y="16834"/>
                  </a:lnTo>
                  <a:lnTo>
                    <a:pt x="12367" y="16737"/>
                  </a:lnTo>
                  <a:lnTo>
                    <a:pt x="12484" y="16482"/>
                  </a:lnTo>
                  <a:lnTo>
                    <a:pt x="12629" y="16482"/>
                  </a:lnTo>
                  <a:lnTo>
                    <a:pt x="12747" y="16534"/>
                  </a:lnTo>
                  <a:lnTo>
                    <a:pt x="12850" y="16677"/>
                  </a:lnTo>
                  <a:lnTo>
                    <a:pt x="13071" y="16677"/>
                  </a:lnTo>
                  <a:lnTo>
                    <a:pt x="13361" y="16579"/>
                  </a:lnTo>
                  <a:lnTo>
                    <a:pt x="13734" y="16534"/>
                  </a:lnTo>
                  <a:lnTo>
                    <a:pt x="13803" y="16182"/>
                  </a:lnTo>
                  <a:lnTo>
                    <a:pt x="14023" y="16069"/>
                  </a:lnTo>
                  <a:lnTo>
                    <a:pt x="14203" y="15926"/>
                  </a:lnTo>
                  <a:lnTo>
                    <a:pt x="14465" y="15476"/>
                  </a:lnTo>
                  <a:lnTo>
                    <a:pt x="14645" y="15319"/>
                  </a:lnTo>
                  <a:lnTo>
                    <a:pt x="14831" y="15416"/>
                  </a:lnTo>
                  <a:lnTo>
                    <a:pt x="14907" y="15671"/>
                  </a:lnTo>
                  <a:lnTo>
                    <a:pt x="14865" y="15829"/>
                  </a:lnTo>
                  <a:lnTo>
                    <a:pt x="14727" y="15874"/>
                  </a:lnTo>
                  <a:lnTo>
                    <a:pt x="14686" y="16024"/>
                  </a:lnTo>
                  <a:lnTo>
                    <a:pt x="14686" y="16129"/>
                  </a:lnTo>
                  <a:lnTo>
                    <a:pt x="14762" y="16227"/>
                  </a:lnTo>
                  <a:lnTo>
                    <a:pt x="14762" y="16384"/>
                  </a:lnTo>
                  <a:lnTo>
                    <a:pt x="14831" y="16482"/>
                  </a:lnTo>
                  <a:lnTo>
                    <a:pt x="14831" y="16677"/>
                  </a:lnTo>
                  <a:lnTo>
                    <a:pt x="14948" y="16834"/>
                  </a:lnTo>
                  <a:lnTo>
                    <a:pt x="15128" y="16737"/>
                  </a:lnTo>
                  <a:lnTo>
                    <a:pt x="15273" y="16534"/>
                  </a:lnTo>
                  <a:lnTo>
                    <a:pt x="15390" y="16324"/>
                  </a:lnTo>
                  <a:lnTo>
                    <a:pt x="15452" y="16129"/>
                  </a:lnTo>
                  <a:lnTo>
                    <a:pt x="15362" y="15784"/>
                  </a:lnTo>
                  <a:lnTo>
                    <a:pt x="15376" y="15559"/>
                  </a:lnTo>
                  <a:lnTo>
                    <a:pt x="15362" y="15319"/>
                  </a:lnTo>
                  <a:lnTo>
                    <a:pt x="15597" y="14966"/>
                  </a:lnTo>
                  <a:lnTo>
                    <a:pt x="15845" y="14884"/>
                  </a:lnTo>
                  <a:lnTo>
                    <a:pt x="16108" y="14884"/>
                  </a:lnTo>
                  <a:lnTo>
                    <a:pt x="16356" y="15064"/>
                  </a:lnTo>
                  <a:lnTo>
                    <a:pt x="16329" y="15221"/>
                  </a:lnTo>
                  <a:lnTo>
                    <a:pt x="16287" y="15379"/>
                  </a:lnTo>
                  <a:lnTo>
                    <a:pt x="16225" y="15514"/>
                  </a:lnTo>
                  <a:lnTo>
                    <a:pt x="16315" y="15574"/>
                  </a:lnTo>
                  <a:lnTo>
                    <a:pt x="16577" y="15461"/>
                  </a:lnTo>
                  <a:lnTo>
                    <a:pt x="16598" y="15274"/>
                  </a:lnTo>
                  <a:lnTo>
                    <a:pt x="16625" y="15176"/>
                  </a:lnTo>
                  <a:lnTo>
                    <a:pt x="16743" y="15124"/>
                  </a:lnTo>
                  <a:lnTo>
                    <a:pt x="16563" y="14771"/>
                  </a:lnTo>
                  <a:lnTo>
                    <a:pt x="16563" y="14471"/>
                  </a:lnTo>
                  <a:lnTo>
                    <a:pt x="16756" y="14329"/>
                  </a:lnTo>
                  <a:lnTo>
                    <a:pt x="16694" y="14186"/>
                  </a:lnTo>
                  <a:lnTo>
                    <a:pt x="16729" y="14036"/>
                  </a:lnTo>
                  <a:lnTo>
                    <a:pt x="16915" y="13916"/>
                  </a:lnTo>
                  <a:lnTo>
                    <a:pt x="17150" y="13946"/>
                  </a:lnTo>
                  <a:lnTo>
                    <a:pt x="17253" y="14059"/>
                  </a:lnTo>
                  <a:lnTo>
                    <a:pt x="17405" y="14036"/>
                  </a:lnTo>
                  <a:lnTo>
                    <a:pt x="17667" y="14186"/>
                  </a:lnTo>
                  <a:lnTo>
                    <a:pt x="17723" y="14404"/>
                  </a:lnTo>
                  <a:lnTo>
                    <a:pt x="17667" y="14644"/>
                  </a:lnTo>
                  <a:lnTo>
                    <a:pt x="17578" y="14756"/>
                  </a:lnTo>
                  <a:lnTo>
                    <a:pt x="17419" y="14824"/>
                  </a:lnTo>
                  <a:lnTo>
                    <a:pt x="17343" y="14921"/>
                  </a:lnTo>
                  <a:lnTo>
                    <a:pt x="17343" y="15049"/>
                  </a:lnTo>
                  <a:lnTo>
                    <a:pt x="17343" y="15146"/>
                  </a:lnTo>
                  <a:lnTo>
                    <a:pt x="17239" y="15251"/>
                  </a:lnTo>
                  <a:lnTo>
                    <a:pt x="17164" y="15364"/>
                  </a:lnTo>
                  <a:lnTo>
                    <a:pt x="17108" y="15559"/>
                  </a:lnTo>
                  <a:lnTo>
                    <a:pt x="16991" y="15701"/>
                  </a:lnTo>
                  <a:lnTo>
                    <a:pt x="16901" y="15844"/>
                  </a:lnTo>
                  <a:lnTo>
                    <a:pt x="16743" y="16182"/>
                  </a:lnTo>
                  <a:lnTo>
                    <a:pt x="16915" y="16182"/>
                  </a:lnTo>
                  <a:lnTo>
                    <a:pt x="17081" y="16309"/>
                  </a:lnTo>
                  <a:lnTo>
                    <a:pt x="17198" y="16227"/>
                  </a:lnTo>
                  <a:lnTo>
                    <a:pt x="17315" y="16069"/>
                  </a:lnTo>
                  <a:lnTo>
                    <a:pt x="17522" y="15956"/>
                  </a:lnTo>
                  <a:lnTo>
                    <a:pt x="17902" y="15926"/>
                  </a:lnTo>
                  <a:lnTo>
                    <a:pt x="18268" y="15686"/>
                  </a:lnTo>
                  <a:lnTo>
                    <a:pt x="18295" y="15349"/>
                  </a:lnTo>
                  <a:lnTo>
                    <a:pt x="18268" y="14981"/>
                  </a:lnTo>
                  <a:lnTo>
                    <a:pt x="18330" y="14651"/>
                  </a:lnTo>
                  <a:lnTo>
                    <a:pt x="18489" y="14471"/>
                  </a:lnTo>
                  <a:lnTo>
                    <a:pt x="18709" y="14374"/>
                  </a:lnTo>
                  <a:lnTo>
                    <a:pt x="19006" y="14314"/>
                  </a:lnTo>
                  <a:lnTo>
                    <a:pt x="19179" y="14156"/>
                  </a:lnTo>
                  <a:lnTo>
                    <a:pt x="19476" y="14059"/>
                  </a:lnTo>
                  <a:lnTo>
                    <a:pt x="19296" y="13908"/>
                  </a:lnTo>
                  <a:lnTo>
                    <a:pt x="19034" y="13863"/>
                  </a:lnTo>
                  <a:lnTo>
                    <a:pt x="18709" y="13653"/>
                  </a:lnTo>
                  <a:lnTo>
                    <a:pt x="18489" y="13353"/>
                  </a:lnTo>
                  <a:lnTo>
                    <a:pt x="18344" y="13001"/>
                  </a:lnTo>
                  <a:lnTo>
                    <a:pt x="18309" y="12603"/>
                  </a:lnTo>
                  <a:lnTo>
                    <a:pt x="18316" y="12281"/>
                  </a:lnTo>
                  <a:lnTo>
                    <a:pt x="18344" y="11980"/>
                  </a:lnTo>
                  <a:lnTo>
                    <a:pt x="18344" y="11725"/>
                  </a:lnTo>
                  <a:lnTo>
                    <a:pt x="18316" y="11530"/>
                  </a:lnTo>
                  <a:lnTo>
                    <a:pt x="18316" y="11328"/>
                  </a:lnTo>
                  <a:lnTo>
                    <a:pt x="18544" y="11133"/>
                  </a:lnTo>
                  <a:lnTo>
                    <a:pt x="18723" y="10878"/>
                  </a:lnTo>
                  <a:lnTo>
                    <a:pt x="18751" y="10623"/>
                  </a:lnTo>
                  <a:lnTo>
                    <a:pt x="18868" y="10428"/>
                  </a:lnTo>
                  <a:lnTo>
                    <a:pt x="18903" y="9857"/>
                  </a:lnTo>
                  <a:lnTo>
                    <a:pt x="18827" y="9617"/>
                  </a:lnTo>
                  <a:lnTo>
                    <a:pt x="18723" y="9265"/>
                  </a:lnTo>
                  <a:lnTo>
                    <a:pt x="18647" y="9055"/>
                  </a:lnTo>
                  <a:lnTo>
                    <a:pt x="18502" y="8852"/>
                  </a:lnTo>
                  <a:lnTo>
                    <a:pt x="18502" y="8702"/>
                  </a:lnTo>
                  <a:lnTo>
                    <a:pt x="18461" y="8462"/>
                  </a:lnTo>
                  <a:lnTo>
                    <a:pt x="18344" y="8102"/>
                  </a:lnTo>
                  <a:lnTo>
                    <a:pt x="18427" y="7847"/>
                  </a:lnTo>
                  <a:lnTo>
                    <a:pt x="18647" y="7599"/>
                  </a:lnTo>
                  <a:lnTo>
                    <a:pt x="18751" y="7494"/>
                  </a:lnTo>
                  <a:lnTo>
                    <a:pt x="18827" y="7299"/>
                  </a:lnTo>
                  <a:lnTo>
                    <a:pt x="19006" y="7202"/>
                  </a:lnTo>
                  <a:lnTo>
                    <a:pt x="19193" y="7202"/>
                  </a:lnTo>
                  <a:lnTo>
                    <a:pt x="19344" y="7344"/>
                  </a:lnTo>
                  <a:lnTo>
                    <a:pt x="19455" y="7494"/>
                  </a:lnTo>
                  <a:lnTo>
                    <a:pt x="19634" y="7554"/>
                  </a:lnTo>
                  <a:lnTo>
                    <a:pt x="19752" y="7442"/>
                  </a:lnTo>
                  <a:lnTo>
                    <a:pt x="19676" y="7344"/>
                  </a:lnTo>
                  <a:lnTo>
                    <a:pt x="19558" y="7202"/>
                  </a:lnTo>
                  <a:lnTo>
                    <a:pt x="19413" y="7044"/>
                  </a:lnTo>
                  <a:lnTo>
                    <a:pt x="19372" y="6789"/>
                  </a:lnTo>
                  <a:lnTo>
                    <a:pt x="19531" y="6692"/>
                  </a:lnTo>
                  <a:lnTo>
                    <a:pt x="19558" y="6594"/>
                  </a:lnTo>
                  <a:lnTo>
                    <a:pt x="19413" y="6489"/>
                  </a:lnTo>
                  <a:lnTo>
                    <a:pt x="19413" y="6437"/>
                  </a:lnTo>
                  <a:lnTo>
                    <a:pt x="19489" y="6279"/>
                  </a:lnTo>
                  <a:lnTo>
                    <a:pt x="19413" y="6242"/>
                  </a:lnTo>
                  <a:lnTo>
                    <a:pt x="19344" y="6084"/>
                  </a:lnTo>
                  <a:lnTo>
                    <a:pt x="19234" y="5986"/>
                  </a:lnTo>
                  <a:lnTo>
                    <a:pt x="19344" y="5731"/>
                  </a:lnTo>
                  <a:lnTo>
                    <a:pt x="19372" y="5476"/>
                  </a:lnTo>
                  <a:lnTo>
                    <a:pt x="19531" y="5371"/>
                  </a:lnTo>
                  <a:lnTo>
                    <a:pt x="19593" y="5191"/>
                  </a:lnTo>
                  <a:lnTo>
                    <a:pt x="19593" y="4779"/>
                  </a:lnTo>
                  <a:lnTo>
                    <a:pt x="19752" y="4539"/>
                  </a:lnTo>
                  <a:lnTo>
                    <a:pt x="19896" y="4284"/>
                  </a:lnTo>
                  <a:lnTo>
                    <a:pt x="20000" y="4134"/>
                  </a:lnTo>
                  <a:lnTo>
                    <a:pt x="20000" y="3676"/>
                  </a:lnTo>
                  <a:lnTo>
                    <a:pt x="19931" y="3518"/>
                  </a:lnTo>
                  <a:lnTo>
                    <a:pt x="19814" y="3383"/>
                  </a:lnTo>
                  <a:lnTo>
                    <a:pt x="19752" y="3166"/>
                  </a:lnTo>
                  <a:lnTo>
                    <a:pt x="19634" y="3128"/>
                  </a:lnTo>
                  <a:lnTo>
                    <a:pt x="19558" y="3023"/>
                  </a:lnTo>
                  <a:lnTo>
                    <a:pt x="19455" y="2776"/>
                  </a:lnTo>
                  <a:lnTo>
                    <a:pt x="19372" y="2716"/>
                  </a:lnTo>
                  <a:lnTo>
                    <a:pt x="19310" y="2573"/>
                  </a:lnTo>
                  <a:lnTo>
                    <a:pt x="19193" y="2416"/>
                  </a:lnTo>
                  <a:lnTo>
                    <a:pt x="19193" y="2063"/>
                  </a:lnTo>
                  <a:lnTo>
                    <a:pt x="19048" y="1965"/>
                  </a:lnTo>
                  <a:lnTo>
                    <a:pt x="18972" y="1868"/>
                  </a:lnTo>
                  <a:lnTo>
                    <a:pt x="18868" y="1658"/>
                  </a:lnTo>
                  <a:lnTo>
                    <a:pt x="18723" y="1455"/>
                  </a:lnTo>
                  <a:lnTo>
                    <a:pt x="18751" y="1200"/>
                  </a:lnTo>
                  <a:lnTo>
                    <a:pt x="18751" y="0"/>
                  </a:lnTo>
                  <a:lnTo>
                    <a:pt x="18723" y="0"/>
                  </a:lnTo>
                  <a:lnTo>
                    <a:pt x="18606" y="98"/>
                  </a:lnTo>
                  <a:lnTo>
                    <a:pt x="18502" y="158"/>
                  </a:lnTo>
                  <a:lnTo>
                    <a:pt x="18316" y="98"/>
                  </a:lnTo>
                  <a:lnTo>
                    <a:pt x="18282" y="45"/>
                  </a:lnTo>
                  <a:lnTo>
                    <a:pt x="18061" y="98"/>
                  </a:lnTo>
                  <a:lnTo>
                    <a:pt x="17771" y="15"/>
                  </a:ln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1" name="Freeform 764">
              <a:extLst>
                <a:ext uri="{FF2B5EF4-FFF2-40B4-BE49-F238E27FC236}">
                  <a16:creationId xmlns:a16="http://schemas.microsoft.com/office/drawing/2014/main" id="{129CAA37-293A-F092-C75D-38B05081CBD2}"/>
                </a:ext>
              </a:extLst>
            </p:cNvPr>
            <p:cNvSpPr>
              <a:spLocks noChangeAspect="1"/>
            </p:cNvSpPr>
            <p:nvPr/>
          </p:nvSpPr>
          <p:spPr bwMode="auto">
            <a:xfrm rot="-913551">
              <a:off x="8555088" y="3032665"/>
              <a:ext cx="25126" cy="33294"/>
            </a:xfrm>
            <a:custGeom>
              <a:avLst/>
              <a:gdLst>
                <a:gd name="T0" fmla="*/ 3685828 w 20000"/>
                <a:gd name="T1" fmla="*/ 2147483647 h 20000"/>
                <a:gd name="T2" fmla="*/ 3685828 w 20000"/>
                <a:gd name="T3" fmla="*/ 2147483647 h 20000"/>
                <a:gd name="T4" fmla="*/ 3530186 w 20000"/>
                <a:gd name="T5" fmla="*/ 2147483647 h 20000"/>
                <a:gd name="T6" fmla="*/ 3140850 w 20000"/>
                <a:gd name="T7" fmla="*/ 2147483647 h 20000"/>
                <a:gd name="T8" fmla="*/ 3140850 w 20000"/>
                <a:gd name="T9" fmla="*/ 2147483647 h 20000"/>
                <a:gd name="T10" fmla="*/ 3296490 w 20000"/>
                <a:gd name="T11" fmla="*/ 2147483647 h 20000"/>
                <a:gd name="T12" fmla="*/ 3400346 w 20000"/>
                <a:gd name="T13" fmla="*/ 2147483647 h 20000"/>
                <a:gd name="T14" fmla="*/ 3685828 w 20000"/>
                <a:gd name="T15" fmla="*/ 2147483647 h 20000"/>
                <a:gd name="T16" fmla="*/ 4075385 w 20000"/>
                <a:gd name="T17" fmla="*/ 2147483647 h 20000"/>
                <a:gd name="T18" fmla="*/ 4464626 w 20000"/>
                <a:gd name="T19" fmla="*/ 2147483647 h 20000"/>
                <a:gd name="T20" fmla="*/ 4464626 w 20000"/>
                <a:gd name="T21" fmla="*/ 2147483647 h 20000"/>
                <a:gd name="T22" fmla="*/ 4334865 w 20000"/>
                <a:gd name="T23" fmla="*/ 2147483647 h 20000"/>
                <a:gd name="T24" fmla="*/ 4126936 w 20000"/>
                <a:gd name="T25" fmla="*/ 2147483647 h 20000"/>
                <a:gd name="T26" fmla="*/ 3841421 w 20000"/>
                <a:gd name="T27" fmla="*/ 2147483647 h 20000"/>
                <a:gd name="T28" fmla="*/ 3192730 w 20000"/>
                <a:gd name="T29" fmla="*/ 2147483647 h 20000"/>
                <a:gd name="T30" fmla="*/ 2855387 w 20000"/>
                <a:gd name="T31" fmla="*/ 2147483647 h 20000"/>
                <a:gd name="T32" fmla="*/ 2699383 w 20000"/>
                <a:gd name="T33" fmla="*/ 2147483647 h 20000"/>
                <a:gd name="T34" fmla="*/ 2647440 w 20000"/>
                <a:gd name="T35" fmla="*/ 2147483647 h 20000"/>
                <a:gd name="T36" fmla="*/ 2466135 w 20000"/>
                <a:gd name="T37" fmla="*/ 2147483647 h 20000"/>
                <a:gd name="T38" fmla="*/ 2128471 w 20000"/>
                <a:gd name="T39" fmla="*/ 2147483647 h 20000"/>
                <a:gd name="T40" fmla="*/ 1531599 w 20000"/>
                <a:gd name="T41" fmla="*/ 2147483647 h 20000"/>
                <a:gd name="T42" fmla="*/ 752791 w 20000"/>
                <a:gd name="T43" fmla="*/ 2147483647 h 20000"/>
                <a:gd name="T44" fmla="*/ 259564 w 20000"/>
                <a:gd name="T45" fmla="*/ 2147483647 h 20000"/>
                <a:gd name="T46" fmla="*/ 207566 w 20000"/>
                <a:gd name="T47" fmla="*/ 2147483647 h 20000"/>
                <a:gd name="T48" fmla="*/ 441367 w 20000"/>
                <a:gd name="T49" fmla="*/ 2147483647 h 20000"/>
                <a:gd name="T50" fmla="*/ 1141981 w 20000"/>
                <a:gd name="T51" fmla="*/ 2147483647 h 20000"/>
                <a:gd name="T52" fmla="*/ 882329 w 20000"/>
                <a:gd name="T53" fmla="*/ 2147483647 h 20000"/>
                <a:gd name="T54" fmla="*/ 596941 w 20000"/>
                <a:gd name="T55" fmla="*/ 2147483647 h 20000"/>
                <a:gd name="T56" fmla="*/ 544963 w 20000"/>
                <a:gd name="T57" fmla="*/ 2147483647 h 20000"/>
                <a:gd name="T58" fmla="*/ 752791 w 20000"/>
                <a:gd name="T59" fmla="*/ 2147483647 h 20000"/>
                <a:gd name="T60" fmla="*/ 1038032 w 20000"/>
                <a:gd name="T61" fmla="*/ 2147483647 h 20000"/>
                <a:gd name="T62" fmla="*/ 1038032 w 20000"/>
                <a:gd name="T63" fmla="*/ 2147483647 h 20000"/>
                <a:gd name="T64" fmla="*/ 752791 w 20000"/>
                <a:gd name="T65" fmla="*/ 2147483647 h 20000"/>
                <a:gd name="T66" fmla="*/ 493100 w 20000"/>
                <a:gd name="T67" fmla="*/ 2147483647 h 20000"/>
                <a:gd name="T68" fmla="*/ 259564 w 20000"/>
                <a:gd name="T69" fmla="*/ 2147483647 h 20000"/>
                <a:gd name="T70" fmla="*/ 0 w 20000"/>
                <a:gd name="T71" fmla="*/ 2147483647 h 20000"/>
                <a:gd name="T72" fmla="*/ 0 w 20000"/>
                <a:gd name="T73" fmla="*/ 2147483647 h 20000"/>
                <a:gd name="T74" fmla="*/ 493100 w 20000"/>
                <a:gd name="T75" fmla="*/ 2147483647 h 20000"/>
                <a:gd name="T76" fmla="*/ 544963 w 20000"/>
                <a:gd name="T77" fmla="*/ 2147483647 h 20000"/>
                <a:gd name="T78" fmla="*/ 752791 w 20000"/>
                <a:gd name="T79" fmla="*/ 2147483647 h 20000"/>
                <a:gd name="T80" fmla="*/ 1194117 w 20000"/>
                <a:gd name="T81" fmla="*/ 2147483647 h 20000"/>
                <a:gd name="T82" fmla="*/ 1531599 w 20000"/>
                <a:gd name="T83" fmla="*/ 2147483647 h 20000"/>
                <a:gd name="T84" fmla="*/ 1764845 w 20000"/>
                <a:gd name="T85" fmla="*/ 2147483647 h 20000"/>
                <a:gd name="T86" fmla="*/ 1764845 w 20000"/>
                <a:gd name="T87" fmla="*/ 2147483647 h 20000"/>
                <a:gd name="T88" fmla="*/ 1972407 w 20000"/>
                <a:gd name="T89" fmla="*/ 2147483647 h 20000"/>
                <a:gd name="T90" fmla="*/ 2362043 w 20000"/>
                <a:gd name="T91" fmla="*/ 2147483647 h 20000"/>
                <a:gd name="T92" fmla="*/ 2906914 w 20000"/>
                <a:gd name="T93" fmla="*/ 2147483647 h 20000"/>
                <a:gd name="T94" fmla="*/ 3296490 w 20000"/>
                <a:gd name="T95" fmla="*/ 2147483647 h 20000"/>
                <a:gd name="T96" fmla="*/ 3530186 w 20000"/>
                <a:gd name="T97" fmla="*/ 0 h 20000"/>
                <a:gd name="T98" fmla="*/ 3685828 w 20000"/>
                <a:gd name="T99" fmla="*/ 2147483647 h 2000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000"/>
                <a:gd name="T151" fmla="*/ 0 h 20000"/>
                <a:gd name="T152" fmla="*/ 20000 w 20000"/>
                <a:gd name="T153" fmla="*/ 20000 h 2000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000" h="20000">
                  <a:moveTo>
                    <a:pt x="16512" y="759"/>
                  </a:moveTo>
                  <a:lnTo>
                    <a:pt x="16512" y="2194"/>
                  </a:lnTo>
                  <a:lnTo>
                    <a:pt x="15814" y="4304"/>
                  </a:lnTo>
                  <a:lnTo>
                    <a:pt x="14070" y="7595"/>
                  </a:lnTo>
                  <a:lnTo>
                    <a:pt x="14070" y="8861"/>
                  </a:lnTo>
                  <a:lnTo>
                    <a:pt x="14767" y="8861"/>
                  </a:lnTo>
                  <a:lnTo>
                    <a:pt x="15233" y="7595"/>
                  </a:lnTo>
                  <a:lnTo>
                    <a:pt x="16512" y="7511"/>
                  </a:lnTo>
                  <a:lnTo>
                    <a:pt x="18256" y="7595"/>
                  </a:lnTo>
                  <a:lnTo>
                    <a:pt x="20000" y="7511"/>
                  </a:lnTo>
                  <a:lnTo>
                    <a:pt x="20000" y="9030"/>
                  </a:lnTo>
                  <a:lnTo>
                    <a:pt x="19419" y="10464"/>
                  </a:lnTo>
                  <a:lnTo>
                    <a:pt x="18488" y="11646"/>
                  </a:lnTo>
                  <a:lnTo>
                    <a:pt x="17209" y="13165"/>
                  </a:lnTo>
                  <a:lnTo>
                    <a:pt x="14302" y="13671"/>
                  </a:lnTo>
                  <a:lnTo>
                    <a:pt x="12791" y="14346"/>
                  </a:lnTo>
                  <a:lnTo>
                    <a:pt x="12093" y="15274"/>
                  </a:lnTo>
                  <a:lnTo>
                    <a:pt x="11860" y="16878"/>
                  </a:lnTo>
                  <a:lnTo>
                    <a:pt x="11047" y="17806"/>
                  </a:lnTo>
                  <a:lnTo>
                    <a:pt x="9535" y="18903"/>
                  </a:lnTo>
                  <a:lnTo>
                    <a:pt x="6860" y="19578"/>
                  </a:lnTo>
                  <a:lnTo>
                    <a:pt x="3372" y="20000"/>
                  </a:lnTo>
                  <a:lnTo>
                    <a:pt x="1163" y="19916"/>
                  </a:lnTo>
                  <a:lnTo>
                    <a:pt x="930" y="19072"/>
                  </a:lnTo>
                  <a:lnTo>
                    <a:pt x="1977" y="18481"/>
                  </a:lnTo>
                  <a:lnTo>
                    <a:pt x="5116" y="18312"/>
                  </a:lnTo>
                  <a:lnTo>
                    <a:pt x="3953" y="17046"/>
                  </a:lnTo>
                  <a:lnTo>
                    <a:pt x="2674" y="16034"/>
                  </a:lnTo>
                  <a:lnTo>
                    <a:pt x="2442" y="14599"/>
                  </a:lnTo>
                  <a:lnTo>
                    <a:pt x="3372" y="13165"/>
                  </a:lnTo>
                  <a:lnTo>
                    <a:pt x="4651" y="11899"/>
                  </a:lnTo>
                  <a:lnTo>
                    <a:pt x="4651" y="10802"/>
                  </a:lnTo>
                  <a:lnTo>
                    <a:pt x="3372" y="10464"/>
                  </a:lnTo>
                  <a:lnTo>
                    <a:pt x="2209" y="10633"/>
                  </a:lnTo>
                  <a:lnTo>
                    <a:pt x="1163" y="11308"/>
                  </a:lnTo>
                  <a:lnTo>
                    <a:pt x="0" y="11308"/>
                  </a:lnTo>
                  <a:lnTo>
                    <a:pt x="0" y="9705"/>
                  </a:lnTo>
                  <a:lnTo>
                    <a:pt x="2209" y="8608"/>
                  </a:lnTo>
                  <a:lnTo>
                    <a:pt x="2442" y="7342"/>
                  </a:lnTo>
                  <a:lnTo>
                    <a:pt x="3372" y="6076"/>
                  </a:lnTo>
                  <a:lnTo>
                    <a:pt x="5349" y="5401"/>
                  </a:lnTo>
                  <a:lnTo>
                    <a:pt x="6860" y="5907"/>
                  </a:lnTo>
                  <a:lnTo>
                    <a:pt x="7907" y="5401"/>
                  </a:lnTo>
                  <a:lnTo>
                    <a:pt x="7907" y="4304"/>
                  </a:lnTo>
                  <a:lnTo>
                    <a:pt x="8837" y="3460"/>
                  </a:lnTo>
                  <a:lnTo>
                    <a:pt x="10581" y="2869"/>
                  </a:lnTo>
                  <a:lnTo>
                    <a:pt x="13023" y="2025"/>
                  </a:lnTo>
                  <a:lnTo>
                    <a:pt x="14767" y="506"/>
                  </a:lnTo>
                  <a:lnTo>
                    <a:pt x="15814" y="0"/>
                  </a:lnTo>
                  <a:lnTo>
                    <a:pt x="16512" y="759"/>
                  </a:ln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2" name="Freeform 765">
              <a:extLst>
                <a:ext uri="{FF2B5EF4-FFF2-40B4-BE49-F238E27FC236}">
                  <a16:creationId xmlns:a16="http://schemas.microsoft.com/office/drawing/2014/main" id="{95278892-E2A5-427A-4703-16A061067AA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149733" y="3097588"/>
              <a:ext cx="139027" cy="204760"/>
            </a:xfrm>
            <a:custGeom>
              <a:avLst/>
              <a:gdLst>
                <a:gd name="T0" fmla="*/ 2147483647 w 189"/>
                <a:gd name="T1" fmla="*/ 2147483647 h 276"/>
                <a:gd name="T2" fmla="*/ 2147483647 w 189"/>
                <a:gd name="T3" fmla="*/ 0 h 276"/>
                <a:gd name="T4" fmla="*/ 2147483647 w 189"/>
                <a:gd name="T5" fmla="*/ 2147483647 h 276"/>
                <a:gd name="T6" fmla="*/ 2147483647 w 189"/>
                <a:gd name="T7" fmla="*/ 2147483647 h 276"/>
                <a:gd name="T8" fmla="*/ 2147483647 w 189"/>
                <a:gd name="T9" fmla="*/ 2147483647 h 276"/>
                <a:gd name="T10" fmla="*/ 2147483647 w 189"/>
                <a:gd name="T11" fmla="*/ 2147483647 h 276"/>
                <a:gd name="T12" fmla="*/ 2147483647 w 189"/>
                <a:gd name="T13" fmla="*/ 2147483647 h 276"/>
                <a:gd name="T14" fmla="*/ 2147483647 w 189"/>
                <a:gd name="T15" fmla="*/ 2147483647 h 276"/>
                <a:gd name="T16" fmla="*/ 2147483647 w 189"/>
                <a:gd name="T17" fmla="*/ 2147483647 h 276"/>
                <a:gd name="T18" fmla="*/ 2147483647 w 189"/>
                <a:gd name="T19" fmla="*/ 2147483647 h 276"/>
                <a:gd name="T20" fmla="*/ 2147483647 w 189"/>
                <a:gd name="T21" fmla="*/ 2147483647 h 276"/>
                <a:gd name="T22" fmla="*/ 2147483647 w 189"/>
                <a:gd name="T23" fmla="*/ 2147483647 h 276"/>
                <a:gd name="T24" fmla="*/ 2147483647 w 189"/>
                <a:gd name="T25" fmla="*/ 2147483647 h 276"/>
                <a:gd name="T26" fmla="*/ 2147483647 w 189"/>
                <a:gd name="T27" fmla="*/ 2147483647 h 276"/>
                <a:gd name="T28" fmla="*/ 2147483647 w 189"/>
                <a:gd name="T29" fmla="*/ 2147483647 h 276"/>
                <a:gd name="T30" fmla="*/ 2147483647 w 189"/>
                <a:gd name="T31" fmla="*/ 2147483647 h 276"/>
                <a:gd name="T32" fmla="*/ 2147483647 w 189"/>
                <a:gd name="T33" fmla="*/ 2147483647 h 276"/>
                <a:gd name="T34" fmla="*/ 2147483647 w 189"/>
                <a:gd name="T35" fmla="*/ 2147483647 h 276"/>
                <a:gd name="T36" fmla="*/ 2147483647 w 189"/>
                <a:gd name="T37" fmla="*/ 2147483647 h 276"/>
                <a:gd name="T38" fmla="*/ 2147483647 w 189"/>
                <a:gd name="T39" fmla="*/ 2147483647 h 276"/>
                <a:gd name="T40" fmla="*/ 2147483647 w 189"/>
                <a:gd name="T41" fmla="*/ 2147483647 h 276"/>
                <a:gd name="T42" fmla="*/ 2147483647 w 189"/>
                <a:gd name="T43" fmla="*/ 2147483647 h 276"/>
                <a:gd name="T44" fmla="*/ 2147483647 w 189"/>
                <a:gd name="T45" fmla="*/ 2147483647 h 276"/>
                <a:gd name="T46" fmla="*/ 2147483647 w 189"/>
                <a:gd name="T47" fmla="*/ 2147483647 h 276"/>
                <a:gd name="T48" fmla="*/ 2147483647 w 189"/>
                <a:gd name="T49" fmla="*/ 2147483647 h 276"/>
                <a:gd name="T50" fmla="*/ 2147483647 w 189"/>
                <a:gd name="T51" fmla="*/ 2147483647 h 276"/>
                <a:gd name="T52" fmla="*/ 2147483647 w 189"/>
                <a:gd name="T53" fmla="*/ 2147483647 h 276"/>
                <a:gd name="T54" fmla="*/ 2147483647 w 189"/>
                <a:gd name="T55" fmla="*/ 2147483647 h 276"/>
                <a:gd name="T56" fmla="*/ 2147483647 w 189"/>
                <a:gd name="T57" fmla="*/ 2147483647 h 276"/>
                <a:gd name="T58" fmla="*/ 2147483647 w 189"/>
                <a:gd name="T59" fmla="*/ 2147483647 h 276"/>
                <a:gd name="T60" fmla="*/ 2147483647 w 189"/>
                <a:gd name="T61" fmla="*/ 2147483647 h 276"/>
                <a:gd name="T62" fmla="*/ 2147483647 w 189"/>
                <a:gd name="T63" fmla="*/ 2147483647 h 276"/>
                <a:gd name="T64" fmla="*/ 2147483647 w 189"/>
                <a:gd name="T65" fmla="*/ 2147483647 h 276"/>
                <a:gd name="T66" fmla="*/ 2147483647 w 189"/>
                <a:gd name="T67" fmla="*/ 2147483647 h 276"/>
                <a:gd name="T68" fmla="*/ 2147483647 w 189"/>
                <a:gd name="T69" fmla="*/ 2147483647 h 276"/>
                <a:gd name="T70" fmla="*/ 2147483647 w 189"/>
                <a:gd name="T71" fmla="*/ 2147483647 h 276"/>
                <a:gd name="T72" fmla="*/ 2147483647 w 189"/>
                <a:gd name="T73" fmla="*/ 2147483647 h 276"/>
                <a:gd name="T74" fmla="*/ 2147483647 w 189"/>
                <a:gd name="T75" fmla="*/ 2147483647 h 276"/>
                <a:gd name="T76" fmla="*/ 2147483647 w 189"/>
                <a:gd name="T77" fmla="*/ 2147483647 h 276"/>
                <a:gd name="T78" fmla="*/ 2147483647 w 189"/>
                <a:gd name="T79" fmla="*/ 2147483647 h 276"/>
                <a:gd name="T80" fmla="*/ 2147483647 w 189"/>
                <a:gd name="T81" fmla="*/ 2147483647 h 276"/>
                <a:gd name="T82" fmla="*/ 2147483647 w 189"/>
                <a:gd name="T83" fmla="*/ 2147483647 h 276"/>
                <a:gd name="T84" fmla="*/ 2147483647 w 189"/>
                <a:gd name="T85" fmla="*/ 2147483647 h 276"/>
                <a:gd name="T86" fmla="*/ 2147483647 w 189"/>
                <a:gd name="T87" fmla="*/ 2147483647 h 276"/>
                <a:gd name="T88" fmla="*/ 2147483647 w 189"/>
                <a:gd name="T89" fmla="*/ 2147483647 h 276"/>
                <a:gd name="T90" fmla="*/ 2147483647 w 189"/>
                <a:gd name="T91" fmla="*/ 2147483647 h 276"/>
                <a:gd name="T92" fmla="*/ 2147483647 w 189"/>
                <a:gd name="T93" fmla="*/ 2147483647 h 276"/>
                <a:gd name="T94" fmla="*/ 2147483647 w 189"/>
                <a:gd name="T95" fmla="*/ 2147483647 h 276"/>
                <a:gd name="T96" fmla="*/ 2147483647 w 189"/>
                <a:gd name="T97" fmla="*/ 2147483647 h 276"/>
                <a:gd name="T98" fmla="*/ 2147483647 w 189"/>
                <a:gd name="T99" fmla="*/ 2147483647 h 276"/>
                <a:gd name="T100" fmla="*/ 2147483647 w 189"/>
                <a:gd name="T101" fmla="*/ 2147483647 h 276"/>
                <a:gd name="T102" fmla="*/ 2147483647 w 189"/>
                <a:gd name="T103" fmla="*/ 2147483647 h 276"/>
                <a:gd name="T104" fmla="*/ 2147483647 w 189"/>
                <a:gd name="T105" fmla="*/ 2147483647 h 276"/>
                <a:gd name="T106" fmla="*/ 2147483647 w 189"/>
                <a:gd name="T107" fmla="*/ 2147483647 h 27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89"/>
                <a:gd name="T163" fmla="*/ 0 h 276"/>
                <a:gd name="T164" fmla="*/ 189 w 189"/>
                <a:gd name="T165" fmla="*/ 276 h 27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89" h="276">
                  <a:moveTo>
                    <a:pt x="13" y="57"/>
                  </a:moveTo>
                  <a:lnTo>
                    <a:pt x="32" y="47"/>
                  </a:lnTo>
                  <a:lnTo>
                    <a:pt x="43" y="35"/>
                  </a:lnTo>
                  <a:lnTo>
                    <a:pt x="52" y="27"/>
                  </a:lnTo>
                  <a:lnTo>
                    <a:pt x="62" y="18"/>
                  </a:lnTo>
                  <a:lnTo>
                    <a:pt x="87" y="6"/>
                  </a:lnTo>
                  <a:lnTo>
                    <a:pt x="80" y="12"/>
                  </a:lnTo>
                  <a:lnTo>
                    <a:pt x="98" y="0"/>
                  </a:lnTo>
                  <a:lnTo>
                    <a:pt x="102" y="9"/>
                  </a:lnTo>
                  <a:lnTo>
                    <a:pt x="106" y="8"/>
                  </a:lnTo>
                  <a:lnTo>
                    <a:pt x="110" y="23"/>
                  </a:lnTo>
                  <a:lnTo>
                    <a:pt x="113" y="25"/>
                  </a:lnTo>
                  <a:lnTo>
                    <a:pt x="119" y="30"/>
                  </a:lnTo>
                  <a:lnTo>
                    <a:pt x="123" y="36"/>
                  </a:lnTo>
                  <a:lnTo>
                    <a:pt x="129" y="43"/>
                  </a:lnTo>
                  <a:lnTo>
                    <a:pt x="138" y="50"/>
                  </a:lnTo>
                  <a:lnTo>
                    <a:pt x="144" y="56"/>
                  </a:lnTo>
                  <a:lnTo>
                    <a:pt x="146" y="62"/>
                  </a:lnTo>
                  <a:lnTo>
                    <a:pt x="151" y="67"/>
                  </a:lnTo>
                  <a:lnTo>
                    <a:pt x="158" y="76"/>
                  </a:lnTo>
                  <a:lnTo>
                    <a:pt x="161" y="82"/>
                  </a:lnTo>
                  <a:lnTo>
                    <a:pt x="161" y="87"/>
                  </a:lnTo>
                  <a:lnTo>
                    <a:pt x="163" y="93"/>
                  </a:lnTo>
                  <a:lnTo>
                    <a:pt x="166" y="96"/>
                  </a:lnTo>
                  <a:lnTo>
                    <a:pt x="171" y="103"/>
                  </a:lnTo>
                  <a:lnTo>
                    <a:pt x="174" y="109"/>
                  </a:lnTo>
                  <a:lnTo>
                    <a:pt x="174" y="115"/>
                  </a:lnTo>
                  <a:lnTo>
                    <a:pt x="176" y="124"/>
                  </a:lnTo>
                  <a:lnTo>
                    <a:pt x="177" y="128"/>
                  </a:lnTo>
                  <a:lnTo>
                    <a:pt x="177" y="135"/>
                  </a:lnTo>
                  <a:lnTo>
                    <a:pt x="178" y="140"/>
                  </a:lnTo>
                  <a:lnTo>
                    <a:pt x="182" y="143"/>
                  </a:lnTo>
                  <a:lnTo>
                    <a:pt x="186" y="147"/>
                  </a:lnTo>
                  <a:lnTo>
                    <a:pt x="189" y="150"/>
                  </a:lnTo>
                  <a:lnTo>
                    <a:pt x="189" y="155"/>
                  </a:lnTo>
                  <a:lnTo>
                    <a:pt x="187" y="165"/>
                  </a:lnTo>
                  <a:lnTo>
                    <a:pt x="184" y="175"/>
                  </a:lnTo>
                  <a:lnTo>
                    <a:pt x="183" y="184"/>
                  </a:lnTo>
                  <a:lnTo>
                    <a:pt x="181" y="194"/>
                  </a:lnTo>
                  <a:lnTo>
                    <a:pt x="178" y="196"/>
                  </a:lnTo>
                  <a:lnTo>
                    <a:pt x="175" y="194"/>
                  </a:lnTo>
                  <a:lnTo>
                    <a:pt x="173" y="195"/>
                  </a:lnTo>
                  <a:lnTo>
                    <a:pt x="172" y="199"/>
                  </a:lnTo>
                  <a:lnTo>
                    <a:pt x="172" y="206"/>
                  </a:lnTo>
                  <a:lnTo>
                    <a:pt x="172" y="208"/>
                  </a:lnTo>
                  <a:lnTo>
                    <a:pt x="168" y="209"/>
                  </a:lnTo>
                  <a:lnTo>
                    <a:pt x="166" y="210"/>
                  </a:lnTo>
                  <a:lnTo>
                    <a:pt x="166" y="213"/>
                  </a:lnTo>
                  <a:lnTo>
                    <a:pt x="163" y="219"/>
                  </a:lnTo>
                  <a:lnTo>
                    <a:pt x="157" y="221"/>
                  </a:lnTo>
                  <a:lnTo>
                    <a:pt x="156" y="216"/>
                  </a:lnTo>
                  <a:lnTo>
                    <a:pt x="156" y="213"/>
                  </a:lnTo>
                  <a:lnTo>
                    <a:pt x="153" y="211"/>
                  </a:lnTo>
                  <a:lnTo>
                    <a:pt x="149" y="211"/>
                  </a:lnTo>
                  <a:lnTo>
                    <a:pt x="144" y="207"/>
                  </a:lnTo>
                  <a:lnTo>
                    <a:pt x="142" y="210"/>
                  </a:lnTo>
                  <a:lnTo>
                    <a:pt x="143" y="213"/>
                  </a:lnTo>
                  <a:lnTo>
                    <a:pt x="143" y="216"/>
                  </a:lnTo>
                  <a:lnTo>
                    <a:pt x="139" y="217"/>
                  </a:lnTo>
                  <a:lnTo>
                    <a:pt x="137" y="218"/>
                  </a:lnTo>
                  <a:lnTo>
                    <a:pt x="138" y="221"/>
                  </a:lnTo>
                  <a:lnTo>
                    <a:pt x="136" y="227"/>
                  </a:lnTo>
                  <a:lnTo>
                    <a:pt x="136" y="231"/>
                  </a:lnTo>
                  <a:lnTo>
                    <a:pt x="137" y="234"/>
                  </a:lnTo>
                  <a:lnTo>
                    <a:pt x="133" y="235"/>
                  </a:lnTo>
                  <a:lnTo>
                    <a:pt x="131" y="233"/>
                  </a:lnTo>
                  <a:lnTo>
                    <a:pt x="129" y="229"/>
                  </a:lnTo>
                  <a:lnTo>
                    <a:pt x="129" y="226"/>
                  </a:lnTo>
                  <a:lnTo>
                    <a:pt x="128" y="224"/>
                  </a:lnTo>
                  <a:lnTo>
                    <a:pt x="125" y="225"/>
                  </a:lnTo>
                  <a:lnTo>
                    <a:pt x="123" y="225"/>
                  </a:lnTo>
                  <a:lnTo>
                    <a:pt x="118" y="222"/>
                  </a:lnTo>
                  <a:lnTo>
                    <a:pt x="118" y="219"/>
                  </a:lnTo>
                  <a:lnTo>
                    <a:pt x="115" y="220"/>
                  </a:lnTo>
                  <a:lnTo>
                    <a:pt x="114" y="224"/>
                  </a:lnTo>
                  <a:lnTo>
                    <a:pt x="112" y="225"/>
                  </a:lnTo>
                  <a:lnTo>
                    <a:pt x="109" y="226"/>
                  </a:lnTo>
                  <a:lnTo>
                    <a:pt x="108" y="223"/>
                  </a:lnTo>
                  <a:lnTo>
                    <a:pt x="106" y="223"/>
                  </a:lnTo>
                  <a:lnTo>
                    <a:pt x="106" y="227"/>
                  </a:lnTo>
                  <a:lnTo>
                    <a:pt x="101" y="227"/>
                  </a:lnTo>
                  <a:lnTo>
                    <a:pt x="97" y="228"/>
                  </a:lnTo>
                  <a:lnTo>
                    <a:pt x="95" y="226"/>
                  </a:lnTo>
                  <a:lnTo>
                    <a:pt x="93" y="227"/>
                  </a:lnTo>
                  <a:lnTo>
                    <a:pt x="94" y="230"/>
                  </a:lnTo>
                  <a:lnTo>
                    <a:pt x="97" y="232"/>
                  </a:lnTo>
                  <a:lnTo>
                    <a:pt x="100" y="239"/>
                  </a:lnTo>
                  <a:lnTo>
                    <a:pt x="101" y="243"/>
                  </a:lnTo>
                  <a:lnTo>
                    <a:pt x="99" y="247"/>
                  </a:lnTo>
                  <a:lnTo>
                    <a:pt x="98" y="246"/>
                  </a:lnTo>
                  <a:lnTo>
                    <a:pt x="96" y="242"/>
                  </a:lnTo>
                  <a:lnTo>
                    <a:pt x="95" y="238"/>
                  </a:lnTo>
                  <a:lnTo>
                    <a:pt x="87" y="240"/>
                  </a:lnTo>
                  <a:lnTo>
                    <a:pt x="79" y="240"/>
                  </a:lnTo>
                  <a:lnTo>
                    <a:pt x="78" y="245"/>
                  </a:lnTo>
                  <a:lnTo>
                    <a:pt x="81" y="248"/>
                  </a:lnTo>
                  <a:lnTo>
                    <a:pt x="85" y="250"/>
                  </a:lnTo>
                  <a:lnTo>
                    <a:pt x="90" y="250"/>
                  </a:lnTo>
                  <a:lnTo>
                    <a:pt x="90" y="252"/>
                  </a:lnTo>
                  <a:lnTo>
                    <a:pt x="88" y="255"/>
                  </a:lnTo>
                  <a:lnTo>
                    <a:pt x="83" y="257"/>
                  </a:lnTo>
                  <a:lnTo>
                    <a:pt x="81" y="258"/>
                  </a:lnTo>
                  <a:lnTo>
                    <a:pt x="76" y="258"/>
                  </a:lnTo>
                  <a:lnTo>
                    <a:pt x="74" y="254"/>
                  </a:lnTo>
                  <a:lnTo>
                    <a:pt x="73" y="251"/>
                  </a:lnTo>
                  <a:lnTo>
                    <a:pt x="69" y="249"/>
                  </a:lnTo>
                  <a:lnTo>
                    <a:pt x="67" y="246"/>
                  </a:lnTo>
                  <a:lnTo>
                    <a:pt x="64" y="247"/>
                  </a:lnTo>
                  <a:lnTo>
                    <a:pt x="64" y="251"/>
                  </a:lnTo>
                  <a:lnTo>
                    <a:pt x="63" y="254"/>
                  </a:lnTo>
                  <a:lnTo>
                    <a:pt x="60" y="255"/>
                  </a:lnTo>
                  <a:lnTo>
                    <a:pt x="58" y="257"/>
                  </a:lnTo>
                  <a:lnTo>
                    <a:pt x="53" y="260"/>
                  </a:lnTo>
                  <a:lnTo>
                    <a:pt x="48" y="262"/>
                  </a:lnTo>
                  <a:lnTo>
                    <a:pt x="47" y="270"/>
                  </a:lnTo>
                  <a:lnTo>
                    <a:pt x="43" y="276"/>
                  </a:lnTo>
                  <a:lnTo>
                    <a:pt x="42" y="273"/>
                  </a:lnTo>
                  <a:lnTo>
                    <a:pt x="40" y="269"/>
                  </a:lnTo>
                  <a:lnTo>
                    <a:pt x="39" y="263"/>
                  </a:lnTo>
                  <a:lnTo>
                    <a:pt x="36" y="263"/>
                  </a:lnTo>
                  <a:lnTo>
                    <a:pt x="34" y="266"/>
                  </a:lnTo>
                  <a:lnTo>
                    <a:pt x="31" y="272"/>
                  </a:lnTo>
                  <a:lnTo>
                    <a:pt x="28" y="275"/>
                  </a:lnTo>
                  <a:lnTo>
                    <a:pt x="22" y="274"/>
                  </a:lnTo>
                  <a:lnTo>
                    <a:pt x="21" y="274"/>
                  </a:lnTo>
                  <a:lnTo>
                    <a:pt x="20" y="271"/>
                  </a:lnTo>
                  <a:lnTo>
                    <a:pt x="16" y="269"/>
                  </a:lnTo>
                  <a:lnTo>
                    <a:pt x="18" y="266"/>
                  </a:lnTo>
                  <a:lnTo>
                    <a:pt x="25" y="263"/>
                  </a:lnTo>
                  <a:lnTo>
                    <a:pt x="24" y="259"/>
                  </a:lnTo>
                  <a:lnTo>
                    <a:pt x="27" y="256"/>
                  </a:lnTo>
                  <a:lnTo>
                    <a:pt x="33" y="253"/>
                  </a:lnTo>
                  <a:lnTo>
                    <a:pt x="40" y="248"/>
                  </a:lnTo>
                  <a:lnTo>
                    <a:pt x="41" y="244"/>
                  </a:lnTo>
                  <a:lnTo>
                    <a:pt x="37" y="241"/>
                  </a:lnTo>
                  <a:lnTo>
                    <a:pt x="37" y="238"/>
                  </a:lnTo>
                  <a:lnTo>
                    <a:pt x="32" y="237"/>
                  </a:lnTo>
                  <a:lnTo>
                    <a:pt x="27" y="239"/>
                  </a:lnTo>
                  <a:lnTo>
                    <a:pt x="26" y="237"/>
                  </a:lnTo>
                  <a:lnTo>
                    <a:pt x="28" y="232"/>
                  </a:lnTo>
                  <a:lnTo>
                    <a:pt x="30" y="230"/>
                  </a:lnTo>
                  <a:lnTo>
                    <a:pt x="30" y="229"/>
                  </a:lnTo>
                  <a:lnTo>
                    <a:pt x="25" y="230"/>
                  </a:lnTo>
                  <a:lnTo>
                    <a:pt x="24" y="227"/>
                  </a:lnTo>
                  <a:lnTo>
                    <a:pt x="26" y="226"/>
                  </a:lnTo>
                  <a:lnTo>
                    <a:pt x="31" y="222"/>
                  </a:lnTo>
                  <a:lnTo>
                    <a:pt x="32" y="218"/>
                  </a:lnTo>
                  <a:lnTo>
                    <a:pt x="29" y="212"/>
                  </a:lnTo>
                  <a:lnTo>
                    <a:pt x="30" y="209"/>
                  </a:lnTo>
                  <a:lnTo>
                    <a:pt x="33" y="204"/>
                  </a:lnTo>
                  <a:lnTo>
                    <a:pt x="30" y="204"/>
                  </a:lnTo>
                  <a:lnTo>
                    <a:pt x="30" y="201"/>
                  </a:lnTo>
                  <a:lnTo>
                    <a:pt x="32" y="199"/>
                  </a:lnTo>
                  <a:lnTo>
                    <a:pt x="38" y="194"/>
                  </a:lnTo>
                  <a:lnTo>
                    <a:pt x="40" y="186"/>
                  </a:lnTo>
                  <a:lnTo>
                    <a:pt x="41" y="183"/>
                  </a:lnTo>
                  <a:lnTo>
                    <a:pt x="40" y="181"/>
                  </a:lnTo>
                  <a:lnTo>
                    <a:pt x="37" y="177"/>
                  </a:lnTo>
                  <a:lnTo>
                    <a:pt x="35" y="170"/>
                  </a:lnTo>
                  <a:lnTo>
                    <a:pt x="33" y="168"/>
                  </a:lnTo>
                  <a:lnTo>
                    <a:pt x="33" y="157"/>
                  </a:lnTo>
                  <a:lnTo>
                    <a:pt x="27" y="150"/>
                  </a:lnTo>
                  <a:lnTo>
                    <a:pt x="27" y="146"/>
                  </a:lnTo>
                  <a:lnTo>
                    <a:pt x="27" y="142"/>
                  </a:lnTo>
                  <a:lnTo>
                    <a:pt x="24" y="138"/>
                  </a:lnTo>
                  <a:lnTo>
                    <a:pt x="22" y="135"/>
                  </a:lnTo>
                  <a:lnTo>
                    <a:pt x="19" y="134"/>
                  </a:lnTo>
                  <a:lnTo>
                    <a:pt x="15" y="135"/>
                  </a:lnTo>
                  <a:lnTo>
                    <a:pt x="11" y="141"/>
                  </a:lnTo>
                  <a:lnTo>
                    <a:pt x="10" y="141"/>
                  </a:lnTo>
                  <a:lnTo>
                    <a:pt x="9" y="137"/>
                  </a:lnTo>
                  <a:lnTo>
                    <a:pt x="6" y="136"/>
                  </a:lnTo>
                  <a:lnTo>
                    <a:pt x="2" y="139"/>
                  </a:lnTo>
                  <a:lnTo>
                    <a:pt x="0" y="131"/>
                  </a:lnTo>
                  <a:lnTo>
                    <a:pt x="4" y="128"/>
                  </a:lnTo>
                  <a:lnTo>
                    <a:pt x="10" y="122"/>
                  </a:lnTo>
                  <a:lnTo>
                    <a:pt x="10" y="118"/>
                  </a:lnTo>
                  <a:lnTo>
                    <a:pt x="13" y="117"/>
                  </a:lnTo>
                  <a:lnTo>
                    <a:pt x="12" y="122"/>
                  </a:lnTo>
                  <a:lnTo>
                    <a:pt x="11" y="124"/>
                  </a:lnTo>
                  <a:lnTo>
                    <a:pt x="14" y="123"/>
                  </a:lnTo>
                  <a:lnTo>
                    <a:pt x="16" y="119"/>
                  </a:lnTo>
                  <a:lnTo>
                    <a:pt x="17" y="116"/>
                  </a:lnTo>
                  <a:lnTo>
                    <a:pt x="18" y="116"/>
                  </a:lnTo>
                  <a:lnTo>
                    <a:pt x="20" y="119"/>
                  </a:lnTo>
                  <a:lnTo>
                    <a:pt x="23" y="119"/>
                  </a:lnTo>
                  <a:lnTo>
                    <a:pt x="23" y="110"/>
                  </a:lnTo>
                  <a:lnTo>
                    <a:pt x="25" y="110"/>
                  </a:lnTo>
                  <a:lnTo>
                    <a:pt x="27" y="111"/>
                  </a:lnTo>
                  <a:lnTo>
                    <a:pt x="29" y="114"/>
                  </a:lnTo>
                  <a:lnTo>
                    <a:pt x="29" y="121"/>
                  </a:lnTo>
                  <a:lnTo>
                    <a:pt x="30" y="122"/>
                  </a:lnTo>
                  <a:lnTo>
                    <a:pt x="35" y="122"/>
                  </a:lnTo>
                  <a:lnTo>
                    <a:pt x="39" y="116"/>
                  </a:lnTo>
                  <a:lnTo>
                    <a:pt x="36" y="112"/>
                  </a:lnTo>
                  <a:lnTo>
                    <a:pt x="35" y="109"/>
                  </a:lnTo>
                  <a:lnTo>
                    <a:pt x="35" y="107"/>
                  </a:lnTo>
                  <a:lnTo>
                    <a:pt x="31" y="105"/>
                  </a:lnTo>
                  <a:lnTo>
                    <a:pt x="34" y="102"/>
                  </a:lnTo>
                  <a:lnTo>
                    <a:pt x="38" y="99"/>
                  </a:lnTo>
                  <a:lnTo>
                    <a:pt x="37" y="95"/>
                  </a:lnTo>
                  <a:lnTo>
                    <a:pt x="36" y="92"/>
                  </a:lnTo>
                  <a:lnTo>
                    <a:pt x="33" y="90"/>
                  </a:lnTo>
                  <a:lnTo>
                    <a:pt x="27" y="91"/>
                  </a:lnTo>
                  <a:lnTo>
                    <a:pt x="24" y="89"/>
                  </a:lnTo>
                  <a:lnTo>
                    <a:pt x="20" y="86"/>
                  </a:lnTo>
                  <a:lnTo>
                    <a:pt x="16" y="89"/>
                  </a:lnTo>
                  <a:lnTo>
                    <a:pt x="15" y="92"/>
                  </a:lnTo>
                  <a:lnTo>
                    <a:pt x="12" y="91"/>
                  </a:lnTo>
                  <a:lnTo>
                    <a:pt x="12" y="89"/>
                  </a:lnTo>
                  <a:lnTo>
                    <a:pt x="12" y="84"/>
                  </a:lnTo>
                  <a:lnTo>
                    <a:pt x="19" y="80"/>
                  </a:lnTo>
                  <a:lnTo>
                    <a:pt x="19" y="76"/>
                  </a:lnTo>
                  <a:lnTo>
                    <a:pt x="15" y="72"/>
                  </a:lnTo>
                  <a:lnTo>
                    <a:pt x="28" y="73"/>
                  </a:lnTo>
                  <a:lnTo>
                    <a:pt x="27" y="71"/>
                  </a:lnTo>
                  <a:lnTo>
                    <a:pt x="18" y="69"/>
                  </a:lnTo>
                  <a:lnTo>
                    <a:pt x="13" y="57"/>
                  </a:ln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3" name="Freeform 766">
              <a:extLst>
                <a:ext uri="{FF2B5EF4-FFF2-40B4-BE49-F238E27FC236}">
                  <a16:creationId xmlns:a16="http://schemas.microsoft.com/office/drawing/2014/main" id="{B7394A30-E633-9A73-65BA-4C0B8AFEA1D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074358" y="2886171"/>
              <a:ext cx="169176" cy="253036"/>
            </a:xfrm>
            <a:custGeom>
              <a:avLst/>
              <a:gdLst>
                <a:gd name="T0" fmla="*/ 2147483647 w 229"/>
                <a:gd name="T1" fmla="*/ 2147483647 h 339"/>
                <a:gd name="T2" fmla="*/ 2147483647 w 229"/>
                <a:gd name="T3" fmla="*/ 2147483647 h 339"/>
                <a:gd name="T4" fmla="*/ 2147483647 w 229"/>
                <a:gd name="T5" fmla="*/ 2147483647 h 339"/>
                <a:gd name="T6" fmla="*/ 2147483647 w 229"/>
                <a:gd name="T7" fmla="*/ 2147483647 h 339"/>
                <a:gd name="T8" fmla="*/ 2147483647 w 229"/>
                <a:gd name="T9" fmla="*/ 2147483647 h 339"/>
                <a:gd name="T10" fmla="*/ 2147483647 w 229"/>
                <a:gd name="T11" fmla="*/ 2147483647 h 339"/>
                <a:gd name="T12" fmla="*/ 2147483647 w 229"/>
                <a:gd name="T13" fmla="*/ 2147483647 h 339"/>
                <a:gd name="T14" fmla="*/ 2147483647 w 229"/>
                <a:gd name="T15" fmla="*/ 2147483647 h 339"/>
                <a:gd name="T16" fmla="*/ 2147483647 w 229"/>
                <a:gd name="T17" fmla="*/ 2147483647 h 339"/>
                <a:gd name="T18" fmla="*/ 2147483647 w 229"/>
                <a:gd name="T19" fmla="*/ 2147483647 h 339"/>
                <a:gd name="T20" fmla="*/ 2147483647 w 229"/>
                <a:gd name="T21" fmla="*/ 2147483647 h 339"/>
                <a:gd name="T22" fmla="*/ 2147483647 w 229"/>
                <a:gd name="T23" fmla="*/ 2147483647 h 339"/>
                <a:gd name="T24" fmla="*/ 2147483647 w 229"/>
                <a:gd name="T25" fmla="*/ 2147483647 h 339"/>
                <a:gd name="T26" fmla="*/ 2147483647 w 229"/>
                <a:gd name="T27" fmla="*/ 2147483647 h 339"/>
                <a:gd name="T28" fmla="*/ 2147483647 w 229"/>
                <a:gd name="T29" fmla="*/ 2147483647 h 339"/>
                <a:gd name="T30" fmla="*/ 2147483647 w 229"/>
                <a:gd name="T31" fmla="*/ 2147483647 h 339"/>
                <a:gd name="T32" fmla="*/ 2147483647 w 229"/>
                <a:gd name="T33" fmla="*/ 2147483647 h 339"/>
                <a:gd name="T34" fmla="*/ 2147483647 w 229"/>
                <a:gd name="T35" fmla="*/ 2147483647 h 339"/>
                <a:gd name="T36" fmla="*/ 2147483647 w 229"/>
                <a:gd name="T37" fmla="*/ 2147483647 h 339"/>
                <a:gd name="T38" fmla="*/ 2147483647 w 229"/>
                <a:gd name="T39" fmla="*/ 2147483647 h 339"/>
                <a:gd name="T40" fmla="*/ 2147483647 w 229"/>
                <a:gd name="T41" fmla="*/ 2147483647 h 339"/>
                <a:gd name="T42" fmla="*/ 2147483647 w 229"/>
                <a:gd name="T43" fmla="*/ 2147483647 h 339"/>
                <a:gd name="T44" fmla="*/ 2147483647 w 229"/>
                <a:gd name="T45" fmla="*/ 2147483647 h 339"/>
                <a:gd name="T46" fmla="*/ 2147483647 w 229"/>
                <a:gd name="T47" fmla="*/ 2147483647 h 339"/>
                <a:gd name="T48" fmla="*/ 2147483647 w 229"/>
                <a:gd name="T49" fmla="*/ 2147483647 h 339"/>
                <a:gd name="T50" fmla="*/ 2147483647 w 229"/>
                <a:gd name="T51" fmla="*/ 2147483647 h 339"/>
                <a:gd name="T52" fmla="*/ 2147483647 w 229"/>
                <a:gd name="T53" fmla="*/ 2147483647 h 339"/>
                <a:gd name="T54" fmla="*/ 2147483647 w 229"/>
                <a:gd name="T55" fmla="*/ 2147483647 h 339"/>
                <a:gd name="T56" fmla="*/ 2147483647 w 229"/>
                <a:gd name="T57" fmla="*/ 2147483647 h 339"/>
                <a:gd name="T58" fmla="*/ 2147483647 w 229"/>
                <a:gd name="T59" fmla="*/ 2147483647 h 339"/>
                <a:gd name="T60" fmla="*/ 2147483647 w 229"/>
                <a:gd name="T61" fmla="*/ 2147483647 h 339"/>
                <a:gd name="T62" fmla="*/ 2147483647 w 229"/>
                <a:gd name="T63" fmla="*/ 2147483647 h 339"/>
                <a:gd name="T64" fmla="*/ 2147483647 w 229"/>
                <a:gd name="T65" fmla="*/ 2147483647 h 339"/>
                <a:gd name="T66" fmla="*/ 2147483647 w 229"/>
                <a:gd name="T67" fmla="*/ 2147483647 h 339"/>
                <a:gd name="T68" fmla="*/ 2147483647 w 229"/>
                <a:gd name="T69" fmla="*/ 2147483647 h 339"/>
                <a:gd name="T70" fmla="*/ 2147483647 w 229"/>
                <a:gd name="T71" fmla="*/ 2147483647 h 339"/>
                <a:gd name="T72" fmla="*/ 2147483647 w 229"/>
                <a:gd name="T73" fmla="*/ 2147483647 h 339"/>
                <a:gd name="T74" fmla="*/ 2147483647 w 229"/>
                <a:gd name="T75" fmla="*/ 2147483647 h 339"/>
                <a:gd name="T76" fmla="*/ 2147483647 w 229"/>
                <a:gd name="T77" fmla="*/ 2147483647 h 339"/>
                <a:gd name="T78" fmla="*/ 2147483647 w 229"/>
                <a:gd name="T79" fmla="*/ 2147483647 h 339"/>
                <a:gd name="T80" fmla="*/ 0 w 229"/>
                <a:gd name="T81" fmla="*/ 2147483647 h 339"/>
                <a:gd name="T82" fmla="*/ 2147483647 w 229"/>
                <a:gd name="T83" fmla="*/ 2147483647 h 339"/>
                <a:gd name="T84" fmla="*/ 2147483647 w 229"/>
                <a:gd name="T85" fmla="*/ 2147483647 h 339"/>
                <a:gd name="T86" fmla="*/ 2147483647 w 229"/>
                <a:gd name="T87" fmla="*/ 2147483647 h 339"/>
                <a:gd name="T88" fmla="*/ 2147483647 w 229"/>
                <a:gd name="T89" fmla="*/ 2147483647 h 339"/>
                <a:gd name="T90" fmla="*/ 2147483647 w 229"/>
                <a:gd name="T91" fmla="*/ 2147483647 h 339"/>
                <a:gd name="T92" fmla="*/ 2147483647 w 229"/>
                <a:gd name="T93" fmla="*/ 2147483647 h 339"/>
                <a:gd name="T94" fmla="*/ 2147483647 w 229"/>
                <a:gd name="T95" fmla="*/ 2147483647 h 339"/>
                <a:gd name="T96" fmla="*/ 2147483647 w 229"/>
                <a:gd name="T97" fmla="*/ 2147483647 h 339"/>
                <a:gd name="T98" fmla="*/ 2147483647 w 229"/>
                <a:gd name="T99" fmla="*/ 2147483647 h 339"/>
                <a:gd name="T100" fmla="*/ 2147483647 w 229"/>
                <a:gd name="T101" fmla="*/ 2147483647 h 339"/>
                <a:gd name="T102" fmla="*/ 2147483647 w 229"/>
                <a:gd name="T103" fmla="*/ 2147483647 h 339"/>
                <a:gd name="T104" fmla="*/ 2147483647 w 229"/>
                <a:gd name="T105" fmla="*/ 2147483647 h 339"/>
                <a:gd name="T106" fmla="*/ 2147483647 w 229"/>
                <a:gd name="T107" fmla="*/ 2147483647 h 339"/>
                <a:gd name="T108" fmla="*/ 2147483647 w 229"/>
                <a:gd name="T109" fmla="*/ 2147483647 h 339"/>
                <a:gd name="T110" fmla="*/ 2147483647 w 229"/>
                <a:gd name="T111" fmla="*/ 2147483647 h 339"/>
                <a:gd name="T112" fmla="*/ 2147483647 w 229"/>
                <a:gd name="T113" fmla="*/ 0 h 339"/>
                <a:gd name="T114" fmla="*/ 2147483647 w 229"/>
                <a:gd name="T115" fmla="*/ 2147483647 h 339"/>
                <a:gd name="T116" fmla="*/ 2147483647 w 229"/>
                <a:gd name="T117" fmla="*/ 2147483647 h 33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29"/>
                <a:gd name="T178" fmla="*/ 0 h 339"/>
                <a:gd name="T179" fmla="*/ 229 w 229"/>
                <a:gd name="T180" fmla="*/ 339 h 33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29" h="339">
                  <a:moveTo>
                    <a:pt x="229" y="25"/>
                  </a:moveTo>
                  <a:lnTo>
                    <a:pt x="229" y="35"/>
                  </a:lnTo>
                  <a:lnTo>
                    <a:pt x="219" y="40"/>
                  </a:lnTo>
                  <a:lnTo>
                    <a:pt x="213" y="65"/>
                  </a:lnTo>
                  <a:lnTo>
                    <a:pt x="203" y="101"/>
                  </a:lnTo>
                  <a:lnTo>
                    <a:pt x="213" y="101"/>
                  </a:lnTo>
                  <a:lnTo>
                    <a:pt x="219" y="131"/>
                  </a:lnTo>
                  <a:lnTo>
                    <a:pt x="203" y="146"/>
                  </a:lnTo>
                  <a:lnTo>
                    <a:pt x="199" y="156"/>
                  </a:lnTo>
                  <a:lnTo>
                    <a:pt x="179" y="171"/>
                  </a:lnTo>
                  <a:lnTo>
                    <a:pt x="179" y="182"/>
                  </a:lnTo>
                  <a:lnTo>
                    <a:pt x="157" y="187"/>
                  </a:lnTo>
                  <a:lnTo>
                    <a:pt x="147" y="213"/>
                  </a:lnTo>
                  <a:lnTo>
                    <a:pt x="147" y="233"/>
                  </a:lnTo>
                  <a:lnTo>
                    <a:pt x="138" y="233"/>
                  </a:lnTo>
                  <a:lnTo>
                    <a:pt x="157" y="247"/>
                  </a:lnTo>
                  <a:lnTo>
                    <a:pt x="189" y="273"/>
                  </a:lnTo>
                  <a:lnTo>
                    <a:pt x="199" y="273"/>
                  </a:lnTo>
                  <a:lnTo>
                    <a:pt x="199" y="285"/>
                  </a:lnTo>
                  <a:lnTo>
                    <a:pt x="157" y="303"/>
                  </a:lnTo>
                  <a:lnTo>
                    <a:pt x="139" y="326"/>
                  </a:lnTo>
                  <a:lnTo>
                    <a:pt x="112" y="339"/>
                  </a:lnTo>
                  <a:lnTo>
                    <a:pt x="96" y="319"/>
                  </a:lnTo>
                  <a:lnTo>
                    <a:pt x="92" y="319"/>
                  </a:lnTo>
                  <a:lnTo>
                    <a:pt x="92" y="339"/>
                  </a:lnTo>
                  <a:lnTo>
                    <a:pt x="81" y="328"/>
                  </a:lnTo>
                  <a:lnTo>
                    <a:pt x="67" y="328"/>
                  </a:lnTo>
                  <a:lnTo>
                    <a:pt x="71" y="313"/>
                  </a:lnTo>
                  <a:lnTo>
                    <a:pt x="51" y="313"/>
                  </a:lnTo>
                  <a:lnTo>
                    <a:pt x="56" y="287"/>
                  </a:lnTo>
                  <a:lnTo>
                    <a:pt x="67" y="277"/>
                  </a:lnTo>
                  <a:lnTo>
                    <a:pt x="71" y="277"/>
                  </a:lnTo>
                  <a:lnTo>
                    <a:pt x="56" y="273"/>
                  </a:lnTo>
                  <a:lnTo>
                    <a:pt x="56" y="247"/>
                  </a:lnTo>
                  <a:lnTo>
                    <a:pt x="67" y="233"/>
                  </a:lnTo>
                  <a:lnTo>
                    <a:pt x="56" y="223"/>
                  </a:lnTo>
                  <a:lnTo>
                    <a:pt x="51" y="223"/>
                  </a:lnTo>
                  <a:lnTo>
                    <a:pt x="26" y="213"/>
                  </a:lnTo>
                  <a:lnTo>
                    <a:pt x="26" y="223"/>
                  </a:lnTo>
                  <a:lnTo>
                    <a:pt x="16" y="223"/>
                  </a:lnTo>
                  <a:lnTo>
                    <a:pt x="0" y="213"/>
                  </a:lnTo>
                  <a:lnTo>
                    <a:pt x="16" y="171"/>
                  </a:lnTo>
                  <a:lnTo>
                    <a:pt x="51" y="146"/>
                  </a:lnTo>
                  <a:lnTo>
                    <a:pt x="67" y="131"/>
                  </a:lnTo>
                  <a:lnTo>
                    <a:pt x="71" y="115"/>
                  </a:lnTo>
                  <a:lnTo>
                    <a:pt x="71" y="91"/>
                  </a:lnTo>
                  <a:lnTo>
                    <a:pt x="92" y="81"/>
                  </a:lnTo>
                  <a:lnTo>
                    <a:pt x="107" y="101"/>
                  </a:lnTo>
                  <a:lnTo>
                    <a:pt x="133" y="101"/>
                  </a:lnTo>
                  <a:lnTo>
                    <a:pt x="147" y="101"/>
                  </a:lnTo>
                  <a:lnTo>
                    <a:pt x="138" y="81"/>
                  </a:lnTo>
                  <a:lnTo>
                    <a:pt x="138" y="75"/>
                  </a:lnTo>
                  <a:lnTo>
                    <a:pt x="157" y="65"/>
                  </a:lnTo>
                  <a:lnTo>
                    <a:pt x="173" y="60"/>
                  </a:lnTo>
                  <a:lnTo>
                    <a:pt x="179" y="40"/>
                  </a:lnTo>
                  <a:lnTo>
                    <a:pt x="199" y="25"/>
                  </a:lnTo>
                  <a:lnTo>
                    <a:pt x="199" y="0"/>
                  </a:lnTo>
                  <a:lnTo>
                    <a:pt x="213" y="10"/>
                  </a:lnTo>
                  <a:lnTo>
                    <a:pt x="229" y="25"/>
                  </a:ln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4" name="Freeform 749">
              <a:extLst>
                <a:ext uri="{FF2B5EF4-FFF2-40B4-BE49-F238E27FC236}">
                  <a16:creationId xmlns:a16="http://schemas.microsoft.com/office/drawing/2014/main" id="{1E7302DC-3B27-411E-AEDA-CE3C92102F8E}"/>
                </a:ext>
              </a:extLst>
            </p:cNvPr>
            <p:cNvSpPr>
              <a:spLocks noChangeAspect="1"/>
            </p:cNvSpPr>
            <p:nvPr/>
          </p:nvSpPr>
          <p:spPr bwMode="auto">
            <a:xfrm rot="-913551">
              <a:off x="8712540" y="2674752"/>
              <a:ext cx="31826" cy="29965"/>
            </a:xfrm>
            <a:custGeom>
              <a:avLst/>
              <a:gdLst>
                <a:gd name="T0" fmla="*/ 0 w 20000"/>
                <a:gd name="T1" fmla="*/ 2147483647 h 20000"/>
                <a:gd name="T2" fmla="*/ 0 w 20000"/>
                <a:gd name="T3" fmla="*/ 2147483647 h 20000"/>
                <a:gd name="T4" fmla="*/ 305310925 w 20000"/>
                <a:gd name="T5" fmla="*/ 2147483647 h 20000"/>
                <a:gd name="T6" fmla="*/ 824049749 w 20000"/>
                <a:gd name="T7" fmla="*/ 2147483647 h 20000"/>
                <a:gd name="T8" fmla="*/ 1434122392 w 20000"/>
                <a:gd name="T9" fmla="*/ 2147483647 h 20000"/>
                <a:gd name="T10" fmla="*/ 189214461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1788839669 h 20000"/>
                <a:gd name="T22" fmla="*/ 2147483647 w 20000"/>
                <a:gd name="T23" fmla="*/ 1788839669 h 20000"/>
                <a:gd name="T24" fmla="*/ 2147483647 w 20000"/>
                <a:gd name="T25" fmla="*/ 1192685510 h 20000"/>
                <a:gd name="T26" fmla="*/ 2147483647 w 20000"/>
                <a:gd name="T27" fmla="*/ 626176581 h 20000"/>
                <a:gd name="T28" fmla="*/ 2147483647 w 20000"/>
                <a:gd name="T29" fmla="*/ 0 h 20000"/>
                <a:gd name="T30" fmla="*/ 2147483647 w 20000"/>
                <a:gd name="T31" fmla="*/ 387330408 h 20000"/>
                <a:gd name="T32" fmla="*/ 2147483647 w 20000"/>
                <a:gd name="T33" fmla="*/ 387330408 h 20000"/>
                <a:gd name="T34" fmla="*/ 2147483647 w 20000"/>
                <a:gd name="T35" fmla="*/ 0 h 20000"/>
                <a:gd name="T36" fmla="*/ 2147483647 w 20000"/>
                <a:gd name="T37" fmla="*/ 387330408 h 20000"/>
                <a:gd name="T38" fmla="*/ 2147483647 w 20000"/>
                <a:gd name="T39" fmla="*/ 1013513456 h 20000"/>
                <a:gd name="T40" fmla="*/ 2147483647 w 20000"/>
                <a:gd name="T41" fmla="*/ 1580035318 h 20000"/>
                <a:gd name="T42" fmla="*/ 2147483647 w 20000"/>
                <a:gd name="T43" fmla="*/ 2147483647 h 20000"/>
                <a:gd name="T44" fmla="*/ 1800249912 w 20000"/>
                <a:gd name="T45" fmla="*/ 2147483647 h 20000"/>
                <a:gd name="T46" fmla="*/ 1434122392 w 20000"/>
                <a:gd name="T47" fmla="*/ 2147483647 h 20000"/>
                <a:gd name="T48" fmla="*/ 1281651527 w 20000"/>
                <a:gd name="T49" fmla="*/ 2147483647 h 20000"/>
                <a:gd name="T50" fmla="*/ 457537880 w 20000"/>
                <a:gd name="T51" fmla="*/ 2147483647 h 20000"/>
                <a:gd name="T52" fmla="*/ 0 w 20000"/>
                <a:gd name="T53" fmla="*/ 2147483647 h 2000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0000"/>
                <a:gd name="T82" fmla="*/ 0 h 20000"/>
                <a:gd name="T83" fmla="*/ 20000 w 20000"/>
                <a:gd name="T84" fmla="*/ 20000 h 2000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0000" h="20000">
                  <a:moveTo>
                    <a:pt x="0" y="17018"/>
                  </a:moveTo>
                  <a:lnTo>
                    <a:pt x="0" y="19474"/>
                  </a:lnTo>
                  <a:lnTo>
                    <a:pt x="897" y="20000"/>
                  </a:lnTo>
                  <a:lnTo>
                    <a:pt x="2422" y="18158"/>
                  </a:lnTo>
                  <a:lnTo>
                    <a:pt x="4215" y="18860"/>
                  </a:lnTo>
                  <a:lnTo>
                    <a:pt x="5561" y="17719"/>
                  </a:lnTo>
                  <a:lnTo>
                    <a:pt x="7085" y="14737"/>
                  </a:lnTo>
                  <a:lnTo>
                    <a:pt x="9507" y="11228"/>
                  </a:lnTo>
                  <a:lnTo>
                    <a:pt x="11390" y="9386"/>
                  </a:lnTo>
                  <a:lnTo>
                    <a:pt x="10852" y="6404"/>
                  </a:lnTo>
                  <a:lnTo>
                    <a:pt x="11839" y="5263"/>
                  </a:lnTo>
                  <a:lnTo>
                    <a:pt x="15247" y="5263"/>
                  </a:lnTo>
                  <a:lnTo>
                    <a:pt x="17578" y="3509"/>
                  </a:lnTo>
                  <a:lnTo>
                    <a:pt x="20000" y="1842"/>
                  </a:lnTo>
                  <a:lnTo>
                    <a:pt x="19462" y="0"/>
                  </a:lnTo>
                  <a:lnTo>
                    <a:pt x="16054" y="1140"/>
                  </a:lnTo>
                  <a:lnTo>
                    <a:pt x="13722" y="1140"/>
                  </a:lnTo>
                  <a:lnTo>
                    <a:pt x="10852" y="0"/>
                  </a:lnTo>
                  <a:lnTo>
                    <a:pt x="8969" y="1140"/>
                  </a:lnTo>
                  <a:lnTo>
                    <a:pt x="8430" y="2982"/>
                  </a:lnTo>
                  <a:lnTo>
                    <a:pt x="7982" y="4649"/>
                  </a:lnTo>
                  <a:lnTo>
                    <a:pt x="6637" y="6404"/>
                  </a:lnTo>
                  <a:lnTo>
                    <a:pt x="5291" y="8246"/>
                  </a:lnTo>
                  <a:lnTo>
                    <a:pt x="4215" y="10614"/>
                  </a:lnTo>
                  <a:lnTo>
                    <a:pt x="3767" y="12895"/>
                  </a:lnTo>
                  <a:lnTo>
                    <a:pt x="1345" y="14737"/>
                  </a:lnTo>
                  <a:lnTo>
                    <a:pt x="0" y="17018"/>
                  </a:ln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5" name="Freeform 750">
              <a:extLst>
                <a:ext uri="{FF2B5EF4-FFF2-40B4-BE49-F238E27FC236}">
                  <a16:creationId xmlns:a16="http://schemas.microsoft.com/office/drawing/2014/main" id="{A2D2FC65-424F-42D7-FF78-275738E67572}"/>
                </a:ext>
              </a:extLst>
            </p:cNvPr>
            <p:cNvSpPr>
              <a:spLocks noChangeAspect="1"/>
            </p:cNvSpPr>
            <p:nvPr/>
          </p:nvSpPr>
          <p:spPr bwMode="auto">
            <a:xfrm rot="-913551">
              <a:off x="8735990" y="2621482"/>
              <a:ext cx="58626" cy="43282"/>
            </a:xfrm>
            <a:custGeom>
              <a:avLst/>
              <a:gdLst>
                <a:gd name="T0" fmla="*/ 0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2147483647 w 20000"/>
                <a:gd name="T9" fmla="*/ 2147483647 h 20000"/>
                <a:gd name="T10" fmla="*/ 2147483647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2147483647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2147483647 w 20000"/>
                <a:gd name="T31" fmla="*/ 0 h 20000"/>
                <a:gd name="T32" fmla="*/ 2147483647 w 20000"/>
                <a:gd name="T33" fmla="*/ 0 h 20000"/>
                <a:gd name="T34" fmla="*/ 2147483647 w 20000"/>
                <a:gd name="T35" fmla="*/ 2147483647 h 20000"/>
                <a:gd name="T36" fmla="*/ 2147483647 w 20000"/>
                <a:gd name="T37" fmla="*/ 2147483647 h 20000"/>
                <a:gd name="T38" fmla="*/ 2147483647 w 20000"/>
                <a:gd name="T39" fmla="*/ 2147483647 h 20000"/>
                <a:gd name="T40" fmla="*/ 2147483647 w 20000"/>
                <a:gd name="T41" fmla="*/ 2147483647 h 20000"/>
                <a:gd name="T42" fmla="*/ 2147483647 w 20000"/>
                <a:gd name="T43" fmla="*/ 2147483647 h 20000"/>
                <a:gd name="T44" fmla="*/ 2147483647 w 20000"/>
                <a:gd name="T45" fmla="*/ 2147483647 h 20000"/>
                <a:gd name="T46" fmla="*/ 2147483647 w 20000"/>
                <a:gd name="T47" fmla="*/ 2147483647 h 20000"/>
                <a:gd name="T48" fmla="*/ 2147483647 w 20000"/>
                <a:gd name="T49" fmla="*/ 2147483647 h 20000"/>
                <a:gd name="T50" fmla="*/ 2147483647 w 20000"/>
                <a:gd name="T51" fmla="*/ 2147483647 h 20000"/>
                <a:gd name="T52" fmla="*/ 2147483647 w 20000"/>
                <a:gd name="T53" fmla="*/ 2147483647 h 20000"/>
                <a:gd name="T54" fmla="*/ 2147483647 w 20000"/>
                <a:gd name="T55" fmla="*/ 2147483647 h 20000"/>
                <a:gd name="T56" fmla="*/ 2147483647 w 20000"/>
                <a:gd name="T57" fmla="*/ 2147483647 h 20000"/>
                <a:gd name="T58" fmla="*/ 2147483647 w 20000"/>
                <a:gd name="T59" fmla="*/ 2147483647 h 20000"/>
                <a:gd name="T60" fmla="*/ 2147483647 w 20000"/>
                <a:gd name="T61" fmla="*/ 2147483647 h 20000"/>
                <a:gd name="T62" fmla="*/ 2147483647 w 20000"/>
                <a:gd name="T63" fmla="*/ 2147483647 h 20000"/>
                <a:gd name="T64" fmla="*/ 2147483647 w 20000"/>
                <a:gd name="T65" fmla="*/ 2147483647 h 20000"/>
                <a:gd name="T66" fmla="*/ 2147483647 w 20000"/>
                <a:gd name="T67" fmla="*/ 2147483647 h 20000"/>
                <a:gd name="T68" fmla="*/ 2147483647 w 20000"/>
                <a:gd name="T69" fmla="*/ 2147483647 h 20000"/>
                <a:gd name="T70" fmla="*/ 2147483647 w 20000"/>
                <a:gd name="T71" fmla="*/ 2147483647 h 20000"/>
                <a:gd name="T72" fmla="*/ 0 w 20000"/>
                <a:gd name="T73" fmla="*/ 2147483647 h 200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0000"/>
                <a:gd name="T112" fmla="*/ 0 h 20000"/>
                <a:gd name="T113" fmla="*/ 20000 w 20000"/>
                <a:gd name="T114" fmla="*/ 20000 h 2000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0000" h="20000">
                  <a:moveTo>
                    <a:pt x="0" y="20000"/>
                  </a:moveTo>
                  <a:lnTo>
                    <a:pt x="1587" y="19695"/>
                  </a:lnTo>
                  <a:lnTo>
                    <a:pt x="4375" y="19695"/>
                  </a:lnTo>
                  <a:lnTo>
                    <a:pt x="5385" y="18415"/>
                  </a:lnTo>
                  <a:lnTo>
                    <a:pt x="5817" y="16829"/>
                  </a:lnTo>
                  <a:lnTo>
                    <a:pt x="6635" y="15976"/>
                  </a:lnTo>
                  <a:lnTo>
                    <a:pt x="8173" y="14756"/>
                  </a:lnTo>
                  <a:lnTo>
                    <a:pt x="11731" y="13110"/>
                  </a:lnTo>
                  <a:lnTo>
                    <a:pt x="12837" y="11402"/>
                  </a:lnTo>
                  <a:lnTo>
                    <a:pt x="12837" y="8963"/>
                  </a:lnTo>
                  <a:lnTo>
                    <a:pt x="13269" y="7378"/>
                  </a:lnTo>
                  <a:lnTo>
                    <a:pt x="14808" y="6585"/>
                  </a:lnTo>
                  <a:lnTo>
                    <a:pt x="15337" y="7378"/>
                  </a:lnTo>
                  <a:lnTo>
                    <a:pt x="16346" y="7378"/>
                  </a:lnTo>
                  <a:lnTo>
                    <a:pt x="18173" y="4817"/>
                  </a:lnTo>
                  <a:lnTo>
                    <a:pt x="20000" y="0"/>
                  </a:lnTo>
                  <a:lnTo>
                    <a:pt x="11010" y="0"/>
                  </a:lnTo>
                  <a:lnTo>
                    <a:pt x="9712" y="2439"/>
                  </a:lnTo>
                  <a:lnTo>
                    <a:pt x="8750" y="4512"/>
                  </a:lnTo>
                  <a:lnTo>
                    <a:pt x="7644" y="4817"/>
                  </a:lnTo>
                  <a:lnTo>
                    <a:pt x="6394" y="2866"/>
                  </a:lnTo>
                  <a:lnTo>
                    <a:pt x="5625" y="2866"/>
                  </a:lnTo>
                  <a:lnTo>
                    <a:pt x="5625" y="3720"/>
                  </a:lnTo>
                  <a:lnTo>
                    <a:pt x="6394" y="6098"/>
                  </a:lnTo>
                  <a:lnTo>
                    <a:pt x="6106" y="7744"/>
                  </a:lnTo>
                  <a:lnTo>
                    <a:pt x="6394" y="9451"/>
                  </a:lnTo>
                  <a:lnTo>
                    <a:pt x="5625" y="11037"/>
                  </a:lnTo>
                  <a:lnTo>
                    <a:pt x="4087" y="12317"/>
                  </a:lnTo>
                  <a:lnTo>
                    <a:pt x="3269" y="11402"/>
                  </a:lnTo>
                  <a:lnTo>
                    <a:pt x="2548" y="11829"/>
                  </a:lnTo>
                  <a:lnTo>
                    <a:pt x="2548" y="13110"/>
                  </a:lnTo>
                  <a:lnTo>
                    <a:pt x="3558" y="14268"/>
                  </a:lnTo>
                  <a:lnTo>
                    <a:pt x="2837" y="15976"/>
                  </a:lnTo>
                  <a:lnTo>
                    <a:pt x="1587" y="16829"/>
                  </a:lnTo>
                  <a:lnTo>
                    <a:pt x="1587" y="17622"/>
                  </a:lnTo>
                  <a:lnTo>
                    <a:pt x="192" y="17927"/>
                  </a:lnTo>
                  <a:lnTo>
                    <a:pt x="0" y="20000"/>
                  </a:ln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6" name="Freeform 751">
              <a:extLst>
                <a:ext uri="{FF2B5EF4-FFF2-40B4-BE49-F238E27FC236}">
                  <a16:creationId xmlns:a16="http://schemas.microsoft.com/office/drawing/2014/main" id="{17C91D39-7C56-5231-AC78-D886993E61D6}"/>
                </a:ext>
              </a:extLst>
            </p:cNvPr>
            <p:cNvSpPr>
              <a:spLocks noChangeAspect="1"/>
            </p:cNvSpPr>
            <p:nvPr/>
          </p:nvSpPr>
          <p:spPr bwMode="auto">
            <a:xfrm rot="-913551">
              <a:off x="8749391" y="2703053"/>
              <a:ext cx="6700" cy="6659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000"/>
                <a:gd name="T22" fmla="*/ 0 h 20000"/>
                <a:gd name="T23" fmla="*/ 20000 w 20000"/>
                <a:gd name="T24" fmla="*/ 20000 h 2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000" h="20000">
                  <a:moveTo>
                    <a:pt x="0" y="8085"/>
                  </a:moveTo>
                  <a:lnTo>
                    <a:pt x="3774" y="20000"/>
                  </a:lnTo>
                  <a:lnTo>
                    <a:pt x="11321" y="20000"/>
                  </a:lnTo>
                  <a:lnTo>
                    <a:pt x="20000" y="11064"/>
                  </a:lnTo>
                  <a:lnTo>
                    <a:pt x="15849" y="0"/>
                  </a:lnTo>
                  <a:lnTo>
                    <a:pt x="5660" y="0"/>
                  </a:lnTo>
                  <a:lnTo>
                    <a:pt x="0" y="8085"/>
                  </a:ln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7" name="Freeform 752">
              <a:extLst>
                <a:ext uri="{FF2B5EF4-FFF2-40B4-BE49-F238E27FC236}">
                  <a16:creationId xmlns:a16="http://schemas.microsoft.com/office/drawing/2014/main" id="{4FF4B5F6-CF98-7B17-234D-A388354A0568}"/>
                </a:ext>
              </a:extLst>
            </p:cNvPr>
            <p:cNvSpPr>
              <a:spLocks noChangeAspect="1"/>
            </p:cNvSpPr>
            <p:nvPr/>
          </p:nvSpPr>
          <p:spPr bwMode="auto">
            <a:xfrm rot="-913551">
              <a:off x="8766141" y="2678082"/>
              <a:ext cx="3350" cy="4995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0 h 20000"/>
                <a:gd name="T4" fmla="*/ 0 w 20000"/>
                <a:gd name="T5" fmla="*/ 0 h 20000"/>
                <a:gd name="T6" fmla="*/ 0 w 20000"/>
                <a:gd name="T7" fmla="*/ 0 h 20000"/>
                <a:gd name="T8" fmla="*/ 0 w 20000"/>
                <a:gd name="T9" fmla="*/ 0 h 20000"/>
                <a:gd name="T10" fmla="*/ 0 w 20000"/>
                <a:gd name="T11" fmla="*/ 0 h 20000"/>
                <a:gd name="T12" fmla="*/ 0 w 20000"/>
                <a:gd name="T13" fmla="*/ 0 h 200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000"/>
                <a:gd name="T22" fmla="*/ 0 h 20000"/>
                <a:gd name="T23" fmla="*/ 20000 w 20000"/>
                <a:gd name="T24" fmla="*/ 20000 h 200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000" h="20000">
                  <a:moveTo>
                    <a:pt x="3158" y="3415"/>
                  </a:moveTo>
                  <a:lnTo>
                    <a:pt x="0" y="16585"/>
                  </a:lnTo>
                  <a:lnTo>
                    <a:pt x="5789" y="20000"/>
                  </a:lnTo>
                  <a:lnTo>
                    <a:pt x="20000" y="10244"/>
                  </a:lnTo>
                  <a:lnTo>
                    <a:pt x="20000" y="0"/>
                  </a:lnTo>
                  <a:lnTo>
                    <a:pt x="12105" y="0"/>
                  </a:lnTo>
                  <a:lnTo>
                    <a:pt x="3158" y="3415"/>
                  </a:ln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8" name="Freeform 753">
              <a:extLst>
                <a:ext uri="{FF2B5EF4-FFF2-40B4-BE49-F238E27FC236}">
                  <a16:creationId xmlns:a16="http://schemas.microsoft.com/office/drawing/2014/main" id="{FFCDECE8-9423-45AF-4959-A369D738B40F}"/>
                </a:ext>
              </a:extLst>
            </p:cNvPr>
            <p:cNvSpPr>
              <a:spLocks noChangeAspect="1"/>
            </p:cNvSpPr>
            <p:nvPr/>
          </p:nvSpPr>
          <p:spPr bwMode="auto">
            <a:xfrm rot="-913551">
              <a:off x="8774516" y="2661435"/>
              <a:ext cx="16750" cy="16647"/>
            </a:xfrm>
            <a:custGeom>
              <a:avLst/>
              <a:gdLst>
                <a:gd name="T0" fmla="*/ 0 w 20000"/>
                <a:gd name="T1" fmla="*/ 220 h 20000"/>
                <a:gd name="T2" fmla="*/ 50 w 20000"/>
                <a:gd name="T3" fmla="*/ 220 h 20000"/>
                <a:gd name="T4" fmla="*/ 76 w 20000"/>
                <a:gd name="T5" fmla="*/ 279 h 20000"/>
                <a:gd name="T6" fmla="*/ 100 w 20000"/>
                <a:gd name="T7" fmla="*/ 298 h 20000"/>
                <a:gd name="T8" fmla="*/ 140 w 20000"/>
                <a:gd name="T9" fmla="*/ 239 h 20000"/>
                <a:gd name="T10" fmla="*/ 201 w 20000"/>
                <a:gd name="T11" fmla="*/ 183 h 20000"/>
                <a:gd name="T12" fmla="*/ 276 w 20000"/>
                <a:gd name="T13" fmla="*/ 167 h 20000"/>
                <a:gd name="T14" fmla="*/ 298 w 20000"/>
                <a:gd name="T15" fmla="*/ 130 h 20000"/>
                <a:gd name="T16" fmla="*/ 298 w 20000"/>
                <a:gd name="T17" fmla="*/ 53 h 20000"/>
                <a:gd name="T18" fmla="*/ 276 w 20000"/>
                <a:gd name="T19" fmla="*/ 14 h 20000"/>
                <a:gd name="T20" fmla="*/ 236 w 20000"/>
                <a:gd name="T21" fmla="*/ 0 h 20000"/>
                <a:gd name="T22" fmla="*/ 160 w 20000"/>
                <a:gd name="T23" fmla="*/ 0 h 20000"/>
                <a:gd name="T24" fmla="*/ 147 w 20000"/>
                <a:gd name="T25" fmla="*/ 53 h 20000"/>
                <a:gd name="T26" fmla="*/ 111 w 20000"/>
                <a:gd name="T27" fmla="*/ 72 h 20000"/>
                <a:gd name="T28" fmla="*/ 111 w 20000"/>
                <a:gd name="T29" fmla="*/ 130 h 20000"/>
                <a:gd name="T30" fmla="*/ 62 w 20000"/>
                <a:gd name="T31" fmla="*/ 145 h 20000"/>
                <a:gd name="T32" fmla="*/ 0 w 20000"/>
                <a:gd name="T33" fmla="*/ 167 h 20000"/>
                <a:gd name="T34" fmla="*/ 0 w 20000"/>
                <a:gd name="T35" fmla="*/ 220 h 200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0000"/>
                <a:gd name="T55" fmla="*/ 0 h 20000"/>
                <a:gd name="T56" fmla="*/ 20000 w 20000"/>
                <a:gd name="T57" fmla="*/ 20000 h 2000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0000" h="20000">
                  <a:moveTo>
                    <a:pt x="0" y="14766"/>
                  </a:moveTo>
                  <a:lnTo>
                    <a:pt x="3333" y="14766"/>
                  </a:lnTo>
                  <a:lnTo>
                    <a:pt x="5079" y="18692"/>
                  </a:lnTo>
                  <a:lnTo>
                    <a:pt x="6667" y="20000"/>
                  </a:lnTo>
                  <a:lnTo>
                    <a:pt x="9365" y="16075"/>
                  </a:lnTo>
                  <a:lnTo>
                    <a:pt x="13492" y="12336"/>
                  </a:lnTo>
                  <a:lnTo>
                    <a:pt x="18571" y="11215"/>
                  </a:lnTo>
                  <a:lnTo>
                    <a:pt x="20000" y="8785"/>
                  </a:lnTo>
                  <a:lnTo>
                    <a:pt x="20000" y="3551"/>
                  </a:lnTo>
                  <a:lnTo>
                    <a:pt x="18571" y="935"/>
                  </a:lnTo>
                  <a:lnTo>
                    <a:pt x="15873" y="0"/>
                  </a:lnTo>
                  <a:lnTo>
                    <a:pt x="10794" y="0"/>
                  </a:lnTo>
                  <a:lnTo>
                    <a:pt x="9841" y="3551"/>
                  </a:lnTo>
                  <a:lnTo>
                    <a:pt x="7460" y="4860"/>
                  </a:lnTo>
                  <a:lnTo>
                    <a:pt x="7460" y="8785"/>
                  </a:lnTo>
                  <a:lnTo>
                    <a:pt x="4127" y="9720"/>
                  </a:lnTo>
                  <a:lnTo>
                    <a:pt x="0" y="11215"/>
                  </a:lnTo>
                  <a:lnTo>
                    <a:pt x="0" y="14766"/>
                  </a:ln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9" name="Freeform 84">
              <a:extLst>
                <a:ext uri="{FF2B5EF4-FFF2-40B4-BE49-F238E27FC236}">
                  <a16:creationId xmlns:a16="http://schemas.microsoft.com/office/drawing/2014/main" id="{0242D9D6-2E81-EFD6-973E-B2F29FBC350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067658" y="3668584"/>
              <a:ext cx="56951" cy="133177"/>
            </a:xfrm>
            <a:custGeom>
              <a:avLst/>
              <a:gdLst>
                <a:gd name="T0" fmla="*/ 2147483647 w 20000"/>
                <a:gd name="T1" fmla="*/ 2147483647 h 20000"/>
                <a:gd name="T2" fmla="*/ 2147483647 w 20000"/>
                <a:gd name="T3" fmla="*/ 2147483647 h 20000"/>
                <a:gd name="T4" fmla="*/ 2147483647 w 20000"/>
                <a:gd name="T5" fmla="*/ 2147483647 h 20000"/>
                <a:gd name="T6" fmla="*/ 2147483647 w 20000"/>
                <a:gd name="T7" fmla="*/ 2147483647 h 20000"/>
                <a:gd name="T8" fmla="*/ 0 w 20000"/>
                <a:gd name="T9" fmla="*/ 2147483647 h 20000"/>
                <a:gd name="T10" fmla="*/ 0 w 20000"/>
                <a:gd name="T11" fmla="*/ 2147483647 h 20000"/>
                <a:gd name="T12" fmla="*/ 2147483647 w 20000"/>
                <a:gd name="T13" fmla="*/ 2147483647 h 20000"/>
                <a:gd name="T14" fmla="*/ 2147483647 w 20000"/>
                <a:gd name="T15" fmla="*/ 2147483647 h 20000"/>
                <a:gd name="T16" fmla="*/ 2147483647 w 20000"/>
                <a:gd name="T17" fmla="*/ 0 h 20000"/>
                <a:gd name="T18" fmla="*/ 2147483647 w 20000"/>
                <a:gd name="T19" fmla="*/ 2147483647 h 20000"/>
                <a:gd name="T20" fmla="*/ 2147483647 w 20000"/>
                <a:gd name="T21" fmla="*/ 2147483647 h 20000"/>
                <a:gd name="T22" fmla="*/ 2147483647 w 20000"/>
                <a:gd name="T23" fmla="*/ 2147483647 h 20000"/>
                <a:gd name="T24" fmla="*/ 2147483647 w 20000"/>
                <a:gd name="T25" fmla="*/ 2147483647 h 20000"/>
                <a:gd name="T26" fmla="*/ 2147483647 w 20000"/>
                <a:gd name="T27" fmla="*/ 2147483647 h 20000"/>
                <a:gd name="T28" fmla="*/ 2147483647 w 20000"/>
                <a:gd name="T29" fmla="*/ 2147483647 h 200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000"/>
                <a:gd name="T46" fmla="*/ 0 h 20000"/>
                <a:gd name="T47" fmla="*/ 20000 w 20000"/>
                <a:gd name="T48" fmla="*/ 20000 h 2000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000" h="20000">
                  <a:moveTo>
                    <a:pt x="10380" y="19890"/>
                  </a:moveTo>
                  <a:lnTo>
                    <a:pt x="9114" y="19890"/>
                  </a:lnTo>
                  <a:lnTo>
                    <a:pt x="9114" y="18132"/>
                  </a:lnTo>
                  <a:lnTo>
                    <a:pt x="4051" y="16484"/>
                  </a:lnTo>
                  <a:lnTo>
                    <a:pt x="0" y="12967"/>
                  </a:lnTo>
                  <a:lnTo>
                    <a:pt x="0" y="10220"/>
                  </a:lnTo>
                  <a:lnTo>
                    <a:pt x="2532" y="8022"/>
                  </a:lnTo>
                  <a:lnTo>
                    <a:pt x="9114" y="1648"/>
                  </a:lnTo>
                  <a:lnTo>
                    <a:pt x="12911" y="0"/>
                  </a:lnTo>
                  <a:lnTo>
                    <a:pt x="19747" y="1648"/>
                  </a:lnTo>
                  <a:lnTo>
                    <a:pt x="19747" y="4505"/>
                  </a:lnTo>
                  <a:lnTo>
                    <a:pt x="16962" y="6264"/>
                  </a:lnTo>
                  <a:lnTo>
                    <a:pt x="15696" y="12967"/>
                  </a:lnTo>
                  <a:lnTo>
                    <a:pt x="12911" y="16484"/>
                  </a:lnTo>
                  <a:lnTo>
                    <a:pt x="10380" y="19890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0" name="Freeform 747">
              <a:extLst>
                <a:ext uri="{FF2B5EF4-FFF2-40B4-BE49-F238E27FC236}">
                  <a16:creationId xmlns:a16="http://schemas.microsoft.com/office/drawing/2014/main" id="{EFFDA8AA-406A-6E64-27D1-2F395CEC91D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300485" y="3583683"/>
              <a:ext cx="13400" cy="29965"/>
            </a:xfrm>
            <a:custGeom>
              <a:avLst/>
              <a:gdLst>
                <a:gd name="T0" fmla="*/ 0 w 20000"/>
                <a:gd name="T1" fmla="*/ 2147483647 h 20000"/>
                <a:gd name="T2" fmla="*/ 0 w 20000"/>
                <a:gd name="T3" fmla="*/ 2147483647 h 20000"/>
                <a:gd name="T4" fmla="*/ 1 w 20000"/>
                <a:gd name="T5" fmla="*/ 2147483647 h 20000"/>
                <a:gd name="T6" fmla="*/ 1 w 20000"/>
                <a:gd name="T7" fmla="*/ 971102515 h 20000"/>
                <a:gd name="T8" fmla="*/ 1 w 20000"/>
                <a:gd name="T9" fmla="*/ 971102515 h 20000"/>
                <a:gd name="T10" fmla="*/ 1 w 20000"/>
                <a:gd name="T11" fmla="*/ 0 h 20000"/>
                <a:gd name="T12" fmla="*/ 1 w 20000"/>
                <a:gd name="T13" fmla="*/ 2147483647 h 20000"/>
                <a:gd name="T14" fmla="*/ 1 w 20000"/>
                <a:gd name="T15" fmla="*/ 2147483647 h 20000"/>
                <a:gd name="T16" fmla="*/ 0 w 20000"/>
                <a:gd name="T17" fmla="*/ 2147483647 h 20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000"/>
                <a:gd name="T28" fmla="*/ 0 h 20000"/>
                <a:gd name="T29" fmla="*/ 20000 w 20000"/>
                <a:gd name="T30" fmla="*/ 20000 h 200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000" h="20000">
                  <a:moveTo>
                    <a:pt x="0" y="19524"/>
                  </a:moveTo>
                  <a:lnTo>
                    <a:pt x="0" y="14762"/>
                  </a:lnTo>
                  <a:lnTo>
                    <a:pt x="5714" y="7143"/>
                  </a:lnTo>
                  <a:lnTo>
                    <a:pt x="5714" y="2857"/>
                  </a:lnTo>
                  <a:lnTo>
                    <a:pt x="14286" y="2857"/>
                  </a:lnTo>
                  <a:lnTo>
                    <a:pt x="19048" y="0"/>
                  </a:lnTo>
                  <a:lnTo>
                    <a:pt x="5714" y="14762"/>
                  </a:lnTo>
                  <a:lnTo>
                    <a:pt x="14286" y="19524"/>
                  </a:lnTo>
                  <a:lnTo>
                    <a:pt x="0" y="19524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1" name="Freeform 748">
              <a:extLst>
                <a:ext uri="{FF2B5EF4-FFF2-40B4-BE49-F238E27FC236}">
                  <a16:creationId xmlns:a16="http://schemas.microsoft.com/office/drawing/2014/main" id="{A42F6B7E-9E01-26C2-D755-2A3AA445518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333986" y="3517095"/>
              <a:ext cx="20100" cy="11653"/>
            </a:xfrm>
            <a:custGeom>
              <a:avLst/>
              <a:gdLst>
                <a:gd name="T0" fmla="*/ 1637 w 20000"/>
                <a:gd name="T1" fmla="*/ 1 h 20000"/>
                <a:gd name="T2" fmla="*/ 0 w 20000"/>
                <a:gd name="T3" fmla="*/ 1 h 20000"/>
                <a:gd name="T4" fmla="*/ 4260 w 20000"/>
                <a:gd name="T5" fmla="*/ 0 h 20000"/>
                <a:gd name="T6" fmla="*/ 3277 w 20000"/>
                <a:gd name="T7" fmla="*/ 1 h 20000"/>
                <a:gd name="T8" fmla="*/ 1637 w 20000"/>
                <a:gd name="T9" fmla="*/ 1 h 200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00"/>
                <a:gd name="T16" fmla="*/ 0 h 20000"/>
                <a:gd name="T17" fmla="*/ 20000 w 20000"/>
                <a:gd name="T18" fmla="*/ 20000 h 200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00" h="20000">
                  <a:moveTo>
                    <a:pt x="7407" y="18824"/>
                  </a:moveTo>
                  <a:lnTo>
                    <a:pt x="0" y="11765"/>
                  </a:lnTo>
                  <a:lnTo>
                    <a:pt x="19259" y="0"/>
                  </a:lnTo>
                  <a:lnTo>
                    <a:pt x="14815" y="11765"/>
                  </a:lnTo>
                  <a:lnTo>
                    <a:pt x="7407" y="18824"/>
                  </a:lnTo>
                  <a:close/>
                </a:path>
              </a:pathLst>
            </a:custGeom>
            <a:solidFill>
              <a:srgbClr val="FFFF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2" name="Freeform 755">
              <a:extLst>
                <a:ext uri="{FF2B5EF4-FFF2-40B4-BE49-F238E27FC236}">
                  <a16:creationId xmlns:a16="http://schemas.microsoft.com/office/drawing/2014/main" id="{CDB92936-0680-DA38-7FFB-95087CFA515B}"/>
                </a:ext>
              </a:extLst>
            </p:cNvPr>
            <p:cNvSpPr>
              <a:spLocks noChangeAspect="1"/>
            </p:cNvSpPr>
            <p:nvPr/>
          </p:nvSpPr>
          <p:spPr bwMode="auto">
            <a:xfrm rot="-913551">
              <a:off x="8354086" y="3448842"/>
              <a:ext cx="10050" cy="11652"/>
            </a:xfrm>
            <a:custGeom>
              <a:avLst/>
              <a:gdLst>
                <a:gd name="T0" fmla="*/ 0 w 20000"/>
                <a:gd name="T1" fmla="*/ 0 h 20000"/>
                <a:gd name="T2" fmla="*/ 0 w 20000"/>
                <a:gd name="T3" fmla="*/ 1 h 20000"/>
                <a:gd name="T4" fmla="*/ 0 w 20000"/>
                <a:gd name="T5" fmla="*/ 1 h 20000"/>
                <a:gd name="T6" fmla="*/ 0 w 20000"/>
                <a:gd name="T7" fmla="*/ 1 h 20000"/>
                <a:gd name="T8" fmla="*/ 0 w 20000"/>
                <a:gd name="T9" fmla="*/ 1 h 20000"/>
                <a:gd name="T10" fmla="*/ 0 w 20000"/>
                <a:gd name="T11" fmla="*/ 1 h 20000"/>
                <a:gd name="T12" fmla="*/ 0 w 20000"/>
                <a:gd name="T13" fmla="*/ 1 h 20000"/>
                <a:gd name="T14" fmla="*/ 0 w 20000"/>
                <a:gd name="T15" fmla="*/ 1 h 20000"/>
                <a:gd name="T16" fmla="*/ 0 w 20000"/>
                <a:gd name="T17" fmla="*/ 1 h 20000"/>
                <a:gd name="T18" fmla="*/ 0 w 20000"/>
                <a:gd name="T19" fmla="*/ 1 h 20000"/>
                <a:gd name="T20" fmla="*/ 0 w 20000"/>
                <a:gd name="T21" fmla="*/ 1 h 20000"/>
                <a:gd name="T22" fmla="*/ 0 w 20000"/>
                <a:gd name="T23" fmla="*/ 1 h 20000"/>
                <a:gd name="T24" fmla="*/ 0 w 20000"/>
                <a:gd name="T25" fmla="*/ 1 h 20000"/>
                <a:gd name="T26" fmla="*/ 0 w 20000"/>
                <a:gd name="T27" fmla="*/ 1 h 20000"/>
                <a:gd name="T28" fmla="*/ 0 w 20000"/>
                <a:gd name="T29" fmla="*/ 1 h 20000"/>
                <a:gd name="T30" fmla="*/ 0 w 20000"/>
                <a:gd name="T31" fmla="*/ 1 h 20000"/>
                <a:gd name="T32" fmla="*/ 0 w 20000"/>
                <a:gd name="T33" fmla="*/ 0 h 20000"/>
                <a:gd name="T34" fmla="*/ 0 w 20000"/>
                <a:gd name="T35" fmla="*/ 0 h 20000"/>
                <a:gd name="T36" fmla="*/ 0 w 20000"/>
                <a:gd name="T37" fmla="*/ 0 h 200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000"/>
                <a:gd name="T58" fmla="*/ 0 h 20000"/>
                <a:gd name="T59" fmla="*/ 20000 w 20000"/>
                <a:gd name="T60" fmla="*/ 20000 h 2000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000" h="20000">
                  <a:moveTo>
                    <a:pt x="11176" y="0"/>
                  </a:moveTo>
                  <a:lnTo>
                    <a:pt x="11765" y="682"/>
                  </a:lnTo>
                  <a:lnTo>
                    <a:pt x="16176" y="2045"/>
                  </a:lnTo>
                  <a:lnTo>
                    <a:pt x="17941" y="2500"/>
                  </a:lnTo>
                  <a:lnTo>
                    <a:pt x="17353" y="6818"/>
                  </a:lnTo>
                  <a:lnTo>
                    <a:pt x="17941" y="7727"/>
                  </a:lnTo>
                  <a:lnTo>
                    <a:pt x="20000" y="9773"/>
                  </a:lnTo>
                  <a:lnTo>
                    <a:pt x="20000" y="15000"/>
                  </a:lnTo>
                  <a:lnTo>
                    <a:pt x="14412" y="18864"/>
                  </a:lnTo>
                  <a:lnTo>
                    <a:pt x="8235" y="20000"/>
                  </a:lnTo>
                  <a:lnTo>
                    <a:pt x="5588" y="17500"/>
                  </a:lnTo>
                  <a:lnTo>
                    <a:pt x="588" y="15000"/>
                  </a:lnTo>
                  <a:lnTo>
                    <a:pt x="3824" y="8864"/>
                  </a:lnTo>
                  <a:lnTo>
                    <a:pt x="2941" y="7727"/>
                  </a:lnTo>
                  <a:lnTo>
                    <a:pt x="0" y="4545"/>
                  </a:lnTo>
                  <a:lnTo>
                    <a:pt x="588" y="682"/>
                  </a:lnTo>
                  <a:lnTo>
                    <a:pt x="3824" y="0"/>
                  </a:lnTo>
                  <a:lnTo>
                    <a:pt x="6765" y="0"/>
                  </a:lnTo>
                  <a:lnTo>
                    <a:pt x="11176" y="0"/>
                  </a:ln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3" name="Freeform 767">
              <a:extLst>
                <a:ext uri="{FF2B5EF4-FFF2-40B4-BE49-F238E27FC236}">
                  <a16:creationId xmlns:a16="http://schemas.microsoft.com/office/drawing/2014/main" id="{877CCD01-19E4-7F6F-7209-C71470AA560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300525" y="3415548"/>
              <a:ext cx="46901" cy="143165"/>
            </a:xfrm>
            <a:custGeom>
              <a:avLst/>
              <a:gdLst>
                <a:gd name="T0" fmla="*/ 2147483647 w 99"/>
                <a:gd name="T1" fmla="*/ 2147483647 h 295"/>
                <a:gd name="T2" fmla="*/ 2147483647 w 99"/>
                <a:gd name="T3" fmla="*/ 2147483647 h 295"/>
                <a:gd name="T4" fmla="*/ 2147483647 w 99"/>
                <a:gd name="T5" fmla="*/ 2147483647 h 295"/>
                <a:gd name="T6" fmla="*/ 2147483647 w 99"/>
                <a:gd name="T7" fmla="*/ 0 h 295"/>
                <a:gd name="T8" fmla="*/ 2147483647 w 99"/>
                <a:gd name="T9" fmla="*/ 2147483647 h 295"/>
                <a:gd name="T10" fmla="*/ 2147483647 w 99"/>
                <a:gd name="T11" fmla="*/ 2147483647 h 295"/>
                <a:gd name="T12" fmla="*/ 2147483647 w 99"/>
                <a:gd name="T13" fmla="*/ 2147483647 h 295"/>
                <a:gd name="T14" fmla="*/ 2147483647 w 99"/>
                <a:gd name="T15" fmla="*/ 2147483647 h 295"/>
                <a:gd name="T16" fmla="*/ 2147483647 w 99"/>
                <a:gd name="T17" fmla="*/ 2147483647 h 295"/>
                <a:gd name="T18" fmla="*/ 2147483647 w 99"/>
                <a:gd name="T19" fmla="*/ 2147483647 h 295"/>
                <a:gd name="T20" fmla="*/ 2147483647 w 99"/>
                <a:gd name="T21" fmla="*/ 2147483647 h 295"/>
                <a:gd name="T22" fmla="*/ 2147483647 w 99"/>
                <a:gd name="T23" fmla="*/ 2147483647 h 295"/>
                <a:gd name="T24" fmla="*/ 2147483647 w 99"/>
                <a:gd name="T25" fmla="*/ 2147483647 h 295"/>
                <a:gd name="T26" fmla="*/ 2147483647 w 99"/>
                <a:gd name="T27" fmla="*/ 2147483647 h 295"/>
                <a:gd name="T28" fmla="*/ 2147483647 w 99"/>
                <a:gd name="T29" fmla="*/ 2147483647 h 295"/>
                <a:gd name="T30" fmla="*/ 2147483647 w 99"/>
                <a:gd name="T31" fmla="*/ 2147483647 h 295"/>
                <a:gd name="T32" fmla="*/ 2147483647 w 99"/>
                <a:gd name="T33" fmla="*/ 2147483647 h 295"/>
                <a:gd name="T34" fmla="*/ 2147483647 w 99"/>
                <a:gd name="T35" fmla="*/ 2147483647 h 295"/>
                <a:gd name="T36" fmla="*/ 2147483647 w 99"/>
                <a:gd name="T37" fmla="*/ 2147483647 h 295"/>
                <a:gd name="T38" fmla="*/ 2147483647 w 99"/>
                <a:gd name="T39" fmla="*/ 2147483647 h 295"/>
                <a:gd name="T40" fmla="*/ 2147483647 w 99"/>
                <a:gd name="T41" fmla="*/ 2147483647 h 295"/>
                <a:gd name="T42" fmla="*/ 2147483647 w 99"/>
                <a:gd name="T43" fmla="*/ 2147483647 h 295"/>
                <a:gd name="T44" fmla="*/ 0 w 99"/>
                <a:gd name="T45" fmla="*/ 2147483647 h 295"/>
                <a:gd name="T46" fmla="*/ 2147483647 w 99"/>
                <a:gd name="T47" fmla="*/ 2147483647 h 295"/>
                <a:gd name="T48" fmla="*/ 2147483647 w 99"/>
                <a:gd name="T49" fmla="*/ 2147483647 h 295"/>
                <a:gd name="T50" fmla="*/ 2147483647 w 99"/>
                <a:gd name="T51" fmla="*/ 2147483647 h 295"/>
                <a:gd name="T52" fmla="*/ 2147483647 w 99"/>
                <a:gd name="T53" fmla="*/ 2147483647 h 29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99"/>
                <a:gd name="T82" fmla="*/ 0 h 295"/>
                <a:gd name="T83" fmla="*/ 99 w 99"/>
                <a:gd name="T84" fmla="*/ 295 h 29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99" h="295">
                  <a:moveTo>
                    <a:pt x="50" y="10"/>
                  </a:moveTo>
                  <a:lnTo>
                    <a:pt x="76" y="12"/>
                  </a:lnTo>
                  <a:lnTo>
                    <a:pt x="76" y="3"/>
                  </a:lnTo>
                  <a:lnTo>
                    <a:pt x="85" y="0"/>
                  </a:lnTo>
                  <a:lnTo>
                    <a:pt x="99" y="6"/>
                  </a:lnTo>
                  <a:lnTo>
                    <a:pt x="88" y="28"/>
                  </a:lnTo>
                  <a:lnTo>
                    <a:pt x="77" y="51"/>
                  </a:lnTo>
                  <a:lnTo>
                    <a:pt x="68" y="45"/>
                  </a:lnTo>
                  <a:lnTo>
                    <a:pt x="55" y="52"/>
                  </a:lnTo>
                  <a:lnTo>
                    <a:pt x="47" y="79"/>
                  </a:lnTo>
                  <a:lnTo>
                    <a:pt x="50" y="88"/>
                  </a:lnTo>
                  <a:lnTo>
                    <a:pt x="53" y="111"/>
                  </a:lnTo>
                  <a:lnTo>
                    <a:pt x="43" y="135"/>
                  </a:lnTo>
                  <a:lnTo>
                    <a:pt x="75" y="131"/>
                  </a:lnTo>
                  <a:lnTo>
                    <a:pt x="77" y="165"/>
                  </a:lnTo>
                  <a:lnTo>
                    <a:pt x="75" y="170"/>
                  </a:lnTo>
                  <a:lnTo>
                    <a:pt x="62" y="208"/>
                  </a:lnTo>
                  <a:lnTo>
                    <a:pt x="59" y="265"/>
                  </a:lnTo>
                  <a:lnTo>
                    <a:pt x="53" y="295"/>
                  </a:lnTo>
                  <a:lnTo>
                    <a:pt x="32" y="250"/>
                  </a:lnTo>
                  <a:lnTo>
                    <a:pt x="18" y="212"/>
                  </a:lnTo>
                  <a:lnTo>
                    <a:pt x="6" y="174"/>
                  </a:lnTo>
                  <a:lnTo>
                    <a:pt x="0" y="138"/>
                  </a:lnTo>
                  <a:lnTo>
                    <a:pt x="14" y="116"/>
                  </a:lnTo>
                  <a:lnTo>
                    <a:pt x="29" y="109"/>
                  </a:lnTo>
                  <a:lnTo>
                    <a:pt x="38" y="68"/>
                  </a:lnTo>
                  <a:lnTo>
                    <a:pt x="50" y="10"/>
                  </a:ln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4" name="Freeform 768">
              <a:extLst>
                <a:ext uri="{FF2B5EF4-FFF2-40B4-BE49-F238E27FC236}">
                  <a16:creationId xmlns:a16="http://schemas.microsoft.com/office/drawing/2014/main" id="{4F49C85B-CE13-930D-E116-A768D120B0F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323975" y="3410554"/>
              <a:ext cx="134002" cy="153153"/>
            </a:xfrm>
            <a:custGeom>
              <a:avLst/>
              <a:gdLst>
                <a:gd name="T0" fmla="*/ 2147483647 w 283"/>
                <a:gd name="T1" fmla="*/ 2147483647 h 316"/>
                <a:gd name="T2" fmla="*/ 2147483647 w 283"/>
                <a:gd name="T3" fmla="*/ 2147483647 h 316"/>
                <a:gd name="T4" fmla="*/ 2147483647 w 283"/>
                <a:gd name="T5" fmla="*/ 2147483647 h 316"/>
                <a:gd name="T6" fmla="*/ 2147483647 w 283"/>
                <a:gd name="T7" fmla="*/ 2147483647 h 316"/>
                <a:gd name="T8" fmla="*/ 2147483647 w 283"/>
                <a:gd name="T9" fmla="*/ 2147483647 h 316"/>
                <a:gd name="T10" fmla="*/ 2147483647 w 283"/>
                <a:gd name="T11" fmla="*/ 2147483647 h 316"/>
                <a:gd name="T12" fmla="*/ 2147483647 w 283"/>
                <a:gd name="T13" fmla="*/ 0 h 316"/>
                <a:gd name="T14" fmla="*/ 2147483647 w 283"/>
                <a:gd name="T15" fmla="*/ 2147483647 h 316"/>
                <a:gd name="T16" fmla="*/ 2147483647 w 283"/>
                <a:gd name="T17" fmla="*/ 2147483647 h 316"/>
                <a:gd name="T18" fmla="*/ 2147483647 w 283"/>
                <a:gd name="T19" fmla="*/ 2147483647 h 316"/>
                <a:gd name="T20" fmla="*/ 2147483647 w 283"/>
                <a:gd name="T21" fmla="*/ 2147483647 h 316"/>
                <a:gd name="T22" fmla="*/ 2147483647 w 283"/>
                <a:gd name="T23" fmla="*/ 2147483647 h 316"/>
                <a:gd name="T24" fmla="*/ 2147483647 w 283"/>
                <a:gd name="T25" fmla="*/ 2147483647 h 316"/>
                <a:gd name="T26" fmla="*/ 2147483647 w 283"/>
                <a:gd name="T27" fmla="*/ 2147483647 h 316"/>
                <a:gd name="T28" fmla="*/ 2147483647 w 283"/>
                <a:gd name="T29" fmla="*/ 2147483647 h 316"/>
                <a:gd name="T30" fmla="*/ 2147483647 w 283"/>
                <a:gd name="T31" fmla="*/ 2147483647 h 316"/>
                <a:gd name="T32" fmla="*/ 2147483647 w 283"/>
                <a:gd name="T33" fmla="*/ 2147483647 h 316"/>
                <a:gd name="T34" fmla="*/ 0 w 283"/>
                <a:gd name="T35" fmla="*/ 2147483647 h 316"/>
                <a:gd name="T36" fmla="*/ 2147483647 w 283"/>
                <a:gd name="T37" fmla="*/ 2147483647 h 316"/>
                <a:gd name="T38" fmla="*/ 2147483647 w 283"/>
                <a:gd name="T39" fmla="*/ 2147483647 h 316"/>
                <a:gd name="T40" fmla="*/ 2147483647 w 283"/>
                <a:gd name="T41" fmla="*/ 2147483647 h 316"/>
                <a:gd name="T42" fmla="*/ 2147483647 w 283"/>
                <a:gd name="T43" fmla="*/ 2147483647 h 316"/>
                <a:gd name="T44" fmla="*/ 2147483647 w 283"/>
                <a:gd name="T45" fmla="*/ 2147483647 h 316"/>
                <a:gd name="T46" fmla="*/ 2147483647 w 283"/>
                <a:gd name="T47" fmla="*/ 2147483647 h 316"/>
                <a:gd name="T48" fmla="*/ 2147483647 w 283"/>
                <a:gd name="T49" fmla="*/ 2147483647 h 316"/>
                <a:gd name="T50" fmla="*/ 2147483647 w 283"/>
                <a:gd name="T51" fmla="*/ 2147483647 h 31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83"/>
                <a:gd name="T79" fmla="*/ 0 h 316"/>
                <a:gd name="T80" fmla="*/ 283 w 283"/>
                <a:gd name="T81" fmla="*/ 316 h 31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83" h="316">
                  <a:moveTo>
                    <a:pt x="24" y="63"/>
                  </a:moveTo>
                  <a:lnTo>
                    <a:pt x="64" y="63"/>
                  </a:lnTo>
                  <a:lnTo>
                    <a:pt x="79" y="78"/>
                  </a:lnTo>
                  <a:lnTo>
                    <a:pt x="86" y="78"/>
                  </a:lnTo>
                  <a:lnTo>
                    <a:pt x="118" y="78"/>
                  </a:lnTo>
                  <a:lnTo>
                    <a:pt x="180" y="47"/>
                  </a:lnTo>
                  <a:lnTo>
                    <a:pt x="243" y="0"/>
                  </a:lnTo>
                  <a:lnTo>
                    <a:pt x="283" y="87"/>
                  </a:lnTo>
                  <a:lnTo>
                    <a:pt x="227" y="119"/>
                  </a:lnTo>
                  <a:lnTo>
                    <a:pt x="141" y="141"/>
                  </a:lnTo>
                  <a:lnTo>
                    <a:pt x="141" y="150"/>
                  </a:lnTo>
                  <a:lnTo>
                    <a:pt x="205" y="213"/>
                  </a:lnTo>
                  <a:lnTo>
                    <a:pt x="189" y="228"/>
                  </a:lnTo>
                  <a:lnTo>
                    <a:pt x="180" y="252"/>
                  </a:lnTo>
                  <a:lnTo>
                    <a:pt x="150" y="269"/>
                  </a:lnTo>
                  <a:lnTo>
                    <a:pt x="141" y="269"/>
                  </a:lnTo>
                  <a:lnTo>
                    <a:pt x="86" y="316"/>
                  </a:lnTo>
                  <a:lnTo>
                    <a:pt x="0" y="307"/>
                  </a:lnTo>
                  <a:lnTo>
                    <a:pt x="8" y="276"/>
                  </a:lnTo>
                  <a:lnTo>
                    <a:pt x="14" y="222"/>
                  </a:lnTo>
                  <a:lnTo>
                    <a:pt x="24" y="182"/>
                  </a:lnTo>
                  <a:lnTo>
                    <a:pt x="24" y="125"/>
                  </a:lnTo>
                  <a:lnTo>
                    <a:pt x="32" y="102"/>
                  </a:lnTo>
                  <a:lnTo>
                    <a:pt x="21" y="78"/>
                  </a:lnTo>
                  <a:lnTo>
                    <a:pt x="24" y="78"/>
                  </a:lnTo>
                  <a:lnTo>
                    <a:pt x="24" y="63"/>
                  </a:ln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5" name="Freeform 769">
              <a:extLst>
                <a:ext uri="{FF2B5EF4-FFF2-40B4-BE49-F238E27FC236}">
                  <a16:creationId xmlns:a16="http://schemas.microsoft.com/office/drawing/2014/main" id="{3D6119B4-28DD-7E0C-D689-933FD430587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323975" y="3352289"/>
              <a:ext cx="56951" cy="69918"/>
            </a:xfrm>
            <a:custGeom>
              <a:avLst/>
              <a:gdLst>
                <a:gd name="T0" fmla="*/ 2147483647 w 120"/>
                <a:gd name="T1" fmla="*/ 2147483647 h 149"/>
                <a:gd name="T2" fmla="*/ 2147483647 w 120"/>
                <a:gd name="T3" fmla="*/ 2147483647 h 149"/>
                <a:gd name="T4" fmla="*/ 2147483647 w 120"/>
                <a:gd name="T5" fmla="*/ 2147483647 h 149"/>
                <a:gd name="T6" fmla="*/ 2147483647 w 120"/>
                <a:gd name="T7" fmla="*/ 0 h 149"/>
                <a:gd name="T8" fmla="*/ 2147483647 w 120"/>
                <a:gd name="T9" fmla="*/ 2147483647 h 149"/>
                <a:gd name="T10" fmla="*/ 2147483647 w 120"/>
                <a:gd name="T11" fmla="*/ 2147483647 h 149"/>
                <a:gd name="T12" fmla="*/ 2147483647 w 120"/>
                <a:gd name="T13" fmla="*/ 2147483647 h 149"/>
                <a:gd name="T14" fmla="*/ 2147483647 w 120"/>
                <a:gd name="T15" fmla="*/ 2147483647 h 149"/>
                <a:gd name="T16" fmla="*/ 2147483647 w 120"/>
                <a:gd name="T17" fmla="*/ 2147483647 h 149"/>
                <a:gd name="T18" fmla="*/ 2147483647 w 120"/>
                <a:gd name="T19" fmla="*/ 2147483647 h 149"/>
                <a:gd name="T20" fmla="*/ 2147483647 w 120"/>
                <a:gd name="T21" fmla="*/ 2147483647 h 149"/>
                <a:gd name="T22" fmla="*/ 2147483647 w 120"/>
                <a:gd name="T23" fmla="*/ 2147483647 h 149"/>
                <a:gd name="T24" fmla="*/ 2147483647 w 120"/>
                <a:gd name="T25" fmla="*/ 2147483647 h 149"/>
                <a:gd name="T26" fmla="*/ 2147483647 w 120"/>
                <a:gd name="T27" fmla="*/ 2147483647 h 149"/>
                <a:gd name="T28" fmla="*/ 2147483647 w 120"/>
                <a:gd name="T29" fmla="*/ 2147483647 h 149"/>
                <a:gd name="T30" fmla="*/ 0 w 120"/>
                <a:gd name="T31" fmla="*/ 2147483647 h 149"/>
                <a:gd name="T32" fmla="*/ 0 w 120"/>
                <a:gd name="T33" fmla="*/ 2147483647 h 149"/>
                <a:gd name="T34" fmla="*/ 2147483647 w 120"/>
                <a:gd name="T35" fmla="*/ 2147483647 h 149"/>
                <a:gd name="T36" fmla="*/ 2147483647 w 120"/>
                <a:gd name="T37" fmla="*/ 2147483647 h 149"/>
                <a:gd name="T38" fmla="*/ 2147483647 w 120"/>
                <a:gd name="T39" fmla="*/ 2147483647 h 14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20"/>
                <a:gd name="T61" fmla="*/ 0 h 149"/>
                <a:gd name="T62" fmla="*/ 120 w 120"/>
                <a:gd name="T63" fmla="*/ 149 h 14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20" h="149">
                  <a:moveTo>
                    <a:pt x="40" y="37"/>
                  </a:moveTo>
                  <a:lnTo>
                    <a:pt x="66" y="20"/>
                  </a:lnTo>
                  <a:lnTo>
                    <a:pt x="82" y="2"/>
                  </a:lnTo>
                  <a:lnTo>
                    <a:pt x="104" y="0"/>
                  </a:lnTo>
                  <a:lnTo>
                    <a:pt x="106" y="14"/>
                  </a:lnTo>
                  <a:lnTo>
                    <a:pt x="118" y="22"/>
                  </a:lnTo>
                  <a:lnTo>
                    <a:pt x="120" y="50"/>
                  </a:lnTo>
                  <a:lnTo>
                    <a:pt x="107" y="58"/>
                  </a:lnTo>
                  <a:lnTo>
                    <a:pt x="104" y="70"/>
                  </a:lnTo>
                  <a:lnTo>
                    <a:pt x="85" y="77"/>
                  </a:lnTo>
                  <a:lnTo>
                    <a:pt x="63" y="102"/>
                  </a:lnTo>
                  <a:lnTo>
                    <a:pt x="63" y="110"/>
                  </a:lnTo>
                  <a:lnTo>
                    <a:pt x="47" y="140"/>
                  </a:lnTo>
                  <a:lnTo>
                    <a:pt x="24" y="140"/>
                  </a:lnTo>
                  <a:lnTo>
                    <a:pt x="24" y="149"/>
                  </a:lnTo>
                  <a:lnTo>
                    <a:pt x="0" y="149"/>
                  </a:lnTo>
                  <a:lnTo>
                    <a:pt x="0" y="125"/>
                  </a:lnTo>
                  <a:lnTo>
                    <a:pt x="16" y="102"/>
                  </a:lnTo>
                  <a:lnTo>
                    <a:pt x="24" y="62"/>
                  </a:lnTo>
                  <a:lnTo>
                    <a:pt x="40" y="37"/>
                  </a:lnTo>
                  <a:close/>
                </a:path>
              </a:pathLst>
            </a:custGeom>
            <a:solidFill>
              <a:srgbClr val="00B0F0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6" name="Freeform 770">
              <a:extLst>
                <a:ext uri="{FF2B5EF4-FFF2-40B4-BE49-F238E27FC236}">
                  <a16:creationId xmlns:a16="http://schemas.microsoft.com/office/drawing/2014/main" id="{57BFE8D1-F9AA-91C8-FAF1-B571EC72F74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334025" y="3265724"/>
              <a:ext cx="202677" cy="184782"/>
            </a:xfrm>
            <a:custGeom>
              <a:avLst/>
              <a:gdLst>
                <a:gd name="T0" fmla="*/ 2147483647 w 423"/>
                <a:gd name="T1" fmla="*/ 2147483647 h 380"/>
                <a:gd name="T2" fmla="*/ 2147483647 w 423"/>
                <a:gd name="T3" fmla="*/ 2147483647 h 380"/>
                <a:gd name="T4" fmla="*/ 2147483647 w 423"/>
                <a:gd name="T5" fmla="*/ 2147483647 h 380"/>
                <a:gd name="T6" fmla="*/ 2147483647 w 423"/>
                <a:gd name="T7" fmla="*/ 2147483647 h 380"/>
                <a:gd name="T8" fmla="*/ 2147483647 w 423"/>
                <a:gd name="T9" fmla="*/ 2147483647 h 380"/>
                <a:gd name="T10" fmla="*/ 2147483647 w 423"/>
                <a:gd name="T11" fmla="*/ 2147483647 h 380"/>
                <a:gd name="T12" fmla="*/ 2147483647 w 423"/>
                <a:gd name="T13" fmla="*/ 2147483647 h 380"/>
                <a:gd name="T14" fmla="*/ 2147483647 w 423"/>
                <a:gd name="T15" fmla="*/ 2147483647 h 380"/>
                <a:gd name="T16" fmla="*/ 2147483647 w 423"/>
                <a:gd name="T17" fmla="*/ 2147483647 h 380"/>
                <a:gd name="T18" fmla="*/ 2147483647 w 423"/>
                <a:gd name="T19" fmla="*/ 2147483647 h 380"/>
                <a:gd name="T20" fmla="*/ 2147483647 w 423"/>
                <a:gd name="T21" fmla="*/ 2147483647 h 380"/>
                <a:gd name="T22" fmla="*/ 2147483647 w 423"/>
                <a:gd name="T23" fmla="*/ 2147483647 h 380"/>
                <a:gd name="T24" fmla="*/ 2147483647 w 423"/>
                <a:gd name="T25" fmla="*/ 2147483647 h 380"/>
                <a:gd name="T26" fmla="*/ 2147483647 w 423"/>
                <a:gd name="T27" fmla="*/ 2147483647 h 380"/>
                <a:gd name="T28" fmla="*/ 2147483647 w 423"/>
                <a:gd name="T29" fmla="*/ 2147483647 h 380"/>
                <a:gd name="T30" fmla="*/ 2147483647 w 423"/>
                <a:gd name="T31" fmla="*/ 0 h 380"/>
                <a:gd name="T32" fmla="*/ 2147483647 w 423"/>
                <a:gd name="T33" fmla="*/ 2147483647 h 380"/>
                <a:gd name="T34" fmla="*/ 2147483647 w 423"/>
                <a:gd name="T35" fmla="*/ 2147483647 h 380"/>
                <a:gd name="T36" fmla="*/ 2147483647 w 423"/>
                <a:gd name="T37" fmla="*/ 2147483647 h 380"/>
                <a:gd name="T38" fmla="*/ 2147483647 w 423"/>
                <a:gd name="T39" fmla="*/ 2147483647 h 380"/>
                <a:gd name="T40" fmla="*/ 2147483647 w 423"/>
                <a:gd name="T41" fmla="*/ 2147483647 h 380"/>
                <a:gd name="T42" fmla="*/ 2147483647 w 423"/>
                <a:gd name="T43" fmla="*/ 2147483647 h 380"/>
                <a:gd name="T44" fmla="*/ 2147483647 w 423"/>
                <a:gd name="T45" fmla="*/ 2147483647 h 380"/>
                <a:gd name="T46" fmla="*/ 2147483647 w 423"/>
                <a:gd name="T47" fmla="*/ 2147483647 h 380"/>
                <a:gd name="T48" fmla="*/ 2147483647 w 423"/>
                <a:gd name="T49" fmla="*/ 2147483647 h 380"/>
                <a:gd name="T50" fmla="*/ 2147483647 w 423"/>
                <a:gd name="T51" fmla="*/ 2147483647 h 380"/>
                <a:gd name="T52" fmla="*/ 2147483647 w 423"/>
                <a:gd name="T53" fmla="*/ 2147483647 h 380"/>
                <a:gd name="T54" fmla="*/ 2147483647 w 423"/>
                <a:gd name="T55" fmla="*/ 2147483647 h 380"/>
                <a:gd name="T56" fmla="*/ 2147483647 w 423"/>
                <a:gd name="T57" fmla="*/ 2147483647 h 380"/>
                <a:gd name="T58" fmla="*/ 2147483647 w 423"/>
                <a:gd name="T59" fmla="*/ 2147483647 h 380"/>
                <a:gd name="T60" fmla="*/ 0 w 423"/>
                <a:gd name="T61" fmla="*/ 2147483647 h 380"/>
                <a:gd name="T62" fmla="*/ 2147483647 w 423"/>
                <a:gd name="T63" fmla="*/ 2147483647 h 380"/>
                <a:gd name="T64" fmla="*/ 2147483647 w 423"/>
                <a:gd name="T65" fmla="*/ 2147483647 h 380"/>
                <a:gd name="T66" fmla="*/ 2147483647 w 423"/>
                <a:gd name="T67" fmla="*/ 2147483647 h 380"/>
                <a:gd name="T68" fmla="*/ 2147483647 w 423"/>
                <a:gd name="T69" fmla="*/ 2147483647 h 380"/>
                <a:gd name="T70" fmla="*/ 2147483647 w 423"/>
                <a:gd name="T71" fmla="*/ 2147483647 h 380"/>
                <a:gd name="T72" fmla="*/ 2147483647 w 423"/>
                <a:gd name="T73" fmla="*/ 2147483647 h 380"/>
                <a:gd name="T74" fmla="*/ 2147483647 w 423"/>
                <a:gd name="T75" fmla="*/ 2147483647 h 380"/>
                <a:gd name="T76" fmla="*/ 2147483647 w 423"/>
                <a:gd name="T77" fmla="*/ 2147483647 h 380"/>
                <a:gd name="T78" fmla="*/ 2147483647 w 423"/>
                <a:gd name="T79" fmla="*/ 2147483647 h 380"/>
                <a:gd name="T80" fmla="*/ 2147483647 w 423"/>
                <a:gd name="T81" fmla="*/ 2147483647 h 380"/>
                <a:gd name="T82" fmla="*/ 2147483647 w 423"/>
                <a:gd name="T83" fmla="*/ 2147483647 h 380"/>
                <a:gd name="T84" fmla="*/ 2147483647 w 423"/>
                <a:gd name="T85" fmla="*/ 2147483647 h 380"/>
                <a:gd name="T86" fmla="*/ 2147483647 w 423"/>
                <a:gd name="T87" fmla="*/ 2147483647 h 380"/>
                <a:gd name="T88" fmla="*/ 2147483647 w 423"/>
                <a:gd name="T89" fmla="*/ 2147483647 h 380"/>
                <a:gd name="T90" fmla="*/ 2147483647 w 423"/>
                <a:gd name="T91" fmla="*/ 2147483647 h 380"/>
                <a:gd name="T92" fmla="*/ 2147483647 w 423"/>
                <a:gd name="T93" fmla="*/ 2147483647 h 380"/>
                <a:gd name="T94" fmla="*/ 0 w 423"/>
                <a:gd name="T95" fmla="*/ 2147483647 h 380"/>
                <a:gd name="T96" fmla="*/ 2147483647 w 423"/>
                <a:gd name="T97" fmla="*/ 2147483647 h 3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23"/>
                <a:gd name="T148" fmla="*/ 0 h 380"/>
                <a:gd name="T149" fmla="*/ 423 w 423"/>
                <a:gd name="T150" fmla="*/ 380 h 38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23" h="380">
                  <a:moveTo>
                    <a:pt x="17" y="97"/>
                  </a:moveTo>
                  <a:lnTo>
                    <a:pt x="24" y="112"/>
                  </a:lnTo>
                  <a:lnTo>
                    <a:pt x="56" y="97"/>
                  </a:lnTo>
                  <a:lnTo>
                    <a:pt x="62" y="89"/>
                  </a:lnTo>
                  <a:lnTo>
                    <a:pt x="62" y="73"/>
                  </a:lnTo>
                  <a:lnTo>
                    <a:pt x="62" y="35"/>
                  </a:lnTo>
                  <a:lnTo>
                    <a:pt x="78" y="35"/>
                  </a:lnTo>
                  <a:lnTo>
                    <a:pt x="93" y="50"/>
                  </a:lnTo>
                  <a:lnTo>
                    <a:pt x="126" y="50"/>
                  </a:lnTo>
                  <a:lnTo>
                    <a:pt x="164" y="35"/>
                  </a:lnTo>
                  <a:lnTo>
                    <a:pt x="218" y="50"/>
                  </a:lnTo>
                  <a:lnTo>
                    <a:pt x="270" y="49"/>
                  </a:lnTo>
                  <a:lnTo>
                    <a:pt x="321" y="12"/>
                  </a:lnTo>
                  <a:lnTo>
                    <a:pt x="348" y="13"/>
                  </a:lnTo>
                  <a:lnTo>
                    <a:pt x="382" y="10"/>
                  </a:lnTo>
                  <a:lnTo>
                    <a:pt x="408" y="0"/>
                  </a:lnTo>
                  <a:lnTo>
                    <a:pt x="423" y="13"/>
                  </a:lnTo>
                  <a:lnTo>
                    <a:pt x="406" y="35"/>
                  </a:lnTo>
                  <a:lnTo>
                    <a:pt x="371" y="57"/>
                  </a:lnTo>
                  <a:lnTo>
                    <a:pt x="371" y="88"/>
                  </a:lnTo>
                  <a:lnTo>
                    <a:pt x="371" y="118"/>
                  </a:lnTo>
                  <a:lnTo>
                    <a:pt x="372" y="175"/>
                  </a:lnTo>
                  <a:lnTo>
                    <a:pt x="354" y="214"/>
                  </a:lnTo>
                  <a:lnTo>
                    <a:pt x="306" y="254"/>
                  </a:lnTo>
                  <a:lnTo>
                    <a:pt x="218" y="303"/>
                  </a:lnTo>
                  <a:lnTo>
                    <a:pt x="157" y="350"/>
                  </a:lnTo>
                  <a:lnTo>
                    <a:pt x="93" y="380"/>
                  </a:lnTo>
                  <a:lnTo>
                    <a:pt x="62" y="380"/>
                  </a:lnTo>
                  <a:lnTo>
                    <a:pt x="56" y="380"/>
                  </a:lnTo>
                  <a:lnTo>
                    <a:pt x="41" y="365"/>
                  </a:lnTo>
                  <a:lnTo>
                    <a:pt x="0" y="365"/>
                  </a:lnTo>
                  <a:lnTo>
                    <a:pt x="24" y="326"/>
                  </a:lnTo>
                  <a:lnTo>
                    <a:pt x="24" y="318"/>
                  </a:lnTo>
                  <a:lnTo>
                    <a:pt x="39" y="286"/>
                  </a:lnTo>
                  <a:lnTo>
                    <a:pt x="41" y="278"/>
                  </a:lnTo>
                  <a:lnTo>
                    <a:pt x="62" y="254"/>
                  </a:lnTo>
                  <a:lnTo>
                    <a:pt x="81" y="246"/>
                  </a:lnTo>
                  <a:lnTo>
                    <a:pt x="84" y="234"/>
                  </a:lnTo>
                  <a:lnTo>
                    <a:pt x="96" y="227"/>
                  </a:lnTo>
                  <a:lnTo>
                    <a:pt x="93" y="200"/>
                  </a:lnTo>
                  <a:lnTo>
                    <a:pt x="83" y="191"/>
                  </a:lnTo>
                  <a:lnTo>
                    <a:pt x="83" y="177"/>
                  </a:lnTo>
                  <a:lnTo>
                    <a:pt x="62" y="177"/>
                  </a:lnTo>
                  <a:lnTo>
                    <a:pt x="47" y="189"/>
                  </a:lnTo>
                  <a:lnTo>
                    <a:pt x="17" y="216"/>
                  </a:lnTo>
                  <a:lnTo>
                    <a:pt x="17" y="184"/>
                  </a:lnTo>
                  <a:lnTo>
                    <a:pt x="17" y="160"/>
                  </a:lnTo>
                  <a:lnTo>
                    <a:pt x="0" y="135"/>
                  </a:lnTo>
                  <a:lnTo>
                    <a:pt x="17" y="97"/>
                  </a:ln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7" name="Freeform 771">
              <a:extLst>
                <a:ext uri="{FF2B5EF4-FFF2-40B4-BE49-F238E27FC236}">
                  <a16:creationId xmlns:a16="http://schemas.microsoft.com/office/drawing/2014/main" id="{FC143889-C063-1122-FDD9-C96BD88B036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04046" y="3483801"/>
              <a:ext cx="391955" cy="336271"/>
            </a:xfrm>
            <a:custGeom>
              <a:avLst/>
              <a:gdLst>
                <a:gd name="T0" fmla="*/ 2147483647 w 816"/>
                <a:gd name="T1" fmla="*/ 0 h 702"/>
                <a:gd name="T2" fmla="*/ 2147483647 w 816"/>
                <a:gd name="T3" fmla="*/ 0 h 702"/>
                <a:gd name="T4" fmla="*/ 2147483647 w 816"/>
                <a:gd name="T5" fmla="*/ 0 h 702"/>
                <a:gd name="T6" fmla="*/ 2147483647 w 816"/>
                <a:gd name="T7" fmla="*/ 2147483647 h 702"/>
                <a:gd name="T8" fmla="*/ 2147483647 w 816"/>
                <a:gd name="T9" fmla="*/ 2147483647 h 702"/>
                <a:gd name="T10" fmla="*/ 2147483647 w 816"/>
                <a:gd name="T11" fmla="*/ 0 h 702"/>
                <a:gd name="T12" fmla="*/ 2147483647 w 816"/>
                <a:gd name="T13" fmla="*/ 2147483647 h 702"/>
                <a:gd name="T14" fmla="*/ 2147483647 w 816"/>
                <a:gd name="T15" fmla="*/ 0 h 702"/>
                <a:gd name="T16" fmla="*/ 2147483647 w 816"/>
                <a:gd name="T17" fmla="*/ 2147483647 h 702"/>
                <a:gd name="T18" fmla="*/ 2147483647 w 816"/>
                <a:gd name="T19" fmla="*/ 2147483647 h 702"/>
                <a:gd name="T20" fmla="*/ 2147483647 w 816"/>
                <a:gd name="T21" fmla="*/ 2147483647 h 702"/>
                <a:gd name="T22" fmla="*/ 2147483647 w 816"/>
                <a:gd name="T23" fmla="*/ 2147483647 h 702"/>
                <a:gd name="T24" fmla="*/ 2147483647 w 816"/>
                <a:gd name="T25" fmla="*/ 2147483647 h 702"/>
                <a:gd name="T26" fmla="*/ 2147483647 w 816"/>
                <a:gd name="T27" fmla="*/ 2147483647 h 702"/>
                <a:gd name="T28" fmla="*/ 2147483647 w 816"/>
                <a:gd name="T29" fmla="*/ 2147483647 h 702"/>
                <a:gd name="T30" fmla="*/ 2147483647 w 816"/>
                <a:gd name="T31" fmla="*/ 2147483647 h 702"/>
                <a:gd name="T32" fmla="*/ 2147483647 w 816"/>
                <a:gd name="T33" fmla="*/ 2147483647 h 702"/>
                <a:gd name="T34" fmla="*/ 2147483647 w 816"/>
                <a:gd name="T35" fmla="*/ 2147483647 h 702"/>
                <a:gd name="T36" fmla="*/ 2147483647 w 816"/>
                <a:gd name="T37" fmla="*/ 2147483647 h 702"/>
                <a:gd name="T38" fmla="*/ 2147483647 w 816"/>
                <a:gd name="T39" fmla="*/ 2147483647 h 702"/>
                <a:gd name="T40" fmla="*/ 2147483647 w 816"/>
                <a:gd name="T41" fmla="*/ 2147483647 h 702"/>
                <a:gd name="T42" fmla="*/ 2147483647 w 816"/>
                <a:gd name="T43" fmla="*/ 2147483647 h 702"/>
                <a:gd name="T44" fmla="*/ 2147483647 w 816"/>
                <a:gd name="T45" fmla="*/ 2147483647 h 702"/>
                <a:gd name="T46" fmla="*/ 2147483647 w 816"/>
                <a:gd name="T47" fmla="*/ 2147483647 h 702"/>
                <a:gd name="T48" fmla="*/ 2147483647 w 816"/>
                <a:gd name="T49" fmla="*/ 2147483647 h 702"/>
                <a:gd name="T50" fmla="*/ 2147483647 w 816"/>
                <a:gd name="T51" fmla="*/ 2147483647 h 702"/>
                <a:gd name="T52" fmla="*/ 2147483647 w 816"/>
                <a:gd name="T53" fmla="*/ 2147483647 h 702"/>
                <a:gd name="T54" fmla="*/ 2147483647 w 816"/>
                <a:gd name="T55" fmla="*/ 2147483647 h 702"/>
                <a:gd name="T56" fmla="*/ 2147483647 w 816"/>
                <a:gd name="T57" fmla="*/ 2147483647 h 702"/>
                <a:gd name="T58" fmla="*/ 2147483647 w 816"/>
                <a:gd name="T59" fmla="*/ 2147483647 h 702"/>
                <a:gd name="T60" fmla="*/ 2147483647 w 816"/>
                <a:gd name="T61" fmla="*/ 2147483647 h 702"/>
                <a:gd name="T62" fmla="*/ 2147483647 w 816"/>
                <a:gd name="T63" fmla="*/ 2147483647 h 702"/>
                <a:gd name="T64" fmla="*/ 2147483647 w 816"/>
                <a:gd name="T65" fmla="*/ 2147483647 h 702"/>
                <a:gd name="T66" fmla="*/ 2147483647 w 816"/>
                <a:gd name="T67" fmla="*/ 2147483647 h 702"/>
                <a:gd name="T68" fmla="*/ 2147483647 w 816"/>
                <a:gd name="T69" fmla="*/ 2147483647 h 702"/>
                <a:gd name="T70" fmla="*/ 2147483647 w 816"/>
                <a:gd name="T71" fmla="*/ 2147483647 h 702"/>
                <a:gd name="T72" fmla="*/ 2147483647 w 816"/>
                <a:gd name="T73" fmla="*/ 2147483647 h 702"/>
                <a:gd name="T74" fmla="*/ 2147483647 w 816"/>
                <a:gd name="T75" fmla="*/ 2147483647 h 702"/>
                <a:gd name="T76" fmla="*/ 2147483647 w 816"/>
                <a:gd name="T77" fmla="*/ 2147483647 h 702"/>
                <a:gd name="T78" fmla="*/ 2147483647 w 816"/>
                <a:gd name="T79" fmla="*/ 2147483647 h 702"/>
                <a:gd name="T80" fmla="*/ 2147483647 w 816"/>
                <a:gd name="T81" fmla="*/ 2147483647 h 702"/>
                <a:gd name="T82" fmla="*/ 2147483647 w 816"/>
                <a:gd name="T83" fmla="*/ 2147483647 h 702"/>
                <a:gd name="T84" fmla="*/ 2147483647 w 816"/>
                <a:gd name="T85" fmla="*/ 2147483647 h 702"/>
                <a:gd name="T86" fmla="*/ 2147483647 w 816"/>
                <a:gd name="T87" fmla="*/ 2147483647 h 702"/>
                <a:gd name="T88" fmla="*/ 0 w 816"/>
                <a:gd name="T89" fmla="*/ 2147483647 h 702"/>
                <a:gd name="T90" fmla="*/ 2147483647 w 816"/>
                <a:gd name="T91" fmla="*/ 2147483647 h 702"/>
                <a:gd name="T92" fmla="*/ 0 w 816"/>
                <a:gd name="T93" fmla="*/ 2147483647 h 702"/>
                <a:gd name="T94" fmla="*/ 2147483647 w 816"/>
                <a:gd name="T95" fmla="*/ 0 h 70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16"/>
                <a:gd name="T145" fmla="*/ 0 h 702"/>
                <a:gd name="T146" fmla="*/ 816 w 816"/>
                <a:gd name="T147" fmla="*/ 702 h 70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16" h="702">
                  <a:moveTo>
                    <a:pt x="15" y="0"/>
                  </a:moveTo>
                  <a:lnTo>
                    <a:pt x="47" y="0"/>
                  </a:lnTo>
                  <a:lnTo>
                    <a:pt x="104" y="0"/>
                  </a:lnTo>
                  <a:lnTo>
                    <a:pt x="269" y="39"/>
                  </a:lnTo>
                  <a:lnTo>
                    <a:pt x="356" y="32"/>
                  </a:lnTo>
                  <a:lnTo>
                    <a:pt x="356" y="0"/>
                  </a:lnTo>
                  <a:lnTo>
                    <a:pt x="381" y="16"/>
                  </a:lnTo>
                  <a:lnTo>
                    <a:pt x="396" y="0"/>
                  </a:lnTo>
                  <a:lnTo>
                    <a:pt x="451" y="16"/>
                  </a:lnTo>
                  <a:lnTo>
                    <a:pt x="476" y="39"/>
                  </a:lnTo>
                  <a:lnTo>
                    <a:pt x="476" y="16"/>
                  </a:lnTo>
                  <a:lnTo>
                    <a:pt x="485" y="16"/>
                  </a:lnTo>
                  <a:lnTo>
                    <a:pt x="500" y="32"/>
                  </a:lnTo>
                  <a:lnTo>
                    <a:pt x="547" y="32"/>
                  </a:lnTo>
                  <a:lnTo>
                    <a:pt x="617" y="2"/>
                  </a:lnTo>
                  <a:lnTo>
                    <a:pt x="619" y="27"/>
                  </a:lnTo>
                  <a:lnTo>
                    <a:pt x="623" y="35"/>
                  </a:lnTo>
                  <a:lnTo>
                    <a:pt x="627" y="59"/>
                  </a:lnTo>
                  <a:lnTo>
                    <a:pt x="643" y="103"/>
                  </a:lnTo>
                  <a:lnTo>
                    <a:pt x="665" y="158"/>
                  </a:lnTo>
                  <a:lnTo>
                    <a:pt x="650" y="158"/>
                  </a:lnTo>
                  <a:lnTo>
                    <a:pt x="650" y="182"/>
                  </a:lnTo>
                  <a:lnTo>
                    <a:pt x="641" y="245"/>
                  </a:lnTo>
                  <a:lnTo>
                    <a:pt x="625" y="269"/>
                  </a:lnTo>
                  <a:lnTo>
                    <a:pt x="563" y="220"/>
                  </a:lnTo>
                  <a:lnTo>
                    <a:pt x="547" y="182"/>
                  </a:lnTo>
                  <a:lnTo>
                    <a:pt x="538" y="167"/>
                  </a:lnTo>
                  <a:lnTo>
                    <a:pt x="515" y="135"/>
                  </a:lnTo>
                  <a:lnTo>
                    <a:pt x="500" y="135"/>
                  </a:lnTo>
                  <a:lnTo>
                    <a:pt x="500" y="142"/>
                  </a:lnTo>
                  <a:lnTo>
                    <a:pt x="515" y="167"/>
                  </a:lnTo>
                  <a:lnTo>
                    <a:pt x="578" y="260"/>
                  </a:lnTo>
                  <a:lnTo>
                    <a:pt x="578" y="284"/>
                  </a:lnTo>
                  <a:lnTo>
                    <a:pt x="619" y="347"/>
                  </a:lnTo>
                  <a:lnTo>
                    <a:pt x="650" y="409"/>
                  </a:lnTo>
                  <a:lnTo>
                    <a:pt x="729" y="553"/>
                  </a:lnTo>
                  <a:lnTo>
                    <a:pt x="745" y="568"/>
                  </a:lnTo>
                  <a:lnTo>
                    <a:pt x="729" y="568"/>
                  </a:lnTo>
                  <a:lnTo>
                    <a:pt x="752" y="640"/>
                  </a:lnTo>
                  <a:lnTo>
                    <a:pt x="784" y="655"/>
                  </a:lnTo>
                  <a:lnTo>
                    <a:pt x="792" y="678"/>
                  </a:lnTo>
                  <a:lnTo>
                    <a:pt x="816" y="702"/>
                  </a:lnTo>
                  <a:lnTo>
                    <a:pt x="40" y="695"/>
                  </a:lnTo>
                  <a:lnTo>
                    <a:pt x="15" y="167"/>
                  </a:lnTo>
                  <a:lnTo>
                    <a:pt x="0" y="101"/>
                  </a:lnTo>
                  <a:lnTo>
                    <a:pt x="15" y="63"/>
                  </a:lnTo>
                  <a:lnTo>
                    <a:pt x="0" y="16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8" name="Freeform 772">
              <a:extLst>
                <a:ext uri="{FF2B5EF4-FFF2-40B4-BE49-F238E27FC236}">
                  <a16:creationId xmlns:a16="http://schemas.microsoft.com/office/drawing/2014/main" id="{C89BD967-2C8A-FF85-67AC-8FAC8B68884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317275" y="3438854"/>
              <a:ext cx="21775" cy="41617"/>
            </a:xfrm>
            <a:custGeom>
              <a:avLst/>
              <a:gdLst>
                <a:gd name="T0" fmla="*/ 2147483647 w 41"/>
                <a:gd name="T1" fmla="*/ 2147483647 h 90"/>
                <a:gd name="T2" fmla="*/ 2147483647 w 41"/>
                <a:gd name="T3" fmla="*/ 2147483647 h 90"/>
                <a:gd name="T4" fmla="*/ 2147483647 w 41"/>
                <a:gd name="T5" fmla="*/ 2147483647 h 90"/>
                <a:gd name="T6" fmla="*/ 2147483647 w 41"/>
                <a:gd name="T7" fmla="*/ 0 h 90"/>
                <a:gd name="T8" fmla="*/ 2147483647 w 41"/>
                <a:gd name="T9" fmla="*/ 2147483647 h 90"/>
                <a:gd name="T10" fmla="*/ 2147483647 w 41"/>
                <a:gd name="T11" fmla="*/ 2147483647 h 90"/>
                <a:gd name="T12" fmla="*/ 2147483647 w 41"/>
                <a:gd name="T13" fmla="*/ 2147483647 h 90"/>
                <a:gd name="T14" fmla="*/ 2147483647 w 41"/>
                <a:gd name="T15" fmla="*/ 2147483647 h 90"/>
                <a:gd name="T16" fmla="*/ 0 w 41"/>
                <a:gd name="T17" fmla="*/ 2147483647 h 90"/>
                <a:gd name="T18" fmla="*/ 2147483647 w 41"/>
                <a:gd name="T19" fmla="*/ 2147483647 h 90"/>
                <a:gd name="T20" fmla="*/ 2147483647 w 41"/>
                <a:gd name="T21" fmla="*/ 2147483647 h 90"/>
                <a:gd name="T22" fmla="*/ 2147483647 w 41"/>
                <a:gd name="T23" fmla="*/ 2147483647 h 90"/>
                <a:gd name="T24" fmla="*/ 2147483647 w 41"/>
                <a:gd name="T25" fmla="*/ 2147483647 h 9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1"/>
                <a:gd name="T40" fmla="*/ 0 h 90"/>
                <a:gd name="T41" fmla="*/ 41 w 41"/>
                <a:gd name="T42" fmla="*/ 90 h 9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1" h="90">
                  <a:moveTo>
                    <a:pt x="35" y="27"/>
                  </a:moveTo>
                  <a:lnTo>
                    <a:pt x="32" y="18"/>
                  </a:lnTo>
                  <a:lnTo>
                    <a:pt x="34" y="6"/>
                  </a:lnTo>
                  <a:lnTo>
                    <a:pt x="25" y="0"/>
                  </a:lnTo>
                  <a:lnTo>
                    <a:pt x="12" y="7"/>
                  </a:lnTo>
                  <a:lnTo>
                    <a:pt x="4" y="34"/>
                  </a:lnTo>
                  <a:lnTo>
                    <a:pt x="7" y="43"/>
                  </a:lnTo>
                  <a:lnTo>
                    <a:pt x="10" y="66"/>
                  </a:lnTo>
                  <a:lnTo>
                    <a:pt x="0" y="90"/>
                  </a:lnTo>
                  <a:lnTo>
                    <a:pt x="32" y="86"/>
                  </a:lnTo>
                  <a:lnTo>
                    <a:pt x="35" y="67"/>
                  </a:lnTo>
                  <a:lnTo>
                    <a:pt x="41" y="54"/>
                  </a:lnTo>
                  <a:lnTo>
                    <a:pt x="35" y="27"/>
                  </a:lnTo>
                  <a:close/>
                </a:path>
              </a:pathLst>
            </a:custGeom>
            <a:solidFill>
              <a:srgbClr val="FFFFCC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9" name="Retângulo de cantos arredondados 23">
            <a:hlinkClick r:id="" action="ppaction://noaction"/>
            <a:extLst>
              <a:ext uri="{FF2B5EF4-FFF2-40B4-BE49-F238E27FC236}">
                <a16:creationId xmlns:a16="http://schemas.microsoft.com/office/drawing/2014/main" id="{F5EF4A67-C4BA-7FE6-BBD8-7937BDAFE91A}"/>
              </a:ext>
            </a:extLst>
          </p:cNvPr>
          <p:cNvSpPr/>
          <p:nvPr/>
        </p:nvSpPr>
        <p:spPr bwMode="auto">
          <a:xfrm>
            <a:off x="10461502" y="1883742"/>
            <a:ext cx="1103676" cy="457582"/>
          </a:xfrm>
          <a:prstGeom prst="roundRect">
            <a:avLst/>
          </a:prstGeom>
          <a:solidFill>
            <a:srgbClr val="0099FF"/>
          </a:solidFill>
          <a:ln w="28575">
            <a:solidFill>
              <a:srgbClr val="0000FF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UNIFIL</a:t>
            </a:r>
          </a:p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Líbano</a:t>
            </a:r>
          </a:p>
        </p:txBody>
      </p:sp>
      <p:sp>
        <p:nvSpPr>
          <p:cNvPr id="350" name="Retângulo de cantos arredondados 23">
            <a:hlinkClick r:id="" action="ppaction://noaction"/>
            <a:extLst>
              <a:ext uri="{FF2B5EF4-FFF2-40B4-BE49-F238E27FC236}">
                <a16:creationId xmlns:a16="http://schemas.microsoft.com/office/drawing/2014/main" id="{45DA3348-CFA7-D428-4C3E-890F94403E97}"/>
              </a:ext>
            </a:extLst>
          </p:cNvPr>
          <p:cNvSpPr/>
          <p:nvPr/>
        </p:nvSpPr>
        <p:spPr bwMode="auto">
          <a:xfrm>
            <a:off x="10453672" y="804046"/>
            <a:ext cx="1103676" cy="457582"/>
          </a:xfrm>
          <a:prstGeom prst="roundRect">
            <a:avLst/>
          </a:prstGeom>
          <a:solidFill>
            <a:srgbClr val="0099FF"/>
          </a:solidFill>
          <a:ln w="28575">
            <a:solidFill>
              <a:srgbClr val="0000FF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UNFICYP</a:t>
            </a:r>
          </a:p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Chipre</a:t>
            </a:r>
          </a:p>
        </p:txBody>
      </p:sp>
      <p:sp>
        <p:nvSpPr>
          <p:cNvPr id="351" name="Retângulo de cantos arredondados 23">
            <a:hlinkClick r:id="" action="ppaction://noaction"/>
            <a:extLst>
              <a:ext uri="{FF2B5EF4-FFF2-40B4-BE49-F238E27FC236}">
                <a16:creationId xmlns:a16="http://schemas.microsoft.com/office/drawing/2014/main" id="{E7A0D23E-1D9C-76D2-53EC-F02A528732C0}"/>
              </a:ext>
            </a:extLst>
          </p:cNvPr>
          <p:cNvSpPr/>
          <p:nvPr/>
        </p:nvSpPr>
        <p:spPr bwMode="auto">
          <a:xfrm>
            <a:off x="747300" y="1800830"/>
            <a:ext cx="1215475" cy="457582"/>
          </a:xfrm>
          <a:prstGeom prst="roundRect">
            <a:avLst/>
          </a:prstGeom>
          <a:solidFill>
            <a:srgbClr val="0099FF"/>
          </a:solidFill>
          <a:ln w="28575">
            <a:solidFill>
              <a:srgbClr val="0000FF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MINURSO</a:t>
            </a:r>
          </a:p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Saara Ocidental</a:t>
            </a:r>
          </a:p>
        </p:txBody>
      </p:sp>
      <p:sp>
        <p:nvSpPr>
          <p:cNvPr id="352" name="Retângulo de cantos arredondados 23">
            <a:hlinkClick r:id="" action="ppaction://noaction"/>
            <a:extLst>
              <a:ext uri="{FF2B5EF4-FFF2-40B4-BE49-F238E27FC236}">
                <a16:creationId xmlns:a16="http://schemas.microsoft.com/office/drawing/2014/main" id="{CA96C731-F49C-15B9-2958-AD3C0086B44D}"/>
              </a:ext>
            </a:extLst>
          </p:cNvPr>
          <p:cNvSpPr/>
          <p:nvPr/>
        </p:nvSpPr>
        <p:spPr bwMode="auto">
          <a:xfrm>
            <a:off x="824876" y="4108178"/>
            <a:ext cx="1156890" cy="457582"/>
          </a:xfrm>
          <a:prstGeom prst="roundRect">
            <a:avLst/>
          </a:prstGeom>
          <a:solidFill>
            <a:srgbClr val="0099FF"/>
          </a:solidFill>
          <a:ln w="28575">
            <a:solidFill>
              <a:srgbClr val="0000FF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MINUSCA</a:t>
            </a:r>
          </a:p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Rep Centro Africana</a:t>
            </a:r>
          </a:p>
        </p:txBody>
      </p:sp>
      <p:sp>
        <p:nvSpPr>
          <p:cNvPr id="353" name="Retângulo de cantos arredondados 23">
            <a:hlinkClick r:id="" action="ppaction://noaction"/>
            <a:extLst>
              <a:ext uri="{FF2B5EF4-FFF2-40B4-BE49-F238E27FC236}">
                <a16:creationId xmlns:a16="http://schemas.microsoft.com/office/drawing/2014/main" id="{398905BB-4A1A-7357-629C-32DF7D0B5DC3}"/>
              </a:ext>
            </a:extLst>
          </p:cNvPr>
          <p:cNvSpPr/>
          <p:nvPr/>
        </p:nvSpPr>
        <p:spPr bwMode="auto">
          <a:xfrm>
            <a:off x="796271" y="5341555"/>
            <a:ext cx="1127364" cy="457582"/>
          </a:xfrm>
          <a:prstGeom prst="roundRect">
            <a:avLst/>
          </a:prstGeom>
          <a:solidFill>
            <a:srgbClr val="0099FF"/>
          </a:solidFill>
          <a:ln w="28575">
            <a:solidFill>
              <a:srgbClr val="0000FF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MONUSCO</a:t>
            </a:r>
          </a:p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Rep </a:t>
            </a:r>
            <a:r>
              <a:rPr kumimoji="0" lang="pt-BR" sz="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Dem</a:t>
            </a: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do Congo</a:t>
            </a:r>
          </a:p>
        </p:txBody>
      </p:sp>
      <p:sp>
        <p:nvSpPr>
          <p:cNvPr id="354" name="Retângulo de cantos arredondados 23">
            <a:hlinkClick r:id="" action="ppaction://noaction"/>
            <a:extLst>
              <a:ext uri="{FF2B5EF4-FFF2-40B4-BE49-F238E27FC236}">
                <a16:creationId xmlns:a16="http://schemas.microsoft.com/office/drawing/2014/main" id="{A46C2FA3-7FB6-C79D-238B-D9E11D2B43F7}"/>
              </a:ext>
            </a:extLst>
          </p:cNvPr>
          <p:cNvSpPr/>
          <p:nvPr/>
        </p:nvSpPr>
        <p:spPr bwMode="auto">
          <a:xfrm>
            <a:off x="10507884" y="4074521"/>
            <a:ext cx="1127364" cy="457582"/>
          </a:xfrm>
          <a:prstGeom prst="roundRect">
            <a:avLst/>
          </a:prstGeom>
          <a:solidFill>
            <a:srgbClr val="0099FF"/>
          </a:solidFill>
          <a:ln w="28575">
            <a:solidFill>
              <a:srgbClr val="0000FF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UNMISS</a:t>
            </a:r>
          </a:p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Sudão do Sul</a:t>
            </a:r>
          </a:p>
        </p:txBody>
      </p:sp>
      <p:sp>
        <p:nvSpPr>
          <p:cNvPr id="355" name="Retângulo de cantos arredondados 23">
            <a:hlinkClick r:id="" action="ppaction://noaction"/>
            <a:extLst>
              <a:ext uri="{FF2B5EF4-FFF2-40B4-BE49-F238E27FC236}">
                <a16:creationId xmlns:a16="http://schemas.microsoft.com/office/drawing/2014/main" id="{043CD657-08F3-AA61-F086-BA072BD0C55F}"/>
              </a:ext>
            </a:extLst>
          </p:cNvPr>
          <p:cNvSpPr/>
          <p:nvPr/>
        </p:nvSpPr>
        <p:spPr bwMode="auto">
          <a:xfrm>
            <a:off x="819895" y="3018101"/>
            <a:ext cx="1180847" cy="457582"/>
          </a:xfrm>
          <a:prstGeom prst="roundRect">
            <a:avLst/>
          </a:prstGeom>
          <a:solidFill>
            <a:srgbClr val="0099FF"/>
          </a:solidFill>
          <a:ln w="28575">
            <a:solidFill>
              <a:srgbClr val="0000FF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UNISFA</a:t>
            </a:r>
          </a:p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Abyei</a:t>
            </a:r>
            <a:endParaRPr kumimoji="0" lang="pt-BR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grpSp>
        <p:nvGrpSpPr>
          <p:cNvPr id="356" name="Agrupar 836">
            <a:extLst>
              <a:ext uri="{FF2B5EF4-FFF2-40B4-BE49-F238E27FC236}">
                <a16:creationId xmlns:a16="http://schemas.microsoft.com/office/drawing/2014/main" id="{A3E734DE-9301-A700-5D26-E8A766777F0B}"/>
              </a:ext>
            </a:extLst>
          </p:cNvPr>
          <p:cNvGrpSpPr/>
          <p:nvPr/>
        </p:nvGrpSpPr>
        <p:grpSpPr>
          <a:xfrm>
            <a:off x="10882392" y="1326036"/>
            <a:ext cx="288528" cy="347928"/>
            <a:chOff x="11167746" y="2204878"/>
            <a:chExt cx="443557" cy="420467"/>
          </a:xfrm>
        </p:grpSpPr>
        <p:pic>
          <p:nvPicPr>
            <p:cNvPr id="357" name="Picture 6" descr="Resultado de imagem para desenho soldado">
              <a:extLst>
                <a:ext uri="{FF2B5EF4-FFF2-40B4-BE49-F238E27FC236}">
                  <a16:creationId xmlns:a16="http://schemas.microsoft.com/office/drawing/2014/main" id="{442B4BC0-A801-CA20-ED1F-90704C14D1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" r="48304" b="6837"/>
            <a:stretch/>
          </p:blipFill>
          <p:spPr bwMode="auto">
            <a:xfrm>
              <a:off x="11167746" y="2204878"/>
              <a:ext cx="443557" cy="420467"/>
            </a:xfrm>
            <a:prstGeom prst="rect">
              <a:avLst/>
            </a:prstGeom>
            <a:noFill/>
          </p:spPr>
        </p:pic>
        <p:pic>
          <p:nvPicPr>
            <p:cNvPr id="358" name="Picture 10" descr="Resultado de imagem para brasão onu">
              <a:extLst>
                <a:ext uri="{FF2B5EF4-FFF2-40B4-BE49-F238E27FC236}">
                  <a16:creationId xmlns:a16="http://schemas.microsoft.com/office/drawing/2014/main" id="{156986BA-1A71-28C8-F91C-B81BAF8DE1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56" t="30986" r="28085" b="28370"/>
            <a:stretch/>
          </p:blipFill>
          <p:spPr bwMode="auto">
            <a:xfrm>
              <a:off x="11375749" y="2230562"/>
              <a:ext cx="83960" cy="66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9" name="Agrupar 840">
            <a:extLst>
              <a:ext uri="{FF2B5EF4-FFF2-40B4-BE49-F238E27FC236}">
                <a16:creationId xmlns:a16="http://schemas.microsoft.com/office/drawing/2014/main" id="{ADF05860-9C19-E280-4FB5-095338D035B2}"/>
              </a:ext>
            </a:extLst>
          </p:cNvPr>
          <p:cNvGrpSpPr/>
          <p:nvPr/>
        </p:nvGrpSpPr>
        <p:grpSpPr>
          <a:xfrm>
            <a:off x="1031785" y="2329986"/>
            <a:ext cx="563247" cy="372655"/>
            <a:chOff x="11167733" y="2204861"/>
            <a:chExt cx="858020" cy="451332"/>
          </a:xfrm>
        </p:grpSpPr>
        <p:pic>
          <p:nvPicPr>
            <p:cNvPr id="360" name="Picture 6" descr="Resultado de imagem para desenho soldado">
              <a:extLst>
                <a:ext uri="{FF2B5EF4-FFF2-40B4-BE49-F238E27FC236}">
                  <a16:creationId xmlns:a16="http://schemas.microsoft.com/office/drawing/2014/main" id="{B27EF4DF-D01A-3889-9439-0714D49439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7733" y="2204861"/>
              <a:ext cx="858020" cy="451332"/>
            </a:xfrm>
            <a:prstGeom prst="rect">
              <a:avLst/>
            </a:prstGeom>
            <a:noFill/>
          </p:spPr>
        </p:pic>
        <p:pic>
          <p:nvPicPr>
            <p:cNvPr id="361" name="Picture 10" descr="Resultado de imagem para brasão onu">
              <a:extLst>
                <a:ext uri="{FF2B5EF4-FFF2-40B4-BE49-F238E27FC236}">
                  <a16:creationId xmlns:a16="http://schemas.microsoft.com/office/drawing/2014/main" id="{A67B2D51-41A3-18FA-8E7A-159F27D12A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56" t="30986" r="28085" b="28370"/>
            <a:stretch/>
          </p:blipFill>
          <p:spPr bwMode="auto">
            <a:xfrm>
              <a:off x="11375749" y="2230562"/>
              <a:ext cx="83960" cy="66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2" name="Retângulo 843">
            <a:extLst>
              <a:ext uri="{FF2B5EF4-FFF2-40B4-BE49-F238E27FC236}">
                <a16:creationId xmlns:a16="http://schemas.microsoft.com/office/drawing/2014/main" id="{CD945BA6-528E-8EAC-49BB-7B4E3792711D}"/>
              </a:ext>
            </a:extLst>
          </p:cNvPr>
          <p:cNvSpPr/>
          <p:nvPr/>
        </p:nvSpPr>
        <p:spPr>
          <a:xfrm>
            <a:off x="1000271" y="2674927"/>
            <a:ext cx="35458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</a:t>
            </a:r>
          </a:p>
        </p:txBody>
      </p:sp>
      <p:sp>
        <p:nvSpPr>
          <p:cNvPr id="363" name="Retângulo 844">
            <a:extLst>
              <a:ext uri="{FF2B5EF4-FFF2-40B4-BE49-F238E27FC236}">
                <a16:creationId xmlns:a16="http://schemas.microsoft.com/office/drawing/2014/main" id="{1B2648B5-8E87-22D4-B06A-ACD162E5E10D}"/>
              </a:ext>
            </a:extLst>
          </p:cNvPr>
          <p:cNvSpPr/>
          <p:nvPr/>
        </p:nvSpPr>
        <p:spPr>
          <a:xfrm>
            <a:off x="1279254" y="2674927"/>
            <a:ext cx="35458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</a:t>
            </a:r>
          </a:p>
        </p:txBody>
      </p:sp>
      <p:grpSp>
        <p:nvGrpSpPr>
          <p:cNvPr id="364" name="Agrupar 845">
            <a:extLst>
              <a:ext uri="{FF2B5EF4-FFF2-40B4-BE49-F238E27FC236}">
                <a16:creationId xmlns:a16="http://schemas.microsoft.com/office/drawing/2014/main" id="{A59930CD-6DC2-2B4D-907C-441F010F6A2E}"/>
              </a:ext>
            </a:extLst>
          </p:cNvPr>
          <p:cNvGrpSpPr/>
          <p:nvPr/>
        </p:nvGrpSpPr>
        <p:grpSpPr>
          <a:xfrm>
            <a:off x="10792184" y="4560806"/>
            <a:ext cx="532931" cy="401934"/>
            <a:chOff x="11167733" y="2204861"/>
            <a:chExt cx="858020" cy="451332"/>
          </a:xfrm>
        </p:grpSpPr>
        <p:pic>
          <p:nvPicPr>
            <p:cNvPr id="365" name="Picture 6" descr="Resultado de imagem para desenho soldado">
              <a:extLst>
                <a:ext uri="{FF2B5EF4-FFF2-40B4-BE49-F238E27FC236}">
                  <a16:creationId xmlns:a16="http://schemas.microsoft.com/office/drawing/2014/main" id="{64EA9608-B7B3-6D2E-8668-EE999BF4CD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7733" y="2204861"/>
              <a:ext cx="858020" cy="451332"/>
            </a:xfrm>
            <a:prstGeom prst="rect">
              <a:avLst/>
            </a:prstGeom>
            <a:noFill/>
          </p:spPr>
        </p:pic>
        <p:pic>
          <p:nvPicPr>
            <p:cNvPr id="366" name="Picture 10" descr="Resultado de imagem para brasão onu">
              <a:extLst>
                <a:ext uri="{FF2B5EF4-FFF2-40B4-BE49-F238E27FC236}">
                  <a16:creationId xmlns:a16="http://schemas.microsoft.com/office/drawing/2014/main" id="{AB1CADB6-475A-601C-27DB-5B21763D62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56" t="30986" r="28085" b="28370"/>
            <a:stretch/>
          </p:blipFill>
          <p:spPr bwMode="auto">
            <a:xfrm>
              <a:off x="11375749" y="2230562"/>
              <a:ext cx="83960" cy="66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7" name="Retângulo 848">
            <a:extLst>
              <a:ext uri="{FF2B5EF4-FFF2-40B4-BE49-F238E27FC236}">
                <a16:creationId xmlns:a16="http://schemas.microsoft.com/office/drawing/2014/main" id="{C7AB5C09-FE02-453F-DD1A-F2BAEEFCA85D}"/>
              </a:ext>
            </a:extLst>
          </p:cNvPr>
          <p:cNvSpPr/>
          <p:nvPr/>
        </p:nvSpPr>
        <p:spPr>
          <a:xfrm>
            <a:off x="10853922" y="1625701"/>
            <a:ext cx="35458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</a:t>
            </a:r>
          </a:p>
        </p:txBody>
      </p:sp>
      <p:grpSp>
        <p:nvGrpSpPr>
          <p:cNvPr id="368" name="Agrupar 849">
            <a:extLst>
              <a:ext uri="{FF2B5EF4-FFF2-40B4-BE49-F238E27FC236}">
                <a16:creationId xmlns:a16="http://schemas.microsoft.com/office/drawing/2014/main" id="{031C785F-A16F-F9C2-3B33-0CED59DA3A3C}"/>
              </a:ext>
            </a:extLst>
          </p:cNvPr>
          <p:cNvGrpSpPr/>
          <p:nvPr/>
        </p:nvGrpSpPr>
        <p:grpSpPr>
          <a:xfrm>
            <a:off x="1085412" y="4676370"/>
            <a:ext cx="554967" cy="342965"/>
            <a:chOff x="11167733" y="2204861"/>
            <a:chExt cx="858020" cy="451332"/>
          </a:xfrm>
        </p:grpSpPr>
        <p:pic>
          <p:nvPicPr>
            <p:cNvPr id="369" name="Picture 6" descr="Resultado de imagem para desenho soldado">
              <a:extLst>
                <a:ext uri="{FF2B5EF4-FFF2-40B4-BE49-F238E27FC236}">
                  <a16:creationId xmlns:a16="http://schemas.microsoft.com/office/drawing/2014/main" id="{7E8F482F-A8DE-CA56-F1EA-A1B5D9CEBB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7733" y="2204861"/>
              <a:ext cx="858020" cy="451332"/>
            </a:xfrm>
            <a:prstGeom prst="rect">
              <a:avLst/>
            </a:prstGeom>
            <a:noFill/>
          </p:spPr>
        </p:pic>
        <p:pic>
          <p:nvPicPr>
            <p:cNvPr id="370" name="Picture 10" descr="Resultado de imagem para brasão onu">
              <a:extLst>
                <a:ext uri="{FF2B5EF4-FFF2-40B4-BE49-F238E27FC236}">
                  <a16:creationId xmlns:a16="http://schemas.microsoft.com/office/drawing/2014/main" id="{6C2A0DE7-0EA0-7DA8-4D6E-4E6958D071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56" t="30986" r="28085" b="28370"/>
            <a:stretch/>
          </p:blipFill>
          <p:spPr bwMode="auto">
            <a:xfrm>
              <a:off x="11375749" y="2230562"/>
              <a:ext cx="83960" cy="66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1" name="Retângulo 852">
            <a:extLst>
              <a:ext uri="{FF2B5EF4-FFF2-40B4-BE49-F238E27FC236}">
                <a16:creationId xmlns:a16="http://schemas.microsoft.com/office/drawing/2014/main" id="{256DA0C1-88EF-7D6E-2AE0-2D1951647DDA}"/>
              </a:ext>
            </a:extLst>
          </p:cNvPr>
          <p:cNvSpPr/>
          <p:nvPr/>
        </p:nvSpPr>
        <p:spPr>
          <a:xfrm>
            <a:off x="10730637" y="4931015"/>
            <a:ext cx="66653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pt-BR" sz="13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2" name="Retângulo 853">
            <a:extLst>
              <a:ext uri="{FF2B5EF4-FFF2-40B4-BE49-F238E27FC236}">
                <a16:creationId xmlns:a16="http://schemas.microsoft.com/office/drawing/2014/main" id="{CBC9BFDD-A41E-6CE8-17FC-9A28B03605E7}"/>
              </a:ext>
            </a:extLst>
          </p:cNvPr>
          <p:cNvSpPr/>
          <p:nvPr/>
        </p:nvSpPr>
        <p:spPr>
          <a:xfrm>
            <a:off x="11045002" y="4927460"/>
            <a:ext cx="37296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</a:t>
            </a:r>
            <a:endParaRPr kumimoji="0" lang="pt-BR" sz="13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3" name="Retângulo 854">
            <a:extLst>
              <a:ext uri="{FF2B5EF4-FFF2-40B4-BE49-F238E27FC236}">
                <a16:creationId xmlns:a16="http://schemas.microsoft.com/office/drawing/2014/main" id="{9960FE5D-AB60-36B8-1CF1-B82D622D46C0}"/>
              </a:ext>
            </a:extLst>
          </p:cNvPr>
          <p:cNvSpPr/>
          <p:nvPr/>
        </p:nvSpPr>
        <p:spPr>
          <a:xfrm>
            <a:off x="1171935" y="3811966"/>
            <a:ext cx="35458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</a:t>
            </a:r>
          </a:p>
        </p:txBody>
      </p:sp>
      <p:sp>
        <p:nvSpPr>
          <p:cNvPr id="374" name="Retângulo 855">
            <a:extLst>
              <a:ext uri="{FF2B5EF4-FFF2-40B4-BE49-F238E27FC236}">
                <a16:creationId xmlns:a16="http://schemas.microsoft.com/office/drawing/2014/main" id="{E4DC2940-75B9-81FE-DFDA-EDF5CB430218}"/>
              </a:ext>
            </a:extLst>
          </p:cNvPr>
          <p:cNvSpPr/>
          <p:nvPr/>
        </p:nvSpPr>
        <p:spPr>
          <a:xfrm>
            <a:off x="1017604" y="4983030"/>
            <a:ext cx="35458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06</a:t>
            </a:r>
            <a:endParaRPr kumimoji="0" lang="pt-BR" sz="13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5" name="Retângulo 856">
            <a:extLst>
              <a:ext uri="{FF2B5EF4-FFF2-40B4-BE49-F238E27FC236}">
                <a16:creationId xmlns:a16="http://schemas.microsoft.com/office/drawing/2014/main" id="{85E60A68-FA9B-3A23-1972-E32A76A69A5D}"/>
              </a:ext>
            </a:extLst>
          </p:cNvPr>
          <p:cNvSpPr/>
          <p:nvPr/>
        </p:nvSpPr>
        <p:spPr>
          <a:xfrm>
            <a:off x="1315870" y="4980963"/>
            <a:ext cx="35458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06</a:t>
            </a:r>
            <a:endParaRPr kumimoji="0" lang="pt-BR" sz="13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76" name="Agrupar 858">
            <a:extLst>
              <a:ext uri="{FF2B5EF4-FFF2-40B4-BE49-F238E27FC236}">
                <a16:creationId xmlns:a16="http://schemas.microsoft.com/office/drawing/2014/main" id="{73017B62-DDED-303C-37E3-FFAA03846CE8}"/>
              </a:ext>
            </a:extLst>
          </p:cNvPr>
          <p:cNvGrpSpPr/>
          <p:nvPr/>
        </p:nvGrpSpPr>
        <p:grpSpPr>
          <a:xfrm>
            <a:off x="1235860" y="3521822"/>
            <a:ext cx="261658" cy="342680"/>
            <a:chOff x="11167746" y="2204878"/>
            <a:chExt cx="443557" cy="420467"/>
          </a:xfrm>
        </p:grpSpPr>
        <p:pic>
          <p:nvPicPr>
            <p:cNvPr id="377" name="Picture 6" descr="Resultado de imagem para desenho soldado">
              <a:extLst>
                <a:ext uri="{FF2B5EF4-FFF2-40B4-BE49-F238E27FC236}">
                  <a16:creationId xmlns:a16="http://schemas.microsoft.com/office/drawing/2014/main" id="{24590C3D-4C30-9666-47A9-65656CC7C7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" r="48304" b="6837"/>
            <a:stretch/>
          </p:blipFill>
          <p:spPr bwMode="auto">
            <a:xfrm>
              <a:off x="11167746" y="2204878"/>
              <a:ext cx="443557" cy="420467"/>
            </a:xfrm>
            <a:prstGeom prst="rect">
              <a:avLst/>
            </a:prstGeom>
            <a:noFill/>
          </p:spPr>
        </p:pic>
        <p:pic>
          <p:nvPicPr>
            <p:cNvPr id="378" name="Picture 10" descr="Resultado de imagem para brasão onu">
              <a:extLst>
                <a:ext uri="{FF2B5EF4-FFF2-40B4-BE49-F238E27FC236}">
                  <a16:creationId xmlns:a16="http://schemas.microsoft.com/office/drawing/2014/main" id="{3F1E0C66-9EB8-F564-FAE9-F87E5BB819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56" t="30986" r="28085" b="28370"/>
            <a:stretch/>
          </p:blipFill>
          <p:spPr bwMode="auto">
            <a:xfrm>
              <a:off x="11375749" y="2230562"/>
              <a:ext cx="83960" cy="66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9" name="Agrupar 922">
            <a:extLst>
              <a:ext uri="{FF2B5EF4-FFF2-40B4-BE49-F238E27FC236}">
                <a16:creationId xmlns:a16="http://schemas.microsoft.com/office/drawing/2014/main" id="{93F2C80E-890E-FECF-45BA-7B6080765FFE}"/>
              </a:ext>
            </a:extLst>
          </p:cNvPr>
          <p:cNvGrpSpPr/>
          <p:nvPr/>
        </p:nvGrpSpPr>
        <p:grpSpPr>
          <a:xfrm>
            <a:off x="10909040" y="2388070"/>
            <a:ext cx="288528" cy="347928"/>
            <a:chOff x="11167746" y="2204878"/>
            <a:chExt cx="443557" cy="420467"/>
          </a:xfrm>
        </p:grpSpPr>
        <p:pic>
          <p:nvPicPr>
            <p:cNvPr id="380" name="Picture 6" descr="Resultado de imagem para desenho soldado">
              <a:extLst>
                <a:ext uri="{FF2B5EF4-FFF2-40B4-BE49-F238E27FC236}">
                  <a16:creationId xmlns:a16="http://schemas.microsoft.com/office/drawing/2014/main" id="{C6621729-B0D4-86C3-CD8B-EC089952ED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" r="48304" b="6837"/>
            <a:stretch/>
          </p:blipFill>
          <p:spPr bwMode="auto">
            <a:xfrm>
              <a:off x="11167746" y="2204878"/>
              <a:ext cx="443557" cy="420467"/>
            </a:xfrm>
            <a:prstGeom prst="rect">
              <a:avLst/>
            </a:prstGeom>
            <a:noFill/>
          </p:spPr>
        </p:pic>
        <p:pic>
          <p:nvPicPr>
            <p:cNvPr id="381" name="Picture 10" descr="Resultado de imagem para brasão onu">
              <a:extLst>
                <a:ext uri="{FF2B5EF4-FFF2-40B4-BE49-F238E27FC236}">
                  <a16:creationId xmlns:a16="http://schemas.microsoft.com/office/drawing/2014/main" id="{8F91C3D1-EEBF-3912-1218-B3731AB710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56" t="30986" r="28085" b="28370"/>
            <a:stretch/>
          </p:blipFill>
          <p:spPr bwMode="auto">
            <a:xfrm>
              <a:off x="11375749" y="2230562"/>
              <a:ext cx="83960" cy="66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2" name="Agrupar 925">
            <a:extLst>
              <a:ext uri="{FF2B5EF4-FFF2-40B4-BE49-F238E27FC236}">
                <a16:creationId xmlns:a16="http://schemas.microsoft.com/office/drawing/2014/main" id="{FBE21D32-9E3F-917E-1565-845D340D1FAB}"/>
              </a:ext>
            </a:extLst>
          </p:cNvPr>
          <p:cNvGrpSpPr/>
          <p:nvPr/>
        </p:nvGrpSpPr>
        <p:grpSpPr>
          <a:xfrm>
            <a:off x="1034511" y="5858114"/>
            <a:ext cx="668800" cy="342965"/>
            <a:chOff x="11167733" y="2204861"/>
            <a:chExt cx="858020" cy="451332"/>
          </a:xfrm>
        </p:grpSpPr>
        <p:pic>
          <p:nvPicPr>
            <p:cNvPr id="383" name="Picture 6" descr="Resultado de imagem para desenho soldado">
              <a:extLst>
                <a:ext uri="{FF2B5EF4-FFF2-40B4-BE49-F238E27FC236}">
                  <a16:creationId xmlns:a16="http://schemas.microsoft.com/office/drawing/2014/main" id="{3DA442B3-C5F1-04C4-4976-F9D8A02C14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7733" y="2204861"/>
              <a:ext cx="858020" cy="451332"/>
            </a:xfrm>
            <a:prstGeom prst="rect">
              <a:avLst/>
            </a:prstGeom>
            <a:noFill/>
          </p:spPr>
        </p:pic>
        <p:pic>
          <p:nvPicPr>
            <p:cNvPr id="384" name="Picture 10" descr="Resultado de imagem para brasão onu">
              <a:extLst>
                <a:ext uri="{FF2B5EF4-FFF2-40B4-BE49-F238E27FC236}">
                  <a16:creationId xmlns:a16="http://schemas.microsoft.com/office/drawing/2014/main" id="{2C8D9EB3-485E-C133-4522-388AFC3029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56" t="30986" r="28085" b="28370"/>
            <a:stretch/>
          </p:blipFill>
          <p:spPr bwMode="auto">
            <a:xfrm>
              <a:off x="11375749" y="2230562"/>
              <a:ext cx="83960" cy="66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5" name="Retângulo 928">
            <a:extLst>
              <a:ext uri="{FF2B5EF4-FFF2-40B4-BE49-F238E27FC236}">
                <a16:creationId xmlns:a16="http://schemas.microsoft.com/office/drawing/2014/main" id="{B3B8317E-6AD6-DD2C-A3C0-7EEAC5E8C002}"/>
              </a:ext>
            </a:extLst>
          </p:cNvPr>
          <p:cNvSpPr/>
          <p:nvPr/>
        </p:nvSpPr>
        <p:spPr>
          <a:xfrm>
            <a:off x="929030" y="6166394"/>
            <a:ext cx="47223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    </a:t>
            </a:r>
          </a:p>
        </p:txBody>
      </p:sp>
      <p:sp>
        <p:nvSpPr>
          <p:cNvPr id="386" name="Retângulo 929">
            <a:extLst>
              <a:ext uri="{FF2B5EF4-FFF2-40B4-BE49-F238E27FC236}">
                <a16:creationId xmlns:a16="http://schemas.microsoft.com/office/drawing/2014/main" id="{E0C581AF-146B-9530-2F81-324139E57E30}"/>
              </a:ext>
            </a:extLst>
          </p:cNvPr>
          <p:cNvSpPr/>
          <p:nvPr/>
        </p:nvSpPr>
        <p:spPr>
          <a:xfrm>
            <a:off x="1353305" y="6159611"/>
            <a:ext cx="35458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</a:t>
            </a:r>
          </a:p>
        </p:txBody>
      </p:sp>
      <p:pic>
        <p:nvPicPr>
          <p:cNvPr id="388" name="Picture 84" descr="ball19">
            <a:extLst>
              <a:ext uri="{FF2B5EF4-FFF2-40B4-BE49-F238E27FC236}">
                <a16:creationId xmlns:a16="http://schemas.microsoft.com/office/drawing/2014/main" id="{420DF3C5-0052-FA95-A2C0-A9643BB9F1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643" y="3377723"/>
            <a:ext cx="106994" cy="10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" name="Picture 84" descr="ball19">
            <a:extLst>
              <a:ext uri="{FF2B5EF4-FFF2-40B4-BE49-F238E27FC236}">
                <a16:creationId xmlns:a16="http://schemas.microsoft.com/office/drawing/2014/main" id="{F3FB892F-D7EC-B095-0F27-CBB54C9649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645" y="3775182"/>
            <a:ext cx="106994" cy="10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0" name="Picture 84" descr="ball19">
            <a:extLst>
              <a:ext uri="{FF2B5EF4-FFF2-40B4-BE49-F238E27FC236}">
                <a16:creationId xmlns:a16="http://schemas.microsoft.com/office/drawing/2014/main" id="{F1AFE783-7901-34C3-6C69-4E90B71FA8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689" y="3852816"/>
            <a:ext cx="106994" cy="10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1" name="Picture 84" descr="ball19">
            <a:extLst>
              <a:ext uri="{FF2B5EF4-FFF2-40B4-BE49-F238E27FC236}">
                <a16:creationId xmlns:a16="http://schemas.microsoft.com/office/drawing/2014/main" id="{24F7F06C-42BC-AF91-AA5B-6018B2B5D7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510" y="3865646"/>
            <a:ext cx="106994" cy="10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2" name="Picture 84" descr="ball19">
            <a:extLst>
              <a:ext uri="{FF2B5EF4-FFF2-40B4-BE49-F238E27FC236}">
                <a16:creationId xmlns:a16="http://schemas.microsoft.com/office/drawing/2014/main" id="{F90A92AA-AEAC-4A95-0122-42086E2A19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833" y="4148749"/>
            <a:ext cx="106994" cy="10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3" name="Picture 84" descr="ball19">
            <a:extLst>
              <a:ext uri="{FF2B5EF4-FFF2-40B4-BE49-F238E27FC236}">
                <a16:creationId xmlns:a16="http://schemas.microsoft.com/office/drawing/2014/main" id="{61A6F73D-F1A2-EBFB-665D-C77F775AFB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955" y="3085632"/>
            <a:ext cx="106994" cy="10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4" name="Picture 84" descr="ball19">
            <a:extLst>
              <a:ext uri="{FF2B5EF4-FFF2-40B4-BE49-F238E27FC236}">
                <a16:creationId xmlns:a16="http://schemas.microsoft.com/office/drawing/2014/main" id="{EA405B76-0014-D7AD-B82F-4101AEC999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252" y="3131634"/>
            <a:ext cx="106994" cy="10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5" name="Conector reto 4">
            <a:extLst>
              <a:ext uri="{FF2B5EF4-FFF2-40B4-BE49-F238E27FC236}">
                <a16:creationId xmlns:a16="http://schemas.microsoft.com/office/drawing/2014/main" id="{54B92241-995D-2720-F6C2-4E641ED27D44}"/>
              </a:ext>
            </a:extLst>
          </p:cNvPr>
          <p:cNvCxnSpPr/>
          <p:nvPr/>
        </p:nvCxnSpPr>
        <p:spPr>
          <a:xfrm>
            <a:off x="1962775" y="2020194"/>
            <a:ext cx="3254868" cy="140159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6" name="Conector reto 396">
            <a:extLst>
              <a:ext uri="{FF2B5EF4-FFF2-40B4-BE49-F238E27FC236}">
                <a16:creationId xmlns:a16="http://schemas.microsoft.com/office/drawing/2014/main" id="{82931B3B-3AB3-5712-F10F-7F213E1AC75D}"/>
              </a:ext>
            </a:extLst>
          </p:cNvPr>
          <p:cNvCxnSpPr>
            <a:stCxn id="355" idx="3"/>
            <a:endCxn id="389" idx="1"/>
          </p:cNvCxnSpPr>
          <p:nvPr/>
        </p:nvCxnSpPr>
        <p:spPr>
          <a:xfrm>
            <a:off x="2000742" y="3246892"/>
            <a:ext cx="4378903" cy="581787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7" name="Conector reto 406">
            <a:extLst>
              <a:ext uri="{FF2B5EF4-FFF2-40B4-BE49-F238E27FC236}">
                <a16:creationId xmlns:a16="http://schemas.microsoft.com/office/drawing/2014/main" id="{C034DC50-C32D-5AE8-0C8D-B7E1C45314B9}"/>
              </a:ext>
            </a:extLst>
          </p:cNvPr>
          <p:cNvCxnSpPr>
            <a:stCxn id="352" idx="3"/>
            <a:endCxn id="391" idx="1"/>
          </p:cNvCxnSpPr>
          <p:nvPr/>
        </p:nvCxnSpPr>
        <p:spPr>
          <a:xfrm flipV="1">
            <a:off x="1981766" y="3919143"/>
            <a:ext cx="4164744" cy="417826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8" name="Conector reto 407">
            <a:extLst>
              <a:ext uri="{FF2B5EF4-FFF2-40B4-BE49-F238E27FC236}">
                <a16:creationId xmlns:a16="http://schemas.microsoft.com/office/drawing/2014/main" id="{CAFA4D93-024C-9486-3711-1BCA58FEE635}"/>
              </a:ext>
            </a:extLst>
          </p:cNvPr>
          <p:cNvCxnSpPr>
            <a:stCxn id="353" idx="3"/>
            <a:endCxn id="392" idx="1"/>
          </p:cNvCxnSpPr>
          <p:nvPr/>
        </p:nvCxnSpPr>
        <p:spPr>
          <a:xfrm flipV="1">
            <a:off x="1923635" y="4202246"/>
            <a:ext cx="4289198" cy="13681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Conector reto 422">
            <a:extLst>
              <a:ext uri="{FF2B5EF4-FFF2-40B4-BE49-F238E27FC236}">
                <a16:creationId xmlns:a16="http://schemas.microsoft.com/office/drawing/2014/main" id="{0CF686AB-E2C4-B920-8469-C932B9AC00C9}"/>
              </a:ext>
            </a:extLst>
          </p:cNvPr>
          <p:cNvCxnSpPr>
            <a:stCxn id="393" idx="0"/>
            <a:endCxn id="350" idx="1"/>
          </p:cNvCxnSpPr>
          <p:nvPr/>
        </p:nvCxnSpPr>
        <p:spPr>
          <a:xfrm flipV="1">
            <a:off x="6513452" y="1032837"/>
            <a:ext cx="3940220" cy="2052795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Conector reto 423">
            <a:extLst>
              <a:ext uri="{FF2B5EF4-FFF2-40B4-BE49-F238E27FC236}">
                <a16:creationId xmlns:a16="http://schemas.microsoft.com/office/drawing/2014/main" id="{7E28B56A-59EA-5A78-5ADE-7A6626E3BEC7}"/>
              </a:ext>
            </a:extLst>
          </p:cNvPr>
          <p:cNvCxnSpPr>
            <a:stCxn id="394" idx="3"/>
            <a:endCxn id="349" idx="1"/>
          </p:cNvCxnSpPr>
          <p:nvPr/>
        </p:nvCxnSpPr>
        <p:spPr>
          <a:xfrm flipV="1">
            <a:off x="6671246" y="2112533"/>
            <a:ext cx="3790256" cy="107259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Conector reto 424">
            <a:extLst>
              <a:ext uri="{FF2B5EF4-FFF2-40B4-BE49-F238E27FC236}">
                <a16:creationId xmlns:a16="http://schemas.microsoft.com/office/drawing/2014/main" id="{8A18CA2F-0B25-7835-D5FB-7B6A7BD9535C}"/>
              </a:ext>
            </a:extLst>
          </p:cNvPr>
          <p:cNvCxnSpPr/>
          <p:nvPr/>
        </p:nvCxnSpPr>
        <p:spPr>
          <a:xfrm flipV="1">
            <a:off x="7056508" y="3295397"/>
            <a:ext cx="3397164" cy="34592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3" name="Retângulo de cantos arredondados 23">
            <a:hlinkClick r:id="" action="ppaction://noaction"/>
            <a:extLst>
              <a:ext uri="{FF2B5EF4-FFF2-40B4-BE49-F238E27FC236}">
                <a16:creationId xmlns:a16="http://schemas.microsoft.com/office/drawing/2014/main" id="{A6BE4670-BA5D-9846-3140-0E2B3532AF39}"/>
              </a:ext>
            </a:extLst>
          </p:cNvPr>
          <p:cNvSpPr/>
          <p:nvPr/>
        </p:nvSpPr>
        <p:spPr bwMode="auto">
          <a:xfrm>
            <a:off x="10508628" y="5347965"/>
            <a:ext cx="1127364" cy="457582"/>
          </a:xfrm>
          <a:prstGeom prst="roundRect">
            <a:avLst/>
          </a:prstGeom>
          <a:solidFill>
            <a:srgbClr val="0099FF"/>
          </a:solidFill>
          <a:ln w="28575">
            <a:solidFill>
              <a:srgbClr val="0000FF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UNSOM</a:t>
            </a:r>
          </a:p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Somália</a:t>
            </a:r>
          </a:p>
        </p:txBody>
      </p:sp>
      <p:sp>
        <p:nvSpPr>
          <p:cNvPr id="404" name="Retângulo 385">
            <a:extLst>
              <a:ext uri="{FF2B5EF4-FFF2-40B4-BE49-F238E27FC236}">
                <a16:creationId xmlns:a16="http://schemas.microsoft.com/office/drawing/2014/main" id="{0C1EBC83-DACA-7547-D685-7CA2EABA5997}"/>
              </a:ext>
            </a:extLst>
          </p:cNvPr>
          <p:cNvSpPr/>
          <p:nvPr/>
        </p:nvSpPr>
        <p:spPr>
          <a:xfrm>
            <a:off x="10980706" y="6131016"/>
            <a:ext cx="354584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</a:t>
            </a:r>
          </a:p>
        </p:txBody>
      </p:sp>
      <p:cxnSp>
        <p:nvCxnSpPr>
          <p:cNvPr id="405" name="Conector reto 387">
            <a:extLst>
              <a:ext uri="{FF2B5EF4-FFF2-40B4-BE49-F238E27FC236}">
                <a16:creationId xmlns:a16="http://schemas.microsoft.com/office/drawing/2014/main" id="{8632F421-16A1-BAAC-0676-D4B75660486F}"/>
              </a:ext>
            </a:extLst>
          </p:cNvPr>
          <p:cNvCxnSpPr>
            <a:stCxn id="406" idx="2"/>
            <a:endCxn id="403" idx="1"/>
          </p:cNvCxnSpPr>
          <p:nvPr/>
        </p:nvCxnSpPr>
        <p:spPr>
          <a:xfrm>
            <a:off x="6891555" y="4072470"/>
            <a:ext cx="3617073" cy="1504286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6" name="Picture 84" descr="ball19">
            <a:extLst>
              <a:ext uri="{FF2B5EF4-FFF2-40B4-BE49-F238E27FC236}">
                <a16:creationId xmlns:a16="http://schemas.microsoft.com/office/drawing/2014/main" id="{6F3BE2FF-BC18-1314-1586-87E322BD95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058" y="3965476"/>
            <a:ext cx="106994" cy="10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7" name="Agrupar 392">
            <a:extLst>
              <a:ext uri="{FF2B5EF4-FFF2-40B4-BE49-F238E27FC236}">
                <a16:creationId xmlns:a16="http://schemas.microsoft.com/office/drawing/2014/main" id="{E1AB8497-209E-E56D-8B62-143AE5370A70}"/>
              </a:ext>
            </a:extLst>
          </p:cNvPr>
          <p:cNvGrpSpPr/>
          <p:nvPr/>
        </p:nvGrpSpPr>
        <p:grpSpPr>
          <a:xfrm>
            <a:off x="10910772" y="3476664"/>
            <a:ext cx="288528" cy="347928"/>
            <a:chOff x="11167746" y="2204878"/>
            <a:chExt cx="443557" cy="420467"/>
          </a:xfrm>
        </p:grpSpPr>
        <p:pic>
          <p:nvPicPr>
            <p:cNvPr id="408" name="Picture 6" descr="Resultado de imagem para desenho soldado">
              <a:extLst>
                <a:ext uri="{FF2B5EF4-FFF2-40B4-BE49-F238E27FC236}">
                  <a16:creationId xmlns:a16="http://schemas.microsoft.com/office/drawing/2014/main" id="{DA7A16EE-6642-0640-320B-B011E1C4C6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" r="48304" b="6837"/>
            <a:stretch/>
          </p:blipFill>
          <p:spPr bwMode="auto">
            <a:xfrm>
              <a:off x="11167746" y="2204878"/>
              <a:ext cx="443557" cy="420467"/>
            </a:xfrm>
            <a:prstGeom prst="rect">
              <a:avLst/>
            </a:prstGeom>
            <a:noFill/>
          </p:spPr>
        </p:pic>
        <p:pic>
          <p:nvPicPr>
            <p:cNvPr id="409" name="Picture 10" descr="Resultado de imagem para brasão onu">
              <a:extLst>
                <a:ext uri="{FF2B5EF4-FFF2-40B4-BE49-F238E27FC236}">
                  <a16:creationId xmlns:a16="http://schemas.microsoft.com/office/drawing/2014/main" id="{E6662FDC-4E96-7927-E54F-1E214CE282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56" t="30986" r="28085" b="28370"/>
            <a:stretch/>
          </p:blipFill>
          <p:spPr bwMode="auto">
            <a:xfrm>
              <a:off x="11375749" y="2230562"/>
              <a:ext cx="83960" cy="66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" name="Picture 84" descr="ball19">
            <a:extLst>
              <a:ext uri="{FF2B5EF4-FFF2-40B4-BE49-F238E27FC236}">
                <a16:creationId xmlns:a16="http://schemas.microsoft.com/office/drawing/2014/main" id="{C0F6CC9D-64C8-09CF-ABBF-CB23486936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013" y="3498464"/>
            <a:ext cx="106994" cy="10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" name="Retângulo de cantos arredondados 23">
            <a:hlinkClick r:id="" action="ppaction://noaction"/>
            <a:extLst>
              <a:ext uri="{FF2B5EF4-FFF2-40B4-BE49-F238E27FC236}">
                <a16:creationId xmlns:a16="http://schemas.microsoft.com/office/drawing/2014/main" id="{4FC83A99-40E0-0FE0-91D0-D3DE266CE9E0}"/>
              </a:ext>
            </a:extLst>
          </p:cNvPr>
          <p:cNvSpPr/>
          <p:nvPr/>
        </p:nvSpPr>
        <p:spPr bwMode="auto">
          <a:xfrm>
            <a:off x="790702" y="730376"/>
            <a:ext cx="1179734" cy="457582"/>
          </a:xfrm>
          <a:prstGeom prst="roundRect">
            <a:avLst/>
          </a:prstGeom>
          <a:solidFill>
            <a:srgbClr val="0099FF"/>
          </a:solidFill>
          <a:ln w="28575">
            <a:solidFill>
              <a:srgbClr val="0000FF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50" b="1" dirty="0">
                <a:solidFill>
                  <a:prstClr val="white"/>
                </a:solidFill>
                <a:latin typeface="Arial Narrow" panose="020B0606020202030204" pitchFamily="34" charset="0"/>
              </a:rPr>
              <a:t>MINUSMA</a:t>
            </a:r>
            <a:endParaRPr kumimoji="0" lang="pt-BR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412" name="Retângulo 433">
            <a:extLst>
              <a:ext uri="{FF2B5EF4-FFF2-40B4-BE49-F238E27FC236}">
                <a16:creationId xmlns:a16="http://schemas.microsoft.com/office/drawing/2014/main" id="{4EBCD443-F9B8-16ED-8F1B-2AC215E9E3BD}"/>
              </a:ext>
            </a:extLst>
          </p:cNvPr>
          <p:cNvSpPr/>
          <p:nvPr/>
        </p:nvSpPr>
        <p:spPr>
          <a:xfrm>
            <a:off x="1178514" y="1499675"/>
            <a:ext cx="35458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</a:t>
            </a:r>
          </a:p>
        </p:txBody>
      </p:sp>
      <p:sp>
        <p:nvSpPr>
          <p:cNvPr id="413" name="Retângulo 444">
            <a:extLst>
              <a:ext uri="{FF2B5EF4-FFF2-40B4-BE49-F238E27FC236}">
                <a16:creationId xmlns:a16="http://schemas.microsoft.com/office/drawing/2014/main" id="{5E049C61-FC57-E3C8-91A9-9DF811506C0E}"/>
              </a:ext>
            </a:extLst>
          </p:cNvPr>
          <p:cNvSpPr/>
          <p:nvPr/>
        </p:nvSpPr>
        <p:spPr>
          <a:xfrm>
            <a:off x="10901848" y="2673441"/>
            <a:ext cx="42017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300" dirty="0">
                <a:solidFill>
                  <a:prstClr val="black"/>
                </a:solidFill>
                <a:latin typeface="Calibri" panose="020F0502020204030204"/>
              </a:rPr>
              <a:t>11</a:t>
            </a:r>
            <a:endParaRPr kumimoji="0" lang="pt-BR" sz="13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4" name="Picture 10" descr="Resultado de imagem para brasão onu">
            <a:extLst>
              <a:ext uri="{FF2B5EF4-FFF2-40B4-BE49-F238E27FC236}">
                <a16:creationId xmlns:a16="http://schemas.microsoft.com/office/drawing/2014/main" id="{3DCCD207-29D1-2B03-DFC9-596D36D88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6" t="30986" r="28085" b="28370"/>
          <a:stretch/>
        </p:blipFill>
        <p:spPr bwMode="auto">
          <a:xfrm>
            <a:off x="1272296" y="2542118"/>
            <a:ext cx="54305" cy="5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5" name="Imagem 16">
            <a:extLst>
              <a:ext uri="{FF2B5EF4-FFF2-40B4-BE49-F238E27FC236}">
                <a16:creationId xmlns:a16="http://schemas.microsoft.com/office/drawing/2014/main" id="{AF411AF7-B210-3C3E-CD2E-B6E8494FC6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1227" y="1240447"/>
            <a:ext cx="276366" cy="318574"/>
          </a:xfrm>
          <a:prstGeom prst="rect">
            <a:avLst/>
          </a:prstGeom>
        </p:spPr>
      </p:pic>
      <p:cxnSp>
        <p:nvCxnSpPr>
          <p:cNvPr id="416" name="Conector reto 455">
            <a:extLst>
              <a:ext uri="{FF2B5EF4-FFF2-40B4-BE49-F238E27FC236}">
                <a16:creationId xmlns:a16="http://schemas.microsoft.com/office/drawing/2014/main" id="{96A6CD3B-C237-FA43-4956-D3E1277DA3BD}"/>
              </a:ext>
            </a:extLst>
          </p:cNvPr>
          <p:cNvCxnSpPr>
            <a:stCxn id="411" idx="3"/>
          </p:cNvCxnSpPr>
          <p:nvPr/>
        </p:nvCxnSpPr>
        <p:spPr>
          <a:xfrm>
            <a:off x="1970436" y="959167"/>
            <a:ext cx="3649957" cy="2623397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7" name="Retângulo de cantos arredondados 23">
            <a:hlinkClick r:id="" action="ppaction://noaction"/>
            <a:extLst>
              <a:ext uri="{FF2B5EF4-FFF2-40B4-BE49-F238E27FC236}">
                <a16:creationId xmlns:a16="http://schemas.microsoft.com/office/drawing/2014/main" id="{147F4E25-ED02-3A65-6FB3-991FF39A6474}"/>
              </a:ext>
            </a:extLst>
          </p:cNvPr>
          <p:cNvSpPr/>
          <p:nvPr/>
        </p:nvSpPr>
        <p:spPr bwMode="auto">
          <a:xfrm>
            <a:off x="10483301" y="3004406"/>
            <a:ext cx="1127364" cy="457582"/>
          </a:xfrm>
          <a:prstGeom prst="roundRect">
            <a:avLst/>
          </a:prstGeom>
          <a:solidFill>
            <a:srgbClr val="0099FF"/>
          </a:solidFill>
          <a:ln w="28575">
            <a:solidFill>
              <a:srgbClr val="0000FF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UNMHA</a:t>
            </a:r>
          </a:p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900" b="1" dirty="0" err="1">
                <a:solidFill>
                  <a:prstClr val="white"/>
                </a:solidFill>
                <a:latin typeface="Arial Narrow" panose="020B0606020202030204" pitchFamily="34" charset="0"/>
              </a:rPr>
              <a:t>Yêmen</a:t>
            </a:r>
            <a:endParaRPr kumimoji="0" lang="pt-BR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grpSp>
        <p:nvGrpSpPr>
          <p:cNvPr id="418" name="Agrupar 428">
            <a:extLst>
              <a:ext uri="{FF2B5EF4-FFF2-40B4-BE49-F238E27FC236}">
                <a16:creationId xmlns:a16="http://schemas.microsoft.com/office/drawing/2014/main" id="{B3DB994E-6A97-60A0-3443-2E565D759D97}"/>
              </a:ext>
            </a:extLst>
          </p:cNvPr>
          <p:cNvGrpSpPr/>
          <p:nvPr/>
        </p:nvGrpSpPr>
        <p:grpSpPr>
          <a:xfrm>
            <a:off x="10924988" y="5869199"/>
            <a:ext cx="288528" cy="347928"/>
            <a:chOff x="11167746" y="2204878"/>
            <a:chExt cx="443557" cy="420467"/>
          </a:xfrm>
        </p:grpSpPr>
        <p:pic>
          <p:nvPicPr>
            <p:cNvPr id="419" name="Picture 6" descr="Resultado de imagem para desenho soldado">
              <a:extLst>
                <a:ext uri="{FF2B5EF4-FFF2-40B4-BE49-F238E27FC236}">
                  <a16:creationId xmlns:a16="http://schemas.microsoft.com/office/drawing/2014/main" id="{8025B1F5-611F-1A76-FBE4-E91585D602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" r="48304" b="6837"/>
            <a:stretch/>
          </p:blipFill>
          <p:spPr bwMode="auto">
            <a:xfrm>
              <a:off x="11167746" y="2204878"/>
              <a:ext cx="443557" cy="420467"/>
            </a:xfrm>
            <a:prstGeom prst="rect">
              <a:avLst/>
            </a:prstGeom>
            <a:noFill/>
          </p:spPr>
        </p:pic>
        <p:pic>
          <p:nvPicPr>
            <p:cNvPr id="420" name="Picture 10" descr="Resultado de imagem para brasão onu">
              <a:extLst>
                <a:ext uri="{FF2B5EF4-FFF2-40B4-BE49-F238E27FC236}">
                  <a16:creationId xmlns:a16="http://schemas.microsoft.com/office/drawing/2014/main" id="{84284D99-6DFE-9820-40E5-1EDE26F66C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56" t="30986" r="28085" b="28370"/>
            <a:stretch/>
          </p:blipFill>
          <p:spPr bwMode="auto">
            <a:xfrm>
              <a:off x="11375749" y="2230562"/>
              <a:ext cx="83960" cy="66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21" name="Retângulo 431">
            <a:extLst>
              <a:ext uri="{FF2B5EF4-FFF2-40B4-BE49-F238E27FC236}">
                <a16:creationId xmlns:a16="http://schemas.microsoft.com/office/drawing/2014/main" id="{09136468-83F7-05CC-656C-DC8509582656}"/>
              </a:ext>
            </a:extLst>
          </p:cNvPr>
          <p:cNvSpPr/>
          <p:nvPr/>
        </p:nvSpPr>
        <p:spPr>
          <a:xfrm>
            <a:off x="10860146" y="3752584"/>
            <a:ext cx="4342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</a:t>
            </a:r>
          </a:p>
        </p:txBody>
      </p:sp>
      <p:cxnSp>
        <p:nvCxnSpPr>
          <p:cNvPr id="422" name="Conector reto 432">
            <a:extLst>
              <a:ext uri="{FF2B5EF4-FFF2-40B4-BE49-F238E27FC236}">
                <a16:creationId xmlns:a16="http://schemas.microsoft.com/office/drawing/2014/main" id="{0631AC02-ED18-D5D8-1095-527F72CB615F}"/>
              </a:ext>
            </a:extLst>
          </p:cNvPr>
          <p:cNvCxnSpPr>
            <a:stCxn id="390" idx="3"/>
          </p:cNvCxnSpPr>
          <p:nvPr/>
        </p:nvCxnSpPr>
        <p:spPr>
          <a:xfrm>
            <a:off x="6505683" y="3906313"/>
            <a:ext cx="3934620" cy="442839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3" name="Picture 84" descr="ball19">
            <a:extLst>
              <a:ext uri="{FF2B5EF4-FFF2-40B4-BE49-F238E27FC236}">
                <a16:creationId xmlns:a16="http://schemas.microsoft.com/office/drawing/2014/main" id="{7EE36EE8-9196-6ECD-66EC-E33FBB1A77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514" y="3585611"/>
            <a:ext cx="106994" cy="10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3" name="Group 432">
            <a:extLst>
              <a:ext uri="{FF2B5EF4-FFF2-40B4-BE49-F238E27FC236}">
                <a16:creationId xmlns:a16="http://schemas.microsoft.com/office/drawing/2014/main" id="{97D1646D-424F-6545-2415-E04B345D7BB1}"/>
              </a:ext>
            </a:extLst>
          </p:cNvPr>
          <p:cNvGrpSpPr/>
          <p:nvPr/>
        </p:nvGrpSpPr>
        <p:grpSpPr>
          <a:xfrm>
            <a:off x="5685654" y="656016"/>
            <a:ext cx="858965" cy="1115253"/>
            <a:chOff x="5700214" y="1021318"/>
            <a:chExt cx="858965" cy="1115253"/>
          </a:xfrm>
        </p:grpSpPr>
        <p:grpSp>
          <p:nvGrpSpPr>
            <p:cNvPr id="424" name="Agrupar 409">
              <a:extLst>
                <a:ext uri="{FF2B5EF4-FFF2-40B4-BE49-F238E27FC236}">
                  <a16:creationId xmlns:a16="http://schemas.microsoft.com/office/drawing/2014/main" id="{67695CD7-D5CE-92BE-207A-95281CEB6813}"/>
                </a:ext>
              </a:extLst>
            </p:cNvPr>
            <p:cNvGrpSpPr/>
            <p:nvPr/>
          </p:nvGrpSpPr>
          <p:grpSpPr>
            <a:xfrm>
              <a:off x="5718108" y="1021318"/>
              <a:ext cx="717950" cy="809913"/>
              <a:chOff x="10314049" y="2763553"/>
              <a:chExt cx="1651221" cy="1104034"/>
            </a:xfrm>
          </p:grpSpPr>
          <p:pic>
            <p:nvPicPr>
              <p:cNvPr id="425" name="Imagem 410">
                <a:extLst>
                  <a:ext uri="{FF2B5EF4-FFF2-40B4-BE49-F238E27FC236}">
                    <a16:creationId xmlns:a16="http://schemas.microsoft.com/office/drawing/2014/main" id="{13C1298E-D1AB-B397-38FA-95B2BCFA94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633" t="24173" r="39303" b="25049"/>
              <a:stretch/>
            </p:blipFill>
            <p:spPr>
              <a:xfrm>
                <a:off x="10314049" y="2773297"/>
                <a:ext cx="814607" cy="1094290"/>
              </a:xfrm>
              <a:prstGeom prst="rect">
                <a:avLst/>
              </a:prstGeom>
            </p:spPr>
          </p:pic>
          <p:pic>
            <p:nvPicPr>
              <p:cNvPr id="426" name="Imagem 411">
                <a:extLst>
                  <a:ext uri="{FF2B5EF4-FFF2-40B4-BE49-F238E27FC236}">
                    <a16:creationId xmlns:a16="http://schemas.microsoft.com/office/drawing/2014/main" id="{6690D030-BD84-B860-67DB-727C5753FF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443" t="26757" r="38072" b="25984"/>
              <a:stretch/>
            </p:blipFill>
            <p:spPr>
              <a:xfrm>
                <a:off x="11121207" y="2763553"/>
                <a:ext cx="844063" cy="1104033"/>
              </a:xfrm>
              <a:prstGeom prst="rect">
                <a:avLst/>
              </a:prstGeom>
            </p:spPr>
          </p:pic>
          <p:pic>
            <p:nvPicPr>
              <p:cNvPr id="427" name="Picture 10" descr="Resultado de imagem para brasão onu">
                <a:extLst>
                  <a:ext uri="{FF2B5EF4-FFF2-40B4-BE49-F238E27FC236}">
                    <a16:creationId xmlns:a16="http://schemas.microsoft.com/office/drawing/2014/main" id="{E54974BE-1B48-EADC-B961-ACE000BA29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856" t="30986" r="28085" b="28370"/>
              <a:stretch/>
            </p:blipFill>
            <p:spPr bwMode="auto">
              <a:xfrm>
                <a:off x="10722141" y="2810358"/>
                <a:ext cx="245918" cy="2498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28" name="Retângulo 413">
              <a:extLst>
                <a:ext uri="{FF2B5EF4-FFF2-40B4-BE49-F238E27FC236}">
                  <a16:creationId xmlns:a16="http://schemas.microsoft.com/office/drawing/2014/main" id="{3298B06B-2F7B-73A5-4876-A33C5864F949}"/>
                </a:ext>
              </a:extLst>
            </p:cNvPr>
            <p:cNvSpPr/>
            <p:nvPr/>
          </p:nvSpPr>
          <p:spPr>
            <a:xfrm>
              <a:off x="5700214" y="1813406"/>
              <a:ext cx="460184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500" b="1" dirty="0"/>
                <a:t>67</a:t>
              </a:r>
            </a:p>
          </p:txBody>
        </p:sp>
        <p:sp>
          <p:nvSpPr>
            <p:cNvPr id="429" name="Retângulo 414">
              <a:extLst>
                <a:ext uri="{FF2B5EF4-FFF2-40B4-BE49-F238E27FC236}">
                  <a16:creationId xmlns:a16="http://schemas.microsoft.com/office/drawing/2014/main" id="{8091A994-3535-6530-9CBE-C7C5B47770E2}"/>
                </a:ext>
              </a:extLst>
            </p:cNvPr>
            <p:cNvSpPr/>
            <p:nvPr/>
          </p:nvSpPr>
          <p:spPr>
            <a:xfrm>
              <a:off x="6098995" y="1813406"/>
              <a:ext cx="460184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500" b="1" dirty="0">
                  <a:solidFill>
                    <a:srgbClr val="C00000"/>
                  </a:solidFill>
                </a:rPr>
                <a:t>17</a:t>
              </a:r>
            </a:p>
          </p:txBody>
        </p:sp>
      </p:grpSp>
      <p:pic>
        <p:nvPicPr>
          <p:cNvPr id="430" name="Imagem 417">
            <a:extLst>
              <a:ext uri="{FF2B5EF4-FFF2-40B4-BE49-F238E27FC236}">
                <a16:creationId xmlns:a16="http://schemas.microsoft.com/office/drawing/2014/main" id="{325D7C6F-A5D5-1028-43FB-488299D1890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443" y="736017"/>
            <a:ext cx="842113" cy="720770"/>
          </a:xfrm>
          <a:prstGeom prst="rect">
            <a:avLst/>
          </a:prstGeom>
        </p:spPr>
      </p:pic>
      <p:sp>
        <p:nvSpPr>
          <p:cNvPr id="434" name="Retângulo Arredondado 25">
            <a:extLst>
              <a:ext uri="{FF2B5EF4-FFF2-40B4-BE49-F238E27FC236}">
                <a16:creationId xmlns:a16="http://schemas.microsoft.com/office/drawing/2014/main" id="{BD5FC5A5-52D9-6F72-E806-15EC68B4E132}"/>
              </a:ext>
            </a:extLst>
          </p:cNvPr>
          <p:cNvSpPr/>
          <p:nvPr/>
        </p:nvSpPr>
        <p:spPr>
          <a:xfrm>
            <a:off x="4233022" y="5873620"/>
            <a:ext cx="5505267" cy="67113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r>
              <a:rPr lang="pt-BR" sz="2400" b="1" dirty="0">
                <a:ea typeface="ＭＳ Ｐゴシック"/>
                <a:cs typeface="ＭＳ Ｐゴシック"/>
              </a:rPr>
              <a:t>Situação do Brasil nas </a:t>
            </a:r>
            <a:r>
              <a:rPr lang="pt-BR" sz="2400" b="1" dirty="0" err="1">
                <a:ea typeface="ＭＳ Ｐゴシック"/>
                <a:cs typeface="ＭＳ Ｐゴシック"/>
              </a:rPr>
              <a:t>OpPaz</a:t>
            </a:r>
            <a:r>
              <a:rPr lang="pt-BR" sz="2400" b="1" dirty="0">
                <a:ea typeface="ＭＳ Ｐゴシック"/>
                <a:cs typeface="ＭＳ Ｐゴシック"/>
              </a:rPr>
              <a:t> e Missões Políticas Especiais em Nov23</a:t>
            </a:r>
            <a:endParaRPr lang="pt-BR" sz="2400" b="1" dirty="0">
              <a:solidFill>
                <a:srgbClr val="00B0F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17294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tângulo Arredondado 25">
            <a:extLst>
              <a:ext uri="{FF2B5EF4-FFF2-40B4-BE49-F238E27FC236}">
                <a16:creationId xmlns:a16="http://schemas.microsoft.com/office/drawing/2014/main" id="{6700EAF3-B537-5FB1-B252-6529015291F7}"/>
              </a:ext>
            </a:extLst>
          </p:cNvPr>
          <p:cNvSpPr/>
          <p:nvPr/>
        </p:nvSpPr>
        <p:spPr>
          <a:xfrm>
            <a:off x="2453727" y="802897"/>
            <a:ext cx="6277528" cy="67896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r>
              <a:rPr lang="pt-BR" sz="2400" b="1" dirty="0">
                <a:ea typeface="ＭＳ Ｐゴシック"/>
                <a:cs typeface="ＭＳ Ｐゴシック"/>
              </a:rPr>
              <a:t>Militares e Policiais Brasileiras Desdobradas</a:t>
            </a:r>
            <a:endParaRPr lang="pt-BR" sz="2400" b="1" dirty="0">
              <a:solidFill>
                <a:srgbClr val="00B0F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2" name="Retângulo Arredondado 7">
            <a:extLst>
              <a:ext uri="{FF2B5EF4-FFF2-40B4-BE49-F238E27FC236}">
                <a16:creationId xmlns:a16="http://schemas.microsoft.com/office/drawing/2014/main" id="{5A3EC5F6-5171-E7CA-EA05-8BB64EDBBBB0}"/>
              </a:ext>
            </a:extLst>
          </p:cNvPr>
          <p:cNvSpPr/>
          <p:nvPr/>
        </p:nvSpPr>
        <p:spPr>
          <a:xfrm>
            <a:off x="1315549" y="168701"/>
            <a:ext cx="10471638" cy="4540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5875"/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800" b="1" dirty="0">
                <a:solidFill>
                  <a:schemeClr val="accent1">
                    <a:lumMod val="50000"/>
                  </a:schemeClr>
                </a:solidFill>
              </a:rPr>
              <a:t>Ações em prol do </a:t>
            </a:r>
            <a:r>
              <a:rPr lang="pt-BR" sz="3800" b="1" dirty="0" err="1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pt-BR" sz="3800" b="1" dirty="0">
                <a:solidFill>
                  <a:schemeClr val="accent1">
                    <a:lumMod val="50000"/>
                  </a:schemeClr>
                </a:solidFill>
              </a:rPr>
              <a:t> PNA MPS</a:t>
            </a:r>
          </a:p>
        </p:txBody>
      </p:sp>
      <p:pic>
        <p:nvPicPr>
          <p:cNvPr id="3" name="Picture 6" descr="http://ts1.mm.bing.net/th?&amp;id=HN.608043803220378792&amp;w=300&amp;h=300&amp;c=0&amp;pid=1.9&amp;rs=0&amp;p=0">
            <a:extLst>
              <a:ext uri="{FF2B5EF4-FFF2-40B4-BE49-F238E27FC236}">
                <a16:creationId xmlns:a16="http://schemas.microsoft.com/office/drawing/2014/main" id="{C8D1A6A1-FAF3-635C-DD3C-690BF963F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89" y="89916"/>
            <a:ext cx="594523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6FB92BA-95CD-3D98-FC35-4D6D0CF91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9283" y="3995115"/>
            <a:ext cx="2302423" cy="2814072"/>
          </a:xfrm>
          <a:prstGeom prst="rect">
            <a:avLst/>
          </a:prstGeom>
        </p:spPr>
      </p:pic>
      <p:pic>
        <p:nvPicPr>
          <p:cNvPr id="20" name="Imagem 9">
            <a:extLst>
              <a:ext uri="{FF2B5EF4-FFF2-40B4-BE49-F238E27FC236}">
                <a16:creationId xmlns:a16="http://schemas.microsoft.com/office/drawing/2014/main" id="{4BAF7B75-326C-507E-9B5F-0EC1DA9CB0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3" r="29961"/>
          <a:stretch/>
        </p:blipFill>
        <p:spPr>
          <a:xfrm>
            <a:off x="7681986" y="1588105"/>
            <a:ext cx="2828509" cy="2883393"/>
          </a:xfrm>
          <a:prstGeom prst="rect">
            <a:avLst/>
          </a:prstGeom>
        </p:spPr>
      </p:pic>
      <p:pic>
        <p:nvPicPr>
          <p:cNvPr id="21" name="Picture 4" descr="A picture containing outdoor, clothing, sky, person&#10;&#10;Description automatically generated">
            <a:extLst>
              <a:ext uri="{FF2B5EF4-FFF2-40B4-BE49-F238E27FC236}">
                <a16:creationId xmlns:a16="http://schemas.microsoft.com/office/drawing/2014/main" id="{E525BA43-B2B7-EEE4-AE68-EB715B6186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" t="22811" r="13065" b="-5"/>
          <a:stretch/>
        </p:blipFill>
        <p:spPr>
          <a:xfrm>
            <a:off x="3354571" y="1724721"/>
            <a:ext cx="3591097" cy="2560282"/>
          </a:xfrm>
          <a:prstGeom prst="rect">
            <a:avLst/>
          </a:prstGeom>
        </p:spPr>
      </p:pic>
      <p:pic>
        <p:nvPicPr>
          <p:cNvPr id="22" name="Imagem 3">
            <a:extLst>
              <a:ext uri="{FF2B5EF4-FFF2-40B4-BE49-F238E27FC236}">
                <a16:creationId xmlns:a16="http://schemas.microsoft.com/office/drawing/2014/main" id="{EC9C625B-1F4C-D4AB-4AFC-C97311C1DE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80" y="4286429"/>
            <a:ext cx="4370293" cy="2231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12" descr="Militar brasileira no Sudão relata os últimos dias de conflito no país">
            <a:extLst>
              <a:ext uri="{FF2B5EF4-FFF2-40B4-BE49-F238E27FC236}">
                <a16:creationId xmlns:a16="http://schemas.microsoft.com/office/drawing/2014/main" id="{7F6F73DD-EB19-A40A-CF7A-ED4C8DF2E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119" y="4471498"/>
            <a:ext cx="3084157" cy="231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s://www.fab.mil.br/sis/enoticias/imagens/pub/45548/i2352416522604306.png">
            <a:extLst>
              <a:ext uri="{FF2B5EF4-FFF2-40B4-BE49-F238E27FC236}">
                <a16:creationId xmlns:a16="http://schemas.microsoft.com/office/drawing/2014/main" id="{65A2B34D-6C07-99F4-4A3E-1DDFA523B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39" y="1714468"/>
            <a:ext cx="2892973" cy="256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39101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tângulo Arredondado 25">
            <a:extLst>
              <a:ext uri="{FF2B5EF4-FFF2-40B4-BE49-F238E27FC236}">
                <a16:creationId xmlns:a16="http://schemas.microsoft.com/office/drawing/2014/main" id="{6700EAF3-B537-5FB1-B252-6529015291F7}"/>
              </a:ext>
            </a:extLst>
          </p:cNvPr>
          <p:cNvSpPr/>
          <p:nvPr/>
        </p:nvSpPr>
        <p:spPr>
          <a:xfrm>
            <a:off x="1323427" y="856151"/>
            <a:ext cx="6277528" cy="67896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r>
              <a:rPr lang="pt-BR" sz="2400" b="1" dirty="0">
                <a:ea typeface="ＭＳ Ｐゴシック"/>
                <a:cs typeface="ＭＳ Ｐゴシック"/>
              </a:rPr>
              <a:t>Situação do Brasil na Sede da ONU (UNHQ/NY)</a:t>
            </a:r>
            <a:endParaRPr lang="pt-BR" sz="2400" b="1" dirty="0">
              <a:solidFill>
                <a:srgbClr val="00B0F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2" name="Retângulo Arredondado 7">
            <a:extLst>
              <a:ext uri="{FF2B5EF4-FFF2-40B4-BE49-F238E27FC236}">
                <a16:creationId xmlns:a16="http://schemas.microsoft.com/office/drawing/2014/main" id="{5A3EC5F6-5171-E7CA-EA05-8BB64EDBBBB0}"/>
              </a:ext>
            </a:extLst>
          </p:cNvPr>
          <p:cNvSpPr/>
          <p:nvPr/>
        </p:nvSpPr>
        <p:spPr>
          <a:xfrm>
            <a:off x="1315549" y="168701"/>
            <a:ext cx="10471638" cy="4540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5875"/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800" b="1" dirty="0">
                <a:solidFill>
                  <a:schemeClr val="accent1">
                    <a:lumMod val="50000"/>
                  </a:schemeClr>
                </a:solidFill>
              </a:rPr>
              <a:t>Ações em prol do </a:t>
            </a:r>
            <a:r>
              <a:rPr lang="pt-BR" sz="3800" b="1" dirty="0" err="1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pt-BR" sz="3800" b="1" dirty="0">
                <a:solidFill>
                  <a:schemeClr val="accent1">
                    <a:lumMod val="50000"/>
                  </a:schemeClr>
                </a:solidFill>
              </a:rPr>
              <a:t> PNA MPS</a:t>
            </a:r>
          </a:p>
        </p:txBody>
      </p:sp>
      <p:pic>
        <p:nvPicPr>
          <p:cNvPr id="3" name="Picture 6" descr="http://ts1.mm.bing.net/th?&amp;id=HN.608043803220378792&amp;w=300&amp;h=300&amp;c=0&amp;pid=1.9&amp;rs=0&amp;p=0">
            <a:extLst>
              <a:ext uri="{FF2B5EF4-FFF2-40B4-BE49-F238E27FC236}">
                <a16:creationId xmlns:a16="http://schemas.microsoft.com/office/drawing/2014/main" id="{C8D1A6A1-FAF3-635C-DD3C-690BF963F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89" y="89916"/>
            <a:ext cx="594523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://www.mountainsoftravelphotos.com/USA%20-%20New%20York%20City/Roosevelt%20Island/slides/40%20New%20York%20City%20Roosevelt%20Island%20Franklin%20D%20Roosevelt%20Four%20Freedoms%20Park%20View%20To%20The%20United%20Nations%20Building%20and%20Secretariat,%20Empire%20State%20Building,%20Chrysler%20Building.jpg">
            <a:extLst>
              <a:ext uri="{FF2B5EF4-FFF2-40B4-BE49-F238E27FC236}">
                <a16:creationId xmlns:a16="http://schemas.microsoft.com/office/drawing/2014/main" id="{A114C95D-FACE-2AF5-4AF1-6A50A85A7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169" y="1347184"/>
            <a:ext cx="3676111" cy="213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987FFDE-229A-5965-EBE1-7C3FA7D5B133}"/>
              </a:ext>
            </a:extLst>
          </p:cNvPr>
          <p:cNvGrpSpPr/>
          <p:nvPr/>
        </p:nvGrpSpPr>
        <p:grpSpPr>
          <a:xfrm>
            <a:off x="1385912" y="1768494"/>
            <a:ext cx="2434166" cy="1217083"/>
            <a:chOff x="9010414" y="1979497"/>
            <a:chExt cx="2434166" cy="121708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EA902EA-A955-610F-1713-45AD308FCF05}"/>
                </a:ext>
              </a:extLst>
            </p:cNvPr>
            <p:cNvGrpSpPr/>
            <p:nvPr/>
          </p:nvGrpSpPr>
          <p:grpSpPr>
            <a:xfrm>
              <a:off x="9010414" y="1979497"/>
              <a:ext cx="2434166" cy="1217083"/>
              <a:chOff x="7923077" y="1322"/>
              <a:chExt cx="2434166" cy="1217083"/>
            </a:xfrm>
          </p:grpSpPr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37A4756B-096F-5A72-2E97-2C22F5B865CD}"/>
                  </a:ext>
                </a:extLst>
              </p:cNvPr>
              <p:cNvSpPr/>
              <p:nvPr/>
            </p:nvSpPr>
            <p:spPr>
              <a:xfrm>
                <a:off x="7923077" y="1322"/>
                <a:ext cx="2434166" cy="1217083"/>
              </a:xfrm>
              <a:prstGeom prst="roundRect">
                <a:avLst>
                  <a:gd name="adj" fmla="val 1000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pt-BR"/>
              </a:p>
            </p:txBody>
          </p:sp>
          <p:sp>
            <p:nvSpPr>
              <p:cNvPr id="9" name="Rounded Rectangle 4">
                <a:extLst>
                  <a:ext uri="{FF2B5EF4-FFF2-40B4-BE49-F238E27FC236}">
                    <a16:creationId xmlns:a16="http://schemas.microsoft.com/office/drawing/2014/main" id="{E6FC947F-9654-B1F0-DFE8-9A27CA0FDFB0}"/>
                  </a:ext>
                </a:extLst>
              </p:cNvPr>
              <p:cNvSpPr txBox="1"/>
              <p:nvPr/>
            </p:nvSpPr>
            <p:spPr>
              <a:xfrm>
                <a:off x="7958724" y="36969"/>
                <a:ext cx="2362872" cy="11457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5400" tIns="25400" rIns="25400" bIns="25400" numCol="1" spcCol="1270" anchor="ctr" anchorCtr="0">
                <a:noAutofit/>
              </a:bodyPr>
              <a:lstStyle/>
              <a:p>
                <a:pPr marL="0" lvl="0" indent="0" algn="l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t-BR" sz="4000" kern="1200" dirty="0">
                    <a:solidFill>
                      <a:schemeClr val="tx1"/>
                    </a:solidFill>
                    <a:effectLst/>
                    <a:latin typeface="+mj-lt"/>
                  </a:rPr>
                  <a:t>    </a:t>
                </a:r>
                <a:r>
                  <a:rPr lang="pt-BR" sz="4000" dirty="0">
                    <a:solidFill>
                      <a:srgbClr val="0000FF"/>
                    </a:solidFill>
                    <a:latin typeface="+mj-lt"/>
                  </a:rPr>
                  <a:t>07</a:t>
                </a:r>
                <a:endParaRPr lang="pt-BR" sz="4000" kern="1200" dirty="0">
                  <a:solidFill>
                    <a:srgbClr val="0000FF"/>
                  </a:solidFill>
                  <a:effectLst/>
                  <a:latin typeface="+mj-lt"/>
                </a:endParaRPr>
              </a:p>
            </p:txBody>
          </p:sp>
        </p:grpSp>
        <p:grpSp>
          <p:nvGrpSpPr>
            <p:cNvPr id="10" name="Agrupar 48">
              <a:extLst>
                <a:ext uri="{FF2B5EF4-FFF2-40B4-BE49-F238E27FC236}">
                  <a16:creationId xmlns:a16="http://schemas.microsoft.com/office/drawing/2014/main" id="{F6E54627-7D60-58F0-7A7C-F6A97B471E88}"/>
                </a:ext>
              </a:extLst>
            </p:cNvPr>
            <p:cNvGrpSpPr/>
            <p:nvPr/>
          </p:nvGrpSpPr>
          <p:grpSpPr>
            <a:xfrm>
              <a:off x="10369913" y="2015144"/>
              <a:ext cx="877454" cy="942109"/>
              <a:chOff x="1387059" y="1560945"/>
              <a:chExt cx="1459490" cy="1571729"/>
            </a:xfrm>
          </p:grpSpPr>
          <p:pic>
            <p:nvPicPr>
              <p:cNvPr id="11" name="Picture 6" descr="Resultado de imagem para desenho soldado">
                <a:extLst>
                  <a:ext uri="{FF2B5EF4-FFF2-40B4-BE49-F238E27FC236}">
                    <a16:creationId xmlns:a16="http://schemas.microsoft.com/office/drawing/2014/main" id="{36E3C706-235A-CB74-56B6-454931C412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" r="48304" b="6837"/>
              <a:stretch/>
            </p:blipFill>
            <p:spPr bwMode="auto">
              <a:xfrm>
                <a:off x="1387059" y="1560945"/>
                <a:ext cx="1459490" cy="1571729"/>
              </a:xfrm>
              <a:prstGeom prst="rect">
                <a:avLst/>
              </a:prstGeom>
              <a:noFill/>
            </p:spPr>
          </p:pic>
          <p:pic>
            <p:nvPicPr>
              <p:cNvPr id="12" name="Imagem 50">
                <a:extLst>
                  <a:ext uri="{FF2B5EF4-FFF2-40B4-BE49-F238E27FC236}">
                    <a16:creationId xmlns:a16="http://schemas.microsoft.com/office/drawing/2014/main" id="{A466E45D-DAB7-02C6-90C1-9B1DA31AAC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7095" y="1681047"/>
                <a:ext cx="280818" cy="240354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5BCD2C-40AD-D71D-8636-93D2C892DE47}"/>
              </a:ext>
            </a:extLst>
          </p:cNvPr>
          <p:cNvGrpSpPr/>
          <p:nvPr/>
        </p:nvGrpSpPr>
        <p:grpSpPr>
          <a:xfrm>
            <a:off x="4228920" y="1804141"/>
            <a:ext cx="2434166" cy="1217083"/>
            <a:chOff x="8951091" y="3431000"/>
            <a:chExt cx="2434166" cy="121708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3FFA40B-ED6F-D3F5-9FD3-8AA782E755E7}"/>
                </a:ext>
              </a:extLst>
            </p:cNvPr>
            <p:cNvGrpSpPr/>
            <p:nvPr/>
          </p:nvGrpSpPr>
          <p:grpSpPr>
            <a:xfrm>
              <a:off x="8951091" y="3431000"/>
              <a:ext cx="2434166" cy="1217083"/>
              <a:chOff x="7923077" y="1400968"/>
              <a:chExt cx="2434166" cy="1217083"/>
            </a:xfrm>
          </p:grpSpPr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926C36C4-5682-7589-890F-6C23AE0C9D4C}"/>
                  </a:ext>
                </a:extLst>
              </p:cNvPr>
              <p:cNvSpPr/>
              <p:nvPr/>
            </p:nvSpPr>
            <p:spPr>
              <a:xfrm>
                <a:off x="7923077" y="1400968"/>
                <a:ext cx="2434166" cy="1217083"/>
              </a:xfrm>
              <a:prstGeom prst="roundRect">
                <a:avLst>
                  <a:gd name="adj" fmla="val 1000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pt-BR"/>
              </a:p>
            </p:txBody>
          </p:sp>
          <p:sp>
            <p:nvSpPr>
              <p:cNvPr id="15" name="Rounded Rectangle 4">
                <a:extLst>
                  <a:ext uri="{FF2B5EF4-FFF2-40B4-BE49-F238E27FC236}">
                    <a16:creationId xmlns:a16="http://schemas.microsoft.com/office/drawing/2014/main" id="{71E0B473-0F5E-FCC4-5DB5-3D4F16958189}"/>
                  </a:ext>
                </a:extLst>
              </p:cNvPr>
              <p:cNvSpPr txBox="1"/>
              <p:nvPr/>
            </p:nvSpPr>
            <p:spPr>
              <a:xfrm>
                <a:off x="7958724" y="1436615"/>
                <a:ext cx="2362872" cy="114578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5400" tIns="25400" rIns="25400" bIns="25400" numCol="1" spcCol="1270" anchor="ctr" anchorCtr="0">
                <a:noAutofit/>
              </a:bodyPr>
              <a:lstStyle/>
              <a:p>
                <a:pPr marL="0" lvl="0" indent="0" algn="l" defTabSz="1778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t-BR" sz="4000" kern="1200" dirty="0">
                    <a:solidFill>
                      <a:schemeClr val="tx1"/>
                    </a:solidFill>
                    <a:effectLst/>
                    <a:latin typeface="+mj-lt"/>
                  </a:rPr>
                  <a:t>    </a:t>
                </a:r>
                <a:r>
                  <a:rPr lang="pt-BR" sz="4000" kern="1200" dirty="0">
                    <a:solidFill>
                      <a:srgbClr val="FF0000"/>
                    </a:solidFill>
                    <a:effectLst/>
                    <a:latin typeface="+mj-lt"/>
                  </a:rPr>
                  <a:t>04</a:t>
                </a:r>
              </a:p>
            </p:txBody>
          </p:sp>
        </p:grpSp>
        <p:pic>
          <p:nvPicPr>
            <p:cNvPr id="16" name="Picture 6" descr="Resultado de imagem para desenho soldado">
              <a:extLst>
                <a:ext uri="{FF2B5EF4-FFF2-40B4-BE49-F238E27FC236}">
                  <a16:creationId xmlns:a16="http://schemas.microsoft.com/office/drawing/2014/main" id="{EE7EA929-2D36-AF89-B70D-669D94EF97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93"/>
            <a:stretch/>
          </p:blipFill>
          <p:spPr bwMode="auto">
            <a:xfrm>
              <a:off x="10168174" y="3458125"/>
              <a:ext cx="844550" cy="1110727"/>
            </a:xfrm>
            <a:prstGeom prst="rect">
              <a:avLst/>
            </a:prstGeom>
            <a:noFill/>
          </p:spPr>
        </p:pic>
      </p:grpSp>
      <p:pic>
        <p:nvPicPr>
          <p:cNvPr id="5122" name="Picture 2" descr="Brasileira premiada pela ONU | Agência Brasil">
            <a:extLst>
              <a:ext uri="{FF2B5EF4-FFF2-40B4-BE49-F238E27FC236}">
                <a16:creationId xmlns:a16="http://schemas.microsoft.com/office/drawing/2014/main" id="{BC1967F9-CA9C-57EE-D1F0-1241C642E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960" y="4169710"/>
            <a:ext cx="3549041" cy="212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remiada na ONU, capitã brasileira cobra mais mulheres em missões de paz -  21/10/2019 - UOL Universa">
            <a:extLst>
              <a:ext uri="{FF2B5EF4-FFF2-40B4-BE49-F238E27FC236}">
                <a16:creationId xmlns:a16="http://schemas.microsoft.com/office/drawing/2014/main" id="{FADADB95-C2CD-8762-2604-CC32166E0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48" y="3787266"/>
            <a:ext cx="2489200" cy="24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vana Mara, tenente-coronel que está trabalhando no Quartel-General da ONU, em Nova York — Foto: Reprodução">
            <a:extLst>
              <a:ext uri="{FF2B5EF4-FFF2-40B4-BE49-F238E27FC236}">
                <a16:creationId xmlns:a16="http://schemas.microsoft.com/office/drawing/2014/main" id="{BCF73193-B656-0B08-EF62-32B249E45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137" y="3809935"/>
            <a:ext cx="2792860" cy="24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667618-68B4-719B-4DCB-30B94169626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126" r="10136"/>
          <a:stretch/>
        </p:blipFill>
        <p:spPr>
          <a:xfrm>
            <a:off x="9534228" y="3832289"/>
            <a:ext cx="2463324" cy="253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7508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tângulo Arredondado 25">
            <a:extLst>
              <a:ext uri="{FF2B5EF4-FFF2-40B4-BE49-F238E27FC236}">
                <a16:creationId xmlns:a16="http://schemas.microsoft.com/office/drawing/2014/main" id="{6700EAF3-B537-5FB1-B252-6529015291F7}"/>
              </a:ext>
            </a:extLst>
          </p:cNvPr>
          <p:cNvSpPr/>
          <p:nvPr/>
        </p:nvSpPr>
        <p:spPr>
          <a:xfrm>
            <a:off x="3338448" y="925767"/>
            <a:ext cx="7579450" cy="47371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r>
              <a:rPr lang="pt-BR" sz="2400" b="1" dirty="0">
                <a:ea typeface="ＭＳ Ｐゴシック"/>
                <a:cs typeface="ＭＳ Ｐゴシック"/>
              </a:rPr>
              <a:t>Capacitação nos Centros Nacionais de </a:t>
            </a:r>
            <a:r>
              <a:rPr lang="pt-BR" sz="2400" b="1" dirty="0" err="1">
                <a:ea typeface="ＭＳ Ｐゴシック"/>
                <a:cs typeface="ＭＳ Ｐゴシック"/>
              </a:rPr>
              <a:t>Op</a:t>
            </a:r>
            <a:r>
              <a:rPr lang="pt-BR" sz="2400" b="1" dirty="0">
                <a:ea typeface="ＭＳ Ｐゴシック"/>
                <a:cs typeface="ＭＳ Ｐゴシック"/>
              </a:rPr>
              <a:t> Paz – PNA MPS</a:t>
            </a:r>
            <a:endParaRPr lang="pt-BR" sz="2400" b="1" dirty="0">
              <a:solidFill>
                <a:srgbClr val="00B0F0"/>
              </a:solidFill>
              <a:ea typeface="ＭＳ Ｐゴシック"/>
              <a:cs typeface="ＭＳ Ｐゴシック"/>
            </a:endParaRP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89" y="1075410"/>
            <a:ext cx="2691680" cy="2615591"/>
          </a:xfrm>
          <a:prstGeom prst="rect">
            <a:avLst/>
          </a:prstGeom>
        </p:spPr>
      </p:pic>
      <p:sp>
        <p:nvSpPr>
          <p:cNvPr id="20" name="CaixaDeTexto 15"/>
          <p:cNvSpPr txBox="1">
            <a:spLocks noChangeArrowheads="1"/>
          </p:cNvSpPr>
          <p:nvPr/>
        </p:nvSpPr>
        <p:spPr bwMode="auto">
          <a:xfrm>
            <a:off x="3420015" y="1512467"/>
            <a:ext cx="7860952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25406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25406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25406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25406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25406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5406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5406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5406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25406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457200" indent="-457200" algn="just">
              <a:spcBef>
                <a:spcPct val="0"/>
              </a:spcBef>
              <a:buFont typeface="Wingdings" pitchFamily="2" charset="2"/>
              <a:buChar char="Ø"/>
            </a:pPr>
            <a:r>
              <a:rPr lang="pt-BR" altLang="pt-BR" sz="24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Calibri Light" panose="020F0302020204030204" pitchFamily="34" charset="0"/>
              </a:rPr>
              <a:t>Estágio de Operações de Paz para Mulheres;</a:t>
            </a:r>
          </a:p>
          <a:p>
            <a:pPr marL="342900" indent="-342900" algn="just">
              <a:spcBef>
                <a:spcPct val="0"/>
              </a:spcBef>
              <a:buFont typeface="Wingdings" pitchFamily="2" charset="2"/>
              <a:buChar char="Ø"/>
            </a:pPr>
            <a:endParaRPr lang="pt-BR" altLang="pt-BR" sz="1400" b="1" dirty="0">
              <a:solidFill>
                <a:schemeClr val="accent5">
                  <a:lumMod val="50000"/>
                </a:schemeClr>
              </a:solidFill>
              <a:latin typeface="+mj-lt"/>
              <a:cs typeface="Calibri Light" panose="020F0302020204030204" pitchFamily="34" charset="0"/>
            </a:endParaRPr>
          </a:p>
          <a:p>
            <a:pPr marL="457200" indent="-457200" algn="just">
              <a:spcBef>
                <a:spcPct val="0"/>
              </a:spcBef>
              <a:buFont typeface="Wingdings" pitchFamily="2" charset="2"/>
              <a:buChar char="Ø"/>
            </a:pPr>
            <a:r>
              <a:rPr lang="pt-BR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Curso de Operações de Paz para Mulheres âmbito internacional; e </a:t>
            </a:r>
          </a:p>
          <a:p>
            <a:pPr marL="342900" indent="-342900" algn="just">
              <a:spcBef>
                <a:spcPct val="0"/>
              </a:spcBef>
              <a:buFont typeface="Wingdings" pitchFamily="2" charset="2"/>
              <a:buChar char="Ø"/>
            </a:pPr>
            <a:endParaRPr lang="pt-BR" sz="14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  <a:p>
            <a:pPr marL="457200" indent="-457200" algn="just">
              <a:spcBef>
                <a:spcPct val="0"/>
              </a:spcBef>
              <a:buFont typeface="Wingdings" pitchFamily="2" charset="2"/>
              <a:buChar char="Ø"/>
            </a:pPr>
            <a:r>
              <a:rPr lang="pt-BR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Desdobramento de Equipe Móvel de Treinamento sobre Assessoria de Gênero no Paraguai em 2022.</a:t>
            </a:r>
          </a:p>
        </p:txBody>
      </p:sp>
      <p:pic>
        <p:nvPicPr>
          <p:cNvPr id="3" name="Picture 6" descr="http://ts1.mm.bing.net/th?&amp;id=HN.608043803220378792&amp;w=300&amp;h=300&amp;c=0&amp;pid=1.9&amp;rs=0&amp;p=0">
            <a:extLst>
              <a:ext uri="{FF2B5EF4-FFF2-40B4-BE49-F238E27FC236}">
                <a16:creationId xmlns:a16="http://schemas.microsoft.com/office/drawing/2014/main" id="{CA261FFC-FBBB-88E4-A6EA-07E71B148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89" y="89916"/>
            <a:ext cx="594523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Arredondado 7">
            <a:extLst>
              <a:ext uri="{FF2B5EF4-FFF2-40B4-BE49-F238E27FC236}">
                <a16:creationId xmlns:a16="http://schemas.microsoft.com/office/drawing/2014/main" id="{EB8A9C75-69C5-EDA9-FE78-D143750EA13B}"/>
              </a:ext>
            </a:extLst>
          </p:cNvPr>
          <p:cNvSpPr/>
          <p:nvPr/>
        </p:nvSpPr>
        <p:spPr>
          <a:xfrm>
            <a:off x="1315549" y="168701"/>
            <a:ext cx="10471638" cy="4540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5875"/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800" b="1" dirty="0">
                <a:solidFill>
                  <a:schemeClr val="accent1">
                    <a:lumMod val="50000"/>
                  </a:schemeClr>
                </a:solidFill>
              </a:rPr>
              <a:t>Ações em prol do </a:t>
            </a:r>
            <a:r>
              <a:rPr lang="pt-BR" sz="3800" b="1" dirty="0" err="1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pt-BR" sz="3800" b="1" dirty="0">
                <a:solidFill>
                  <a:schemeClr val="accent1">
                    <a:lumMod val="50000"/>
                  </a:schemeClr>
                </a:solidFill>
              </a:rPr>
              <a:t> PNA MPS</a:t>
            </a:r>
          </a:p>
        </p:txBody>
      </p:sp>
      <p:pic>
        <p:nvPicPr>
          <p:cNvPr id="5" name="Imagem 1">
            <a:extLst>
              <a:ext uri="{FF2B5EF4-FFF2-40B4-BE49-F238E27FC236}">
                <a16:creationId xmlns:a16="http://schemas.microsoft.com/office/drawing/2014/main" id="{9105DF39-631D-C8F9-5356-978408BBA9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32" y="4073692"/>
            <a:ext cx="3443366" cy="2279884"/>
          </a:xfrm>
          <a:prstGeom prst="rect">
            <a:avLst/>
          </a:prstGeom>
        </p:spPr>
      </p:pic>
      <p:pic>
        <p:nvPicPr>
          <p:cNvPr id="6" name="Picture 4" descr="Destaque.jpg">
            <a:extLst>
              <a:ext uri="{FF2B5EF4-FFF2-40B4-BE49-F238E27FC236}">
                <a16:creationId xmlns:a16="http://schemas.microsoft.com/office/drawing/2014/main" id="{ED801550-94BF-5DD5-7CC4-F0A1FE8DC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478" y="4073692"/>
            <a:ext cx="3465059" cy="227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10">
            <a:extLst>
              <a:ext uri="{FF2B5EF4-FFF2-40B4-BE49-F238E27FC236}">
                <a16:creationId xmlns:a16="http://schemas.microsoft.com/office/drawing/2014/main" id="{909F5603-120E-E579-FBFE-FBAEAEAE62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803" y="4073692"/>
            <a:ext cx="3202081" cy="240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924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1783</TotalTime>
  <Words>695</Words>
  <Application>Microsoft Macintosh PowerPoint</Application>
  <PresentationFormat>Widescreen</PresentationFormat>
  <Paragraphs>125</Paragraphs>
  <Slides>15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Arial Black</vt:lpstr>
      <vt:lpstr>Arial Narrow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schneider.cfn@gmail.com</dc:creator>
  <cp:lastModifiedBy>schneider.cfn@gmail.com</cp:lastModifiedBy>
  <cp:revision>115</cp:revision>
  <dcterms:created xsi:type="dcterms:W3CDTF">2023-07-03T22:51:43Z</dcterms:created>
  <dcterms:modified xsi:type="dcterms:W3CDTF">2023-11-28T10:45:25Z</dcterms:modified>
</cp:coreProperties>
</file>