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700" r:id="rId3"/>
  </p:sldMasterIdLst>
  <p:notesMasterIdLst>
    <p:notesMasterId r:id="rId13"/>
  </p:notesMasterIdLst>
  <p:sldIdLst>
    <p:sldId id="256" r:id="rId4"/>
    <p:sldId id="257" r:id="rId5"/>
    <p:sldId id="290" r:id="rId6"/>
    <p:sldId id="287" r:id="rId7"/>
    <p:sldId id="261" r:id="rId8"/>
    <p:sldId id="259" r:id="rId9"/>
    <p:sldId id="270" r:id="rId10"/>
    <p:sldId id="278" r:id="rId11"/>
    <p:sldId id="286" r:id="rId12"/>
  </p:sldIdLst>
  <p:sldSz cx="18288000" cy="10287000"/>
  <p:notesSz cx="6858000" cy="9144000"/>
  <p:embeddedFontLst>
    <p:embeddedFont>
      <p:font typeface="Roboto Medium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Roboto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i9mleAPDBAFm9R/cGszFyngIP5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5.xml"/><Relationship Id="rId72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1A4C0-9191-46F2-BADF-EBC76F8FB35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64578C8-0306-42E8-BB71-19C3F9DCA009}">
      <dgm:prSet phldrT="[Texto]"/>
      <dgm:spPr/>
      <dgm:t>
        <a:bodyPr/>
        <a:lstStyle/>
        <a:p>
          <a:r>
            <a:rPr lang="pt-BR" dirty="0" smtClean="0"/>
            <a:t>SNPA</a:t>
          </a:r>
          <a:endParaRPr lang="pt-BR" dirty="0"/>
        </a:p>
      </dgm:t>
    </dgm:pt>
    <dgm:pt modelId="{0D278E68-45A8-4F42-9AF4-E272D62DF104}" type="parTrans" cxnId="{0ABB49F8-1F9C-449C-8B59-5C43B11BA8C8}">
      <dgm:prSet/>
      <dgm:spPr/>
      <dgm:t>
        <a:bodyPr/>
        <a:lstStyle/>
        <a:p>
          <a:endParaRPr lang="pt-BR"/>
        </a:p>
      </dgm:t>
    </dgm:pt>
    <dgm:pt modelId="{A292EA9F-3CFE-487C-B5B2-653A7328E0EC}" type="sibTrans" cxnId="{0ABB49F8-1F9C-449C-8B59-5C43B11BA8C8}">
      <dgm:prSet/>
      <dgm:spPr/>
      <dgm:t>
        <a:bodyPr/>
        <a:lstStyle/>
        <a:p>
          <a:endParaRPr lang="pt-BR"/>
        </a:p>
      </dgm:t>
    </dgm:pt>
    <dgm:pt modelId="{1B55C1CA-A5DF-4115-8CAE-E1F62B267649}">
      <dgm:prSet phldrT="[Texto]" custT="1"/>
      <dgm:spPr/>
      <dgm:t>
        <a:bodyPr/>
        <a:lstStyle/>
        <a:p>
          <a:r>
            <a:rPr lang="pt-BR" sz="2500" dirty="0" smtClean="0"/>
            <a:t>Organização A</a:t>
          </a:r>
          <a:endParaRPr lang="pt-BR" sz="2500" dirty="0"/>
        </a:p>
      </dgm:t>
    </dgm:pt>
    <dgm:pt modelId="{C1D48182-C063-4508-B541-98DA69D38ECF}" type="parTrans" cxnId="{25075B49-477A-419B-B7E2-141058ED05F2}">
      <dgm:prSet/>
      <dgm:spPr/>
      <dgm:t>
        <a:bodyPr/>
        <a:lstStyle/>
        <a:p>
          <a:endParaRPr lang="pt-BR"/>
        </a:p>
      </dgm:t>
    </dgm:pt>
    <dgm:pt modelId="{98E7A7AD-C55D-4921-90FD-9BC3AC6DB074}" type="sibTrans" cxnId="{25075B49-477A-419B-B7E2-141058ED05F2}">
      <dgm:prSet/>
      <dgm:spPr/>
      <dgm:t>
        <a:bodyPr/>
        <a:lstStyle/>
        <a:p>
          <a:endParaRPr lang="pt-BR"/>
        </a:p>
      </dgm:t>
    </dgm:pt>
    <dgm:pt modelId="{124F9864-D85C-4B8E-86B9-96DD227FC7E8}">
      <dgm:prSet phldrT="[Texto]" custT="1"/>
      <dgm:spPr/>
      <dgm:t>
        <a:bodyPr/>
        <a:lstStyle/>
        <a:p>
          <a:r>
            <a:rPr lang="pt-BR" sz="2500" dirty="0" smtClean="0"/>
            <a:t>Organização C</a:t>
          </a:r>
          <a:endParaRPr lang="pt-BR" sz="2500" dirty="0"/>
        </a:p>
      </dgm:t>
    </dgm:pt>
    <dgm:pt modelId="{98A32908-9160-4A65-A912-748C3C929255}" type="parTrans" cxnId="{39E584BD-3469-4650-AC8F-308302BA33D0}">
      <dgm:prSet/>
      <dgm:spPr/>
      <dgm:t>
        <a:bodyPr/>
        <a:lstStyle/>
        <a:p>
          <a:endParaRPr lang="pt-BR"/>
        </a:p>
      </dgm:t>
    </dgm:pt>
    <dgm:pt modelId="{53733850-8120-4CCC-870F-8416FF9525E3}" type="sibTrans" cxnId="{39E584BD-3469-4650-AC8F-308302BA33D0}">
      <dgm:prSet/>
      <dgm:spPr/>
      <dgm:t>
        <a:bodyPr/>
        <a:lstStyle/>
        <a:p>
          <a:endParaRPr lang="pt-BR"/>
        </a:p>
      </dgm:t>
    </dgm:pt>
    <dgm:pt modelId="{1A7F35F6-A573-405A-8D0D-B1F71081889D}">
      <dgm:prSet phldrT="[Texto]" custT="1"/>
      <dgm:spPr/>
      <dgm:t>
        <a:bodyPr/>
        <a:lstStyle/>
        <a:p>
          <a:r>
            <a:rPr lang="pt-BR" sz="2500" dirty="0" smtClean="0"/>
            <a:t>Organização n</a:t>
          </a:r>
          <a:endParaRPr lang="pt-BR" sz="2500" dirty="0"/>
        </a:p>
      </dgm:t>
    </dgm:pt>
    <dgm:pt modelId="{C0C0C725-E7DF-4746-B522-2A23FD683E89}" type="parTrans" cxnId="{5FA62F5F-8FC8-45A0-96F1-839F734A0FA2}">
      <dgm:prSet/>
      <dgm:spPr/>
      <dgm:t>
        <a:bodyPr/>
        <a:lstStyle/>
        <a:p>
          <a:endParaRPr lang="pt-BR"/>
        </a:p>
      </dgm:t>
    </dgm:pt>
    <dgm:pt modelId="{151AA9CE-EDBE-4CE0-BA80-0DE5B459F804}" type="sibTrans" cxnId="{5FA62F5F-8FC8-45A0-96F1-839F734A0FA2}">
      <dgm:prSet/>
      <dgm:spPr/>
      <dgm:t>
        <a:bodyPr/>
        <a:lstStyle/>
        <a:p>
          <a:endParaRPr lang="pt-BR"/>
        </a:p>
      </dgm:t>
    </dgm:pt>
    <dgm:pt modelId="{414F0C5B-C8D2-472E-B6B4-1A16E2F21852}">
      <dgm:prSet phldrT="[Texto]" custT="1"/>
      <dgm:spPr/>
      <dgm:t>
        <a:bodyPr/>
        <a:lstStyle/>
        <a:p>
          <a:r>
            <a:rPr lang="pt-BR" sz="2500" dirty="0" smtClean="0"/>
            <a:t>Organização B</a:t>
          </a:r>
          <a:endParaRPr lang="pt-BR" sz="2500" dirty="0"/>
        </a:p>
      </dgm:t>
    </dgm:pt>
    <dgm:pt modelId="{0F3F2118-44B9-4B1B-AC81-DECCB829C5D0}" type="parTrans" cxnId="{1F9BBCD8-69FF-417E-8E20-DC65304F0B21}">
      <dgm:prSet/>
      <dgm:spPr/>
      <dgm:t>
        <a:bodyPr/>
        <a:lstStyle/>
        <a:p>
          <a:endParaRPr lang="pt-BR"/>
        </a:p>
      </dgm:t>
    </dgm:pt>
    <dgm:pt modelId="{B816C50D-68E8-455F-A10C-223711CAB76E}" type="sibTrans" cxnId="{1F9BBCD8-69FF-417E-8E20-DC65304F0B21}">
      <dgm:prSet/>
      <dgm:spPr/>
      <dgm:t>
        <a:bodyPr/>
        <a:lstStyle/>
        <a:p>
          <a:endParaRPr lang="pt-BR"/>
        </a:p>
      </dgm:t>
    </dgm:pt>
    <dgm:pt modelId="{69CA064D-8412-4C81-9DDA-C48AAC7A11E2}" type="pres">
      <dgm:prSet presAssocID="{4761A4C0-9191-46F2-BADF-EBC76F8FB3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721B08-707B-48D2-A7A1-CB244EA92799}" type="pres">
      <dgm:prSet presAssocID="{664578C8-0306-42E8-BB71-19C3F9DCA009}" presName="centerShape" presStyleLbl="node0" presStyleIdx="0" presStyleCnt="1"/>
      <dgm:spPr/>
      <dgm:t>
        <a:bodyPr/>
        <a:lstStyle/>
        <a:p>
          <a:endParaRPr lang="pt-BR"/>
        </a:p>
      </dgm:t>
    </dgm:pt>
    <dgm:pt modelId="{D499C8B0-A69C-4072-9F2A-86F00EB007EA}" type="pres">
      <dgm:prSet presAssocID="{1B55C1CA-A5DF-4115-8CAE-E1F62B267649}" presName="node" presStyleLbl="node1" presStyleIdx="0" presStyleCnt="4" custScaleX="138258" custScaleY="127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26AAEA-108F-4E84-B7F0-991FE29D52CF}" type="pres">
      <dgm:prSet presAssocID="{1B55C1CA-A5DF-4115-8CAE-E1F62B267649}" presName="dummy" presStyleCnt="0"/>
      <dgm:spPr/>
    </dgm:pt>
    <dgm:pt modelId="{D646C6ED-7A33-40DD-A8D3-56BE3A830450}" type="pres">
      <dgm:prSet presAssocID="{98E7A7AD-C55D-4921-90FD-9BC3AC6DB074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1DA9861-3449-4D90-B56A-DF08A09CBF12}" type="pres">
      <dgm:prSet presAssocID="{124F9864-D85C-4B8E-86B9-96DD227FC7E8}" presName="node" presStyleLbl="node1" presStyleIdx="1" presStyleCnt="4" custScaleX="131691" custScaleY="132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1FDD54-9D45-4C8E-9789-36775BA7E08B}" type="pres">
      <dgm:prSet presAssocID="{124F9864-D85C-4B8E-86B9-96DD227FC7E8}" presName="dummy" presStyleCnt="0"/>
      <dgm:spPr/>
    </dgm:pt>
    <dgm:pt modelId="{E6EDDFFC-5ECD-45E9-8561-6F665CA53609}" type="pres">
      <dgm:prSet presAssocID="{53733850-8120-4CCC-870F-8416FF9525E3}" presName="sibTrans" presStyleLbl="sibTrans2D1" presStyleIdx="1" presStyleCnt="4"/>
      <dgm:spPr/>
      <dgm:t>
        <a:bodyPr/>
        <a:lstStyle/>
        <a:p>
          <a:endParaRPr lang="pt-BR"/>
        </a:p>
      </dgm:t>
    </dgm:pt>
    <dgm:pt modelId="{BB3128B6-EE35-452C-B863-EE15AEF6A3FC}" type="pres">
      <dgm:prSet presAssocID="{1A7F35F6-A573-405A-8D0D-B1F71081889D}" presName="node" presStyleLbl="node1" presStyleIdx="2" presStyleCnt="4" custScaleX="142795" custScaleY="1382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5B3521-27CA-4BD5-95FA-96A383BE6A18}" type="pres">
      <dgm:prSet presAssocID="{1A7F35F6-A573-405A-8D0D-B1F71081889D}" presName="dummy" presStyleCnt="0"/>
      <dgm:spPr/>
    </dgm:pt>
    <dgm:pt modelId="{FC4306C4-C44E-4CC8-AF60-2C07315DFA98}" type="pres">
      <dgm:prSet presAssocID="{151AA9CE-EDBE-4CE0-BA80-0DE5B459F80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5BA7E592-AB8F-4644-AD2C-A2D1C364CFEF}" type="pres">
      <dgm:prSet presAssocID="{414F0C5B-C8D2-472E-B6B4-1A16E2F21852}" presName="node" presStyleLbl="node1" presStyleIdx="3" presStyleCnt="4" custScaleX="136913" custScaleY="1248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A08B1C-F9ED-49CB-AD72-246882FA676A}" type="pres">
      <dgm:prSet presAssocID="{414F0C5B-C8D2-472E-B6B4-1A16E2F21852}" presName="dummy" presStyleCnt="0"/>
      <dgm:spPr/>
    </dgm:pt>
    <dgm:pt modelId="{AD6B05C2-4875-4FB9-B9AF-8E899310E80B}" type="pres">
      <dgm:prSet presAssocID="{B816C50D-68E8-455F-A10C-223711CAB76E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CD0915F2-E423-440F-A0EF-83C9C3D42684}" type="presOf" srcId="{414F0C5B-C8D2-472E-B6B4-1A16E2F21852}" destId="{5BA7E592-AB8F-4644-AD2C-A2D1C364CFEF}" srcOrd="0" destOrd="0" presId="urn:microsoft.com/office/officeart/2005/8/layout/radial6"/>
    <dgm:cxn modelId="{39E584BD-3469-4650-AC8F-308302BA33D0}" srcId="{664578C8-0306-42E8-BB71-19C3F9DCA009}" destId="{124F9864-D85C-4B8E-86B9-96DD227FC7E8}" srcOrd="1" destOrd="0" parTransId="{98A32908-9160-4A65-A912-748C3C929255}" sibTransId="{53733850-8120-4CCC-870F-8416FF9525E3}"/>
    <dgm:cxn modelId="{C49AE9E1-B306-4FBD-925D-72A29D30F453}" type="presOf" srcId="{1B55C1CA-A5DF-4115-8CAE-E1F62B267649}" destId="{D499C8B0-A69C-4072-9F2A-86F00EB007EA}" srcOrd="0" destOrd="0" presId="urn:microsoft.com/office/officeart/2005/8/layout/radial6"/>
    <dgm:cxn modelId="{3C6751FE-2459-446F-B8F3-C82DF34B448F}" type="presOf" srcId="{664578C8-0306-42E8-BB71-19C3F9DCA009}" destId="{D2721B08-707B-48D2-A7A1-CB244EA92799}" srcOrd="0" destOrd="0" presId="urn:microsoft.com/office/officeart/2005/8/layout/radial6"/>
    <dgm:cxn modelId="{D72995D9-A97D-46BE-99F9-A96C562B7A5A}" type="presOf" srcId="{B816C50D-68E8-455F-A10C-223711CAB76E}" destId="{AD6B05C2-4875-4FB9-B9AF-8E899310E80B}" srcOrd="0" destOrd="0" presId="urn:microsoft.com/office/officeart/2005/8/layout/radial6"/>
    <dgm:cxn modelId="{201E1E58-19A7-4644-AFE6-3247979A3C9A}" type="presOf" srcId="{151AA9CE-EDBE-4CE0-BA80-0DE5B459F804}" destId="{FC4306C4-C44E-4CC8-AF60-2C07315DFA98}" srcOrd="0" destOrd="0" presId="urn:microsoft.com/office/officeart/2005/8/layout/radial6"/>
    <dgm:cxn modelId="{D16E144D-2FA1-4B68-A3ED-5D5A8010C94E}" type="presOf" srcId="{124F9864-D85C-4B8E-86B9-96DD227FC7E8}" destId="{E1DA9861-3449-4D90-B56A-DF08A09CBF12}" srcOrd="0" destOrd="0" presId="urn:microsoft.com/office/officeart/2005/8/layout/radial6"/>
    <dgm:cxn modelId="{446183C9-66F9-450C-B4BD-D3E02F7EDBFA}" type="presOf" srcId="{98E7A7AD-C55D-4921-90FD-9BC3AC6DB074}" destId="{D646C6ED-7A33-40DD-A8D3-56BE3A830450}" srcOrd="0" destOrd="0" presId="urn:microsoft.com/office/officeart/2005/8/layout/radial6"/>
    <dgm:cxn modelId="{0ABB49F8-1F9C-449C-8B59-5C43B11BA8C8}" srcId="{4761A4C0-9191-46F2-BADF-EBC76F8FB356}" destId="{664578C8-0306-42E8-BB71-19C3F9DCA009}" srcOrd="0" destOrd="0" parTransId="{0D278E68-45A8-4F42-9AF4-E272D62DF104}" sibTransId="{A292EA9F-3CFE-487C-B5B2-653A7328E0EC}"/>
    <dgm:cxn modelId="{1F9BBCD8-69FF-417E-8E20-DC65304F0B21}" srcId="{664578C8-0306-42E8-BB71-19C3F9DCA009}" destId="{414F0C5B-C8D2-472E-B6B4-1A16E2F21852}" srcOrd="3" destOrd="0" parTransId="{0F3F2118-44B9-4B1B-AC81-DECCB829C5D0}" sibTransId="{B816C50D-68E8-455F-A10C-223711CAB76E}"/>
    <dgm:cxn modelId="{25075B49-477A-419B-B7E2-141058ED05F2}" srcId="{664578C8-0306-42E8-BB71-19C3F9DCA009}" destId="{1B55C1CA-A5DF-4115-8CAE-E1F62B267649}" srcOrd="0" destOrd="0" parTransId="{C1D48182-C063-4508-B541-98DA69D38ECF}" sibTransId="{98E7A7AD-C55D-4921-90FD-9BC3AC6DB074}"/>
    <dgm:cxn modelId="{C95F675A-D5AA-4822-995E-519E411C7702}" type="presOf" srcId="{4761A4C0-9191-46F2-BADF-EBC76F8FB356}" destId="{69CA064D-8412-4C81-9DDA-C48AAC7A11E2}" srcOrd="0" destOrd="0" presId="urn:microsoft.com/office/officeart/2005/8/layout/radial6"/>
    <dgm:cxn modelId="{5FA62F5F-8FC8-45A0-96F1-839F734A0FA2}" srcId="{664578C8-0306-42E8-BB71-19C3F9DCA009}" destId="{1A7F35F6-A573-405A-8D0D-B1F71081889D}" srcOrd="2" destOrd="0" parTransId="{C0C0C725-E7DF-4746-B522-2A23FD683E89}" sibTransId="{151AA9CE-EDBE-4CE0-BA80-0DE5B459F804}"/>
    <dgm:cxn modelId="{F0912A4E-0476-459A-B42F-AFD3D2B9CDAC}" type="presOf" srcId="{1A7F35F6-A573-405A-8D0D-B1F71081889D}" destId="{BB3128B6-EE35-452C-B863-EE15AEF6A3FC}" srcOrd="0" destOrd="0" presId="urn:microsoft.com/office/officeart/2005/8/layout/radial6"/>
    <dgm:cxn modelId="{8AAB673B-74EC-4E02-B33D-02AD4EC443CD}" type="presOf" srcId="{53733850-8120-4CCC-870F-8416FF9525E3}" destId="{E6EDDFFC-5ECD-45E9-8561-6F665CA53609}" srcOrd="0" destOrd="0" presId="urn:microsoft.com/office/officeart/2005/8/layout/radial6"/>
    <dgm:cxn modelId="{EF615E60-C4D2-4A50-9BAE-9D79D09A0E1A}" type="presParOf" srcId="{69CA064D-8412-4C81-9DDA-C48AAC7A11E2}" destId="{D2721B08-707B-48D2-A7A1-CB244EA92799}" srcOrd="0" destOrd="0" presId="urn:microsoft.com/office/officeart/2005/8/layout/radial6"/>
    <dgm:cxn modelId="{B9722687-3458-4651-A585-19AA3B8F99FF}" type="presParOf" srcId="{69CA064D-8412-4C81-9DDA-C48AAC7A11E2}" destId="{D499C8B0-A69C-4072-9F2A-86F00EB007EA}" srcOrd="1" destOrd="0" presId="urn:microsoft.com/office/officeart/2005/8/layout/radial6"/>
    <dgm:cxn modelId="{CD1D2DF7-A040-4B96-834E-D881EA1645D2}" type="presParOf" srcId="{69CA064D-8412-4C81-9DDA-C48AAC7A11E2}" destId="{B926AAEA-108F-4E84-B7F0-991FE29D52CF}" srcOrd="2" destOrd="0" presId="urn:microsoft.com/office/officeart/2005/8/layout/radial6"/>
    <dgm:cxn modelId="{7A039DD1-2750-47EA-9E2A-3FBCBDFCAF69}" type="presParOf" srcId="{69CA064D-8412-4C81-9DDA-C48AAC7A11E2}" destId="{D646C6ED-7A33-40DD-A8D3-56BE3A830450}" srcOrd="3" destOrd="0" presId="urn:microsoft.com/office/officeart/2005/8/layout/radial6"/>
    <dgm:cxn modelId="{8991E74D-6A83-47A4-949F-C2AC94B0A5A1}" type="presParOf" srcId="{69CA064D-8412-4C81-9DDA-C48AAC7A11E2}" destId="{E1DA9861-3449-4D90-B56A-DF08A09CBF12}" srcOrd="4" destOrd="0" presId="urn:microsoft.com/office/officeart/2005/8/layout/radial6"/>
    <dgm:cxn modelId="{8B762C1A-B936-41F1-BB06-6E270134C982}" type="presParOf" srcId="{69CA064D-8412-4C81-9DDA-C48AAC7A11E2}" destId="{631FDD54-9D45-4C8E-9789-36775BA7E08B}" srcOrd="5" destOrd="0" presId="urn:microsoft.com/office/officeart/2005/8/layout/radial6"/>
    <dgm:cxn modelId="{B1E62786-1FEB-4A19-8BF5-18D3B8F2ED35}" type="presParOf" srcId="{69CA064D-8412-4C81-9DDA-C48AAC7A11E2}" destId="{E6EDDFFC-5ECD-45E9-8561-6F665CA53609}" srcOrd="6" destOrd="0" presId="urn:microsoft.com/office/officeart/2005/8/layout/radial6"/>
    <dgm:cxn modelId="{1B1B5EC1-C667-4B28-BE61-936B2B7FC8B7}" type="presParOf" srcId="{69CA064D-8412-4C81-9DDA-C48AAC7A11E2}" destId="{BB3128B6-EE35-452C-B863-EE15AEF6A3FC}" srcOrd="7" destOrd="0" presId="urn:microsoft.com/office/officeart/2005/8/layout/radial6"/>
    <dgm:cxn modelId="{A4D24C3D-813A-44CD-ACE0-1CA9F12A8641}" type="presParOf" srcId="{69CA064D-8412-4C81-9DDA-C48AAC7A11E2}" destId="{335B3521-27CA-4BD5-95FA-96A383BE6A18}" srcOrd="8" destOrd="0" presId="urn:microsoft.com/office/officeart/2005/8/layout/radial6"/>
    <dgm:cxn modelId="{E70677D0-D5CE-46D7-8226-FB19C204B008}" type="presParOf" srcId="{69CA064D-8412-4C81-9DDA-C48AAC7A11E2}" destId="{FC4306C4-C44E-4CC8-AF60-2C07315DFA98}" srcOrd="9" destOrd="0" presId="urn:microsoft.com/office/officeart/2005/8/layout/radial6"/>
    <dgm:cxn modelId="{13CA45FA-E38F-43D2-BD68-A16DC2C93E6A}" type="presParOf" srcId="{69CA064D-8412-4C81-9DDA-C48AAC7A11E2}" destId="{5BA7E592-AB8F-4644-AD2C-A2D1C364CFEF}" srcOrd="10" destOrd="0" presId="urn:microsoft.com/office/officeart/2005/8/layout/radial6"/>
    <dgm:cxn modelId="{767502B5-1CAD-4883-89A3-6361571804BE}" type="presParOf" srcId="{69CA064D-8412-4C81-9DDA-C48AAC7A11E2}" destId="{6EA08B1C-F9ED-49CB-AD72-246882FA676A}" srcOrd="11" destOrd="0" presId="urn:microsoft.com/office/officeart/2005/8/layout/radial6"/>
    <dgm:cxn modelId="{F93CAD81-5679-42FE-9873-BD9583497AA0}" type="presParOf" srcId="{69CA064D-8412-4C81-9DDA-C48AAC7A11E2}" destId="{AD6B05C2-4875-4FB9-B9AF-8E899310E80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B05C2-4875-4FB9-B9AF-8E899310E80B}">
      <dsp:nvSpPr>
        <dsp:cNvPr id="0" name=""/>
        <dsp:cNvSpPr/>
      </dsp:nvSpPr>
      <dsp:spPr>
        <a:xfrm>
          <a:off x="2996874" y="885802"/>
          <a:ext cx="6250857" cy="6250857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306C4-C44E-4CC8-AF60-2C07315DFA98}">
      <dsp:nvSpPr>
        <dsp:cNvPr id="0" name=""/>
        <dsp:cNvSpPr/>
      </dsp:nvSpPr>
      <dsp:spPr>
        <a:xfrm>
          <a:off x="2996874" y="885802"/>
          <a:ext cx="6250857" cy="6250857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DDFFC-5ECD-45E9-8561-6F665CA53609}">
      <dsp:nvSpPr>
        <dsp:cNvPr id="0" name=""/>
        <dsp:cNvSpPr/>
      </dsp:nvSpPr>
      <dsp:spPr>
        <a:xfrm>
          <a:off x="2996874" y="885802"/>
          <a:ext cx="6250857" cy="6250857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6C6ED-7A33-40DD-A8D3-56BE3A830450}">
      <dsp:nvSpPr>
        <dsp:cNvPr id="0" name=""/>
        <dsp:cNvSpPr/>
      </dsp:nvSpPr>
      <dsp:spPr>
        <a:xfrm>
          <a:off x="2996874" y="885802"/>
          <a:ext cx="6250857" cy="6250857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21B08-707B-48D2-A7A1-CB244EA92799}">
      <dsp:nvSpPr>
        <dsp:cNvPr id="0" name=""/>
        <dsp:cNvSpPr/>
      </dsp:nvSpPr>
      <dsp:spPr>
        <a:xfrm>
          <a:off x="4683135" y="2572063"/>
          <a:ext cx="2878335" cy="2878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kern="1200" dirty="0" smtClean="0"/>
            <a:t>SNPA</a:t>
          </a:r>
          <a:endParaRPr lang="pt-BR" sz="5600" kern="1200" dirty="0"/>
        </a:p>
      </dsp:txBody>
      <dsp:txXfrm>
        <a:off x="5104657" y="2993585"/>
        <a:ext cx="2035291" cy="2035291"/>
      </dsp:txXfrm>
    </dsp:sp>
    <dsp:sp modelId="{D499C8B0-A69C-4072-9F2A-86F00EB007EA}">
      <dsp:nvSpPr>
        <dsp:cNvPr id="0" name=""/>
        <dsp:cNvSpPr/>
      </dsp:nvSpPr>
      <dsp:spPr>
        <a:xfrm>
          <a:off x="4729468" y="-329213"/>
          <a:ext cx="2785670" cy="2575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Organização A</a:t>
          </a:r>
          <a:endParaRPr lang="pt-BR" sz="2500" kern="1200" dirty="0"/>
        </a:p>
      </dsp:txBody>
      <dsp:txXfrm>
        <a:off x="5137420" y="47902"/>
        <a:ext cx="1969766" cy="1820870"/>
      </dsp:txXfrm>
    </dsp:sp>
    <dsp:sp modelId="{E1DA9861-3449-4D90-B56A-DF08A09CBF12}">
      <dsp:nvSpPr>
        <dsp:cNvPr id="0" name=""/>
        <dsp:cNvSpPr/>
      </dsp:nvSpPr>
      <dsp:spPr>
        <a:xfrm>
          <a:off x="7848520" y="2676282"/>
          <a:ext cx="2653356" cy="2669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Organização C</a:t>
          </a:r>
          <a:endParaRPr lang="pt-BR" sz="2500" kern="1200" dirty="0"/>
        </a:p>
      </dsp:txBody>
      <dsp:txXfrm>
        <a:off x="8237095" y="3067280"/>
        <a:ext cx="1876206" cy="1887902"/>
      </dsp:txXfrm>
    </dsp:sp>
    <dsp:sp modelId="{BB3128B6-EE35-452C-B863-EE15AEF6A3FC}">
      <dsp:nvSpPr>
        <dsp:cNvPr id="0" name=""/>
        <dsp:cNvSpPr/>
      </dsp:nvSpPr>
      <dsp:spPr>
        <a:xfrm>
          <a:off x="4683761" y="5671039"/>
          <a:ext cx="2877083" cy="2786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Organização n</a:t>
          </a:r>
          <a:endParaRPr lang="pt-BR" sz="2500" kern="1200" dirty="0"/>
        </a:p>
      </dsp:txBody>
      <dsp:txXfrm>
        <a:off x="5105100" y="6079065"/>
        <a:ext cx="2034405" cy="1970122"/>
      </dsp:txXfrm>
    </dsp:sp>
    <dsp:sp modelId="{5BA7E592-AB8F-4644-AD2C-A2D1C364CFEF}">
      <dsp:nvSpPr>
        <dsp:cNvPr id="0" name=""/>
        <dsp:cNvSpPr/>
      </dsp:nvSpPr>
      <dsp:spPr>
        <a:xfrm>
          <a:off x="1690123" y="2753893"/>
          <a:ext cx="2758571" cy="2514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Organização B</a:t>
          </a:r>
          <a:endParaRPr lang="pt-BR" sz="2500" kern="1200" dirty="0"/>
        </a:p>
      </dsp:txBody>
      <dsp:txXfrm>
        <a:off x="2094106" y="3122159"/>
        <a:ext cx="1950605" cy="177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0221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44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31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5063833301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9" name="Google Shape;429;g15063833301_0_459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0" name="Google Shape;430;g15063833301_0_4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30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931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04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96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2" name="Google Shape;932;p1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077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74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69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1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body" idx="2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2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2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body" idx="4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3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3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body" idx="2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body" idx="3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body" idx="4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5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body" idx="6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saico - 3 img esquerda">
  <p:cSld name="Mosaico - 3 img esquer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1"/>
          <p:cNvSpPr txBox="1">
            <a:spLocks noGrp="1"/>
          </p:cNvSpPr>
          <p:nvPr>
            <p:ph type="sldNum" idx="12"/>
          </p:nvPr>
        </p:nvSpPr>
        <p:spPr>
          <a:xfrm>
            <a:off x="0" y="9502441"/>
            <a:ext cx="976563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5" name="Google Shape;25;p101"/>
          <p:cNvSpPr>
            <a:spLocks noGrp="1"/>
          </p:cNvSpPr>
          <p:nvPr>
            <p:ph type="pic" idx="2"/>
          </p:nvPr>
        </p:nvSpPr>
        <p:spPr>
          <a:xfrm>
            <a:off x="0" y="0"/>
            <a:ext cx="3810000" cy="3429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6" name="Google Shape;26;p101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3810000" cy="3429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7" name="Google Shape;27;p101"/>
          <p:cNvSpPr>
            <a:spLocks noGrp="1"/>
          </p:cNvSpPr>
          <p:nvPr>
            <p:ph type="pic" idx="4"/>
          </p:nvPr>
        </p:nvSpPr>
        <p:spPr>
          <a:xfrm>
            <a:off x="0" y="6858000"/>
            <a:ext cx="3810000" cy="3429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8" name="Google Shape;28;p101"/>
          <p:cNvSpPr txBox="1">
            <a:spLocks noGrp="1"/>
          </p:cNvSpPr>
          <p:nvPr>
            <p:ph type="title"/>
          </p:nvPr>
        </p:nvSpPr>
        <p:spPr>
          <a:xfrm>
            <a:off x="5118512" y="1236126"/>
            <a:ext cx="12153488" cy="107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Roboto Light"/>
              <a:buNone/>
              <a:defRPr sz="6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88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11520">
          <p15:clr>
            <a:srgbClr val="FBAE40"/>
          </p15:clr>
        </p15:guide>
        <p15:guide id="3" pos="640">
          <p15:clr>
            <a:srgbClr val="FBAE40"/>
          </p15:clr>
        </p15:guide>
        <p15:guide id="4" pos="1200">
          <p15:clr>
            <a:srgbClr val="FBAE40"/>
          </p15:clr>
        </p15:guide>
        <p15:guide id="5" pos="1520">
          <p15:clr>
            <a:srgbClr val="FBAE40"/>
          </p15:clr>
        </p15:guide>
        <p15:guide id="6" pos="2080">
          <p15:clr>
            <a:srgbClr val="FBAE40"/>
          </p15:clr>
        </p15:guide>
        <p15:guide id="7" pos="2400">
          <p15:clr>
            <a:srgbClr val="FBAE40"/>
          </p15:clr>
        </p15:guide>
        <p15:guide id="8" pos="2960">
          <p15:clr>
            <a:srgbClr val="FBAE40"/>
          </p15:clr>
        </p15:guide>
        <p15:guide id="9" pos="3280">
          <p15:clr>
            <a:srgbClr val="FBAE40"/>
          </p15:clr>
        </p15:guide>
        <p15:guide id="10" pos="3855">
          <p15:clr>
            <a:srgbClr val="FBAE40"/>
          </p15:clr>
        </p15:guide>
        <p15:guide id="11" pos="4160">
          <p15:clr>
            <a:srgbClr val="FBAE40"/>
          </p15:clr>
        </p15:guide>
        <p15:guide id="12" pos="4720">
          <p15:clr>
            <a:srgbClr val="FBAE40"/>
          </p15:clr>
        </p15:guide>
        <p15:guide id="13" pos="5040">
          <p15:clr>
            <a:srgbClr val="FBAE40"/>
          </p15:clr>
        </p15:guide>
        <p15:guide id="14" pos="5600">
          <p15:clr>
            <a:srgbClr val="FBAE40"/>
          </p15:clr>
        </p15:guide>
        <p15:guide id="15" pos="5920">
          <p15:clr>
            <a:srgbClr val="FBAE40"/>
          </p15:clr>
        </p15:guide>
        <p15:guide id="16" pos="6480">
          <p15:clr>
            <a:srgbClr val="FBAE40"/>
          </p15:clr>
        </p15:guide>
        <p15:guide id="17" pos="6800">
          <p15:clr>
            <a:srgbClr val="FBAE40"/>
          </p15:clr>
        </p15:guide>
        <p15:guide id="18" pos="7360">
          <p15:clr>
            <a:srgbClr val="FBAE40"/>
          </p15:clr>
        </p15:guide>
        <p15:guide id="19" pos="7680">
          <p15:clr>
            <a:srgbClr val="FBAE40"/>
          </p15:clr>
        </p15:guide>
        <p15:guide id="20" pos="8240">
          <p15:clr>
            <a:srgbClr val="FBAE40"/>
          </p15:clr>
        </p15:guide>
        <p15:guide id="21" pos="8560">
          <p15:clr>
            <a:srgbClr val="FBAE40"/>
          </p15:clr>
        </p15:guide>
        <p15:guide id="22" pos="9120">
          <p15:clr>
            <a:srgbClr val="FBAE40"/>
          </p15:clr>
        </p15:guide>
        <p15:guide id="23" pos="9440">
          <p15:clr>
            <a:srgbClr val="FBAE40"/>
          </p15:clr>
        </p15:guide>
        <p15:guide id="24" pos="10000">
          <p15:clr>
            <a:srgbClr val="FBAE40"/>
          </p15:clr>
        </p15:guide>
        <p15:guide id="25" pos="10320">
          <p15:clr>
            <a:srgbClr val="FBAE40"/>
          </p15:clr>
        </p15:guide>
        <p15:guide id="26" pos="10880">
          <p15:clr>
            <a:srgbClr val="FBAE40"/>
          </p15:clr>
        </p15:guide>
        <p15:guide id="27" orient="horz">
          <p15:clr>
            <a:srgbClr val="FBAE40"/>
          </p15:clr>
        </p15:guide>
        <p15:guide id="28" orient="horz" pos="6480">
          <p15:clr>
            <a:srgbClr val="FBAE40"/>
          </p15:clr>
        </p15:guide>
        <p15:guide id="29" orient="horz" pos="640">
          <p15:clr>
            <a:srgbClr val="FBAE40"/>
          </p15:clr>
        </p15:guide>
        <p15:guide id="30" orient="horz" pos="1240">
          <p15:clr>
            <a:srgbClr val="FBAE40"/>
          </p15:clr>
        </p15:guide>
        <p15:guide id="31" orient="horz" pos="1560">
          <p15:clr>
            <a:srgbClr val="FBAE40"/>
          </p15:clr>
        </p15:guide>
        <p15:guide id="32" orient="horz" pos="2174">
          <p15:clr>
            <a:srgbClr val="FBAE40"/>
          </p15:clr>
        </p15:guide>
        <p15:guide id="33" orient="horz" pos="2480">
          <p15:clr>
            <a:srgbClr val="FBAE40"/>
          </p15:clr>
        </p15:guide>
        <p15:guide id="34" orient="horz" pos="3080">
          <p15:clr>
            <a:srgbClr val="FBAE40"/>
          </p15:clr>
        </p15:guide>
        <p15:guide id="35" orient="horz" pos="3400">
          <p15:clr>
            <a:srgbClr val="FBAE40"/>
          </p15:clr>
        </p15:guide>
        <p15:guide id="36" orient="horz" pos="4000">
          <p15:clr>
            <a:srgbClr val="FBAE40"/>
          </p15:clr>
        </p15:guide>
        <p15:guide id="37" orient="horz" pos="4320">
          <p15:clr>
            <a:srgbClr val="FBAE40"/>
          </p15:clr>
        </p15:guide>
        <p15:guide id="38" orient="horz" pos="4920">
          <p15:clr>
            <a:srgbClr val="FBAE40"/>
          </p15:clr>
        </p15:guide>
        <p15:guide id="39" orient="horz" pos="5240">
          <p15:clr>
            <a:srgbClr val="FBAE40"/>
          </p15:clr>
        </p15:guide>
        <p15:guide id="40" orient="horz" pos="5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4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subTitle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6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6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6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6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7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8"/>
          <p:cNvSpPr txBox="1">
            <a:spLocks noGrp="1"/>
          </p:cNvSpPr>
          <p:nvPr>
            <p:ph type="subTitle" idx="1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8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9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9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9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9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9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0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0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0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0"/>
          <p:cNvSpPr txBox="1">
            <a:spLocks noGrp="1"/>
          </p:cNvSpPr>
          <p:nvPr>
            <p:ph type="body" idx="3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0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1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1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1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1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1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2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2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2"/>
          <p:cNvSpPr txBox="1">
            <a:spLocks noGrp="1"/>
          </p:cNvSpPr>
          <p:nvPr>
            <p:ph type="body" idx="2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2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3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3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3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3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3"/>
          <p:cNvSpPr txBox="1">
            <a:spLocks noGrp="1"/>
          </p:cNvSpPr>
          <p:nvPr>
            <p:ph type="body" idx="4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3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4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4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4"/>
          <p:cNvSpPr txBox="1">
            <a:spLocks noGrp="1"/>
          </p:cNvSpPr>
          <p:nvPr>
            <p:ph type="body" idx="2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4"/>
          <p:cNvSpPr txBox="1">
            <a:spLocks noGrp="1"/>
          </p:cNvSpPr>
          <p:nvPr>
            <p:ph type="body" idx="3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4"/>
          <p:cNvSpPr txBox="1">
            <a:spLocks noGrp="1"/>
          </p:cNvSpPr>
          <p:nvPr>
            <p:ph type="body" idx="4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4"/>
          <p:cNvSpPr txBox="1">
            <a:spLocks noGrp="1"/>
          </p:cNvSpPr>
          <p:nvPr>
            <p:ph type="body" idx="5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4"/>
          <p:cNvSpPr txBox="1">
            <a:spLocks noGrp="1"/>
          </p:cNvSpPr>
          <p:nvPr>
            <p:ph type="body" idx="6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4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9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19"/>
          <p:cNvSpPr txBox="1">
            <a:spLocks noGrp="1"/>
          </p:cNvSpPr>
          <p:nvPr>
            <p:ph type="subTitle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19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19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84" name="Google Shape;284;p119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0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0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20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20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90" name="Google Shape;290;p120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1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21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21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21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21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97" name="Google Shape;297;p121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2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22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22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02" name="Google Shape;302;p122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4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3"/>
          <p:cNvSpPr txBox="1">
            <a:spLocks noGrp="1"/>
          </p:cNvSpPr>
          <p:nvPr>
            <p:ph type="subTitle" idx="1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23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23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07" name="Google Shape;307;p123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4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24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24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24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24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24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15" name="Google Shape;315;p124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5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25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25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25"/>
          <p:cNvSpPr txBox="1">
            <a:spLocks noGrp="1"/>
          </p:cNvSpPr>
          <p:nvPr>
            <p:ph type="body" idx="3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25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25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23" name="Google Shape;323;p125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6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26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26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26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26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26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31" name="Google Shape;331;p126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7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27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27"/>
          <p:cNvSpPr txBox="1">
            <a:spLocks noGrp="1"/>
          </p:cNvSpPr>
          <p:nvPr>
            <p:ph type="body" idx="2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27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27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38" name="Google Shape;338;p127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8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28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28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28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28"/>
          <p:cNvSpPr txBox="1">
            <a:spLocks noGrp="1"/>
          </p:cNvSpPr>
          <p:nvPr>
            <p:ph type="body" idx="4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28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28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47" name="Google Shape;347;p128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9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29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29"/>
          <p:cNvSpPr txBox="1">
            <a:spLocks noGrp="1"/>
          </p:cNvSpPr>
          <p:nvPr>
            <p:ph type="body" idx="2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29"/>
          <p:cNvSpPr txBox="1">
            <a:spLocks noGrp="1"/>
          </p:cNvSpPr>
          <p:nvPr>
            <p:ph type="body" idx="3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29"/>
          <p:cNvSpPr txBox="1">
            <a:spLocks noGrp="1"/>
          </p:cNvSpPr>
          <p:nvPr>
            <p:ph type="body" idx="4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29"/>
          <p:cNvSpPr txBox="1">
            <a:spLocks noGrp="1"/>
          </p:cNvSpPr>
          <p:nvPr>
            <p:ph type="body" idx="5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29"/>
          <p:cNvSpPr txBox="1">
            <a:spLocks noGrp="1"/>
          </p:cNvSpPr>
          <p:nvPr>
            <p:ph type="body" idx="6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29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29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58" name="Google Shape;358;p129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>
            <a:spLocks noGrp="1"/>
          </p:cNvSpPr>
          <p:nvPr>
            <p:ph type="subTitle" idx="1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7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8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0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strike="noStrik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Clr>
                <a:srgbClr val="3B3D40"/>
              </a:buClr>
              <a:buSzPts val="1600"/>
              <a:buFont typeface="Roboto Light"/>
              <a:buNone/>
              <a:defRPr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sldNum" idx="12"/>
          </p:nvPr>
        </p:nvSpPr>
        <p:spPr>
          <a:xfrm>
            <a:off x="8900640" y="9804960"/>
            <a:ext cx="477720" cy="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6FC"/>
            </a:gs>
            <a:gs pos="100000">
              <a:srgbClr val="A8C9E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3" descr="fundos2.jpg"/>
          <p:cNvPicPr preferRelativeResize="0"/>
          <p:nvPr/>
        </p:nvPicPr>
        <p:blipFill rotWithShape="1">
          <a:blip r:embed="rId14">
            <a:alphaModFix/>
          </a:blip>
          <a:srcRect t="499" b="265"/>
          <a:stretch/>
        </p:blipFill>
        <p:spPr>
          <a:xfrm>
            <a:off x="-44280" y="3240"/>
            <a:ext cx="18327600" cy="1027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3"/>
          <p:cNvSpPr txBox="1">
            <a:spLocks noGrp="1"/>
          </p:cNvSpPr>
          <p:nvPr>
            <p:ph type="ftr" idx="11"/>
          </p:nvPr>
        </p:nvSpPr>
        <p:spPr>
          <a:xfrm>
            <a:off x="6058080" y="9534600"/>
            <a:ext cx="61711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129160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000"/>
              <a:buFont typeface="Calibri"/>
              <a:buNone/>
              <a:defRPr sz="20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43"/>
          <p:cNvSpPr txBox="1">
            <a:spLocks noGrp="1"/>
          </p:cNvSpPr>
          <p:nvPr>
            <p:ph type="dt" idx="10"/>
          </p:nvPr>
        </p:nvSpPr>
        <p:spPr>
          <a:xfrm>
            <a:off x="1257480" y="9534600"/>
            <a:ext cx="4113720" cy="54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5840" cy="1028304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"/>
          <p:cNvSpPr/>
          <p:nvPr/>
        </p:nvSpPr>
        <p:spPr>
          <a:xfrm>
            <a:off x="-720" y="0"/>
            <a:ext cx="18286920" cy="10286280"/>
          </a:xfrm>
          <a:prstGeom prst="rect">
            <a:avLst/>
          </a:prstGeom>
          <a:gradFill>
            <a:gsLst>
              <a:gs pos="0">
                <a:srgbClr val="000000">
                  <a:alpha val="88627"/>
                </a:srgbClr>
              </a:gs>
              <a:gs pos="100000">
                <a:srgbClr val="000000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35625" tIns="18000" rIns="35625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"/>
          <p:cNvSpPr txBox="1">
            <a:spLocks noGrp="1"/>
          </p:cNvSpPr>
          <p:nvPr>
            <p:ph type="sldNum" idx="12"/>
          </p:nvPr>
        </p:nvSpPr>
        <p:spPr>
          <a:xfrm>
            <a:off x="39600" y="9502560"/>
            <a:ext cx="97596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D40"/>
              </a:buClr>
              <a:buSzPts val="1600"/>
              <a:buFont typeface="Roboto Light"/>
              <a:buNone/>
            </a:pPr>
            <a:fld id="{00000000-1234-1234-1234-123412341234}" type="slidenum">
              <a:rPr lang="pt-BR" sz="1600" b="0" i="0" u="none" strike="noStrike" cap="none">
                <a:solidFill>
                  <a:srgbClr val="3B3D40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fld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8" name="Google Shape;738;p1"/>
          <p:cNvSpPr/>
          <p:nvPr/>
        </p:nvSpPr>
        <p:spPr>
          <a:xfrm>
            <a:off x="4319464" y="1606320"/>
            <a:ext cx="13069976" cy="212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lvl="0" algn="r"/>
            <a:endParaRPr lang="pt-BR" sz="4400" dirty="0" smtClean="0">
              <a:solidFill>
                <a:schemeClr val="lt2"/>
              </a:solidFill>
              <a:latin typeface="Roboto Light"/>
              <a:ea typeface="Roboto Light"/>
              <a:cs typeface="Roboto Light"/>
            </a:endParaRPr>
          </a:p>
          <a:p>
            <a:pPr lvl="0" algn="r"/>
            <a:r>
              <a:rPr lang="pt-BR" sz="4400" dirty="0" smtClean="0">
                <a:solidFill>
                  <a:schemeClr val="lt2"/>
                </a:solidFill>
                <a:latin typeface="Roboto Light"/>
                <a:ea typeface="Roboto Light"/>
                <a:cs typeface="Roboto Light"/>
              </a:rPr>
              <a:t>Sistema </a:t>
            </a:r>
            <a:r>
              <a:rPr lang="pt-BR" sz="44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</a:rPr>
              <a:t>Nacional de Ciência, Tecnologia e Inovação para a Agropecuária (PL 6417/2019)</a:t>
            </a:r>
            <a:endParaRPr sz="4400" dirty="0">
              <a:solidFill>
                <a:schemeClr val="lt2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740" name="Google Shape;740;p1"/>
          <p:cNvSpPr/>
          <p:nvPr/>
        </p:nvSpPr>
        <p:spPr>
          <a:xfrm>
            <a:off x="0" y="0"/>
            <a:ext cx="3301560" cy="10286280"/>
          </a:xfrm>
          <a:prstGeom prst="rect">
            <a:avLst/>
          </a:prstGeom>
          <a:solidFill>
            <a:schemeClr val="accent4">
              <a:alpha val="74901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"/>
          <p:cNvSpPr/>
          <p:nvPr/>
        </p:nvSpPr>
        <p:spPr>
          <a:xfrm>
            <a:off x="847080" y="8264880"/>
            <a:ext cx="160704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Brasília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Set 2023</a:t>
            </a:r>
            <a:r>
              <a:rPr lang="pt-BR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680" y="7667640"/>
            <a:ext cx="9757080" cy="188064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"/>
          <p:cNvSpPr/>
          <p:nvPr/>
        </p:nvSpPr>
        <p:spPr>
          <a:xfrm>
            <a:off x="8732880" y="5431680"/>
            <a:ext cx="853668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0" i="0" u="none" strike="noStrike" cap="none" dirty="0" err="1" smtClean="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Clenio</a:t>
            </a:r>
            <a:r>
              <a:rPr lang="pt-BR" sz="2500" b="0" i="0" u="none" strike="noStrike" cap="none" dirty="0" smtClean="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pt-BR" sz="2500" b="0" i="0" u="none" strike="noStrike" cap="none" dirty="0" err="1" smtClean="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Pillon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solidFill>
                  <a:schemeClr val="lt2"/>
                </a:solidFill>
                <a:latin typeface="Roboto Light"/>
                <a:ea typeface="Roboto Light"/>
                <a:sym typeface="Roboto Light"/>
              </a:rPr>
              <a:t>Diretor Executivo de Pesquisa e Inovação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"/>
          <p:cNvSpPr/>
          <p:nvPr/>
        </p:nvSpPr>
        <p:spPr>
          <a:xfrm>
            <a:off x="1022400" y="7229236"/>
            <a:ext cx="16241040" cy="242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"/>
          <p:cNvSpPr/>
          <p:nvPr/>
        </p:nvSpPr>
        <p:spPr>
          <a:xfrm>
            <a:off x="1367136" y="7652520"/>
            <a:ext cx="4028664" cy="167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ctr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90" b="0" i="0" u="none" strike="noStrike" cap="none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Cinturão Tropical</a:t>
            </a:r>
            <a:endParaRPr sz="649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"/>
          <p:cNvSpPr/>
          <p:nvPr/>
        </p:nvSpPr>
        <p:spPr>
          <a:xfrm>
            <a:off x="8429040" y="7652520"/>
            <a:ext cx="360" cy="1495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"/>
          <p:cNvSpPr/>
          <p:nvPr/>
        </p:nvSpPr>
        <p:spPr>
          <a:xfrm>
            <a:off x="8457968" y="7392951"/>
            <a:ext cx="7958840" cy="230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ECECEC"/>
                </a:solidFill>
                <a:latin typeface="Roboto"/>
                <a:ea typeface="Roboto"/>
                <a:cs typeface="Roboto"/>
                <a:sym typeface="Roboto"/>
              </a:rPr>
              <a:t>A região </a:t>
            </a:r>
            <a:r>
              <a:rPr lang="pt-BR" sz="4000" b="0" i="0" u="none" strike="noStrike" cap="none" dirty="0" smtClean="0">
                <a:solidFill>
                  <a:srgbClr val="ECECEC"/>
                </a:solidFill>
                <a:latin typeface="Roboto"/>
                <a:ea typeface="Roboto"/>
                <a:cs typeface="Roboto"/>
                <a:sym typeface="Roboto"/>
              </a:rPr>
              <a:t>atualmente mais </a:t>
            </a:r>
            <a:r>
              <a:rPr lang="pt-BR" sz="4000" b="0" i="0" u="none" strike="noStrike" cap="none" dirty="0">
                <a:solidFill>
                  <a:srgbClr val="ECECEC"/>
                </a:solidFill>
                <a:latin typeface="Roboto"/>
                <a:ea typeface="Roboto"/>
                <a:cs typeface="Roboto"/>
                <a:sym typeface="Roboto"/>
              </a:rPr>
              <a:t>desafiadora </a:t>
            </a:r>
            <a:r>
              <a:rPr lang="pt-BR" sz="4000" dirty="0" smtClean="0">
                <a:solidFill>
                  <a:srgbClr val="ECECEC"/>
                </a:solidFill>
                <a:latin typeface="Roboto"/>
                <a:ea typeface="Roboto"/>
                <a:cs typeface="Roboto"/>
                <a:sym typeface="Roboto"/>
              </a:rPr>
              <a:t>para a</a:t>
            </a:r>
            <a:r>
              <a:rPr lang="pt-BR" sz="4000" b="0" i="0" u="none" strike="noStrike" cap="none" dirty="0" smtClean="0">
                <a:solidFill>
                  <a:srgbClr val="ECECEC"/>
                </a:solidFill>
                <a:latin typeface="Roboto"/>
                <a:ea typeface="Roboto"/>
                <a:cs typeface="Roboto"/>
                <a:sym typeface="Roboto"/>
              </a:rPr>
              <a:t> agricultura: solos, clima , fatores bióticos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Google Shape;7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280" y="246960"/>
            <a:ext cx="13008600" cy="677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08480" y="192600"/>
            <a:ext cx="1200600" cy="57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9477" y="1511356"/>
            <a:ext cx="12541970" cy="653545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9"/>
          <p:cNvSpPr txBox="1"/>
          <p:nvPr/>
        </p:nvSpPr>
        <p:spPr>
          <a:xfrm>
            <a:off x="-18736" y="265997"/>
            <a:ext cx="18288000" cy="692437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137150" tIns="68550" rIns="137150" bIns="68550" anchor="ctr" anchorCtr="0">
            <a:spAutoFit/>
          </a:bodyPr>
          <a:lstStyle/>
          <a:p>
            <a:pPr algn="ctr">
              <a:buSzPts val="1800"/>
            </a:pPr>
            <a:r>
              <a:rPr lang="pt-BR" sz="3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Evolução da produção, área e produtividade de grãos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9"/>
          <p:cNvSpPr/>
          <p:nvPr/>
        </p:nvSpPr>
        <p:spPr>
          <a:xfrm>
            <a:off x="2739478" y="8046810"/>
            <a:ext cx="7462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buSzPts val="800"/>
            </a:pPr>
            <a:r>
              <a:rPr lang="pt-BR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Fonte: CONAB (2019).</a:t>
            </a:r>
            <a:endParaRPr sz="2200"/>
          </a:p>
        </p:txBody>
      </p:sp>
      <p:pic>
        <p:nvPicPr>
          <p:cNvPr id="8" name="Google Shape;915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98099" y="9427192"/>
            <a:ext cx="6171166" cy="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995220" y="8515419"/>
            <a:ext cx="13188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800"/>
            </a:pPr>
            <a:r>
              <a:rPr lang="pt-BR" sz="25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GANHOS DE PRODUTIVIDADE  </a:t>
            </a:r>
            <a:endParaRPr lang="pt-BR" sz="2500" dirty="0">
              <a:solidFill>
                <a:schemeClr val="tx1"/>
              </a:solidFill>
            </a:endParaRPr>
          </a:p>
          <a:p>
            <a:pPr algn="ctr">
              <a:buSzPts val="1800"/>
            </a:pPr>
            <a:r>
              <a:rPr lang="pt-BR" sz="25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 PRODUÇÃO DE GRÃOS </a:t>
            </a:r>
            <a:r>
              <a:rPr lang="pt-BR" sz="25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EVITAM </a:t>
            </a:r>
            <a:r>
              <a:rPr lang="pt-BR" sz="25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POTENCIAL </a:t>
            </a:r>
            <a:r>
              <a:rPr lang="pt-BR" sz="25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DESMATAMENTO – EFEITO POUPA-TERRA</a:t>
            </a:r>
            <a:endParaRPr lang="pt-BR" sz="25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9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4"/>
          <p:cNvPicPr preferRelativeResize="0"/>
          <p:nvPr/>
        </p:nvPicPr>
        <p:blipFill rotWithShape="1">
          <a:blip r:embed="rId3">
            <a:alphaModFix/>
          </a:blip>
          <a:srcRect l="6880" r="9018"/>
          <a:stretch/>
        </p:blipFill>
        <p:spPr>
          <a:xfrm flipH="1">
            <a:off x="12496800" y="0"/>
            <a:ext cx="5791200" cy="1031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4"/>
          <p:cNvSpPr txBox="1">
            <a:spLocks noGrp="1"/>
          </p:cNvSpPr>
          <p:nvPr>
            <p:ph type="sldNum" idx="12"/>
          </p:nvPr>
        </p:nvSpPr>
        <p:spPr>
          <a:xfrm>
            <a:off x="0" y="9502441"/>
            <a:ext cx="976563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134"/>
          <p:cNvSpPr txBox="1">
            <a:spLocks noGrp="1"/>
          </p:cNvSpPr>
          <p:nvPr>
            <p:ph type="title"/>
          </p:nvPr>
        </p:nvSpPr>
        <p:spPr>
          <a:xfrm>
            <a:off x="927512" y="1016000"/>
            <a:ext cx="12153488" cy="107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Roboto Light"/>
              <a:buNone/>
            </a:pPr>
            <a:r>
              <a:rPr lang="pt-BR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Empresa Brasileira de </a:t>
            </a:r>
            <a:br>
              <a:rPr lang="pt-BR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Pesquisa Agropecuária </a:t>
            </a:r>
            <a:endParaRPr/>
          </a:p>
        </p:txBody>
      </p:sp>
      <p:sp>
        <p:nvSpPr>
          <p:cNvPr id="171" name="Google Shape;171;p134"/>
          <p:cNvSpPr/>
          <p:nvPr/>
        </p:nvSpPr>
        <p:spPr>
          <a:xfrm>
            <a:off x="1016000" y="3106732"/>
            <a:ext cx="103911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Fundada em 1973, vinculada ao Ministério da Agricultura e Pecuária. Integra o Sistema Nacional de Pesquisa Agropecuária (SNPA)*, composto por: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4"/>
          <p:cNvSpPr txBox="1"/>
          <p:nvPr/>
        </p:nvSpPr>
        <p:spPr>
          <a:xfrm>
            <a:off x="1393210" y="4915202"/>
            <a:ext cx="103911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Organizações públicas de pesquisa agropecuária.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Instituições públicas de pesquisa.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Universidades públicas.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Universidades privadas.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Organismos financiadores (CNPq, Finep, Capes, FAPs ...).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Empresas privadas.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08436" y="192464"/>
            <a:ext cx="1201323" cy="58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34"/>
          <p:cNvSpPr txBox="1"/>
          <p:nvPr/>
        </p:nvSpPr>
        <p:spPr>
          <a:xfrm>
            <a:off x="1016000" y="9301295"/>
            <a:ext cx="17576800" cy="4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*</a:t>
            </a:r>
            <a:r>
              <a:rPr lang="pt-BR" sz="2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de Lei n° </a:t>
            </a:r>
            <a:r>
              <a:rPr lang="pt-BR" sz="25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6.417/2019 - propõe </a:t>
            </a:r>
            <a:r>
              <a:rPr lang="pt-BR" sz="2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alterações no </a:t>
            </a:r>
            <a:r>
              <a:rPr lang="pt-BR" sz="25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SNPA - Senado</a:t>
            </a:r>
            <a:r>
              <a:rPr lang="pt-BR" sz="2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8580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"/>
          <p:cNvSpPr/>
          <p:nvPr/>
        </p:nvSpPr>
        <p:spPr>
          <a:xfrm>
            <a:off x="13246560" y="1379520"/>
            <a:ext cx="4292640" cy="259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 b="0" i="0" u="none" strike="noStrike" cap="none">
                <a:solidFill>
                  <a:srgbClr val="1D4D7E"/>
                </a:solidFill>
                <a:latin typeface="Roboto Light"/>
                <a:ea typeface="Roboto Light"/>
                <a:cs typeface="Roboto Light"/>
                <a:sym typeface="Roboto Light"/>
              </a:rPr>
              <a:t>Embrapa</a:t>
            </a:r>
            <a:endParaRPr sz="6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 b="0" i="0" u="none" strike="noStrike" cap="none">
                <a:solidFill>
                  <a:srgbClr val="1D4D7E"/>
                </a:solidFill>
                <a:latin typeface="Roboto Light"/>
                <a:ea typeface="Roboto Light"/>
                <a:cs typeface="Roboto Light"/>
                <a:sym typeface="Roboto Light"/>
              </a:rPr>
              <a:t>no </a:t>
            </a:r>
            <a:r>
              <a:rPr lang="pt-BR" sz="6500" b="1" i="0" u="none" strike="noStrike" cap="none">
                <a:solidFill>
                  <a:srgbClr val="1D4D7E"/>
                </a:solidFill>
                <a:latin typeface="Roboto"/>
                <a:ea typeface="Roboto"/>
                <a:cs typeface="Roboto"/>
                <a:sym typeface="Roboto"/>
              </a:rPr>
              <a:t>Brasil</a:t>
            </a:r>
            <a:endParaRPr sz="6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6"/>
          <p:cNvSpPr/>
          <p:nvPr/>
        </p:nvSpPr>
        <p:spPr>
          <a:xfrm>
            <a:off x="13246560" y="3973680"/>
            <a:ext cx="396828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1D4D7E"/>
                </a:solidFill>
                <a:latin typeface="Roboto"/>
                <a:ea typeface="Roboto"/>
                <a:cs typeface="Roboto"/>
                <a:sym typeface="Roboto"/>
              </a:rPr>
              <a:t>43</a:t>
            </a:r>
            <a:r>
              <a:rPr lang="pt-BR" sz="2800" b="1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Unidades Descentralizadas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(Centros de Pesquisa)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Google Shape;80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69840"/>
            <a:ext cx="12053160" cy="101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6"/>
          <p:cNvSpPr/>
          <p:nvPr/>
        </p:nvSpPr>
        <p:spPr>
          <a:xfrm>
            <a:off x="13246560" y="5758200"/>
            <a:ext cx="3968280" cy="12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 smtClean="0">
                <a:solidFill>
                  <a:srgbClr val="1D4D7E"/>
                </a:solidFill>
                <a:latin typeface="Roboto"/>
                <a:ea typeface="Roboto"/>
                <a:cs typeface="Roboto"/>
                <a:sym typeface="Roboto"/>
              </a:rPr>
              <a:t>7.750</a:t>
            </a:r>
            <a:r>
              <a:rPr lang="pt-BR" sz="2800" b="1" i="0" u="none" strike="noStrike" cap="none" dirty="0" smtClean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Empregados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"/>
          <p:cNvSpPr/>
          <p:nvPr/>
        </p:nvSpPr>
        <p:spPr>
          <a:xfrm>
            <a:off x="13246560" y="7165080"/>
            <a:ext cx="3968280" cy="12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 smtClean="0">
                <a:solidFill>
                  <a:srgbClr val="1D4D7E"/>
                </a:solidFill>
                <a:latin typeface="Roboto"/>
                <a:ea typeface="Roboto"/>
                <a:cs typeface="Roboto"/>
                <a:sym typeface="Roboto"/>
              </a:rPr>
              <a:t>2.154</a:t>
            </a:r>
            <a:r>
              <a:rPr lang="pt-BR" sz="2800" b="1" i="0" u="none" strike="noStrike" cap="none" dirty="0" smtClean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Pesquisadores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sendo </a:t>
            </a:r>
            <a:r>
              <a:rPr lang="pt-BR" sz="2400" b="0" i="0" u="none" strike="noStrike" cap="none" dirty="0" smtClean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≈ 90</a:t>
            </a:r>
            <a:r>
              <a:rPr lang="pt-BR" sz="24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% </a:t>
            </a:r>
            <a:r>
              <a:rPr lang="pt-BR" sz="2400" b="0" i="0" u="none" strike="noStrike" cap="none" dirty="0" smtClean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PhD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6" name="Google Shape;8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08480" y="192600"/>
            <a:ext cx="1200600" cy="57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4"/>
          <p:cNvGrpSpPr/>
          <p:nvPr/>
        </p:nvGrpSpPr>
        <p:grpSpPr>
          <a:xfrm>
            <a:off x="1354320" y="315360"/>
            <a:ext cx="12216600" cy="6593040"/>
            <a:chOff x="1354320" y="315360"/>
            <a:chExt cx="12216600" cy="6593040"/>
          </a:xfrm>
        </p:grpSpPr>
        <p:pic>
          <p:nvPicPr>
            <p:cNvPr id="770" name="Google Shape;7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81120" y="388440"/>
              <a:ext cx="6516000" cy="643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4"/>
            <p:cNvSpPr/>
            <p:nvPr/>
          </p:nvSpPr>
          <p:spPr>
            <a:xfrm>
              <a:off x="7405200" y="365760"/>
              <a:ext cx="3386160" cy="638280"/>
            </a:xfrm>
            <a:prstGeom prst="rect">
              <a:avLst/>
            </a:prstGeom>
            <a:solidFill>
              <a:srgbClr val="F1F6FC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 b="1" i="0" u="none" strike="noStrike" cap="none">
                  <a:solidFill>
                    <a:srgbClr val="3333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Trigo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2" name="Google Shape;77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54320" y="315360"/>
              <a:ext cx="6098400" cy="659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3" name="Google Shape;773;p4"/>
            <p:cNvSpPr/>
            <p:nvPr/>
          </p:nvSpPr>
          <p:spPr>
            <a:xfrm>
              <a:off x="1503000" y="465480"/>
              <a:ext cx="3846600" cy="638280"/>
            </a:xfrm>
            <a:prstGeom prst="rect">
              <a:avLst/>
            </a:prstGeom>
            <a:solidFill>
              <a:srgbClr val="F1F6FC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 b="1" i="0" u="none" strike="noStrike" cap="none">
                  <a:solidFill>
                    <a:srgbClr val="3333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Soja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3843600">
              <a:off x="4642560" y="4129200"/>
              <a:ext cx="3533400" cy="112752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92D050"/>
            </a:solidFill>
            <a:ln w="254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4359600">
              <a:off x="10944360" y="4413600"/>
              <a:ext cx="2176560" cy="112752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92D050"/>
            </a:solidFill>
            <a:ln w="254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4685040" y="2836800"/>
              <a:ext cx="2256840" cy="40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3333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Tropical</a:t>
              </a:r>
              <a:endPara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11314080" y="3213720"/>
              <a:ext cx="2256840" cy="40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3333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Tropical</a:t>
              </a:r>
              <a:endPara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4"/>
          <p:cNvSpPr/>
          <p:nvPr/>
        </p:nvSpPr>
        <p:spPr>
          <a:xfrm>
            <a:off x="1022400" y="6858000"/>
            <a:ext cx="16241040" cy="242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4"/>
          <p:cNvSpPr/>
          <p:nvPr/>
        </p:nvSpPr>
        <p:spPr>
          <a:xfrm>
            <a:off x="1342440" y="7264080"/>
            <a:ext cx="6213600" cy="165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ctr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9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Ciência Tropical e Produtividade</a:t>
            </a:r>
            <a:endParaRPr sz="64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"/>
          <p:cNvSpPr/>
          <p:nvPr/>
        </p:nvSpPr>
        <p:spPr>
          <a:xfrm>
            <a:off x="8429040" y="7257240"/>
            <a:ext cx="360" cy="1495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"/>
          <p:cNvSpPr/>
          <p:nvPr/>
        </p:nvSpPr>
        <p:spPr>
          <a:xfrm>
            <a:off x="9378000" y="7298280"/>
            <a:ext cx="443016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ECECEC"/>
                </a:solidFill>
                <a:latin typeface="Roboto"/>
                <a:ea typeface="Roboto"/>
                <a:cs typeface="Roboto"/>
                <a:sym typeface="Roboto"/>
              </a:rPr>
              <a:t>Modernização baseada em ciência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Google Shape;78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98200" y="1150560"/>
            <a:ext cx="3547080" cy="50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" descr="fundos2.jpg"/>
          <p:cNvPicPr preferRelativeResize="0"/>
          <p:nvPr/>
        </p:nvPicPr>
        <p:blipFill rotWithShape="1">
          <a:blip r:embed="rId6">
            <a:alphaModFix/>
          </a:blip>
          <a:srcRect l="10818" t="36856" r="81062" b="49924"/>
          <a:stretch/>
        </p:blipFill>
        <p:spPr>
          <a:xfrm>
            <a:off x="1938600" y="3769560"/>
            <a:ext cx="1487160" cy="13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" descr="fundos2.jpg"/>
          <p:cNvPicPr preferRelativeResize="0"/>
          <p:nvPr/>
        </p:nvPicPr>
        <p:blipFill rotWithShape="1">
          <a:blip r:embed="rId6">
            <a:alphaModFix/>
          </a:blip>
          <a:srcRect l="42206" t="35303" r="49871" b="56533"/>
          <a:stretch/>
        </p:blipFill>
        <p:spPr>
          <a:xfrm>
            <a:off x="7691400" y="3608280"/>
            <a:ext cx="145116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08480" y="192600"/>
            <a:ext cx="1200600" cy="57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5"/>
          <p:cNvSpPr txBox="1">
            <a:spLocks noGrp="1"/>
          </p:cNvSpPr>
          <p:nvPr>
            <p:ph type="title" idx="4294967295"/>
          </p:nvPr>
        </p:nvSpPr>
        <p:spPr>
          <a:xfrm>
            <a:off x="5029200" y="804600"/>
            <a:ext cx="7693200" cy="10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D7E"/>
              </a:buClr>
              <a:buSzPts val="6500"/>
              <a:buFont typeface="Roboto Light"/>
              <a:buNone/>
            </a:pPr>
            <a:r>
              <a:rPr lang="pt-BR" sz="6500" b="1" i="0" u="none" strike="noStrike" cap="none">
                <a:solidFill>
                  <a:srgbClr val="1D4D7E"/>
                </a:solidFill>
                <a:latin typeface="Roboto Light"/>
                <a:ea typeface="Roboto Light"/>
                <a:cs typeface="Roboto Light"/>
                <a:sym typeface="Roboto Light"/>
              </a:rPr>
              <a:t>Agenda Estratégica</a:t>
            </a:r>
            <a:endParaRPr sz="6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5"/>
          <p:cNvSpPr/>
          <p:nvPr/>
        </p:nvSpPr>
        <p:spPr>
          <a:xfrm>
            <a:off x="3265200" y="5703840"/>
            <a:ext cx="2794320" cy="305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5"/>
          <p:cNvSpPr/>
          <p:nvPr/>
        </p:nvSpPr>
        <p:spPr>
          <a:xfrm>
            <a:off x="6270840" y="5708880"/>
            <a:ext cx="2797920" cy="305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5"/>
          <p:cNvSpPr/>
          <p:nvPr/>
        </p:nvSpPr>
        <p:spPr>
          <a:xfrm>
            <a:off x="9245880" y="5692680"/>
            <a:ext cx="2802960" cy="305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5"/>
          <p:cNvSpPr/>
          <p:nvPr/>
        </p:nvSpPr>
        <p:spPr>
          <a:xfrm>
            <a:off x="248400" y="5718600"/>
            <a:ext cx="2806200" cy="305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5"/>
          <p:cNvSpPr/>
          <p:nvPr/>
        </p:nvSpPr>
        <p:spPr>
          <a:xfrm>
            <a:off x="242640" y="5988960"/>
            <a:ext cx="2785680" cy="10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Revolução Sustentável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5"/>
          <p:cNvSpPr/>
          <p:nvPr/>
        </p:nvSpPr>
        <p:spPr>
          <a:xfrm>
            <a:off x="3250080" y="5988960"/>
            <a:ext cx="2793600" cy="151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Transição Nutricional e Saúde Única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5"/>
          <p:cNvSpPr/>
          <p:nvPr/>
        </p:nvSpPr>
        <p:spPr>
          <a:xfrm>
            <a:off x="9222840" y="5988960"/>
            <a:ext cx="2853000" cy="24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Inclusão 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Socioprodutiva Rural e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Digitalização no Campo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5"/>
          <p:cNvSpPr/>
          <p:nvPr/>
        </p:nvSpPr>
        <p:spPr>
          <a:xfrm>
            <a:off x="15285960" y="5704200"/>
            <a:ext cx="2806200" cy="305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5"/>
          <p:cNvSpPr/>
          <p:nvPr/>
        </p:nvSpPr>
        <p:spPr>
          <a:xfrm>
            <a:off x="15276600" y="5988960"/>
            <a:ext cx="2793240" cy="10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Fortalecimento 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 Embrapa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5"/>
          <p:cNvSpPr/>
          <p:nvPr/>
        </p:nvSpPr>
        <p:spPr>
          <a:xfrm>
            <a:off x="12273840" y="5708880"/>
            <a:ext cx="2793240" cy="305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5"/>
          <p:cNvSpPr/>
          <p:nvPr/>
        </p:nvSpPr>
        <p:spPr>
          <a:xfrm>
            <a:off x="12295080" y="5988960"/>
            <a:ext cx="2793240" cy="19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Vanguarda  Científica e Tecnológica na Ciência Tropical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5"/>
          <p:cNvSpPr/>
          <p:nvPr/>
        </p:nvSpPr>
        <p:spPr>
          <a:xfrm>
            <a:off x="6220440" y="5988960"/>
            <a:ext cx="2785680" cy="10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" tIns="45000" rIns="34200" bIns="450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Transição Energética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5"/>
          <p:cNvSpPr/>
          <p:nvPr/>
        </p:nvSpPr>
        <p:spPr>
          <a:xfrm>
            <a:off x="8991720" y="4991040"/>
            <a:ext cx="303480" cy="30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9" name="Google Shape;9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8480" y="192600"/>
            <a:ext cx="1200600" cy="57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5" descr="Mesa com pratos de comid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0" y="2832480"/>
            <a:ext cx="2790360" cy="2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15" descr="Mão segurando bola de futebol na grama&#10;&#10;Descrição gerada automaticamente com confiança baix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6240" y="2817720"/>
            <a:ext cx="2802960" cy="2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5" descr="Uma imagem contendo Interface gráfica do usuári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0280" y="2817720"/>
            <a:ext cx="2797560" cy="2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5" descr="Desenho de urso panda&#10;&#10;Descrição gerada automaticamente com confiança baix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00" y="2833920"/>
            <a:ext cx="2806200" cy="2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0840" y="2836080"/>
            <a:ext cx="2797560" cy="290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273840" y="2808000"/>
            <a:ext cx="2793240" cy="294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63880" y="5086406"/>
            <a:ext cx="13681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SNPA</a:t>
            </a:r>
            <a:endParaRPr lang="pt-BR" sz="2500" b="1" dirty="0"/>
          </a:p>
        </p:txBody>
      </p:sp>
      <p:sp>
        <p:nvSpPr>
          <p:cNvPr id="5" name="Retângulo 4"/>
          <p:cNvSpPr/>
          <p:nvPr/>
        </p:nvSpPr>
        <p:spPr>
          <a:xfrm>
            <a:off x="143000" y="315968"/>
            <a:ext cx="17641960" cy="72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</a:rPr>
              <a:t>Políticas Públicas </a:t>
            </a:r>
            <a:r>
              <a:rPr lang="pt-BR" sz="3000" b="1" dirty="0">
                <a:solidFill>
                  <a:schemeClr val="tx1"/>
                </a:solidFill>
              </a:rPr>
              <a:t>/ Programas / Acordos Globais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65275966"/>
              </p:ext>
            </p:extLst>
          </p:nvPr>
        </p:nvGraphicFramePr>
        <p:xfrm>
          <a:off x="3167336" y="190314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143000" y="2191172"/>
            <a:ext cx="3672408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solidFill>
                  <a:schemeClr val="tx1"/>
                </a:solidFill>
              </a:rPr>
              <a:t>Ministérios</a:t>
            </a:r>
            <a:endParaRPr lang="pt-BR" sz="2500" dirty="0">
              <a:solidFill>
                <a:schemeClr val="tx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159224" y="3199284"/>
            <a:ext cx="0" cy="5976664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922344" y="9181224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n</a:t>
            </a:r>
            <a:endParaRPr lang="pt-BR" sz="2500" dirty="0"/>
          </a:p>
        </p:txBody>
      </p:sp>
      <p:sp>
        <p:nvSpPr>
          <p:cNvPr id="12" name="Retângulo 11"/>
          <p:cNvSpPr/>
          <p:nvPr/>
        </p:nvSpPr>
        <p:spPr>
          <a:xfrm>
            <a:off x="12384360" y="1687116"/>
            <a:ext cx="5400600" cy="2520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dirty="0">
                <a:solidFill>
                  <a:srgbClr val="FF0000"/>
                </a:solidFill>
              </a:rPr>
              <a:t>SNPA – </a:t>
            </a:r>
            <a:r>
              <a:rPr lang="pt-BR" sz="3000" dirty="0" smtClean="0">
                <a:solidFill>
                  <a:srgbClr val="FF0000"/>
                </a:solidFill>
              </a:rPr>
              <a:t>Sistema ! </a:t>
            </a:r>
          </a:p>
          <a:p>
            <a:r>
              <a:rPr lang="pt-BR" sz="3000" dirty="0" smtClean="0">
                <a:solidFill>
                  <a:srgbClr val="FF0000"/>
                </a:solidFill>
              </a:rPr>
              <a:t>Foco em: </a:t>
            </a:r>
            <a:r>
              <a:rPr lang="pt-BR" sz="3000" dirty="0">
                <a:solidFill>
                  <a:srgbClr val="FF0000"/>
                </a:solidFill>
              </a:rPr>
              <a:t>G</a:t>
            </a:r>
            <a:r>
              <a:rPr lang="pt-BR" sz="3000" dirty="0" smtClean="0">
                <a:solidFill>
                  <a:srgbClr val="FF0000"/>
                </a:solidFill>
              </a:rPr>
              <a:t>overnança</a:t>
            </a:r>
            <a:r>
              <a:rPr lang="pt-BR" sz="3000" dirty="0">
                <a:solidFill>
                  <a:srgbClr val="FF0000"/>
                </a:solidFill>
              </a:rPr>
              <a:t>, </a:t>
            </a:r>
            <a:r>
              <a:rPr lang="pt-BR" sz="3000" dirty="0" smtClean="0">
                <a:solidFill>
                  <a:srgbClr val="FF0000"/>
                </a:solidFill>
              </a:rPr>
              <a:t>Estratégia </a:t>
            </a:r>
            <a:r>
              <a:rPr lang="pt-BR" sz="3000" dirty="0">
                <a:solidFill>
                  <a:srgbClr val="FF0000"/>
                </a:solidFill>
              </a:rPr>
              <a:t>e </a:t>
            </a:r>
            <a:r>
              <a:rPr lang="pt-BR" sz="3000" dirty="0" smtClean="0">
                <a:solidFill>
                  <a:srgbClr val="FF0000"/>
                </a:solidFill>
              </a:rPr>
              <a:t>Articulação</a:t>
            </a:r>
            <a:endParaRPr lang="pt-BR" sz="3000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968808" y="7276738"/>
            <a:ext cx="4968552" cy="2520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dirty="0" smtClean="0">
                <a:solidFill>
                  <a:srgbClr val="FF0000"/>
                </a:solidFill>
              </a:rPr>
              <a:t>Organizações: </a:t>
            </a:r>
          </a:p>
          <a:p>
            <a:r>
              <a:rPr lang="pt-BR" sz="3000" dirty="0" smtClean="0">
                <a:solidFill>
                  <a:srgbClr val="FF0000"/>
                </a:solidFill>
              </a:rPr>
              <a:t>Foco em: Inteligência, Informação e </a:t>
            </a:r>
            <a:r>
              <a:rPr lang="pt-BR" sz="3000" b="1" dirty="0" smtClean="0">
                <a:solidFill>
                  <a:srgbClr val="FF0000"/>
                </a:solidFill>
              </a:rPr>
              <a:t>Execução</a:t>
            </a:r>
            <a:r>
              <a:rPr lang="pt-BR" sz="3000" dirty="0" smtClean="0">
                <a:solidFill>
                  <a:srgbClr val="FF0000"/>
                </a:solidFill>
              </a:rPr>
              <a:t> </a:t>
            </a:r>
            <a:r>
              <a:rPr lang="pt-BR" sz="3000" b="1" dirty="0" smtClean="0">
                <a:solidFill>
                  <a:srgbClr val="FF0000"/>
                </a:solidFill>
              </a:rPr>
              <a:t>de agenda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39544" y="2623220"/>
            <a:ext cx="2160240" cy="15481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dirty="0" smtClean="0">
                <a:solidFill>
                  <a:srgbClr val="0070C0"/>
                </a:solidFill>
              </a:rPr>
              <a:t>Conhecimento/ Informação</a:t>
            </a:r>
            <a:endParaRPr lang="pt-BR" sz="2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Google Shape;1204;p30" descr="Pessoa em pé em grama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30"/>
          <p:cNvSpPr/>
          <p:nvPr/>
        </p:nvSpPr>
        <p:spPr>
          <a:xfrm>
            <a:off x="0" y="0"/>
            <a:ext cx="18285480" cy="10284840"/>
          </a:xfrm>
          <a:prstGeom prst="rect">
            <a:avLst/>
          </a:prstGeom>
          <a:gradFill>
            <a:gsLst>
              <a:gs pos="0">
                <a:srgbClr val="000000">
                  <a:alpha val="88627"/>
                </a:srgbClr>
              </a:gs>
              <a:gs pos="28000">
                <a:srgbClr val="000000">
                  <a:alpha val="88627"/>
                </a:srgbClr>
              </a:gs>
              <a:gs pos="100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30"/>
          <p:cNvSpPr/>
          <p:nvPr/>
        </p:nvSpPr>
        <p:spPr>
          <a:xfrm>
            <a:off x="985320" y="2520720"/>
            <a:ext cx="16402320" cy="119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0" strike="noStrike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Obrigado!</a:t>
            </a:r>
            <a:endParaRPr sz="7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30"/>
          <p:cNvSpPr/>
          <p:nvPr/>
        </p:nvSpPr>
        <p:spPr>
          <a:xfrm>
            <a:off x="1015920" y="5324040"/>
            <a:ext cx="16371720" cy="39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1" strike="noStrik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de.pi@embrapa.br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8" name="Google Shape;12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0" y="7667640"/>
            <a:ext cx="9755640" cy="18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30"/>
          <p:cNvSpPr/>
          <p:nvPr/>
        </p:nvSpPr>
        <p:spPr>
          <a:xfrm>
            <a:off x="1015920" y="4050720"/>
            <a:ext cx="16402320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strike="noStrike" dirty="0" err="1" smtClean="0">
                <a:solidFill>
                  <a:srgbClr val="ECECEC"/>
                </a:solidFill>
                <a:latin typeface="Roboto Light"/>
                <a:ea typeface="Roboto Light"/>
                <a:cs typeface="Roboto Light"/>
                <a:sym typeface="Roboto Light"/>
              </a:rPr>
              <a:t>Clenio</a:t>
            </a:r>
            <a:r>
              <a:rPr lang="pt-BR" sz="3200" b="1" strike="noStrike" dirty="0" smtClean="0">
                <a:solidFill>
                  <a:srgbClr val="ECECEC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pt-BR" sz="3200" b="1" strike="noStrike" dirty="0" err="1" smtClean="0">
                <a:solidFill>
                  <a:srgbClr val="ECECEC"/>
                </a:solidFill>
                <a:latin typeface="Roboto Light"/>
                <a:ea typeface="Roboto Light"/>
                <a:cs typeface="Roboto Light"/>
                <a:sym typeface="Roboto Light"/>
              </a:rPr>
              <a:t>Pillon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strike="noStrike" dirty="0" smtClean="0">
                <a:solidFill>
                  <a:srgbClr val="ECECEC"/>
                </a:solidFill>
                <a:latin typeface="Roboto Light"/>
                <a:ea typeface="Roboto Light"/>
                <a:cs typeface="Roboto Light"/>
                <a:sym typeface="Roboto Light"/>
              </a:rPr>
              <a:t>Diretor Executivo de </a:t>
            </a:r>
            <a:r>
              <a:rPr lang="pt-BR" sz="3200" b="1" dirty="0" smtClean="0">
                <a:solidFill>
                  <a:srgbClr val="ECECEC"/>
                </a:solidFill>
                <a:latin typeface="Roboto Light"/>
                <a:ea typeface="Roboto Light"/>
                <a:cs typeface="Roboto Light"/>
                <a:sym typeface="Roboto Light"/>
              </a:rPr>
              <a:t>Pesquisa e Desenvolvimento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Embrapa 2.0 Paleta">
      <a:dk1>
        <a:srgbClr val="333333"/>
      </a:dk1>
      <a:lt1>
        <a:srgbClr val="FFFFFF"/>
      </a:lt1>
      <a:dk2>
        <a:srgbClr val="666666"/>
      </a:dk2>
      <a:lt2>
        <a:srgbClr val="ECECEC"/>
      </a:lt2>
      <a:accent1>
        <a:srgbClr val="1D4D7E"/>
      </a:accent1>
      <a:accent2>
        <a:srgbClr val="3A74B0"/>
      </a:accent2>
      <a:accent3>
        <a:srgbClr val="B4D0E7"/>
      </a:accent3>
      <a:accent4>
        <a:srgbClr val="000000"/>
      </a:accent4>
      <a:accent5>
        <a:srgbClr val="FFFFFF"/>
      </a:accent5>
      <a:accent6>
        <a:srgbClr val="FFFFFF"/>
      </a:accent6>
      <a:hlink>
        <a:srgbClr val="3A74B0"/>
      </a:hlink>
      <a:folHlink>
        <a:srgbClr val="3A74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66666"/>
      </a:dk2>
      <a:lt2>
        <a:srgbClr val="ECECEC"/>
      </a:lt2>
      <a:accent1>
        <a:srgbClr val="1D4D7E"/>
      </a:accent1>
      <a:accent2>
        <a:srgbClr val="3A74B0"/>
      </a:accent2>
      <a:accent3>
        <a:srgbClr val="B4D0E7"/>
      </a:accent3>
      <a:accent4>
        <a:srgbClr val="000000"/>
      </a:accent4>
      <a:accent5>
        <a:srgbClr val="FFFFFF"/>
      </a:accent5>
      <a:accent6>
        <a:srgbClr val="FFFFFF"/>
      </a:accent6>
      <a:hlink>
        <a:srgbClr val="3A74B0"/>
      </a:hlink>
      <a:folHlink>
        <a:srgbClr val="3A74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66666"/>
      </a:dk2>
      <a:lt2>
        <a:srgbClr val="ECECEC"/>
      </a:lt2>
      <a:accent1>
        <a:srgbClr val="1D4D7E"/>
      </a:accent1>
      <a:accent2>
        <a:srgbClr val="3A74B0"/>
      </a:accent2>
      <a:accent3>
        <a:srgbClr val="B4D0E7"/>
      </a:accent3>
      <a:accent4>
        <a:srgbClr val="000000"/>
      </a:accent4>
      <a:accent5>
        <a:srgbClr val="FFFFFF"/>
      </a:accent5>
      <a:accent6>
        <a:srgbClr val="FFFFFF"/>
      </a:accent6>
      <a:hlink>
        <a:srgbClr val="3A74B0"/>
      </a:hlink>
      <a:folHlink>
        <a:srgbClr val="3A74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66666"/>
      </a:dk2>
      <a:lt2>
        <a:srgbClr val="ECECEC"/>
      </a:lt2>
      <a:accent1>
        <a:srgbClr val="1D4D7E"/>
      </a:accent1>
      <a:accent2>
        <a:srgbClr val="3A74B0"/>
      </a:accent2>
      <a:accent3>
        <a:srgbClr val="B4D0E7"/>
      </a:accent3>
      <a:accent4>
        <a:srgbClr val="000000"/>
      </a:accent4>
      <a:accent5>
        <a:srgbClr val="FFFFFF"/>
      </a:accent5>
      <a:accent6>
        <a:srgbClr val="FFFFFF"/>
      </a:accent6>
      <a:hlink>
        <a:srgbClr val="3A74B0"/>
      </a:hlink>
      <a:folHlink>
        <a:srgbClr val="3A74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267</Words>
  <Application>Microsoft Office PowerPoint</Application>
  <PresentationFormat>Personalizar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Roboto Medium</vt:lpstr>
      <vt:lpstr>Roboto</vt:lpstr>
      <vt:lpstr>Calibri</vt:lpstr>
      <vt:lpstr>Verdana</vt:lpstr>
      <vt:lpstr>Times New Roman</vt:lpstr>
      <vt:lpstr>Century Gothic</vt:lpstr>
      <vt:lpstr>Roboto Light</vt:lpstr>
      <vt:lpstr>Arial</vt:lpstr>
      <vt:lpstr>Dark Background</vt:lpstr>
      <vt:lpstr>Office Theme</vt:lpstr>
      <vt:lpstr>Office Theme</vt:lpstr>
      <vt:lpstr>Apresentação do PowerPoint</vt:lpstr>
      <vt:lpstr>Apresentação do PowerPoint</vt:lpstr>
      <vt:lpstr>Apresentação do PowerPoint</vt:lpstr>
      <vt:lpstr>Empresa Brasileira de  Pesquisa Agropecuária </vt:lpstr>
      <vt:lpstr>Apresentação do PowerPoint</vt:lpstr>
      <vt:lpstr>Apresentação do PowerPoint</vt:lpstr>
      <vt:lpstr>Agenda Estratégica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Sibelle Silva</dc:creator>
  <cp:lastModifiedBy>Felipe Luiz da Silva</cp:lastModifiedBy>
  <cp:revision>13</cp:revision>
  <dcterms:created xsi:type="dcterms:W3CDTF">2015-11-02T19:59:48Z</dcterms:created>
  <dcterms:modified xsi:type="dcterms:W3CDTF">2023-09-20T13:48:54Z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33</vt:i4>
  </property>
  <property fmtid="{D5CDD505-2E9C-101B-9397-08002B2CF9AE}" pid="3" name="PresentationFormat">
    <vt:lpwstr>Personalizar</vt:lpwstr>
  </property>
  <property fmtid="{D5CDD505-2E9C-101B-9397-08002B2CF9AE}" pid="4" name="Slides">
    <vt:i4>59</vt:i4>
  </property>
</Properties>
</file>