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1" r:id="rId3"/>
    <p:sldId id="282" r:id="rId4"/>
    <p:sldId id="283" r:id="rId5"/>
    <p:sldId id="285" r:id="rId6"/>
    <p:sldId id="279" r:id="rId7"/>
    <p:sldId id="286" r:id="rId8"/>
    <p:sldId id="267" r:id="rId9"/>
    <p:sldId id="259" r:id="rId10"/>
    <p:sldId id="263" r:id="rId11"/>
    <p:sldId id="264" r:id="rId12"/>
    <p:sldId id="269" r:id="rId13"/>
    <p:sldId id="270" r:id="rId14"/>
    <p:sldId id="271" r:id="rId15"/>
    <p:sldId id="256" r:id="rId16"/>
    <p:sldId id="274" r:id="rId17"/>
    <p:sldId id="275" r:id="rId18"/>
    <p:sldId id="276" r:id="rId19"/>
    <p:sldId id="277" r:id="rId20"/>
    <p:sldId id="278" r:id="rId21"/>
    <p:sldId id="280" r:id="rId22"/>
    <p:sldId id="268" r:id="rId23"/>
    <p:sldId id="261" r:id="rId24"/>
    <p:sldId id="272" r:id="rId25"/>
    <p:sldId id="273" r:id="rId26"/>
    <p:sldId id="258" r:id="rId2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EAD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Plan1!$A$2:$A$10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Plan1!$B$2:$B$10</c:f>
              <c:numCache>
                <c:formatCode>#,##0</c:formatCode>
                <c:ptCount val="9"/>
                <c:pt idx="0">
                  <c:v>59611</c:v>
                </c:pt>
                <c:pt idx="1">
                  <c:v>114642</c:v>
                </c:pt>
                <c:pt idx="2">
                  <c:v>207206</c:v>
                </c:pt>
                <c:pt idx="3">
                  <c:v>369766</c:v>
                </c:pt>
                <c:pt idx="4">
                  <c:v>727961</c:v>
                </c:pt>
                <c:pt idx="5">
                  <c:v>838125</c:v>
                </c:pt>
                <c:pt idx="6">
                  <c:v>930179</c:v>
                </c:pt>
                <c:pt idx="7">
                  <c:v>992927</c:v>
                </c:pt>
                <c:pt idx="8">
                  <c:v>1113850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Presencial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Plan1!$A$2:$A$10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Plan1!$C$2:$C$10</c:f>
              <c:numCache>
                <c:formatCode>#,##0</c:formatCode>
                <c:ptCount val="9"/>
                <c:pt idx="0">
                  <c:v>4163733</c:v>
                </c:pt>
                <c:pt idx="1">
                  <c:v>4453156</c:v>
                </c:pt>
                <c:pt idx="2">
                  <c:v>4676646</c:v>
                </c:pt>
                <c:pt idx="3">
                  <c:v>4880381</c:v>
                </c:pt>
                <c:pt idx="4">
                  <c:v>5080056</c:v>
                </c:pt>
                <c:pt idx="5">
                  <c:v>5115896</c:v>
                </c:pt>
                <c:pt idx="6">
                  <c:v>5449120</c:v>
                </c:pt>
                <c:pt idx="7">
                  <c:v>5746762</c:v>
                </c:pt>
                <c:pt idx="8">
                  <c:v>5923838</c:v>
                </c:pt>
              </c:numCache>
            </c:numRef>
          </c:val>
        </c:ser>
        <c:dLbls/>
        <c:marker val="1"/>
        <c:axId val="56859648"/>
        <c:axId val="56861440"/>
      </c:lineChart>
      <c:catAx>
        <c:axId val="56859648"/>
        <c:scaling>
          <c:orientation val="minMax"/>
        </c:scaling>
        <c:axPos val="b"/>
        <c:numFmt formatCode="General" sourceLinked="1"/>
        <c:majorTickMark val="none"/>
        <c:tickLblPos val="nextTo"/>
        <c:crossAx val="56861440"/>
        <c:crosses val="autoZero"/>
        <c:auto val="1"/>
        <c:lblAlgn val="ctr"/>
        <c:lblOffset val="100"/>
      </c:catAx>
      <c:valAx>
        <c:axId val="56861440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56859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chemeClr val="bg1"/>
    </a:solidFill>
  </c:spPr>
  <c:txPr>
    <a:bodyPr/>
    <a:lstStyle/>
    <a:p>
      <a:pPr>
        <a:defRPr sz="1400" baseline="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6C0C-9133-45C3-AA54-C7F32B87A28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FC9B699-4A8A-4B9A-B62C-7438CC55075F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Missão da ABED</a:t>
          </a:r>
          <a:endParaRPr lang="pt-BR" dirty="0">
            <a:solidFill>
              <a:schemeClr val="bg1"/>
            </a:solidFill>
          </a:endParaRPr>
        </a:p>
      </dgm:t>
    </dgm:pt>
    <dgm:pt modelId="{DA01C215-80F3-44D4-8E68-F0F27F29D2BB}" type="parTrans" cxnId="{2027C9B0-B045-4267-8FBB-2E411556806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14468AD-E8BC-419A-9D4C-50DB0FD779BB}" type="sibTrans" cxnId="{2027C9B0-B045-4267-8FBB-2E411556806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B5E7BB7-11F5-4324-BE05-DEE906B0E8B6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Contribuir </a:t>
          </a:r>
          <a:r>
            <a:rPr lang="es-ES" dirty="0" err="1" smtClean="0">
              <a:solidFill>
                <a:schemeClr val="bg1"/>
              </a:solidFill>
            </a:rPr>
            <a:t>com</a:t>
          </a:r>
          <a:r>
            <a:rPr lang="es-ES" dirty="0" smtClean="0">
              <a:solidFill>
                <a:schemeClr val="bg1"/>
              </a:solidFill>
            </a:rPr>
            <a:t> o </a:t>
          </a:r>
          <a:r>
            <a:rPr lang="es-ES" dirty="0" err="1" smtClean="0">
              <a:solidFill>
                <a:schemeClr val="bg1"/>
              </a:solidFill>
            </a:rPr>
            <a:t>desenvolvimento</a:t>
          </a:r>
          <a:r>
            <a:rPr lang="es-ES" dirty="0" smtClean="0">
              <a:solidFill>
                <a:schemeClr val="bg1"/>
              </a:solidFill>
            </a:rPr>
            <a:t> dos </a:t>
          </a:r>
          <a:r>
            <a:rPr lang="es-ES" dirty="0" err="1" smtClean="0">
              <a:solidFill>
                <a:schemeClr val="bg1"/>
              </a:solidFill>
            </a:rPr>
            <a:t>conceitos</a:t>
          </a:r>
          <a:r>
            <a:rPr lang="es-ES" dirty="0" smtClean="0">
              <a:solidFill>
                <a:schemeClr val="bg1"/>
              </a:solidFill>
            </a:rPr>
            <a:t>, </a:t>
          </a:r>
          <a:r>
            <a:rPr lang="es-ES" dirty="0" err="1" smtClean="0">
              <a:solidFill>
                <a:schemeClr val="bg1"/>
              </a:solidFill>
            </a:rPr>
            <a:t>metodologias</a:t>
          </a:r>
          <a:r>
            <a:rPr lang="es-ES" dirty="0" smtClean="0">
              <a:solidFill>
                <a:schemeClr val="bg1"/>
              </a:solidFill>
            </a:rPr>
            <a:t> e técnicas que </a:t>
          </a:r>
          <a:r>
            <a:rPr lang="es-ES" dirty="0" err="1" smtClean="0">
              <a:solidFill>
                <a:schemeClr val="bg1"/>
              </a:solidFill>
            </a:rPr>
            <a:t>promovam</a:t>
          </a:r>
          <a:r>
            <a:rPr lang="es-ES" dirty="0" smtClean="0">
              <a:solidFill>
                <a:schemeClr val="bg1"/>
              </a:solidFill>
            </a:rPr>
            <a:t> a </a:t>
          </a:r>
          <a:r>
            <a:rPr lang="es-ES" dirty="0" err="1" smtClean="0">
              <a:solidFill>
                <a:schemeClr val="bg1"/>
              </a:solidFill>
            </a:rPr>
            <a:t>educação</a:t>
          </a:r>
          <a:r>
            <a:rPr lang="es-ES" dirty="0" smtClean="0">
              <a:solidFill>
                <a:schemeClr val="bg1"/>
              </a:solidFill>
            </a:rPr>
            <a:t> </a:t>
          </a:r>
          <a:r>
            <a:rPr lang="es-ES" dirty="0" err="1" smtClean="0">
              <a:solidFill>
                <a:schemeClr val="bg1"/>
              </a:solidFill>
            </a:rPr>
            <a:t>aberta</a:t>
          </a:r>
          <a:r>
            <a:rPr lang="es-ES" dirty="0" smtClean="0">
              <a:solidFill>
                <a:schemeClr val="bg1"/>
              </a:solidFill>
            </a:rPr>
            <a:t>, </a:t>
          </a:r>
          <a:r>
            <a:rPr lang="es-ES" dirty="0" err="1" smtClean="0">
              <a:solidFill>
                <a:schemeClr val="bg1"/>
              </a:solidFill>
            </a:rPr>
            <a:t>flexível</a:t>
          </a:r>
          <a:r>
            <a:rPr lang="es-ES" dirty="0" smtClean="0">
              <a:solidFill>
                <a:schemeClr val="bg1"/>
              </a:solidFill>
            </a:rPr>
            <a:t> e a </a:t>
          </a:r>
          <a:r>
            <a:rPr lang="es-ES" dirty="0" err="1" smtClean="0">
              <a:solidFill>
                <a:schemeClr val="bg1"/>
              </a:solidFill>
            </a:rPr>
            <a:t>distância</a:t>
          </a:r>
          <a:r>
            <a:rPr lang="es-ES" dirty="0" smtClean="0">
              <a:solidFill>
                <a:schemeClr val="bg1"/>
              </a:solidFill>
            </a:rPr>
            <a:t>, </a:t>
          </a:r>
          <a:r>
            <a:rPr lang="es-ES" dirty="0" err="1" smtClean="0">
              <a:solidFill>
                <a:schemeClr val="bg1"/>
              </a:solidFill>
            </a:rPr>
            <a:t>com</a:t>
          </a:r>
          <a:r>
            <a:rPr lang="es-ES" dirty="0" smtClean="0">
              <a:solidFill>
                <a:schemeClr val="bg1"/>
              </a:solidFill>
            </a:rPr>
            <a:t> o objetivo de colaborar </a:t>
          </a:r>
          <a:r>
            <a:rPr lang="es-ES" dirty="0" err="1" smtClean="0">
              <a:solidFill>
                <a:schemeClr val="bg1"/>
              </a:solidFill>
            </a:rPr>
            <a:t>com</a:t>
          </a:r>
          <a:r>
            <a:rPr lang="es-ES" dirty="0" smtClean="0">
              <a:solidFill>
                <a:schemeClr val="bg1"/>
              </a:solidFill>
            </a:rPr>
            <a:t> a </a:t>
          </a:r>
          <a:r>
            <a:rPr lang="es-ES" dirty="0" err="1" smtClean="0">
              <a:solidFill>
                <a:schemeClr val="bg1"/>
              </a:solidFill>
            </a:rPr>
            <a:t>educação</a:t>
          </a:r>
          <a:r>
            <a:rPr lang="es-ES" dirty="0" smtClean="0">
              <a:solidFill>
                <a:schemeClr val="bg1"/>
              </a:solidFill>
            </a:rPr>
            <a:t> brasileira.</a:t>
          </a:r>
          <a:endParaRPr lang="pt-BR" dirty="0">
            <a:solidFill>
              <a:schemeClr val="bg1"/>
            </a:solidFill>
          </a:endParaRPr>
        </a:p>
      </dgm:t>
    </dgm:pt>
    <dgm:pt modelId="{F6EE803D-F0CB-46B1-BB7C-4955EC3D242F}" type="parTrans" cxnId="{25349EB1-20C9-496E-83CC-D22A935742C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EEB739B-7BF1-4ED9-B76A-3E63A5B8EBCB}" type="sibTrans" cxnId="{25349EB1-20C9-496E-83CC-D22A935742C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F75BABC-8FC2-43A3-9EF6-50978C090EFD}" type="pres">
      <dgm:prSet presAssocID="{5B546C0C-9133-45C3-AA54-C7F32B87A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2C6BCE-0E8E-4295-AD39-64247C871189}" type="pres">
      <dgm:prSet presAssocID="{CFC9B699-4A8A-4B9A-B62C-7438CC5507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1ACD06-393A-4A5C-A483-A11818A0D571}" type="pres">
      <dgm:prSet presAssocID="{CFC9B699-4A8A-4B9A-B62C-7438CC55075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D84CD5-C09F-4CD9-9A58-59AEC65A747F}" type="presOf" srcId="{4B5E7BB7-11F5-4324-BE05-DEE906B0E8B6}" destId="{851ACD06-393A-4A5C-A483-A11818A0D571}" srcOrd="0" destOrd="0" presId="urn:microsoft.com/office/officeart/2005/8/layout/vList2"/>
    <dgm:cxn modelId="{02A5607F-FCB3-4AF3-BE02-CEE222C5A854}" type="presOf" srcId="{CFC9B699-4A8A-4B9A-B62C-7438CC55075F}" destId="{CF2C6BCE-0E8E-4295-AD39-64247C871189}" srcOrd="0" destOrd="0" presId="urn:microsoft.com/office/officeart/2005/8/layout/vList2"/>
    <dgm:cxn modelId="{03891A24-17AA-48C7-8D91-484802253CA5}" type="presOf" srcId="{5B546C0C-9133-45C3-AA54-C7F32B87A28C}" destId="{8F75BABC-8FC2-43A3-9EF6-50978C090EFD}" srcOrd="0" destOrd="0" presId="urn:microsoft.com/office/officeart/2005/8/layout/vList2"/>
    <dgm:cxn modelId="{2027C9B0-B045-4267-8FBB-2E4115568061}" srcId="{5B546C0C-9133-45C3-AA54-C7F32B87A28C}" destId="{CFC9B699-4A8A-4B9A-B62C-7438CC55075F}" srcOrd="0" destOrd="0" parTransId="{DA01C215-80F3-44D4-8E68-F0F27F29D2BB}" sibTransId="{914468AD-E8BC-419A-9D4C-50DB0FD779BB}"/>
    <dgm:cxn modelId="{25349EB1-20C9-496E-83CC-D22A935742CD}" srcId="{CFC9B699-4A8A-4B9A-B62C-7438CC55075F}" destId="{4B5E7BB7-11F5-4324-BE05-DEE906B0E8B6}" srcOrd="0" destOrd="0" parTransId="{F6EE803D-F0CB-46B1-BB7C-4955EC3D242F}" sibTransId="{AEEB739B-7BF1-4ED9-B76A-3E63A5B8EBCB}"/>
    <dgm:cxn modelId="{E79B3C93-E8AC-4060-BFE9-CA1789EA6EDB}" type="presParOf" srcId="{8F75BABC-8FC2-43A3-9EF6-50978C090EFD}" destId="{CF2C6BCE-0E8E-4295-AD39-64247C871189}" srcOrd="0" destOrd="0" presId="urn:microsoft.com/office/officeart/2005/8/layout/vList2"/>
    <dgm:cxn modelId="{C5B22FF4-2D6D-4177-A31A-DD4F432EED65}" type="presParOf" srcId="{8F75BABC-8FC2-43A3-9EF6-50978C090EFD}" destId="{851ACD06-393A-4A5C-A483-A11818A0D5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A32EA-C079-4E3D-8F26-E41B03A1133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70CC5A-AA5E-4FF8-B860-D46C4EA2730F}">
      <dgm:prSet phldrT="[Texto]" custT="1"/>
      <dgm:spPr/>
      <dgm:t>
        <a:bodyPr/>
        <a:lstStyle/>
        <a:p>
          <a:r>
            <a:rPr lang="pt-BR" sz="2400" b="1" dirty="0" smtClean="0"/>
            <a:t>Metodologias /  Formação/ Infraestrutura</a:t>
          </a:r>
        </a:p>
      </dgm:t>
    </dgm:pt>
    <dgm:pt modelId="{39138BC6-2140-408F-8287-9AE6D9DA3D36}" type="parTrans" cxnId="{CBEAAD2C-0D33-43D8-BF5C-CB722207519B}">
      <dgm:prSet/>
      <dgm:spPr/>
      <dgm:t>
        <a:bodyPr/>
        <a:lstStyle/>
        <a:p>
          <a:endParaRPr lang="pt-BR"/>
        </a:p>
      </dgm:t>
    </dgm:pt>
    <dgm:pt modelId="{1664CB22-2422-4F68-8119-D3F19F9A3C01}" type="sibTrans" cxnId="{CBEAAD2C-0D33-43D8-BF5C-CB722207519B}">
      <dgm:prSet/>
      <dgm:spPr/>
      <dgm:t>
        <a:bodyPr/>
        <a:lstStyle/>
        <a:p>
          <a:endParaRPr lang="pt-BR"/>
        </a:p>
      </dgm:t>
    </dgm:pt>
    <dgm:pt modelId="{1D1F697F-9EEE-42F4-BBAB-856EE86D798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100" b="1" dirty="0" smtClean="0"/>
            <a:t>Qualificar a experiência de aprendizagem</a:t>
          </a:r>
          <a:endParaRPr lang="pt-BR" sz="2100" b="1" dirty="0"/>
        </a:p>
      </dgm:t>
    </dgm:pt>
    <dgm:pt modelId="{5D9A6C5B-8D21-4E01-A7F9-688A989FC2C9}" type="parTrans" cxnId="{67F17CB9-CD19-4FFD-92D1-673EE3A53F97}">
      <dgm:prSet/>
      <dgm:spPr/>
      <dgm:t>
        <a:bodyPr/>
        <a:lstStyle/>
        <a:p>
          <a:endParaRPr lang="pt-BR"/>
        </a:p>
      </dgm:t>
    </dgm:pt>
    <dgm:pt modelId="{6AC1DAFD-4601-435A-8B17-5444DEA9C07B}" type="sibTrans" cxnId="{67F17CB9-CD19-4FFD-92D1-673EE3A53F97}">
      <dgm:prSet/>
      <dgm:spPr/>
      <dgm:t>
        <a:bodyPr/>
        <a:lstStyle/>
        <a:p>
          <a:endParaRPr lang="pt-BR"/>
        </a:p>
      </dgm:t>
    </dgm:pt>
    <dgm:pt modelId="{A0044230-6624-4D61-9D08-D4341972F0B9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3200" dirty="0" smtClean="0"/>
            <a:t>Ampliar o acesso</a:t>
          </a:r>
          <a:endParaRPr lang="pt-BR" sz="3200" dirty="0"/>
        </a:p>
      </dgm:t>
    </dgm:pt>
    <dgm:pt modelId="{6BA20F12-37BE-4679-BCA0-37F49504A282}" type="parTrans" cxnId="{80571946-E134-4E57-937D-9B74321BCBA2}">
      <dgm:prSet/>
      <dgm:spPr/>
      <dgm:t>
        <a:bodyPr/>
        <a:lstStyle/>
        <a:p>
          <a:endParaRPr lang="pt-BR"/>
        </a:p>
      </dgm:t>
    </dgm:pt>
    <dgm:pt modelId="{07C9DF6F-23BD-4B98-98A5-EAD25E67F07D}" type="sibTrans" cxnId="{80571946-E134-4E57-937D-9B74321BCBA2}">
      <dgm:prSet/>
      <dgm:spPr/>
      <dgm:t>
        <a:bodyPr/>
        <a:lstStyle/>
        <a:p>
          <a:endParaRPr lang="pt-BR"/>
        </a:p>
      </dgm:t>
    </dgm:pt>
    <dgm:pt modelId="{EFF4C276-CF90-441D-B564-1F1E85575D92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 de qualidade para todos</a:t>
          </a:r>
          <a:endParaRPr lang="pt-B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67C870-5BC6-485D-B1CA-5F205C60F066}" type="parTrans" cxnId="{90ADE49F-150B-40E6-A2CC-07FD84EA3908}">
      <dgm:prSet/>
      <dgm:spPr/>
      <dgm:t>
        <a:bodyPr/>
        <a:lstStyle/>
        <a:p>
          <a:endParaRPr lang="pt-BR"/>
        </a:p>
      </dgm:t>
    </dgm:pt>
    <dgm:pt modelId="{6418B53F-36E2-40F4-8E96-37F0CF480448}" type="sibTrans" cxnId="{90ADE49F-150B-40E6-A2CC-07FD84EA3908}">
      <dgm:prSet/>
      <dgm:spPr/>
      <dgm:t>
        <a:bodyPr/>
        <a:lstStyle/>
        <a:p>
          <a:endParaRPr lang="pt-BR"/>
        </a:p>
      </dgm:t>
    </dgm:pt>
    <dgm:pt modelId="{A0551E37-7C30-46EB-B646-22F37BB18241}" type="pres">
      <dgm:prSet presAssocID="{FF8A32EA-C079-4E3D-8F26-E41B03A1133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097C1F-919D-4342-A150-FE770B2515E2}" type="pres">
      <dgm:prSet presAssocID="{FF8A32EA-C079-4E3D-8F26-E41B03A11330}" presName="comp1" presStyleCnt="0"/>
      <dgm:spPr/>
    </dgm:pt>
    <dgm:pt modelId="{F59A073E-563F-42E1-BBA9-A8507DB0215B}" type="pres">
      <dgm:prSet presAssocID="{FF8A32EA-C079-4E3D-8F26-E41B03A11330}" presName="circle1" presStyleLbl="node1" presStyleIdx="0" presStyleCnt="4" custScaleX="133333"/>
      <dgm:spPr/>
      <dgm:t>
        <a:bodyPr/>
        <a:lstStyle/>
        <a:p>
          <a:endParaRPr lang="pt-BR"/>
        </a:p>
      </dgm:t>
    </dgm:pt>
    <dgm:pt modelId="{FFC97E48-292F-477D-96C1-5D4A20546F4A}" type="pres">
      <dgm:prSet presAssocID="{FF8A32EA-C079-4E3D-8F26-E41B03A1133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55CEE-264B-4706-AE98-DDE77E7503F8}" type="pres">
      <dgm:prSet presAssocID="{FF8A32EA-C079-4E3D-8F26-E41B03A11330}" presName="comp2" presStyleCnt="0"/>
      <dgm:spPr/>
    </dgm:pt>
    <dgm:pt modelId="{A4DF1533-2A52-45D5-98C7-C9FBC6606EA7}" type="pres">
      <dgm:prSet presAssocID="{FF8A32EA-C079-4E3D-8F26-E41B03A11330}" presName="circle2" presStyleLbl="node1" presStyleIdx="1" presStyleCnt="4"/>
      <dgm:spPr/>
      <dgm:t>
        <a:bodyPr/>
        <a:lstStyle/>
        <a:p>
          <a:endParaRPr lang="pt-BR"/>
        </a:p>
      </dgm:t>
    </dgm:pt>
    <dgm:pt modelId="{E49B6F56-9484-4ABC-AB11-D6A84A267A2E}" type="pres">
      <dgm:prSet presAssocID="{FF8A32EA-C079-4E3D-8F26-E41B03A1133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8FE62-614E-4D76-AFDA-8A37CC8CC1B0}" type="pres">
      <dgm:prSet presAssocID="{FF8A32EA-C079-4E3D-8F26-E41B03A11330}" presName="comp3" presStyleCnt="0"/>
      <dgm:spPr/>
    </dgm:pt>
    <dgm:pt modelId="{7047CFBC-1709-406D-8B19-AE966D9EB472}" type="pres">
      <dgm:prSet presAssocID="{FF8A32EA-C079-4E3D-8F26-E41B03A11330}" presName="circle3" presStyleLbl="node1" presStyleIdx="2" presStyleCnt="4"/>
      <dgm:spPr/>
      <dgm:t>
        <a:bodyPr/>
        <a:lstStyle/>
        <a:p>
          <a:endParaRPr lang="pt-BR"/>
        </a:p>
      </dgm:t>
    </dgm:pt>
    <dgm:pt modelId="{BDD5F7AD-33B8-42D4-9784-CCEE245EB91D}" type="pres">
      <dgm:prSet presAssocID="{FF8A32EA-C079-4E3D-8F26-E41B03A1133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E58429-CDF2-4012-84B7-B9CD5570F0B9}" type="pres">
      <dgm:prSet presAssocID="{FF8A32EA-C079-4E3D-8F26-E41B03A11330}" presName="comp4" presStyleCnt="0"/>
      <dgm:spPr/>
    </dgm:pt>
    <dgm:pt modelId="{87A6A7E8-0C24-436C-9197-5435DFE42C30}" type="pres">
      <dgm:prSet presAssocID="{FF8A32EA-C079-4E3D-8F26-E41B03A11330}" presName="circle4" presStyleLbl="node1" presStyleIdx="3" presStyleCnt="4"/>
      <dgm:spPr/>
      <dgm:t>
        <a:bodyPr/>
        <a:lstStyle/>
        <a:p>
          <a:endParaRPr lang="pt-BR"/>
        </a:p>
      </dgm:t>
    </dgm:pt>
    <dgm:pt modelId="{547E999D-F67D-4B82-9B7D-91D3C926EE5D}" type="pres">
      <dgm:prSet presAssocID="{FF8A32EA-C079-4E3D-8F26-E41B03A1133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DCB6D2-D639-4530-A1EF-2FC5CC65A557}" type="presOf" srcId="{1D1F697F-9EEE-42F4-BBAB-856EE86D7984}" destId="{E49B6F56-9484-4ABC-AB11-D6A84A267A2E}" srcOrd="1" destOrd="0" presId="urn:microsoft.com/office/officeart/2005/8/layout/venn2"/>
    <dgm:cxn modelId="{3FD97DBC-6BE1-41FB-BC24-668618CA95EC}" type="presOf" srcId="{0370CC5A-AA5E-4FF8-B860-D46C4EA2730F}" destId="{F59A073E-563F-42E1-BBA9-A8507DB0215B}" srcOrd="0" destOrd="0" presId="urn:microsoft.com/office/officeart/2005/8/layout/venn2"/>
    <dgm:cxn modelId="{CBEAAD2C-0D33-43D8-BF5C-CB722207519B}" srcId="{FF8A32EA-C079-4E3D-8F26-E41B03A11330}" destId="{0370CC5A-AA5E-4FF8-B860-D46C4EA2730F}" srcOrd="0" destOrd="0" parTransId="{39138BC6-2140-408F-8287-9AE6D9DA3D36}" sibTransId="{1664CB22-2422-4F68-8119-D3F19F9A3C01}"/>
    <dgm:cxn modelId="{90ADE49F-150B-40E6-A2CC-07FD84EA3908}" srcId="{FF8A32EA-C079-4E3D-8F26-E41B03A11330}" destId="{EFF4C276-CF90-441D-B564-1F1E85575D92}" srcOrd="3" destOrd="0" parTransId="{9567C870-5BC6-485D-B1CA-5F205C60F066}" sibTransId="{6418B53F-36E2-40F4-8E96-37F0CF480448}"/>
    <dgm:cxn modelId="{9E99A12F-B999-4093-A001-F29442A1E617}" type="presOf" srcId="{0370CC5A-AA5E-4FF8-B860-D46C4EA2730F}" destId="{FFC97E48-292F-477D-96C1-5D4A20546F4A}" srcOrd="1" destOrd="0" presId="urn:microsoft.com/office/officeart/2005/8/layout/venn2"/>
    <dgm:cxn modelId="{67F17CB9-CD19-4FFD-92D1-673EE3A53F97}" srcId="{FF8A32EA-C079-4E3D-8F26-E41B03A11330}" destId="{1D1F697F-9EEE-42F4-BBAB-856EE86D7984}" srcOrd="1" destOrd="0" parTransId="{5D9A6C5B-8D21-4E01-A7F9-688A989FC2C9}" sibTransId="{6AC1DAFD-4601-435A-8B17-5444DEA9C07B}"/>
    <dgm:cxn modelId="{99BEF695-F3A4-4AA4-A262-63A698CD17B4}" type="presOf" srcId="{1D1F697F-9EEE-42F4-BBAB-856EE86D7984}" destId="{A4DF1533-2A52-45D5-98C7-C9FBC6606EA7}" srcOrd="0" destOrd="0" presId="urn:microsoft.com/office/officeart/2005/8/layout/venn2"/>
    <dgm:cxn modelId="{51F8FB55-5E53-46D1-A8ED-E122ED59DF8A}" type="presOf" srcId="{FF8A32EA-C079-4E3D-8F26-E41B03A11330}" destId="{A0551E37-7C30-46EB-B646-22F37BB18241}" srcOrd="0" destOrd="0" presId="urn:microsoft.com/office/officeart/2005/8/layout/venn2"/>
    <dgm:cxn modelId="{80571946-E134-4E57-937D-9B74321BCBA2}" srcId="{FF8A32EA-C079-4E3D-8F26-E41B03A11330}" destId="{A0044230-6624-4D61-9D08-D4341972F0B9}" srcOrd="2" destOrd="0" parTransId="{6BA20F12-37BE-4679-BCA0-37F49504A282}" sibTransId="{07C9DF6F-23BD-4B98-98A5-EAD25E67F07D}"/>
    <dgm:cxn modelId="{C1BEA6A2-BB13-4435-958E-FC564ABFB5E4}" type="presOf" srcId="{A0044230-6624-4D61-9D08-D4341972F0B9}" destId="{BDD5F7AD-33B8-42D4-9784-CCEE245EB91D}" srcOrd="1" destOrd="0" presId="urn:microsoft.com/office/officeart/2005/8/layout/venn2"/>
    <dgm:cxn modelId="{C0582C05-88EC-4E1F-93E1-3986666285D4}" type="presOf" srcId="{EFF4C276-CF90-441D-B564-1F1E85575D92}" destId="{547E999D-F67D-4B82-9B7D-91D3C926EE5D}" srcOrd="1" destOrd="0" presId="urn:microsoft.com/office/officeart/2005/8/layout/venn2"/>
    <dgm:cxn modelId="{36AC71C1-8AA9-4DE1-9D7F-B768B857CFFC}" type="presOf" srcId="{EFF4C276-CF90-441D-B564-1F1E85575D92}" destId="{87A6A7E8-0C24-436C-9197-5435DFE42C30}" srcOrd="0" destOrd="0" presId="urn:microsoft.com/office/officeart/2005/8/layout/venn2"/>
    <dgm:cxn modelId="{A528E808-34E5-4E75-A1AD-98E7200526D9}" type="presOf" srcId="{A0044230-6624-4D61-9D08-D4341972F0B9}" destId="{7047CFBC-1709-406D-8B19-AE966D9EB472}" srcOrd="0" destOrd="0" presId="urn:microsoft.com/office/officeart/2005/8/layout/venn2"/>
    <dgm:cxn modelId="{ACB34E72-6F31-43FF-BF72-083AF6D13259}" type="presParOf" srcId="{A0551E37-7C30-46EB-B646-22F37BB18241}" destId="{E3097C1F-919D-4342-A150-FE770B2515E2}" srcOrd="0" destOrd="0" presId="urn:microsoft.com/office/officeart/2005/8/layout/venn2"/>
    <dgm:cxn modelId="{11DDAD57-65C7-4CAA-A27B-C1052D1AFE5A}" type="presParOf" srcId="{E3097C1F-919D-4342-A150-FE770B2515E2}" destId="{F59A073E-563F-42E1-BBA9-A8507DB0215B}" srcOrd="0" destOrd="0" presId="urn:microsoft.com/office/officeart/2005/8/layout/venn2"/>
    <dgm:cxn modelId="{DBB74136-C108-4D89-AD63-CA9356D78790}" type="presParOf" srcId="{E3097C1F-919D-4342-A150-FE770B2515E2}" destId="{FFC97E48-292F-477D-96C1-5D4A20546F4A}" srcOrd="1" destOrd="0" presId="urn:microsoft.com/office/officeart/2005/8/layout/venn2"/>
    <dgm:cxn modelId="{7409C614-26C5-40AD-B57E-F9963A440FB6}" type="presParOf" srcId="{A0551E37-7C30-46EB-B646-22F37BB18241}" destId="{4AE55CEE-264B-4706-AE98-DDE77E7503F8}" srcOrd="1" destOrd="0" presId="urn:microsoft.com/office/officeart/2005/8/layout/venn2"/>
    <dgm:cxn modelId="{2FAB83F3-14F3-4588-821E-0CDD19E62667}" type="presParOf" srcId="{4AE55CEE-264B-4706-AE98-DDE77E7503F8}" destId="{A4DF1533-2A52-45D5-98C7-C9FBC6606EA7}" srcOrd="0" destOrd="0" presId="urn:microsoft.com/office/officeart/2005/8/layout/venn2"/>
    <dgm:cxn modelId="{CFD1FE63-7C10-4462-AB05-24299BD4BD2A}" type="presParOf" srcId="{4AE55CEE-264B-4706-AE98-DDE77E7503F8}" destId="{E49B6F56-9484-4ABC-AB11-D6A84A267A2E}" srcOrd="1" destOrd="0" presId="urn:microsoft.com/office/officeart/2005/8/layout/venn2"/>
    <dgm:cxn modelId="{05A7C9FD-B9E8-41B7-8320-0357A9561AE7}" type="presParOf" srcId="{A0551E37-7C30-46EB-B646-22F37BB18241}" destId="{9118FE62-614E-4D76-AFDA-8A37CC8CC1B0}" srcOrd="2" destOrd="0" presId="urn:microsoft.com/office/officeart/2005/8/layout/venn2"/>
    <dgm:cxn modelId="{820B2C17-715B-425C-94CF-BC7A2C3FADAF}" type="presParOf" srcId="{9118FE62-614E-4D76-AFDA-8A37CC8CC1B0}" destId="{7047CFBC-1709-406D-8B19-AE966D9EB472}" srcOrd="0" destOrd="0" presId="urn:microsoft.com/office/officeart/2005/8/layout/venn2"/>
    <dgm:cxn modelId="{219A8391-5CA6-4586-880E-D54021022EA1}" type="presParOf" srcId="{9118FE62-614E-4D76-AFDA-8A37CC8CC1B0}" destId="{BDD5F7AD-33B8-42D4-9784-CCEE245EB91D}" srcOrd="1" destOrd="0" presId="urn:microsoft.com/office/officeart/2005/8/layout/venn2"/>
    <dgm:cxn modelId="{E6540625-FE06-481D-9265-4E1F956DA3BA}" type="presParOf" srcId="{A0551E37-7C30-46EB-B646-22F37BB18241}" destId="{47E58429-CDF2-4012-84B7-B9CD5570F0B9}" srcOrd="3" destOrd="0" presId="urn:microsoft.com/office/officeart/2005/8/layout/venn2"/>
    <dgm:cxn modelId="{F479343F-2B6B-4314-859B-962271388212}" type="presParOf" srcId="{47E58429-CDF2-4012-84B7-B9CD5570F0B9}" destId="{87A6A7E8-0C24-436C-9197-5435DFE42C30}" srcOrd="0" destOrd="0" presId="urn:microsoft.com/office/officeart/2005/8/layout/venn2"/>
    <dgm:cxn modelId="{76A4388A-6B05-4543-84D5-A8651CCA818F}" type="presParOf" srcId="{47E58429-CDF2-4012-84B7-B9CD5570F0B9}" destId="{547E999D-F67D-4B82-9B7D-91D3C926EE5D}" srcOrd="1" destOrd="0" presId="urn:microsoft.com/office/officeart/2005/8/layout/venn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E01AC-CD50-44AF-858C-5AA38E32C45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01D3769-DAE0-481C-A9CF-7143821267C7}">
      <dgm:prSet phldrT="[Texto]"/>
      <dgm:spPr/>
      <dgm:t>
        <a:bodyPr/>
        <a:lstStyle/>
        <a:p>
          <a:r>
            <a:rPr lang="pt-BR" b="1" dirty="0" smtClean="0"/>
            <a:t>Educação tradicional</a:t>
          </a:r>
          <a:endParaRPr lang="pt-BR" b="1" dirty="0"/>
        </a:p>
      </dgm:t>
    </dgm:pt>
    <dgm:pt modelId="{5768EF21-B627-42CD-BDB7-9454A5AC4DDA}" type="parTrans" cxnId="{E431F07B-672C-4896-B258-6F4AE65ECA0A}">
      <dgm:prSet/>
      <dgm:spPr/>
      <dgm:t>
        <a:bodyPr/>
        <a:lstStyle/>
        <a:p>
          <a:endParaRPr lang="pt-BR" b="1"/>
        </a:p>
      </dgm:t>
    </dgm:pt>
    <dgm:pt modelId="{9867E529-59DB-440B-9DFB-C6F76FD9CBEE}" type="sibTrans" cxnId="{E431F07B-672C-4896-B258-6F4AE65ECA0A}">
      <dgm:prSet/>
      <dgm:spPr/>
      <dgm:t>
        <a:bodyPr/>
        <a:lstStyle/>
        <a:p>
          <a:endParaRPr lang="pt-BR" b="1"/>
        </a:p>
      </dgm:t>
    </dgm:pt>
    <dgm:pt modelId="{BF0D8C13-A938-4782-A9B7-FB8FE646784B}">
      <dgm:prSet phldrT="[Texto]"/>
      <dgm:spPr/>
      <dgm:t>
        <a:bodyPr/>
        <a:lstStyle/>
        <a:p>
          <a:r>
            <a:rPr lang="pt-BR" b="1" dirty="0" smtClean="0"/>
            <a:t>Sala de aula híbrida</a:t>
          </a:r>
          <a:endParaRPr lang="pt-BR" b="1" dirty="0"/>
        </a:p>
      </dgm:t>
    </dgm:pt>
    <dgm:pt modelId="{0A379084-9095-4265-BB2E-181EEEC1AF59}" type="parTrans" cxnId="{085B0D21-3DBE-4007-B793-B38F263CB36C}">
      <dgm:prSet/>
      <dgm:spPr/>
      <dgm:t>
        <a:bodyPr/>
        <a:lstStyle/>
        <a:p>
          <a:endParaRPr lang="pt-BR" b="1"/>
        </a:p>
      </dgm:t>
    </dgm:pt>
    <dgm:pt modelId="{2A36AD46-55A3-42DC-8480-6DE27FEC8197}" type="sibTrans" cxnId="{085B0D21-3DBE-4007-B793-B38F263CB36C}">
      <dgm:prSet/>
      <dgm:spPr/>
      <dgm:t>
        <a:bodyPr/>
        <a:lstStyle/>
        <a:p>
          <a:endParaRPr lang="pt-BR" b="1"/>
        </a:p>
      </dgm:t>
    </dgm:pt>
    <dgm:pt modelId="{06FA6ADD-42D1-4CF4-A4E4-B81A06FF4C64}">
      <dgm:prSet phldrT="[Texto]"/>
      <dgm:spPr/>
      <dgm:t>
        <a:bodyPr/>
        <a:lstStyle/>
        <a:p>
          <a:r>
            <a:rPr lang="pt-BR" b="1" dirty="0" smtClean="0"/>
            <a:t>Educação a Distância</a:t>
          </a:r>
          <a:endParaRPr lang="pt-BR" b="1" dirty="0"/>
        </a:p>
      </dgm:t>
    </dgm:pt>
    <dgm:pt modelId="{2E060AAF-E1D9-496F-ADBE-B006C440DB62}" type="parTrans" cxnId="{D0FFDCF6-9497-4B5B-8957-9A2A048BF489}">
      <dgm:prSet/>
      <dgm:spPr/>
      <dgm:t>
        <a:bodyPr/>
        <a:lstStyle/>
        <a:p>
          <a:endParaRPr lang="pt-BR" b="1"/>
        </a:p>
      </dgm:t>
    </dgm:pt>
    <dgm:pt modelId="{50630C55-FF9D-40F5-B224-E07512B14A67}" type="sibTrans" cxnId="{D0FFDCF6-9497-4B5B-8957-9A2A048BF489}">
      <dgm:prSet/>
      <dgm:spPr/>
      <dgm:t>
        <a:bodyPr/>
        <a:lstStyle/>
        <a:p>
          <a:endParaRPr lang="pt-BR" b="1"/>
        </a:p>
      </dgm:t>
    </dgm:pt>
    <dgm:pt modelId="{99A41D63-B761-4124-8E53-A9687E7FD247}" type="pres">
      <dgm:prSet presAssocID="{113E01AC-CD50-44AF-858C-5AA38E32C45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658BF659-2E34-45A5-A025-C49B9F3A58D9}" type="pres">
      <dgm:prSet presAssocID="{06FA6ADD-42D1-4CF4-A4E4-B81A06FF4C64}" presName="Accent3" presStyleCnt="0"/>
      <dgm:spPr/>
    </dgm:pt>
    <dgm:pt modelId="{5C50DA05-70B3-4A10-B437-58EFD6411A74}" type="pres">
      <dgm:prSet presAssocID="{06FA6ADD-42D1-4CF4-A4E4-B81A06FF4C64}" presName="Accent" presStyleLbl="node1" presStyleIdx="0" presStyleCnt="3"/>
      <dgm:spPr>
        <a:solidFill>
          <a:srgbClr val="92D050"/>
        </a:solidFill>
      </dgm:spPr>
    </dgm:pt>
    <dgm:pt modelId="{6EBE81BC-EBEB-4401-997A-B12F4469CB61}" type="pres">
      <dgm:prSet presAssocID="{06FA6ADD-42D1-4CF4-A4E4-B81A06FF4C64}" presName="ParentBackground3" presStyleCnt="0"/>
      <dgm:spPr/>
    </dgm:pt>
    <dgm:pt modelId="{F8EB55F0-8C40-4751-B058-F2BD4BBA10C1}" type="pres">
      <dgm:prSet presAssocID="{06FA6ADD-42D1-4CF4-A4E4-B81A06FF4C64}" presName="ParentBackground" presStyleLbl="fgAcc1" presStyleIdx="0" presStyleCnt="3"/>
      <dgm:spPr/>
      <dgm:t>
        <a:bodyPr/>
        <a:lstStyle/>
        <a:p>
          <a:endParaRPr lang="pt-BR"/>
        </a:p>
      </dgm:t>
    </dgm:pt>
    <dgm:pt modelId="{82E66937-E5FB-41E1-8751-BF6D92BBBF64}" type="pres">
      <dgm:prSet presAssocID="{06FA6ADD-42D1-4CF4-A4E4-B81A06FF4C6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61E61F-9105-4B7B-AFBD-5B4483410B69}" type="pres">
      <dgm:prSet presAssocID="{BF0D8C13-A938-4782-A9B7-FB8FE646784B}" presName="Accent2" presStyleCnt="0"/>
      <dgm:spPr/>
    </dgm:pt>
    <dgm:pt modelId="{D51AB1FD-E944-4230-8AFF-733F7C5071EE}" type="pres">
      <dgm:prSet presAssocID="{BF0D8C13-A938-4782-A9B7-FB8FE646784B}" presName="Accent" presStyleLbl="node1" presStyleIdx="1" presStyleCnt="3"/>
      <dgm:spPr>
        <a:solidFill>
          <a:srgbClr val="92D050"/>
        </a:solidFill>
      </dgm:spPr>
    </dgm:pt>
    <dgm:pt modelId="{E5D3588D-457C-4245-AA05-096266A7E1E8}" type="pres">
      <dgm:prSet presAssocID="{BF0D8C13-A938-4782-A9B7-FB8FE646784B}" presName="ParentBackground2" presStyleCnt="0"/>
      <dgm:spPr/>
    </dgm:pt>
    <dgm:pt modelId="{7C82DA13-CA91-421E-B707-0D880680F74A}" type="pres">
      <dgm:prSet presAssocID="{BF0D8C13-A938-4782-A9B7-FB8FE646784B}" presName="ParentBackground" presStyleLbl="fgAcc1" presStyleIdx="1" presStyleCnt="3"/>
      <dgm:spPr/>
      <dgm:t>
        <a:bodyPr/>
        <a:lstStyle/>
        <a:p>
          <a:endParaRPr lang="pt-BR"/>
        </a:p>
      </dgm:t>
    </dgm:pt>
    <dgm:pt modelId="{C8DFC581-EBA5-4C30-95C2-5A6D2DD61715}" type="pres">
      <dgm:prSet presAssocID="{BF0D8C13-A938-4782-A9B7-FB8FE646784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C6A61E-7E02-4AED-B47D-81B6B52215D0}" type="pres">
      <dgm:prSet presAssocID="{B01D3769-DAE0-481C-A9CF-7143821267C7}" presName="Accent1" presStyleCnt="0"/>
      <dgm:spPr/>
    </dgm:pt>
    <dgm:pt modelId="{18B1CD3A-22F7-4424-B004-1BBB89B22DCE}" type="pres">
      <dgm:prSet presAssocID="{B01D3769-DAE0-481C-A9CF-7143821267C7}" presName="Accent" presStyleLbl="node1" presStyleIdx="2" presStyleCnt="3"/>
      <dgm:spPr>
        <a:solidFill>
          <a:srgbClr val="92D050"/>
        </a:solidFill>
      </dgm:spPr>
    </dgm:pt>
    <dgm:pt modelId="{9F315B04-546B-453D-9649-BAE9C30D73C2}" type="pres">
      <dgm:prSet presAssocID="{B01D3769-DAE0-481C-A9CF-7143821267C7}" presName="ParentBackground1" presStyleCnt="0"/>
      <dgm:spPr/>
    </dgm:pt>
    <dgm:pt modelId="{D83DFAFF-CAA9-4A60-B674-4183F3D86C9E}" type="pres">
      <dgm:prSet presAssocID="{B01D3769-DAE0-481C-A9CF-7143821267C7}" presName="ParentBackground" presStyleLbl="fgAcc1" presStyleIdx="2" presStyleCnt="3"/>
      <dgm:spPr/>
      <dgm:t>
        <a:bodyPr/>
        <a:lstStyle/>
        <a:p>
          <a:endParaRPr lang="pt-BR"/>
        </a:p>
      </dgm:t>
    </dgm:pt>
    <dgm:pt modelId="{E86057C7-0021-41FB-A848-ACFEC77A2060}" type="pres">
      <dgm:prSet presAssocID="{B01D3769-DAE0-481C-A9CF-7143821267C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5B0D21-3DBE-4007-B793-B38F263CB36C}" srcId="{113E01AC-CD50-44AF-858C-5AA38E32C458}" destId="{BF0D8C13-A938-4782-A9B7-FB8FE646784B}" srcOrd="1" destOrd="0" parTransId="{0A379084-9095-4265-BB2E-181EEEC1AF59}" sibTransId="{2A36AD46-55A3-42DC-8480-6DE27FEC8197}"/>
    <dgm:cxn modelId="{3A2C23D9-E459-4DE5-AA62-CAADB9D010CE}" type="presOf" srcId="{113E01AC-CD50-44AF-858C-5AA38E32C458}" destId="{99A41D63-B761-4124-8E53-A9687E7FD247}" srcOrd="0" destOrd="0" presId="urn:microsoft.com/office/officeart/2011/layout/CircleProcess"/>
    <dgm:cxn modelId="{D0FFDCF6-9497-4B5B-8957-9A2A048BF489}" srcId="{113E01AC-CD50-44AF-858C-5AA38E32C458}" destId="{06FA6ADD-42D1-4CF4-A4E4-B81A06FF4C64}" srcOrd="2" destOrd="0" parTransId="{2E060AAF-E1D9-496F-ADBE-B006C440DB62}" sibTransId="{50630C55-FF9D-40F5-B224-E07512B14A67}"/>
    <dgm:cxn modelId="{E431F07B-672C-4896-B258-6F4AE65ECA0A}" srcId="{113E01AC-CD50-44AF-858C-5AA38E32C458}" destId="{B01D3769-DAE0-481C-A9CF-7143821267C7}" srcOrd="0" destOrd="0" parTransId="{5768EF21-B627-42CD-BDB7-9454A5AC4DDA}" sibTransId="{9867E529-59DB-440B-9DFB-C6F76FD9CBEE}"/>
    <dgm:cxn modelId="{B0CC552F-7D70-46AC-85E3-E68B49DC06CD}" type="presOf" srcId="{B01D3769-DAE0-481C-A9CF-7143821267C7}" destId="{E86057C7-0021-41FB-A848-ACFEC77A2060}" srcOrd="1" destOrd="0" presId="urn:microsoft.com/office/officeart/2011/layout/CircleProcess"/>
    <dgm:cxn modelId="{3D5FACC2-82E3-42ED-AEEF-59E454F89FE9}" type="presOf" srcId="{B01D3769-DAE0-481C-A9CF-7143821267C7}" destId="{D83DFAFF-CAA9-4A60-B674-4183F3D86C9E}" srcOrd="0" destOrd="0" presId="urn:microsoft.com/office/officeart/2011/layout/CircleProcess"/>
    <dgm:cxn modelId="{64CDD5BF-CB0E-4355-9B0D-F1B56684F613}" type="presOf" srcId="{06FA6ADD-42D1-4CF4-A4E4-B81A06FF4C64}" destId="{82E66937-E5FB-41E1-8751-BF6D92BBBF64}" srcOrd="1" destOrd="0" presId="urn:microsoft.com/office/officeart/2011/layout/CircleProcess"/>
    <dgm:cxn modelId="{22E239CD-9915-4EAA-964B-D242DF97B7AC}" type="presOf" srcId="{06FA6ADD-42D1-4CF4-A4E4-B81A06FF4C64}" destId="{F8EB55F0-8C40-4751-B058-F2BD4BBA10C1}" srcOrd="0" destOrd="0" presId="urn:microsoft.com/office/officeart/2011/layout/CircleProcess"/>
    <dgm:cxn modelId="{2AC97F33-ABBB-44C8-A2C7-9E73C6E50AAA}" type="presOf" srcId="{BF0D8C13-A938-4782-A9B7-FB8FE646784B}" destId="{C8DFC581-EBA5-4C30-95C2-5A6D2DD61715}" srcOrd="1" destOrd="0" presId="urn:microsoft.com/office/officeart/2011/layout/CircleProcess"/>
    <dgm:cxn modelId="{20E3FE90-7F2F-43D2-A0D6-267357ED2AD1}" type="presOf" srcId="{BF0D8C13-A938-4782-A9B7-FB8FE646784B}" destId="{7C82DA13-CA91-421E-B707-0D880680F74A}" srcOrd="0" destOrd="0" presId="urn:microsoft.com/office/officeart/2011/layout/CircleProcess"/>
    <dgm:cxn modelId="{20681CA8-4D08-4820-8881-8072B2302F56}" type="presParOf" srcId="{99A41D63-B761-4124-8E53-A9687E7FD247}" destId="{658BF659-2E34-45A5-A025-C49B9F3A58D9}" srcOrd="0" destOrd="0" presId="urn:microsoft.com/office/officeart/2011/layout/CircleProcess"/>
    <dgm:cxn modelId="{02134D35-34A7-49F1-AAFD-C196A2F1F9DB}" type="presParOf" srcId="{658BF659-2E34-45A5-A025-C49B9F3A58D9}" destId="{5C50DA05-70B3-4A10-B437-58EFD6411A74}" srcOrd="0" destOrd="0" presId="urn:microsoft.com/office/officeart/2011/layout/CircleProcess"/>
    <dgm:cxn modelId="{8DBFF815-A2B1-4F7F-9458-B0ED3D7AE688}" type="presParOf" srcId="{99A41D63-B761-4124-8E53-A9687E7FD247}" destId="{6EBE81BC-EBEB-4401-997A-B12F4469CB61}" srcOrd="1" destOrd="0" presId="urn:microsoft.com/office/officeart/2011/layout/CircleProcess"/>
    <dgm:cxn modelId="{E2F21A09-C71D-4CFC-A729-F43B7B8B3D9B}" type="presParOf" srcId="{6EBE81BC-EBEB-4401-997A-B12F4469CB61}" destId="{F8EB55F0-8C40-4751-B058-F2BD4BBA10C1}" srcOrd="0" destOrd="0" presId="urn:microsoft.com/office/officeart/2011/layout/CircleProcess"/>
    <dgm:cxn modelId="{8534DB91-E2D2-4B1B-9ABA-338BFE9D230A}" type="presParOf" srcId="{99A41D63-B761-4124-8E53-A9687E7FD247}" destId="{82E66937-E5FB-41E1-8751-BF6D92BBBF64}" srcOrd="2" destOrd="0" presId="urn:microsoft.com/office/officeart/2011/layout/CircleProcess"/>
    <dgm:cxn modelId="{7C6D8D64-7106-4B31-A41E-1644B431E6C2}" type="presParOf" srcId="{99A41D63-B761-4124-8E53-A9687E7FD247}" destId="{FF61E61F-9105-4B7B-AFBD-5B4483410B69}" srcOrd="3" destOrd="0" presId="urn:microsoft.com/office/officeart/2011/layout/CircleProcess"/>
    <dgm:cxn modelId="{DC702788-749A-4D06-8265-1C77089E470E}" type="presParOf" srcId="{FF61E61F-9105-4B7B-AFBD-5B4483410B69}" destId="{D51AB1FD-E944-4230-8AFF-733F7C5071EE}" srcOrd="0" destOrd="0" presId="urn:microsoft.com/office/officeart/2011/layout/CircleProcess"/>
    <dgm:cxn modelId="{DB8A79A8-64C1-4308-9FC2-235C55CDEF30}" type="presParOf" srcId="{99A41D63-B761-4124-8E53-A9687E7FD247}" destId="{E5D3588D-457C-4245-AA05-096266A7E1E8}" srcOrd="4" destOrd="0" presId="urn:microsoft.com/office/officeart/2011/layout/CircleProcess"/>
    <dgm:cxn modelId="{0B233673-AC45-444B-B41C-C8374E93D829}" type="presParOf" srcId="{E5D3588D-457C-4245-AA05-096266A7E1E8}" destId="{7C82DA13-CA91-421E-B707-0D880680F74A}" srcOrd="0" destOrd="0" presId="urn:microsoft.com/office/officeart/2011/layout/CircleProcess"/>
    <dgm:cxn modelId="{B9551503-B76E-4E59-A8C1-28E3F9DB73FE}" type="presParOf" srcId="{99A41D63-B761-4124-8E53-A9687E7FD247}" destId="{C8DFC581-EBA5-4C30-95C2-5A6D2DD61715}" srcOrd="5" destOrd="0" presId="urn:microsoft.com/office/officeart/2011/layout/CircleProcess"/>
    <dgm:cxn modelId="{12EE0808-F758-4956-9C48-A3977F0BB07C}" type="presParOf" srcId="{99A41D63-B761-4124-8E53-A9687E7FD247}" destId="{7FC6A61E-7E02-4AED-B47D-81B6B52215D0}" srcOrd="6" destOrd="0" presId="urn:microsoft.com/office/officeart/2011/layout/CircleProcess"/>
    <dgm:cxn modelId="{8A95B8B1-4F79-4270-981B-E5C5AF5AA26E}" type="presParOf" srcId="{7FC6A61E-7E02-4AED-B47D-81B6B52215D0}" destId="{18B1CD3A-22F7-4424-B004-1BBB89B22DCE}" srcOrd="0" destOrd="0" presId="urn:microsoft.com/office/officeart/2011/layout/CircleProcess"/>
    <dgm:cxn modelId="{4625B645-55AA-40F1-99EE-F1C2DF5D801A}" type="presParOf" srcId="{99A41D63-B761-4124-8E53-A9687E7FD247}" destId="{9F315B04-546B-453D-9649-BAE9C30D73C2}" srcOrd="7" destOrd="0" presId="urn:microsoft.com/office/officeart/2011/layout/CircleProcess"/>
    <dgm:cxn modelId="{4CC5E882-939D-4150-B5C5-9700834D2531}" type="presParOf" srcId="{9F315B04-546B-453D-9649-BAE9C30D73C2}" destId="{D83DFAFF-CAA9-4A60-B674-4183F3D86C9E}" srcOrd="0" destOrd="0" presId="urn:microsoft.com/office/officeart/2011/layout/CircleProcess"/>
    <dgm:cxn modelId="{EA7122F9-20A2-44F6-9CD0-BEDF2A40DD35}" type="presParOf" srcId="{99A41D63-B761-4124-8E53-A9687E7FD247}" destId="{E86057C7-0021-41FB-A848-ACFEC77A2060}" srcOrd="8" destOrd="0" presId="urn:microsoft.com/office/officeart/2011/layout/CircleProcess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BB0D7-F4A9-41E3-B683-74DFE8FADA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85EEEE-DE75-4AAB-9500-DA6DF8596CD2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Liberdade de espaço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3917F4-B53A-444D-9A0A-282C573E0EDB}" type="parTrans" cxnId="{ADDBD853-3E05-4A2E-9D64-0E6FB2B9799E}">
      <dgm:prSet/>
      <dgm:spPr/>
      <dgm:t>
        <a:bodyPr/>
        <a:lstStyle/>
        <a:p>
          <a:endParaRPr lang="pt-BR"/>
        </a:p>
      </dgm:t>
    </dgm:pt>
    <dgm:pt modelId="{6BB02711-B3CE-4232-9C8E-D9177A91E5F1}" type="sibTrans" cxnId="{ADDBD853-3E05-4A2E-9D64-0E6FB2B9799E}">
      <dgm:prSet/>
      <dgm:spPr>
        <a:solidFill>
          <a:schemeClr val="tx2"/>
        </a:solidFill>
      </dgm:spPr>
      <dgm:t>
        <a:bodyPr/>
        <a:lstStyle/>
        <a:p>
          <a:endParaRPr lang="pt-BR"/>
        </a:p>
      </dgm:t>
    </dgm:pt>
    <dgm:pt modelId="{86178F75-D9D6-4E7E-8C3A-0A4D9E7556ED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Liberdade de ritmo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00C6AE-AC64-4D2E-B794-F2DC6FC1E033}" type="parTrans" cxnId="{E3E73F63-359D-422A-AC32-7E58EFA37C05}">
      <dgm:prSet/>
      <dgm:spPr/>
      <dgm:t>
        <a:bodyPr/>
        <a:lstStyle/>
        <a:p>
          <a:endParaRPr lang="pt-BR"/>
        </a:p>
      </dgm:t>
    </dgm:pt>
    <dgm:pt modelId="{1ED13D09-EF23-4275-A4B9-3A34DB700BBB}" type="sibTrans" cxnId="{E3E73F63-359D-422A-AC32-7E58EFA37C05}">
      <dgm:prSet/>
      <dgm:spPr/>
      <dgm:t>
        <a:bodyPr/>
        <a:lstStyle/>
        <a:p>
          <a:endParaRPr lang="pt-BR"/>
        </a:p>
      </dgm:t>
    </dgm:pt>
    <dgm:pt modelId="{67DCBE5B-728F-430E-AC11-554C1170CF07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Liberdade dos meios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C60F1-8E46-4E05-9133-A9EAFC853FA2}" type="parTrans" cxnId="{F9422172-97BC-44C1-9818-D361039A50FC}">
      <dgm:prSet/>
      <dgm:spPr/>
      <dgm:t>
        <a:bodyPr/>
        <a:lstStyle/>
        <a:p>
          <a:endParaRPr lang="pt-BR"/>
        </a:p>
      </dgm:t>
    </dgm:pt>
    <dgm:pt modelId="{25053FF6-A19A-4280-9506-7E9558268DF7}" type="sibTrans" cxnId="{F9422172-97BC-44C1-9818-D361039A50FC}">
      <dgm:prSet/>
      <dgm:spPr/>
      <dgm:t>
        <a:bodyPr/>
        <a:lstStyle/>
        <a:p>
          <a:endParaRPr lang="pt-BR"/>
        </a:p>
      </dgm:t>
    </dgm:pt>
    <dgm:pt modelId="{3C558A48-AF94-41DB-BF6F-77F148022165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Liberdade de acesso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C2D4B3-C863-44A2-8042-00FF08971B7E}" type="parTrans" cxnId="{3548D12E-AF90-4512-B021-5BAA7ADBCF12}">
      <dgm:prSet/>
      <dgm:spPr/>
      <dgm:t>
        <a:bodyPr/>
        <a:lstStyle/>
        <a:p>
          <a:endParaRPr lang="pt-BR"/>
        </a:p>
      </dgm:t>
    </dgm:pt>
    <dgm:pt modelId="{A9DC0654-2534-4F32-810C-2E1B4D00CCCB}" type="sibTrans" cxnId="{3548D12E-AF90-4512-B021-5BAA7ADBCF12}">
      <dgm:prSet/>
      <dgm:spPr/>
      <dgm:t>
        <a:bodyPr/>
        <a:lstStyle/>
        <a:p>
          <a:endParaRPr lang="pt-BR"/>
        </a:p>
      </dgm:t>
    </dgm:pt>
    <dgm:pt modelId="{908ABA5F-E86D-4CFD-97A0-EC21E7A0C003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Liberdade de conteúdo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0131B-C2CD-4E91-8847-3C341A248DCE}" type="parTrans" cxnId="{7E5FAC8B-DD01-421C-807F-4B2EDD030E0A}">
      <dgm:prSet/>
      <dgm:spPr/>
      <dgm:t>
        <a:bodyPr/>
        <a:lstStyle/>
        <a:p>
          <a:endParaRPr lang="pt-BR"/>
        </a:p>
      </dgm:t>
    </dgm:pt>
    <dgm:pt modelId="{C67073B1-51D2-4250-9AE1-9160D6598121}" type="sibTrans" cxnId="{7E5FAC8B-DD01-421C-807F-4B2EDD030E0A}">
      <dgm:prSet/>
      <dgm:spPr/>
      <dgm:t>
        <a:bodyPr/>
        <a:lstStyle/>
        <a:p>
          <a:endParaRPr lang="pt-BR"/>
        </a:p>
      </dgm:t>
    </dgm:pt>
    <dgm:pt modelId="{A04F41B2-C9DE-41E7-9CF3-732DFC404BCC}">
      <dgm:prSet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Liberdade de tempo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0CAE2A-18A2-471E-BDC2-55C50BDC1DD8}" type="parTrans" cxnId="{B600CD04-D6D3-4E46-B653-7DA5F2774EFA}">
      <dgm:prSet/>
      <dgm:spPr/>
      <dgm:t>
        <a:bodyPr/>
        <a:lstStyle/>
        <a:p>
          <a:endParaRPr lang="pt-BR"/>
        </a:p>
      </dgm:t>
    </dgm:pt>
    <dgm:pt modelId="{19AC44F3-4099-48C2-9573-42873BAB994C}" type="sibTrans" cxnId="{B600CD04-D6D3-4E46-B653-7DA5F2774EFA}">
      <dgm:prSet/>
      <dgm:spPr/>
      <dgm:t>
        <a:bodyPr/>
        <a:lstStyle/>
        <a:p>
          <a:endParaRPr lang="pt-BR"/>
        </a:p>
      </dgm:t>
    </dgm:pt>
    <dgm:pt modelId="{2FCADFAE-45F7-4AE5-A815-163995E856E3}" type="pres">
      <dgm:prSet presAssocID="{C4FBB0D7-F4A9-41E3-B683-74DFE8FADA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16603D-8131-4C3A-A749-08DB929F659B}" type="pres">
      <dgm:prSet presAssocID="{C4FBB0D7-F4A9-41E3-B683-74DFE8FADA02}" presName="cycle" presStyleCnt="0"/>
      <dgm:spPr/>
    </dgm:pt>
    <dgm:pt modelId="{83BAFCC1-99AD-4D61-9828-E5BEB33D209A}" type="pres">
      <dgm:prSet presAssocID="{FB85EEEE-DE75-4AAB-9500-DA6DF8596CD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BC79D-9D5C-4135-A2AF-44D6EF9E7DEE}" type="pres">
      <dgm:prSet presAssocID="{6BB02711-B3CE-4232-9C8E-D9177A91E5F1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5AB42360-3266-4F15-8484-4009C59D4A36}" type="pres">
      <dgm:prSet presAssocID="{A04F41B2-C9DE-41E7-9CF3-732DFC404BCC}" presName="nodeFollowingNodes" presStyleLbl="node1" presStyleIdx="1" presStyleCnt="6" custRadScaleRad="94278" custRadScaleInc="16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FB03FC-3F68-4D48-99E8-F43857800BBE}" type="pres">
      <dgm:prSet presAssocID="{86178F75-D9D6-4E7E-8C3A-0A4D9E7556ED}" presName="nodeFollowingNodes" presStyleLbl="node1" presStyleIdx="2" presStyleCnt="6" custRadScaleRad="96820" custRadScaleInc="-99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25652-AE1D-425D-AF7B-32680708BBDD}" type="pres">
      <dgm:prSet presAssocID="{67DCBE5B-728F-430E-AC11-554C1170CF0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597929-7484-42C2-8893-76DBC4A2A948}" type="pres">
      <dgm:prSet presAssocID="{3C558A48-AF94-41DB-BF6F-77F148022165}" presName="nodeFollowingNodes" presStyleLbl="node1" presStyleIdx="4" presStyleCnt="6" custRadScaleRad="99283" custRadScaleInc="111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88D65B-2B10-4E3C-915B-707CC43EAD30}" type="pres">
      <dgm:prSet presAssocID="{908ABA5F-E86D-4CFD-97A0-EC21E7A0C003}" presName="nodeFollowingNodes" presStyleLbl="node1" presStyleIdx="5" presStyleCnt="6" custRadScaleRad="99738" custRadScaleInc="-192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4AC49D-C8E8-46DE-94DA-1BEB5BBBB8F4}" type="presOf" srcId="{FB85EEEE-DE75-4AAB-9500-DA6DF8596CD2}" destId="{83BAFCC1-99AD-4D61-9828-E5BEB33D209A}" srcOrd="0" destOrd="0" presId="urn:microsoft.com/office/officeart/2005/8/layout/cycle3"/>
    <dgm:cxn modelId="{1441CCF4-EAA8-41EA-AE65-4C03FFBA1FFB}" type="presOf" srcId="{A04F41B2-C9DE-41E7-9CF3-732DFC404BCC}" destId="{5AB42360-3266-4F15-8484-4009C59D4A36}" srcOrd="0" destOrd="0" presId="urn:microsoft.com/office/officeart/2005/8/layout/cycle3"/>
    <dgm:cxn modelId="{6518F19E-B635-499E-8765-51887C4E1412}" type="presOf" srcId="{6BB02711-B3CE-4232-9C8E-D9177A91E5F1}" destId="{AD7BC79D-9D5C-4135-A2AF-44D6EF9E7DEE}" srcOrd="0" destOrd="0" presId="urn:microsoft.com/office/officeart/2005/8/layout/cycle3"/>
    <dgm:cxn modelId="{E3E73F63-359D-422A-AC32-7E58EFA37C05}" srcId="{C4FBB0D7-F4A9-41E3-B683-74DFE8FADA02}" destId="{86178F75-D9D6-4E7E-8C3A-0A4D9E7556ED}" srcOrd="2" destOrd="0" parTransId="{F900C6AE-AC64-4D2E-B794-F2DC6FC1E033}" sibTransId="{1ED13D09-EF23-4275-A4B9-3A34DB700BBB}"/>
    <dgm:cxn modelId="{F9422172-97BC-44C1-9818-D361039A50FC}" srcId="{C4FBB0D7-F4A9-41E3-B683-74DFE8FADA02}" destId="{67DCBE5B-728F-430E-AC11-554C1170CF07}" srcOrd="3" destOrd="0" parTransId="{7E9C60F1-8E46-4E05-9133-A9EAFC853FA2}" sibTransId="{25053FF6-A19A-4280-9506-7E9558268DF7}"/>
    <dgm:cxn modelId="{38445F9A-A96B-4236-A106-505423A0C22E}" type="presOf" srcId="{3C558A48-AF94-41DB-BF6F-77F148022165}" destId="{90597929-7484-42C2-8893-76DBC4A2A948}" srcOrd="0" destOrd="0" presId="urn:microsoft.com/office/officeart/2005/8/layout/cycle3"/>
    <dgm:cxn modelId="{B600CD04-D6D3-4E46-B653-7DA5F2774EFA}" srcId="{C4FBB0D7-F4A9-41E3-B683-74DFE8FADA02}" destId="{A04F41B2-C9DE-41E7-9CF3-732DFC404BCC}" srcOrd="1" destOrd="0" parTransId="{EB0CAE2A-18A2-471E-BDC2-55C50BDC1DD8}" sibTransId="{19AC44F3-4099-48C2-9573-42873BAB994C}"/>
    <dgm:cxn modelId="{7E5FAC8B-DD01-421C-807F-4B2EDD030E0A}" srcId="{C4FBB0D7-F4A9-41E3-B683-74DFE8FADA02}" destId="{908ABA5F-E86D-4CFD-97A0-EC21E7A0C003}" srcOrd="5" destOrd="0" parTransId="{CD20131B-C2CD-4E91-8847-3C341A248DCE}" sibTransId="{C67073B1-51D2-4250-9AE1-9160D6598121}"/>
    <dgm:cxn modelId="{ADDBD853-3E05-4A2E-9D64-0E6FB2B9799E}" srcId="{C4FBB0D7-F4A9-41E3-B683-74DFE8FADA02}" destId="{FB85EEEE-DE75-4AAB-9500-DA6DF8596CD2}" srcOrd="0" destOrd="0" parTransId="{893917F4-B53A-444D-9A0A-282C573E0EDB}" sibTransId="{6BB02711-B3CE-4232-9C8E-D9177A91E5F1}"/>
    <dgm:cxn modelId="{3548D12E-AF90-4512-B021-5BAA7ADBCF12}" srcId="{C4FBB0D7-F4A9-41E3-B683-74DFE8FADA02}" destId="{3C558A48-AF94-41DB-BF6F-77F148022165}" srcOrd="4" destOrd="0" parTransId="{51C2D4B3-C863-44A2-8042-00FF08971B7E}" sibTransId="{A9DC0654-2534-4F32-810C-2E1B4D00CCCB}"/>
    <dgm:cxn modelId="{CB87E346-3931-439B-90FC-C99449BFC2C1}" type="presOf" srcId="{67DCBE5B-728F-430E-AC11-554C1170CF07}" destId="{27925652-AE1D-425D-AF7B-32680708BBDD}" srcOrd="0" destOrd="0" presId="urn:microsoft.com/office/officeart/2005/8/layout/cycle3"/>
    <dgm:cxn modelId="{72D7528D-E388-48F0-96CF-F53717DCF3FC}" type="presOf" srcId="{908ABA5F-E86D-4CFD-97A0-EC21E7A0C003}" destId="{A988D65B-2B10-4E3C-915B-707CC43EAD30}" srcOrd="0" destOrd="0" presId="urn:microsoft.com/office/officeart/2005/8/layout/cycle3"/>
    <dgm:cxn modelId="{14DD2A3A-D8AA-4D67-9418-FAEC4A169FF3}" type="presOf" srcId="{86178F75-D9D6-4E7E-8C3A-0A4D9E7556ED}" destId="{7BFB03FC-3F68-4D48-99E8-F43857800BBE}" srcOrd="0" destOrd="0" presId="urn:microsoft.com/office/officeart/2005/8/layout/cycle3"/>
    <dgm:cxn modelId="{1D31660A-5D44-4C22-8D89-2459E6BCAC3D}" type="presOf" srcId="{C4FBB0D7-F4A9-41E3-B683-74DFE8FADA02}" destId="{2FCADFAE-45F7-4AE5-A815-163995E856E3}" srcOrd="0" destOrd="0" presId="urn:microsoft.com/office/officeart/2005/8/layout/cycle3"/>
    <dgm:cxn modelId="{342BFAF4-54C0-4CE9-A5BD-78DE3A1842F1}" type="presParOf" srcId="{2FCADFAE-45F7-4AE5-A815-163995E856E3}" destId="{CF16603D-8131-4C3A-A749-08DB929F659B}" srcOrd="0" destOrd="0" presId="urn:microsoft.com/office/officeart/2005/8/layout/cycle3"/>
    <dgm:cxn modelId="{05B98D20-93E3-4627-81CC-909F132168C2}" type="presParOf" srcId="{CF16603D-8131-4C3A-A749-08DB929F659B}" destId="{83BAFCC1-99AD-4D61-9828-E5BEB33D209A}" srcOrd="0" destOrd="0" presId="urn:microsoft.com/office/officeart/2005/8/layout/cycle3"/>
    <dgm:cxn modelId="{BB7BED2D-68AB-48BD-9F1F-2A9CF25434FC}" type="presParOf" srcId="{CF16603D-8131-4C3A-A749-08DB929F659B}" destId="{AD7BC79D-9D5C-4135-A2AF-44D6EF9E7DEE}" srcOrd="1" destOrd="0" presId="urn:microsoft.com/office/officeart/2005/8/layout/cycle3"/>
    <dgm:cxn modelId="{8A12E2A9-102B-42FB-8FC4-8F98085A42F0}" type="presParOf" srcId="{CF16603D-8131-4C3A-A749-08DB929F659B}" destId="{5AB42360-3266-4F15-8484-4009C59D4A36}" srcOrd="2" destOrd="0" presId="urn:microsoft.com/office/officeart/2005/8/layout/cycle3"/>
    <dgm:cxn modelId="{C499857B-3C07-4BD0-8FF5-BF80755E1B79}" type="presParOf" srcId="{CF16603D-8131-4C3A-A749-08DB929F659B}" destId="{7BFB03FC-3F68-4D48-99E8-F43857800BBE}" srcOrd="3" destOrd="0" presId="urn:microsoft.com/office/officeart/2005/8/layout/cycle3"/>
    <dgm:cxn modelId="{9A8ACBBF-CC4B-4259-8D9E-7D19D28D5729}" type="presParOf" srcId="{CF16603D-8131-4C3A-A749-08DB929F659B}" destId="{27925652-AE1D-425D-AF7B-32680708BBDD}" srcOrd="4" destOrd="0" presId="urn:microsoft.com/office/officeart/2005/8/layout/cycle3"/>
    <dgm:cxn modelId="{B99CC3A2-39C9-422D-B9A9-7323E574083E}" type="presParOf" srcId="{CF16603D-8131-4C3A-A749-08DB929F659B}" destId="{90597929-7484-42C2-8893-76DBC4A2A948}" srcOrd="5" destOrd="0" presId="urn:microsoft.com/office/officeart/2005/8/layout/cycle3"/>
    <dgm:cxn modelId="{331D7081-9C39-4792-A928-053C3ADAEF70}" type="presParOf" srcId="{CF16603D-8131-4C3A-A749-08DB929F659B}" destId="{A988D65B-2B10-4E3C-915B-707CC43EAD30}" srcOrd="6" destOrd="0" presId="urn:microsoft.com/office/officeart/2005/8/layout/cycle3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C6BCE-0E8E-4295-AD39-64247C871189}">
      <dsp:nvSpPr>
        <dsp:cNvPr id="0" name=""/>
        <dsp:cNvSpPr/>
      </dsp:nvSpPr>
      <dsp:spPr>
        <a:xfrm>
          <a:off x="0" y="7251"/>
          <a:ext cx="8640960" cy="14151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900" kern="1200" dirty="0" smtClean="0">
              <a:solidFill>
                <a:schemeClr val="bg1"/>
              </a:solidFill>
            </a:rPr>
            <a:t>Missão da ABED</a:t>
          </a:r>
          <a:endParaRPr lang="pt-BR" sz="5900" kern="1200" dirty="0">
            <a:solidFill>
              <a:schemeClr val="bg1"/>
            </a:solidFill>
          </a:endParaRPr>
        </a:p>
      </dsp:txBody>
      <dsp:txXfrm>
        <a:off x="0" y="7251"/>
        <a:ext cx="8640960" cy="1415114"/>
      </dsp:txXfrm>
    </dsp:sp>
    <dsp:sp modelId="{851ACD06-393A-4A5C-A483-A11818A0D571}">
      <dsp:nvSpPr>
        <dsp:cNvPr id="0" name=""/>
        <dsp:cNvSpPr/>
      </dsp:nvSpPr>
      <dsp:spPr>
        <a:xfrm>
          <a:off x="0" y="1422366"/>
          <a:ext cx="8640960" cy="476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4600" kern="1200" dirty="0" smtClean="0">
              <a:solidFill>
                <a:schemeClr val="bg1"/>
              </a:solidFill>
            </a:rPr>
            <a:t>Contribuir </a:t>
          </a:r>
          <a:r>
            <a:rPr lang="es-ES" sz="4600" kern="1200" dirty="0" err="1" smtClean="0">
              <a:solidFill>
                <a:schemeClr val="bg1"/>
              </a:solidFill>
            </a:rPr>
            <a:t>com</a:t>
          </a:r>
          <a:r>
            <a:rPr lang="es-ES" sz="4600" kern="1200" dirty="0" smtClean="0">
              <a:solidFill>
                <a:schemeClr val="bg1"/>
              </a:solidFill>
            </a:rPr>
            <a:t> o </a:t>
          </a:r>
          <a:r>
            <a:rPr lang="es-ES" sz="4600" kern="1200" dirty="0" err="1" smtClean="0">
              <a:solidFill>
                <a:schemeClr val="bg1"/>
              </a:solidFill>
            </a:rPr>
            <a:t>desenvolvimento</a:t>
          </a:r>
          <a:r>
            <a:rPr lang="es-ES" sz="4600" kern="1200" dirty="0" smtClean="0">
              <a:solidFill>
                <a:schemeClr val="bg1"/>
              </a:solidFill>
            </a:rPr>
            <a:t> dos </a:t>
          </a:r>
          <a:r>
            <a:rPr lang="es-ES" sz="4600" kern="1200" dirty="0" err="1" smtClean="0">
              <a:solidFill>
                <a:schemeClr val="bg1"/>
              </a:solidFill>
            </a:rPr>
            <a:t>conceitos</a:t>
          </a:r>
          <a:r>
            <a:rPr lang="es-ES" sz="4600" kern="1200" dirty="0" smtClean="0">
              <a:solidFill>
                <a:schemeClr val="bg1"/>
              </a:solidFill>
            </a:rPr>
            <a:t>, </a:t>
          </a:r>
          <a:r>
            <a:rPr lang="es-ES" sz="4600" kern="1200" dirty="0" err="1" smtClean="0">
              <a:solidFill>
                <a:schemeClr val="bg1"/>
              </a:solidFill>
            </a:rPr>
            <a:t>metodologias</a:t>
          </a:r>
          <a:r>
            <a:rPr lang="es-ES" sz="4600" kern="1200" dirty="0" smtClean="0">
              <a:solidFill>
                <a:schemeClr val="bg1"/>
              </a:solidFill>
            </a:rPr>
            <a:t> e técnicas que </a:t>
          </a:r>
          <a:r>
            <a:rPr lang="es-ES" sz="4600" kern="1200" dirty="0" err="1" smtClean="0">
              <a:solidFill>
                <a:schemeClr val="bg1"/>
              </a:solidFill>
            </a:rPr>
            <a:t>promovam</a:t>
          </a:r>
          <a:r>
            <a:rPr lang="es-ES" sz="4600" kern="1200" dirty="0" smtClean="0">
              <a:solidFill>
                <a:schemeClr val="bg1"/>
              </a:solidFill>
            </a:rPr>
            <a:t> a </a:t>
          </a:r>
          <a:r>
            <a:rPr lang="es-ES" sz="4600" kern="1200" dirty="0" err="1" smtClean="0">
              <a:solidFill>
                <a:schemeClr val="bg1"/>
              </a:solidFill>
            </a:rPr>
            <a:t>educação</a:t>
          </a:r>
          <a:r>
            <a:rPr lang="es-ES" sz="4600" kern="1200" dirty="0" smtClean="0">
              <a:solidFill>
                <a:schemeClr val="bg1"/>
              </a:solidFill>
            </a:rPr>
            <a:t> </a:t>
          </a:r>
          <a:r>
            <a:rPr lang="es-ES" sz="4600" kern="1200" dirty="0" err="1" smtClean="0">
              <a:solidFill>
                <a:schemeClr val="bg1"/>
              </a:solidFill>
            </a:rPr>
            <a:t>aberta</a:t>
          </a:r>
          <a:r>
            <a:rPr lang="es-ES" sz="4600" kern="1200" dirty="0" smtClean="0">
              <a:solidFill>
                <a:schemeClr val="bg1"/>
              </a:solidFill>
            </a:rPr>
            <a:t>, </a:t>
          </a:r>
          <a:r>
            <a:rPr lang="es-ES" sz="4600" kern="1200" dirty="0" err="1" smtClean="0">
              <a:solidFill>
                <a:schemeClr val="bg1"/>
              </a:solidFill>
            </a:rPr>
            <a:t>flexível</a:t>
          </a:r>
          <a:r>
            <a:rPr lang="es-ES" sz="4600" kern="1200" dirty="0" smtClean="0">
              <a:solidFill>
                <a:schemeClr val="bg1"/>
              </a:solidFill>
            </a:rPr>
            <a:t> e a </a:t>
          </a:r>
          <a:r>
            <a:rPr lang="es-ES" sz="4600" kern="1200" dirty="0" err="1" smtClean="0">
              <a:solidFill>
                <a:schemeClr val="bg1"/>
              </a:solidFill>
            </a:rPr>
            <a:t>distância</a:t>
          </a:r>
          <a:r>
            <a:rPr lang="es-ES" sz="4600" kern="1200" dirty="0" smtClean="0">
              <a:solidFill>
                <a:schemeClr val="bg1"/>
              </a:solidFill>
            </a:rPr>
            <a:t>, </a:t>
          </a:r>
          <a:r>
            <a:rPr lang="es-ES" sz="4600" kern="1200" dirty="0" err="1" smtClean="0">
              <a:solidFill>
                <a:schemeClr val="bg1"/>
              </a:solidFill>
            </a:rPr>
            <a:t>com</a:t>
          </a:r>
          <a:r>
            <a:rPr lang="es-ES" sz="4600" kern="1200" dirty="0" smtClean="0">
              <a:solidFill>
                <a:schemeClr val="bg1"/>
              </a:solidFill>
            </a:rPr>
            <a:t> o objetivo de colaborar </a:t>
          </a:r>
          <a:r>
            <a:rPr lang="es-ES" sz="4600" kern="1200" dirty="0" err="1" smtClean="0">
              <a:solidFill>
                <a:schemeClr val="bg1"/>
              </a:solidFill>
            </a:rPr>
            <a:t>com</a:t>
          </a:r>
          <a:r>
            <a:rPr lang="es-ES" sz="4600" kern="1200" dirty="0" smtClean="0">
              <a:solidFill>
                <a:schemeClr val="bg1"/>
              </a:solidFill>
            </a:rPr>
            <a:t> a </a:t>
          </a:r>
          <a:r>
            <a:rPr lang="es-ES" sz="4600" kern="1200" dirty="0" err="1" smtClean="0">
              <a:solidFill>
                <a:schemeClr val="bg1"/>
              </a:solidFill>
            </a:rPr>
            <a:t>educação</a:t>
          </a:r>
          <a:r>
            <a:rPr lang="es-ES" sz="4600" kern="1200" dirty="0" smtClean="0">
              <a:solidFill>
                <a:schemeClr val="bg1"/>
              </a:solidFill>
            </a:rPr>
            <a:t> brasileira.</a:t>
          </a:r>
          <a:endParaRPr lang="pt-BR" sz="4600" kern="1200" dirty="0">
            <a:solidFill>
              <a:schemeClr val="bg1"/>
            </a:solidFill>
          </a:endParaRPr>
        </a:p>
      </dsp:txBody>
      <dsp:txXfrm>
        <a:off x="0" y="1422366"/>
        <a:ext cx="8640960" cy="4763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9A073E-563F-42E1-BBA9-A8507DB0215B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Metodologias /  Formação/ Infraestrutura</a:t>
          </a:r>
        </a:p>
      </dsp:txBody>
      <dsp:txXfrm>
        <a:off x="3293671" y="342900"/>
        <a:ext cx="2556656" cy="1028700"/>
      </dsp:txXfrm>
    </dsp:sp>
    <dsp:sp modelId="{A4DF1533-2A52-45D5-98C7-C9FBC6606EA7}">
      <dsp:nvSpPr>
        <dsp:cNvPr id="0" name=""/>
        <dsp:cNvSpPr/>
      </dsp:nvSpPr>
      <dsp:spPr>
        <a:xfrm>
          <a:off x="1828799" y="1371599"/>
          <a:ext cx="5486400" cy="5486400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Qualificar a experiência de aprendizagem</a:t>
          </a:r>
          <a:endParaRPr lang="pt-BR" sz="2100" b="1" kern="1200" dirty="0"/>
        </a:p>
      </dsp:txBody>
      <dsp:txXfrm>
        <a:off x="3613251" y="1700783"/>
        <a:ext cx="1917496" cy="987552"/>
      </dsp:txXfrm>
    </dsp:sp>
    <dsp:sp modelId="{7047CFBC-1709-406D-8B19-AE966D9EB472}">
      <dsp:nvSpPr>
        <dsp:cNvPr id="0" name=""/>
        <dsp:cNvSpPr/>
      </dsp:nvSpPr>
      <dsp:spPr>
        <a:xfrm>
          <a:off x="2514599" y="2743199"/>
          <a:ext cx="4114800" cy="411480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Ampliar o acesso</a:t>
          </a:r>
          <a:endParaRPr lang="pt-BR" sz="3200" kern="1200" dirty="0"/>
        </a:p>
      </dsp:txBody>
      <dsp:txXfrm>
        <a:off x="3613251" y="3051809"/>
        <a:ext cx="1917496" cy="925830"/>
      </dsp:txXfrm>
    </dsp:sp>
    <dsp:sp modelId="{87A6A7E8-0C24-436C-9197-5435DFE42C30}">
      <dsp:nvSpPr>
        <dsp:cNvPr id="0" name=""/>
        <dsp:cNvSpPr/>
      </dsp:nvSpPr>
      <dsp:spPr>
        <a:xfrm>
          <a:off x="3200400" y="4114799"/>
          <a:ext cx="2743200" cy="274320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 de qualidade para todos</a:t>
          </a:r>
          <a:endParaRPr lang="pt-B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2132" y="4800599"/>
        <a:ext cx="1939735" cy="1371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o em Círculo"/>
  <dgm:desc val="Use para mostrar etapas sequenciais de um processo. Limitado a 11 formas de Nível 1 com número ilimitado de formas de Nível 2. Funciona melhor com pequenas quantidades de texto. O texto não utilizado não aparece, mas permanecerá disponível se você alternar os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E60190-41CF-4153-BABA-09B6273C161A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A886CBA-24E0-4FB2-B157-07342D5BFA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857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218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194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517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615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583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064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406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11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39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183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69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9499-9231-4752-92FB-5C66A1C0C4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807D-D6CB-4B35-8EBC-C9F5F4B9FC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50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438" y="4569152"/>
            <a:ext cx="2603124" cy="23167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-27384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C000"/>
                </a:solidFill>
              </a:rPr>
              <a:t>Senado Federal</a:t>
            </a:r>
          </a:p>
          <a:p>
            <a:pPr algn="ctr"/>
            <a:r>
              <a:rPr lang="pt-BR" b="1" dirty="0" smtClean="0">
                <a:solidFill>
                  <a:srgbClr val="FFC000"/>
                </a:solidFill>
              </a:rPr>
              <a:t>Comissão de Educação, Cultura e Esporte</a:t>
            </a:r>
          </a:p>
          <a:p>
            <a:pPr algn="ctr"/>
            <a:r>
              <a:rPr lang="pt-BR" b="1" dirty="0" smtClean="0">
                <a:solidFill>
                  <a:srgbClr val="FFC000"/>
                </a:solidFill>
              </a:rPr>
              <a:t>5ª Audiência Pública – Plano Nacional de Educação (Projeto de Lei do Senado nº 103 de 2012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340768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Educação a Distância nas Diretrizes, Metas e Estratégias do Plano Nacional de Educação</a:t>
            </a:r>
          </a:p>
          <a:p>
            <a:pPr algn="ctr"/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Luciano Sathler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da Associação Brasileira de Educação a Distância</a:t>
            </a:r>
          </a:p>
          <a:p>
            <a:pPr algn="ctr">
              <a:lnSpc>
                <a:spcPct val="150000"/>
              </a:lnSpc>
            </a:pPr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 (DF), 31 de outubro de 2013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41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37" y="3429000"/>
            <a:ext cx="4320480" cy="2880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645" y="3356992"/>
            <a:ext cx="4320479" cy="28803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260" y="505829"/>
            <a:ext cx="4320480" cy="288032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19520"/>
            <a:ext cx="4320480" cy="288032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833409" y="-27384"/>
            <a:ext cx="554690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Uma nova geração de aprendentes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931277"/>
            <a:ext cx="925252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A Educação reconhecida como um dos principais componentes para o desenvolvimento sustentável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8152700" y="2071257"/>
            <a:ext cx="18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Steve </a:t>
            </a:r>
            <a:r>
              <a:rPr lang="pt-BR" dirty="0">
                <a:solidFill>
                  <a:schemeClr val="bg1"/>
                </a:solidFill>
              </a:rPr>
              <a:t>J</a:t>
            </a:r>
            <a:r>
              <a:rPr lang="pt-BR" dirty="0" smtClean="0">
                <a:solidFill>
                  <a:schemeClr val="bg1"/>
                </a:solidFill>
              </a:rPr>
              <a:t>obs </a:t>
            </a:r>
            <a:r>
              <a:rPr lang="pt-BR" dirty="0" err="1" smtClean="0">
                <a:solidFill>
                  <a:schemeClr val="bg1"/>
                </a:solidFill>
              </a:rPr>
              <a:t>School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21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448"/>
    </mc:Choice>
    <mc:Fallback>
      <p:transition advTm="544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571803846"/>
              </p:ext>
            </p:extLst>
          </p:nvPr>
        </p:nvGraphicFramePr>
        <p:xfrm>
          <a:off x="252786" y="260648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a esquerda e para a direita 7"/>
          <p:cNvSpPr/>
          <p:nvPr/>
        </p:nvSpPr>
        <p:spPr>
          <a:xfrm>
            <a:off x="755576" y="4941168"/>
            <a:ext cx="7992888" cy="864096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259632" y="4644425"/>
            <a:ext cx="1673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Síncrono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28184" y="4644425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Assíncrono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59631" y="5517232"/>
            <a:ext cx="242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Mesmo Local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42708" y="5517232"/>
            <a:ext cx="2145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Outro Local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425186"/>
            <a:ext cx="8727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FFFF00"/>
                </a:solidFill>
              </a:rPr>
              <a:t>Educação em diferentes possibilidades, mas sempre Educação</a:t>
            </a:r>
            <a:endParaRPr lang="pt-BR" sz="2600" b="1" dirty="0">
              <a:solidFill>
                <a:srgbClr val="FFFF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-573129" y="5581151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Luciano Sathler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1CD3A-22F7-4424-B004-1BBB89B22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8B1CD3A-22F7-4424-B004-1BBB89B22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DFAFF-CAA9-4A60-B674-4183F3D8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83DFAFF-CAA9-4A60-B674-4183F3D86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AB1FD-E944-4230-8AFF-733F7C507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51AB1FD-E944-4230-8AFF-733F7C507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2DA13-CA91-421E-B707-0D880680F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C82DA13-CA91-421E-B707-0D880680F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0DA05-70B3-4A10-B437-58EFD6411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C50DA05-70B3-4A10-B437-58EFD6411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B55F0-8C40-4751-B058-F2BD4BBA1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8EB55F0-8C40-4751-B058-F2BD4BBA1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63" y="692696"/>
            <a:ext cx="9203965" cy="51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60042" y="5877272"/>
            <a:ext cx="400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</a:rPr>
              <a:t>https://www.edx.org/</a:t>
            </a:r>
          </a:p>
        </p:txBody>
      </p:sp>
    </p:spTree>
    <p:extLst>
      <p:ext uri="{BB962C8B-B14F-4D97-AF65-F5344CB8AC3E}">
        <p14:creationId xmlns:p14="http://schemas.microsoft.com/office/powerpoint/2010/main" xmlns="" val="18457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62" y="704617"/>
            <a:ext cx="9182762" cy="51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60042" y="5877272"/>
            <a:ext cx="400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</a:rPr>
              <a:t>https://www.edx.org/</a:t>
            </a:r>
          </a:p>
        </p:txBody>
      </p:sp>
    </p:spTree>
    <p:extLst>
      <p:ext uri="{BB962C8B-B14F-4D97-AF65-F5344CB8AC3E}">
        <p14:creationId xmlns:p14="http://schemas.microsoft.com/office/powerpoint/2010/main" xmlns="" val="18323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62" y="704617"/>
            <a:ext cx="9182762" cy="51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7051" y="5860504"/>
            <a:ext cx="4851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</a:rPr>
              <a:t>https://www.coursera.org/</a:t>
            </a:r>
          </a:p>
        </p:txBody>
      </p:sp>
    </p:spTree>
    <p:extLst>
      <p:ext uri="{BB962C8B-B14F-4D97-AF65-F5344CB8AC3E}">
        <p14:creationId xmlns:p14="http://schemas.microsoft.com/office/powerpoint/2010/main" xmlns="" val="27623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4570790"/>
              </p:ext>
            </p:extLst>
          </p:nvPr>
        </p:nvGraphicFramePr>
        <p:xfrm>
          <a:off x="0" y="1169368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446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Evolução</a:t>
            </a:r>
            <a:r>
              <a:rPr lang="pt-BR" sz="2800" b="1" baseline="0" dirty="0" smtClean="0">
                <a:solidFill>
                  <a:srgbClr val="FFFF00"/>
                </a:solidFill>
              </a:rPr>
              <a:t> do número de matriculados</a:t>
            </a:r>
          </a:p>
          <a:p>
            <a:pPr algn="ctr"/>
            <a:r>
              <a:rPr lang="pt-BR" sz="2800" b="1" baseline="0" dirty="0" smtClean="0">
                <a:solidFill>
                  <a:srgbClr val="FFFF00"/>
                </a:solidFill>
              </a:rPr>
              <a:t>Brasil 2004 a 2012 - Graduação Presencial e EAD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376445" y="5385617"/>
            <a:ext cx="1165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Luciano Sathler</a:t>
            </a:r>
            <a:endParaRPr lang="pt-BR" sz="1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016796" y="4377878"/>
            <a:ext cx="2139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1.113.850</a:t>
            </a:r>
          </a:p>
          <a:p>
            <a:r>
              <a:rPr lang="pt-BR" b="1" dirty="0" smtClean="0"/>
              <a:t>Alunos matriculados</a:t>
            </a:r>
          </a:p>
          <a:p>
            <a:r>
              <a:rPr lang="pt-BR" b="1" dirty="0" smtClean="0"/>
              <a:t>Graduação EAD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62811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9634345"/>
              </p:ext>
            </p:extLst>
          </p:nvPr>
        </p:nvGraphicFramePr>
        <p:xfrm>
          <a:off x="107504" y="764704"/>
          <a:ext cx="8784975" cy="562142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26529"/>
                <a:gridCol w="2538485"/>
                <a:gridCol w="1541224"/>
                <a:gridCol w="1541224"/>
                <a:gridCol w="1237513"/>
              </a:tblGrid>
              <a:tr h="315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Categoria Administrativa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Organização Acadêmica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Matrículas</a:t>
                      </a:r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02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Presencial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 Distância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ctr">
                    <a:solidFill>
                      <a:schemeClr val="tx1"/>
                    </a:solidFill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Total Geral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7.037.688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5.923.838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1.113.850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Universidades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3.812.491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3.009.846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802.645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Centros Universitários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1.085.576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829.790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255.786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Faculdades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2.027.982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1.986.263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  41.719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IFs e Cefets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111.639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  97.939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  13.700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178681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          -  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Pública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1.897.376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1.715.752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181.624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Universidades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1.637.489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1.469.565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167.924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IFs e Cefets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111.639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  97.939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  13.700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178681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Privada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5.140.312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4.208.086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932.226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Universidades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2.175.002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1.540.281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634.721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Centros Universitários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1.063.704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   807.918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255.786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  <a:tr h="347956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Faculdades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478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1.901.606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+mj-lt"/>
                        </a:rPr>
                        <a:t>          1.859.887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j-lt"/>
                        </a:rPr>
                        <a:t>               41.719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73" marR="6873" marT="6873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316687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Número de Matrículas de Graduação por Modalidade de </a:t>
            </a:r>
            <a:r>
              <a:rPr lang="pt-BR" sz="2000" b="1" dirty="0" smtClean="0">
                <a:solidFill>
                  <a:srgbClr val="FFFF00"/>
                </a:solidFill>
              </a:rPr>
              <a:t>Ensino – Brasil 2012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63813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FF00"/>
                </a:solidFill>
              </a:rPr>
              <a:t>Fonte: Censo da Educação Superior INEP/MEC 2012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763688" y="1988840"/>
            <a:ext cx="712879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961740" y="3717032"/>
            <a:ext cx="93610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1560" y="3717032"/>
            <a:ext cx="93610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956376" y="5373216"/>
            <a:ext cx="93610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979712" y="5373216"/>
            <a:ext cx="129614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613780" y="5188550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Luciano Sathler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9150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4117697"/>
              </p:ext>
            </p:extLst>
          </p:nvPr>
        </p:nvGraphicFramePr>
        <p:xfrm>
          <a:off x="2987824" y="3068959"/>
          <a:ext cx="5904654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1032114"/>
                <a:gridCol w="984109"/>
                <a:gridCol w="984109"/>
                <a:gridCol w="984109"/>
                <a:gridCol w="984109"/>
              </a:tblGrid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1.113.850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181.624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102.211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64.778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14.635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932.226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359.663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53.634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19.752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29.364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4.518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306.029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449.966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108.820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71.539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35.285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1.996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341.146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304.221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19.170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10.920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129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8.121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285.051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880422"/>
              </p:ext>
            </p:extLst>
          </p:nvPr>
        </p:nvGraphicFramePr>
        <p:xfrm>
          <a:off x="2915815" y="1196752"/>
          <a:ext cx="5976667" cy="187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938"/>
                <a:gridCol w="1029938"/>
                <a:gridCol w="1029938"/>
                <a:gridCol w="1029938"/>
                <a:gridCol w="826977"/>
                <a:gridCol w="1029938"/>
              </a:tblGrid>
              <a:tr h="6240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A distância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4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FFFF00"/>
                          </a:solidFill>
                          <a:effectLst/>
                        </a:rPr>
                        <a:t>Pública</a:t>
                      </a:r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Privada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40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FFFF00"/>
                          </a:solidFill>
                          <a:effectLst/>
                        </a:rPr>
                        <a:t>Federal</a:t>
                      </a:r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FFFF00"/>
                          </a:solidFill>
                          <a:effectLst/>
                        </a:rPr>
                        <a:t>Estadual</a:t>
                      </a:r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Municipal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4177531"/>
              </p:ext>
            </p:extLst>
          </p:nvPr>
        </p:nvGraphicFramePr>
        <p:xfrm>
          <a:off x="107504" y="3068959"/>
          <a:ext cx="2880320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471"/>
                <a:gridCol w="2104849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Bacharelado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Licenciatura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endParaRPr lang="pt-BR" sz="1400" b="1" i="0" u="none" strike="noStrike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Tecnológico</a:t>
                      </a:r>
                      <a:endParaRPr lang="pt-BR" sz="14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31668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Número de Matrículas em Cursos de Graduação </a:t>
            </a:r>
            <a:r>
              <a:rPr lang="pt-BR" sz="2000" b="1" dirty="0" smtClean="0">
                <a:solidFill>
                  <a:srgbClr val="FFFF00"/>
                </a:solidFill>
              </a:rPr>
              <a:t>a Distância por Categoria Administrativa e </a:t>
            </a:r>
            <a:r>
              <a:rPr lang="pt-BR" sz="2000" b="1" dirty="0">
                <a:solidFill>
                  <a:srgbClr val="FFFF00"/>
                </a:solidFill>
              </a:rPr>
              <a:t>segundo o Grau </a:t>
            </a:r>
            <a:r>
              <a:rPr lang="pt-BR" sz="2000" b="1" dirty="0" smtClean="0">
                <a:solidFill>
                  <a:srgbClr val="FFFF00"/>
                </a:solidFill>
              </a:rPr>
              <a:t>Acadêmico – Brasil 2012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494116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FF00"/>
                </a:solidFill>
              </a:rPr>
              <a:t>Fonte: Censo da Educação Superior INEP/MEC 2012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1113" y="5373216"/>
            <a:ext cx="828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Não há diferenças significativas nos resultados de avaliação </a:t>
            </a:r>
            <a:r>
              <a:rPr lang="pt-BR" sz="2000" b="1" dirty="0">
                <a:solidFill>
                  <a:schemeClr val="bg1"/>
                </a:solidFill>
              </a:rPr>
              <a:t>das instituições, dos cursos e do desempenho dos estudantes</a:t>
            </a:r>
            <a:r>
              <a:rPr lang="pt-BR" sz="2000" b="1" dirty="0" smtClean="0">
                <a:solidFill>
                  <a:schemeClr val="bg1"/>
                </a:solidFill>
              </a:rPr>
              <a:t> (inclusive ENADE) estabelecidos pelo  </a:t>
            </a:r>
            <a:r>
              <a:rPr lang="pt-BR" sz="2000" b="1" dirty="0">
                <a:solidFill>
                  <a:schemeClr val="bg1"/>
                </a:solidFill>
              </a:rPr>
              <a:t>Sistema Nacional de Avaliação da Educação Superior (</a:t>
            </a:r>
            <a:r>
              <a:rPr lang="pt-BR" sz="2000" b="1" dirty="0" err="1">
                <a:solidFill>
                  <a:schemeClr val="bg1"/>
                </a:solidFill>
              </a:rPr>
              <a:t>Sinaes</a:t>
            </a:r>
            <a:r>
              <a:rPr lang="pt-BR" sz="2000" b="1" dirty="0" smtClean="0">
                <a:solidFill>
                  <a:schemeClr val="bg1"/>
                </a:solidFill>
              </a:rPr>
              <a:t>) entre IES e estudantes da modalidade presencial e a distância.</a:t>
            </a:r>
            <a:r>
              <a:rPr lang="pt-BR" sz="2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-600251" y="756615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Luciano Sathler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4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710956"/>
              </p:ext>
            </p:extLst>
          </p:nvPr>
        </p:nvGraphicFramePr>
        <p:xfrm>
          <a:off x="107504" y="1772816"/>
          <a:ext cx="8784976" cy="2621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134"/>
                <a:gridCol w="1156566"/>
                <a:gridCol w="1058134"/>
                <a:gridCol w="1156566"/>
                <a:gridCol w="984310"/>
                <a:gridCol w="1058134"/>
                <a:gridCol w="1156566"/>
                <a:gridCol w="1156566"/>
              </a:tblGrid>
              <a:tr h="7920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Vagas Oferecidas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Candidatos Inscritos</a:t>
                      </a:r>
                      <a:endParaRPr lang="pt-BR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Relação Candidatos Inscritos/Vaga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Ingressos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Graduação </a:t>
                      </a:r>
                      <a:r>
                        <a:rPr lang="pt-BR" sz="16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Presencial  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Graduação a Distância 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  <a:latin typeface="+mj-lt"/>
                        </a:rPr>
                        <a:t>Graduação </a:t>
                      </a:r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Presencial  </a:t>
                      </a:r>
                      <a:endParaRPr lang="pt-BR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/>
                          <a:latin typeface="+mj-lt"/>
                        </a:rPr>
                        <a:t>Graduação </a:t>
                      </a:r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a Distância </a:t>
                      </a:r>
                      <a:endParaRPr lang="pt-BR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 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Presencial 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 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 Distância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Graduação 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Presencial 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Graduação a Distância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65754">
                <a:tc>
                  <a:txBody>
                    <a:bodyPr/>
                    <a:lstStyle/>
                    <a:p>
                      <a:pPr algn="ctr" fontAlgn="b">
                        <a:tabLst>
                          <a:tab pos="0" algn="l"/>
                        </a:tabLst>
                      </a:pPr>
                      <a:r>
                        <a:rPr lang="pt-BR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1.025.043 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1.329.407 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  <a:latin typeface="+mj-lt"/>
                        </a:rPr>
                        <a:t>5.772.287 </a:t>
                      </a:r>
                      <a:endParaRPr lang="pt-BR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  <a:latin typeface="+mj-lt"/>
                        </a:rPr>
                        <a:t>1.029.981 </a:t>
                      </a:r>
                      <a:endParaRPr lang="pt-BR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5,6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0,8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781.003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542.633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63813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FF00"/>
                </a:solidFill>
              </a:rPr>
              <a:t>Fonte: Censo da Educação Superior INEP/MEC 2012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6162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Número de Vagas Oferecidas, Candidatos </a:t>
            </a:r>
            <a:r>
              <a:rPr lang="pt-BR" sz="2000" b="1" dirty="0" smtClean="0">
                <a:solidFill>
                  <a:srgbClr val="FFFF00"/>
                </a:solidFill>
              </a:rPr>
              <a:t>Inscritos, Relação Candidatos Inscritos/ vagas e  Ingressos nos </a:t>
            </a:r>
            <a:r>
              <a:rPr lang="pt-BR" sz="2000" b="1" dirty="0">
                <a:solidFill>
                  <a:srgbClr val="FFFF00"/>
                </a:solidFill>
              </a:rPr>
              <a:t>Cursos de Graduação </a:t>
            </a:r>
            <a:r>
              <a:rPr lang="pt-BR" sz="2000" b="1" dirty="0" smtClean="0">
                <a:solidFill>
                  <a:srgbClr val="FFFF00"/>
                </a:solidFill>
              </a:rPr>
              <a:t>Presenciais e a Distância 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187624" y="3573016"/>
            <a:ext cx="1080120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419872" y="3573016"/>
            <a:ext cx="1080120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80112" y="3573016"/>
            <a:ext cx="936104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812360" y="3573016"/>
            <a:ext cx="1008112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86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82756"/>
              </p:ext>
            </p:extLst>
          </p:nvPr>
        </p:nvGraphicFramePr>
        <p:xfrm>
          <a:off x="107504" y="620689"/>
          <a:ext cx="8856988" cy="6192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604"/>
                <a:gridCol w="1581604"/>
                <a:gridCol w="1265286"/>
                <a:gridCol w="1265286"/>
                <a:gridCol w="1581604"/>
                <a:gridCol w="1581604"/>
              </a:tblGrid>
              <a:tr h="382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Área Geral do Conhecimento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Pública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Privada</a:t>
                      </a:r>
                      <a:endParaRPr lang="pt-BR" sz="1800" b="1" i="0" u="none" strike="noStrike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37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Federal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Estadual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Municipal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40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Total 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  1.113.850 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     102.211 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       64.778 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       14.635 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     932.226 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5440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Educação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448.587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70.625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35.285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1.996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340.681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</a:tr>
              <a:tr h="6201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+mn-lt"/>
                        </a:rPr>
                        <a:t>Humanidades e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+mn-lt"/>
                        </a:rPr>
                        <a:t> Artes</a:t>
                      </a:r>
                      <a:endParaRPr lang="pt-B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4.043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   341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        -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1.300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2.402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9302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Ciências Sociais, Negócios e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Direito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480.377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23.312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13.207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8.508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435.350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</a:tr>
              <a:tr h="9302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+mn-lt"/>
                        </a:rPr>
                        <a:t>Ciências,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+mn-lt"/>
                        </a:rPr>
                        <a:t> Matemática e Computação</a:t>
                      </a:r>
                      <a:endParaRPr lang="pt-B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21.778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5.354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        -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   190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16.234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6201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Agricultura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 Veterinária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2.011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223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-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54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1.734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</a:tr>
              <a:tr h="7189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+mn-lt"/>
                        </a:rPr>
                        <a:t>Saúde e Bem-Estar Social</a:t>
                      </a:r>
                      <a:endParaRPr lang="pt-BR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98.826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        -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16.157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          -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          82.669 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498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Serviços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37.617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1.828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-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2.546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33.243 </a:t>
                      </a:r>
                    </a:p>
                  </a:txBody>
                  <a:tcPr marL="0" marR="0" marT="0" marB="0" anchor="ctr"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-2738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Número de Matrículas em Cursos de Graduação a Distância, por Organização Acadêmica e Categoria Administrativa das IES, segundo as Áreas </a:t>
            </a:r>
            <a:r>
              <a:rPr lang="pt-BR" b="1" dirty="0" smtClean="0">
                <a:solidFill>
                  <a:srgbClr val="FFFF00"/>
                </a:solidFill>
              </a:rPr>
              <a:t>Gerais – Brasil 2012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994476185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03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912573"/>
              </p:ext>
            </p:extLst>
          </p:nvPr>
        </p:nvGraphicFramePr>
        <p:xfrm>
          <a:off x="179512" y="2060848"/>
          <a:ext cx="8712968" cy="2220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7863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Área Geral do Conhecimento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Graduação</a:t>
                      </a:r>
                      <a:r>
                        <a:rPr lang="pt-BR" sz="16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a Distância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Graduação a Distância</a:t>
                      </a:r>
                    </a:p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% do Total de matriculados presencial + EAD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Graduação Presencial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40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448.587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32,93%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913.648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7007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Ciências Sociais, Negócios e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Direito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480.377 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19,88%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2.416.486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83671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Número de Matrículas em Cursos de Graduação </a:t>
            </a:r>
            <a:r>
              <a:rPr lang="pt-BR" sz="2000" b="1" dirty="0" smtClean="0">
                <a:solidFill>
                  <a:srgbClr val="FFFF00"/>
                </a:solidFill>
              </a:rPr>
              <a:t>Presencial e a Distância, segundo </a:t>
            </a:r>
            <a:r>
              <a:rPr lang="pt-BR" sz="2000" b="1" dirty="0">
                <a:solidFill>
                  <a:srgbClr val="FFFF00"/>
                </a:solidFill>
              </a:rPr>
              <a:t>as Áreas </a:t>
            </a:r>
            <a:r>
              <a:rPr lang="pt-BR" sz="2000" b="1" dirty="0" smtClean="0">
                <a:solidFill>
                  <a:srgbClr val="FFFF00"/>
                </a:solidFill>
              </a:rPr>
              <a:t>Gerais – Brasil 2012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63813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FF00"/>
                </a:solidFill>
              </a:rPr>
              <a:t>Fonte: Censo da Educação Superior INEP/MEC 2012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600251" y="756615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Luciano Sathler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328725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Exemplo de políticas discriminatórias contra a Educação a Distância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O FIES não está disponível para cursos de Graduação a distância.</a:t>
            </a: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FIES - Fundo </a:t>
            </a:r>
            <a:r>
              <a:rPr lang="pt-BR" sz="2400" dirty="0">
                <a:solidFill>
                  <a:schemeClr val="bg1"/>
                </a:solidFill>
              </a:rPr>
              <a:t>de Financiamento ao Estudante 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lsathler\Documents\A UPB Mackenzie\Formação EAD\20120706_competencias_seculo_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1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56044223"/>
              </p:ext>
            </p:extLst>
          </p:nvPr>
        </p:nvGraphicFramePr>
        <p:xfrm>
          <a:off x="0" y="76470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-27384"/>
            <a:ext cx="91440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pt-BR" sz="10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A Teoria da Liberdade Cooperativa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6512" y="6525344"/>
            <a:ext cx="9180512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ANDERSON, Terry. </a:t>
            </a:r>
            <a:r>
              <a:rPr lang="pt-BR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software </a:t>
            </a:r>
            <a:r>
              <a:rPr lang="pt-BR" sz="1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t-BR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pt-BR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pt-BR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pt-BR" sz="1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t-BR" sz="1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BR" sz="1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t-BR" sz="1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ractice</a:t>
            </a:r>
            <a:r>
              <a:rPr lang="pt-BR" sz="1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pt-BR" sz="1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</a:t>
            </a:r>
            <a:r>
              <a:rPr lang="pt-BR" sz="1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2nd. Ed.  Athabaska </a:t>
            </a:r>
            <a:r>
              <a:rPr lang="pt-BR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1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niversity, 2008.</a:t>
            </a:r>
            <a:endParaRPr lang="pt-BR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51134" y="2996952"/>
            <a:ext cx="1641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Presença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4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FCC1-99AD-4D61-9828-E5BEB33D2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graphicEl>
                                              <a:dgm id="{83BAFCC1-99AD-4D61-9828-E5BEB33D2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BC79D-9D5C-4135-A2AF-44D6EF9E7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4">
                                            <p:graphicEl>
                                              <a:dgm id="{AD7BC79D-9D5C-4135-A2AF-44D6EF9E7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42360-3266-4F15-8484-4009C59D4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4">
                                            <p:graphicEl>
                                              <a:dgm id="{5AB42360-3266-4F15-8484-4009C59D4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B03FC-3F68-4D48-99E8-F43857800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4">
                                            <p:graphicEl>
                                              <a:dgm id="{7BFB03FC-3F68-4D48-99E8-F43857800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925652-AE1D-425D-AF7B-32680708B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4">
                                            <p:graphicEl>
                                              <a:dgm id="{27925652-AE1D-425D-AF7B-32680708B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97929-7484-42C2-8893-76DBC4A2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4">
                                            <p:graphicEl>
                                              <a:dgm id="{90597929-7484-42C2-8893-76DBC4A2A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8D65B-2B10-4E3C-915B-707CC43EA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4">
                                            <p:graphicEl>
                                              <a:dgm id="{A988D65B-2B10-4E3C-915B-707CC43EA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52120" y="5517232"/>
            <a:ext cx="2790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Laboratório ou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Sala de Aula?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2760577496_5dbf15989f_o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4096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051720" y="5912401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Sala de Aula?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2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821" y="5805264"/>
            <a:ext cx="680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www.inovacaoeducacional.com.br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evi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104" y="467858"/>
            <a:ext cx="4089872" cy="5769454"/>
          </a:xfrm>
          <a:prstGeom prst="rect">
            <a:avLst/>
          </a:prstGeom>
        </p:spPr>
      </p:pic>
      <p:pic>
        <p:nvPicPr>
          <p:cNvPr id="5" name="Espaço Reservado para Conteúdo 3" descr="capa cens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67858"/>
            <a:ext cx="3793080" cy="5625438"/>
          </a:xfrm>
        </p:spPr>
      </p:pic>
    </p:spTree>
    <p:extLst>
      <p:ext uri="{BB962C8B-B14F-4D97-AF65-F5344CB8AC3E}">
        <p14:creationId xmlns:p14="http://schemas.microsoft.com/office/powerpoint/2010/main" xmlns="" val="27429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EaD Estado da Arte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92696"/>
            <a:ext cx="4078145" cy="5472608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4427984" y="404664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portaldoprofessor.mec.gov.br/storage/jornaldoprofessor/midias/imagem/0000000095/grande/00000010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2" r="12636"/>
          <a:stretch/>
        </p:blipFill>
        <p:spPr bwMode="auto">
          <a:xfrm>
            <a:off x="305423" y="692696"/>
            <a:ext cx="400626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188640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 Educação a Distância é mencionada algumas vezes no Projeto de Lei do Senado n. 103 de 2012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 adoção das Tecnologias de Informação e Comunicação (TIC) no campo educacional é </a:t>
            </a:r>
            <a:r>
              <a:rPr lang="pt-BR" sz="3200" b="1" dirty="0" err="1" smtClean="0">
                <a:solidFill>
                  <a:schemeClr val="bg1"/>
                </a:solidFill>
              </a:rPr>
              <a:t>recpmendada</a:t>
            </a:r>
            <a:r>
              <a:rPr lang="pt-BR" sz="3200" b="1" dirty="0" smtClean="0">
                <a:solidFill>
                  <a:schemeClr val="bg1"/>
                </a:solidFill>
              </a:rPr>
              <a:t> em várias partes do texto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Porém, falta uma maior ênfase nesses temas para deixar clara a inequívoca necessidade da Educação a Distância, aberta e flexível enquanto caminho para melhorar a qualidade, ampliar o acesso e garantir maior sucesso das relações de ensino-aprendizagem.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1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836712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UNESCO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Conferência</a:t>
            </a:r>
            <a:r>
              <a:rPr lang="en-US" sz="2800" b="1" dirty="0" smtClean="0">
                <a:solidFill>
                  <a:schemeClr val="bg1"/>
                </a:solidFill>
              </a:rPr>
              <a:t> Mundial da </a:t>
            </a:r>
            <a:r>
              <a:rPr lang="en-US" sz="2800" b="1" dirty="0" err="1" smtClean="0">
                <a:solidFill>
                  <a:schemeClr val="bg1"/>
                </a:solidFill>
              </a:rPr>
              <a:t>Educação</a:t>
            </a:r>
            <a:r>
              <a:rPr lang="en-US" sz="2800" b="1" dirty="0" smtClean="0">
                <a:solidFill>
                  <a:schemeClr val="bg1"/>
                </a:solidFill>
              </a:rPr>
              <a:t> Superior 2009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Recomenda</a:t>
            </a:r>
            <a:r>
              <a:rPr lang="en-US" sz="2800" b="1" dirty="0" smtClean="0">
                <a:solidFill>
                  <a:schemeClr val="bg1"/>
                </a:solidFill>
              </a:rPr>
              <a:t> o </a:t>
            </a:r>
            <a:r>
              <a:rPr lang="en-US" sz="2800" b="1" dirty="0" err="1" smtClean="0">
                <a:solidFill>
                  <a:schemeClr val="bg1"/>
                </a:solidFill>
              </a:rPr>
              <a:t>uso</a:t>
            </a:r>
            <a:r>
              <a:rPr lang="en-US" sz="2800" b="1" dirty="0" smtClean="0">
                <a:solidFill>
                  <a:schemeClr val="bg1"/>
                </a:solidFill>
              </a:rPr>
              <a:t> das </a:t>
            </a:r>
            <a:r>
              <a:rPr lang="en-US" sz="2800" b="1" dirty="0" err="1" smtClean="0">
                <a:solidFill>
                  <a:schemeClr val="bg1"/>
                </a:solidFill>
              </a:rPr>
              <a:t>Tecnologias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Informação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Comunicação</a:t>
            </a:r>
            <a:r>
              <a:rPr lang="en-US" sz="2800" b="1" dirty="0" smtClean="0">
                <a:solidFill>
                  <a:schemeClr val="bg1"/>
                </a:solidFill>
              </a:rPr>
              <a:t> (TIC) </a:t>
            </a:r>
            <a:r>
              <a:rPr lang="en-US" sz="2800" b="1" dirty="0" err="1" smtClean="0">
                <a:solidFill>
                  <a:schemeClr val="bg1"/>
                </a:solidFill>
              </a:rPr>
              <a:t>para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aumentar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qualidade</a:t>
            </a:r>
            <a:r>
              <a:rPr lang="en-US" sz="2800" b="1" dirty="0" smtClean="0">
                <a:solidFill>
                  <a:schemeClr val="bg1"/>
                </a:solidFill>
              </a:rPr>
              <a:t>, o </a:t>
            </a:r>
            <a:r>
              <a:rPr lang="en-US" sz="2800" b="1" dirty="0" err="1" smtClean="0">
                <a:solidFill>
                  <a:schemeClr val="bg1"/>
                </a:solidFill>
              </a:rPr>
              <a:t>acesso</a:t>
            </a:r>
            <a:r>
              <a:rPr lang="en-US" sz="2800" b="1" dirty="0" smtClean="0">
                <a:solidFill>
                  <a:schemeClr val="bg1"/>
                </a:solidFill>
              </a:rPr>
              <a:t> e o </a:t>
            </a:r>
            <a:r>
              <a:rPr lang="en-US" sz="2800" b="1" dirty="0" err="1" smtClean="0">
                <a:solidFill>
                  <a:schemeClr val="bg1"/>
                </a:solidFill>
              </a:rPr>
              <a:t>sucesso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relações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ensino-aprendizagem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Para </a:t>
            </a:r>
            <a:r>
              <a:rPr lang="en-US" sz="2800" b="1" dirty="0" err="1" smtClean="0">
                <a:solidFill>
                  <a:schemeClr val="bg1"/>
                </a:solidFill>
              </a:rPr>
              <a:t>aproveitar</a:t>
            </a:r>
            <a:r>
              <a:rPr lang="en-US" sz="2800" b="1" dirty="0" smtClean="0">
                <a:solidFill>
                  <a:schemeClr val="bg1"/>
                </a:solidFill>
              </a:rPr>
              <a:t> o </a:t>
            </a:r>
            <a:r>
              <a:rPr lang="en-US" sz="2800" b="1" dirty="0" err="1" smtClean="0">
                <a:solidFill>
                  <a:schemeClr val="bg1"/>
                </a:solidFill>
              </a:rPr>
              <a:t>potencial</a:t>
            </a:r>
            <a:r>
              <a:rPr lang="en-US" sz="2800" b="1" dirty="0" smtClean="0">
                <a:solidFill>
                  <a:schemeClr val="bg1"/>
                </a:solidFill>
              </a:rPr>
              <a:t> das TIC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Educação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instituições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governos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devem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trabalhar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juntos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para</a:t>
            </a:r>
            <a:r>
              <a:rPr lang="en-US" sz="2800" b="1" dirty="0" smtClean="0">
                <a:solidFill>
                  <a:schemeClr val="bg1"/>
                </a:solidFill>
              </a:rPr>
              <a:t> o </a:t>
            </a:r>
            <a:r>
              <a:rPr lang="en-US" sz="2800" b="1" dirty="0" err="1" smtClean="0">
                <a:solidFill>
                  <a:schemeClr val="bg1"/>
                </a:solidFill>
              </a:rPr>
              <a:t>desenvolver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novas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experiências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formular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políticas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públicas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fortalecer</a:t>
            </a:r>
            <a:r>
              <a:rPr lang="en-US" sz="2800" b="1" dirty="0" smtClean="0">
                <a:solidFill>
                  <a:schemeClr val="bg1"/>
                </a:solidFill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</a:rPr>
              <a:t>infraestrutura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especialmente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banda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larga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7995823" y="900631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Luciano Sathler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980728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Sugestão de incluir mais uma diretriz  no PNE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“Promoção da Educação a Distância e da adoção das Tecnologias de Informação e Comunicação (TIC) para a inovação das práticas pedagógicas;”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2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0404028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 rot="16200000">
            <a:off x="-600251" y="756615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Luciano Sathler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3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9A073E-563F-42E1-BBA9-A8507DB02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>
                                            <p:graphicEl>
                                              <a:dgm id="{F59A073E-563F-42E1-BBA9-A8507DB02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F1533-2A52-45D5-98C7-C9FBC660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5">
                                            <p:graphicEl>
                                              <a:dgm id="{A4DF1533-2A52-45D5-98C7-C9FBC6606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7CFBC-1709-406D-8B19-AE966D9E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5">
                                            <p:graphicEl>
                                              <a:dgm id="{7047CFBC-1709-406D-8B19-AE966D9EB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6A7E8-0C24-436C-9197-5435DFE42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5">
                                            <p:graphicEl>
                                              <a:dgm id="{87A6A7E8-0C24-436C-9197-5435DFE42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6202"/>
            <a:ext cx="9144000" cy="53255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7838" y="116632"/>
            <a:ext cx="691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Um mundo do trabalho altamente conectado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7892457" y="5725167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Luciano Sathler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7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1026</Words>
  <Application>Microsoft Office PowerPoint</Application>
  <PresentationFormat>Apresentação na tela (4:3)</PresentationFormat>
  <Paragraphs>273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Sathler</dc:creator>
  <cp:lastModifiedBy>angomes</cp:lastModifiedBy>
  <cp:revision>39</cp:revision>
  <cp:lastPrinted>2013-10-31T01:30:39Z</cp:lastPrinted>
  <dcterms:created xsi:type="dcterms:W3CDTF">2013-09-18T14:25:10Z</dcterms:created>
  <dcterms:modified xsi:type="dcterms:W3CDTF">2013-10-31T11:03:29Z</dcterms:modified>
</cp:coreProperties>
</file>