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9"/>
  </p:notesMasterIdLst>
  <p:handoutMasterIdLst>
    <p:handoutMasterId r:id="rId20"/>
  </p:handoutMasterIdLst>
  <p:sldIdLst>
    <p:sldId id="1600" r:id="rId5"/>
    <p:sldId id="1601" r:id="rId6"/>
    <p:sldId id="1336" r:id="rId7"/>
    <p:sldId id="1610" r:id="rId8"/>
    <p:sldId id="1602" r:id="rId9"/>
    <p:sldId id="1603" r:id="rId10"/>
    <p:sldId id="1604" r:id="rId11"/>
    <p:sldId id="1605" r:id="rId12"/>
    <p:sldId id="1607" r:id="rId13"/>
    <p:sldId id="1612" r:id="rId14"/>
    <p:sldId id="1611" r:id="rId15"/>
    <p:sldId id="1606" r:id="rId16"/>
    <p:sldId id="1609" r:id="rId17"/>
    <p:sldId id="1608" r:id="rId18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EB2E6"/>
    <a:srgbClr val="609ED7"/>
    <a:srgbClr val="00205B"/>
    <a:srgbClr val="4A66AC"/>
    <a:srgbClr val="C4BCC6"/>
    <a:srgbClr val="504652"/>
    <a:srgbClr val="FFF301"/>
    <a:srgbClr val="ED7D31"/>
    <a:srgbClr val="5B9BD5"/>
    <a:srgbClr val="A2C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5501" autoAdjust="0"/>
  </p:normalViewPr>
  <p:slideViewPr>
    <p:cSldViewPr>
      <p:cViewPr varScale="1">
        <p:scale>
          <a:sx n="84" d="100"/>
          <a:sy n="84" d="100"/>
        </p:scale>
        <p:origin x="108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A9547-8BAF-419B-8BB8-3537B08C48F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415A68-3F8E-4A86-A617-4B29E80662EC}">
      <dgm:prSet phldrT="[Texto]" custT="1"/>
      <dgm:spPr/>
      <dgm:t>
        <a:bodyPr/>
        <a:lstStyle/>
        <a:p>
          <a:r>
            <a:rPr lang="pt-BR" sz="1800" b="1" dirty="0" smtClean="0"/>
            <a:t>Fatores Sociológicos</a:t>
          </a:r>
          <a:endParaRPr lang="pt-BR" sz="1800" b="1" dirty="0"/>
        </a:p>
      </dgm:t>
    </dgm:pt>
    <dgm:pt modelId="{1D66542F-9D08-4F06-8FA9-08CEA789F2BB}" type="parTrans" cxnId="{D81A68AF-8B5B-4970-BBAE-3A027EF48E1D}">
      <dgm:prSet/>
      <dgm:spPr/>
      <dgm:t>
        <a:bodyPr/>
        <a:lstStyle/>
        <a:p>
          <a:endParaRPr lang="pt-BR"/>
        </a:p>
      </dgm:t>
    </dgm:pt>
    <dgm:pt modelId="{4E99AC36-CEBE-4326-8656-5DA538F9807F}" type="sibTrans" cxnId="{D81A68AF-8B5B-4970-BBAE-3A027EF48E1D}">
      <dgm:prSet/>
      <dgm:spPr/>
      <dgm:t>
        <a:bodyPr/>
        <a:lstStyle/>
        <a:p>
          <a:endParaRPr lang="pt-BR"/>
        </a:p>
      </dgm:t>
    </dgm:pt>
    <dgm:pt modelId="{4D13328C-F045-4F34-BA7A-865BEF6EDD03}">
      <dgm:prSet phldrT="[Texto]" custT="1"/>
      <dgm:spPr/>
      <dgm:t>
        <a:bodyPr/>
        <a:lstStyle/>
        <a:p>
          <a:r>
            <a:rPr lang="pt-BR" sz="1800" b="1" smtClean="0"/>
            <a:t>Fatores Econômicos</a:t>
          </a:r>
          <a:endParaRPr lang="pt-BR" sz="1800" b="1" dirty="0"/>
        </a:p>
      </dgm:t>
    </dgm:pt>
    <dgm:pt modelId="{EB59870C-8D8F-4924-B111-1AB8C770EA32}" type="parTrans" cxnId="{48A67A51-D709-43BE-BC5E-07EF77479137}">
      <dgm:prSet/>
      <dgm:spPr/>
      <dgm:t>
        <a:bodyPr/>
        <a:lstStyle/>
        <a:p>
          <a:endParaRPr lang="pt-BR"/>
        </a:p>
      </dgm:t>
    </dgm:pt>
    <dgm:pt modelId="{5E3C64CE-1A97-40B4-962F-3AC4B3FC0365}" type="sibTrans" cxnId="{48A67A51-D709-43BE-BC5E-07EF77479137}">
      <dgm:prSet/>
      <dgm:spPr/>
      <dgm:t>
        <a:bodyPr/>
        <a:lstStyle/>
        <a:p>
          <a:endParaRPr lang="pt-BR"/>
        </a:p>
      </dgm:t>
    </dgm:pt>
    <dgm:pt modelId="{F5D74D6B-05E2-4D09-AA8C-01F8D782AE16}">
      <dgm:prSet phldrT="[Texto]" custT="1"/>
      <dgm:spPr/>
      <dgm:t>
        <a:bodyPr/>
        <a:lstStyle/>
        <a:p>
          <a:endParaRPr lang="pt-BR" sz="1700" dirty="0" smtClean="0"/>
        </a:p>
        <a:p>
          <a:r>
            <a:rPr lang="pt-BR" sz="1800" b="1" dirty="0" smtClean="0"/>
            <a:t>Estratégia de negócios</a:t>
          </a:r>
          <a:endParaRPr lang="pt-BR" sz="1800" b="1" dirty="0"/>
        </a:p>
      </dgm:t>
    </dgm:pt>
    <dgm:pt modelId="{35D1DDEE-B931-4608-821C-4463D8D13279}" type="parTrans" cxnId="{4C823E7F-5EC7-4CC0-A666-19950E566E9A}">
      <dgm:prSet/>
      <dgm:spPr/>
      <dgm:t>
        <a:bodyPr/>
        <a:lstStyle/>
        <a:p>
          <a:endParaRPr lang="pt-BR"/>
        </a:p>
      </dgm:t>
    </dgm:pt>
    <dgm:pt modelId="{6CC1D330-0C94-4761-B72A-D2E71D6568E2}" type="sibTrans" cxnId="{4C823E7F-5EC7-4CC0-A666-19950E566E9A}">
      <dgm:prSet/>
      <dgm:spPr/>
      <dgm:t>
        <a:bodyPr/>
        <a:lstStyle/>
        <a:p>
          <a:endParaRPr lang="pt-BR"/>
        </a:p>
      </dgm:t>
    </dgm:pt>
    <dgm:pt modelId="{A74B51EB-E753-46CE-ACFF-E10FF06F0C95}">
      <dgm:prSet phldrT="[Texto]"/>
      <dgm:spPr/>
      <dgm:t>
        <a:bodyPr/>
        <a:lstStyle/>
        <a:p>
          <a:r>
            <a:rPr lang="pt-BR" b="1" dirty="0" smtClean="0"/>
            <a:t>Fatores Psicológicos</a:t>
          </a:r>
          <a:endParaRPr lang="pt-BR" b="1" dirty="0"/>
        </a:p>
      </dgm:t>
    </dgm:pt>
    <dgm:pt modelId="{33316C1F-DE34-4F5E-BBFD-25C9B5C649EA}" type="sibTrans" cxnId="{2AD1BEDF-954E-403E-9A40-F628425D28B9}">
      <dgm:prSet/>
      <dgm:spPr/>
      <dgm:t>
        <a:bodyPr/>
        <a:lstStyle/>
        <a:p>
          <a:endParaRPr lang="pt-BR"/>
        </a:p>
      </dgm:t>
    </dgm:pt>
    <dgm:pt modelId="{B1348B75-0944-4A4F-BDDC-E5DBA8EF31F5}" type="parTrans" cxnId="{2AD1BEDF-954E-403E-9A40-F628425D28B9}">
      <dgm:prSet/>
      <dgm:spPr/>
      <dgm:t>
        <a:bodyPr/>
        <a:lstStyle/>
        <a:p>
          <a:endParaRPr lang="pt-BR"/>
        </a:p>
      </dgm:t>
    </dgm:pt>
    <dgm:pt modelId="{B616C807-B2CF-4B6A-BF9F-FE11B5953462}" type="pres">
      <dgm:prSet presAssocID="{55EA9547-8BAF-419B-8BB8-3537B08C48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F037A6-5024-4AD9-B1D3-2460F17CB9A8}" type="pres">
      <dgm:prSet presAssocID="{B2415A68-3F8E-4A86-A617-4B29E80662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A2A1C-90D0-423A-BA91-3AECFF2BC41A}" type="pres">
      <dgm:prSet presAssocID="{B2415A68-3F8E-4A86-A617-4B29E80662EC}" presName="spNode" presStyleCnt="0"/>
      <dgm:spPr/>
    </dgm:pt>
    <dgm:pt modelId="{CE49DF64-9BF1-4030-82E4-11869E8D2F6B}" type="pres">
      <dgm:prSet presAssocID="{4E99AC36-CEBE-4326-8656-5DA538F9807F}" presName="sibTrans" presStyleLbl="sibTrans1D1" presStyleIdx="0" presStyleCnt="4"/>
      <dgm:spPr/>
      <dgm:t>
        <a:bodyPr/>
        <a:lstStyle/>
        <a:p>
          <a:endParaRPr lang="pt-BR"/>
        </a:p>
      </dgm:t>
    </dgm:pt>
    <dgm:pt modelId="{F04368C7-DF0E-49A8-81AD-A497B1E43DBD}" type="pres">
      <dgm:prSet presAssocID="{4D13328C-F045-4F34-BA7A-865BEF6EDD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E35E3B-CE84-4568-910D-2142FE35EBDC}" type="pres">
      <dgm:prSet presAssocID="{4D13328C-F045-4F34-BA7A-865BEF6EDD03}" presName="spNode" presStyleCnt="0"/>
      <dgm:spPr/>
    </dgm:pt>
    <dgm:pt modelId="{DDB32952-6A30-4E1C-B10C-FF2A7B8225F6}" type="pres">
      <dgm:prSet presAssocID="{5E3C64CE-1A97-40B4-962F-3AC4B3FC0365}" presName="sibTrans" presStyleLbl="sibTrans1D1" presStyleIdx="1" presStyleCnt="4"/>
      <dgm:spPr/>
      <dgm:t>
        <a:bodyPr/>
        <a:lstStyle/>
        <a:p>
          <a:endParaRPr lang="pt-BR"/>
        </a:p>
      </dgm:t>
    </dgm:pt>
    <dgm:pt modelId="{85936784-F187-4161-B5DC-0878FC5CF2F6}" type="pres">
      <dgm:prSet presAssocID="{A74B51EB-E753-46CE-ACFF-E10FF06F0C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34D421-BE28-48A4-9AA5-DA0D09F0E589}" type="pres">
      <dgm:prSet presAssocID="{A74B51EB-E753-46CE-ACFF-E10FF06F0C95}" presName="spNode" presStyleCnt="0"/>
      <dgm:spPr/>
    </dgm:pt>
    <dgm:pt modelId="{2C361BCD-7E2A-4BBA-B58F-4418C1C8ACAD}" type="pres">
      <dgm:prSet presAssocID="{33316C1F-DE34-4F5E-BBFD-25C9B5C649EA}" presName="sibTrans" presStyleLbl="sibTrans1D1" presStyleIdx="2" presStyleCnt="4"/>
      <dgm:spPr/>
      <dgm:t>
        <a:bodyPr/>
        <a:lstStyle/>
        <a:p>
          <a:endParaRPr lang="pt-BR"/>
        </a:p>
      </dgm:t>
    </dgm:pt>
    <dgm:pt modelId="{2CCDC075-CAFA-4955-8C65-781619E20F93}" type="pres">
      <dgm:prSet presAssocID="{F5D74D6B-05E2-4D09-AA8C-01F8D782AE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3101FA-6D81-4C51-9DA9-EABEBE82FB8D}" type="pres">
      <dgm:prSet presAssocID="{F5D74D6B-05E2-4D09-AA8C-01F8D782AE16}" presName="spNode" presStyleCnt="0"/>
      <dgm:spPr/>
    </dgm:pt>
    <dgm:pt modelId="{9B34002B-8348-4ADC-9661-CE19EF2ADFE6}" type="pres">
      <dgm:prSet presAssocID="{6CC1D330-0C94-4761-B72A-D2E71D6568E2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4C823E7F-5EC7-4CC0-A666-19950E566E9A}" srcId="{55EA9547-8BAF-419B-8BB8-3537B08C48F6}" destId="{F5D74D6B-05E2-4D09-AA8C-01F8D782AE16}" srcOrd="3" destOrd="0" parTransId="{35D1DDEE-B931-4608-821C-4463D8D13279}" sibTransId="{6CC1D330-0C94-4761-B72A-D2E71D6568E2}"/>
    <dgm:cxn modelId="{CB15DA33-4FC1-4A46-BC51-D37C761BBD61}" type="presOf" srcId="{55EA9547-8BAF-419B-8BB8-3537B08C48F6}" destId="{B616C807-B2CF-4B6A-BF9F-FE11B5953462}" srcOrd="0" destOrd="0" presId="urn:microsoft.com/office/officeart/2005/8/layout/cycle5"/>
    <dgm:cxn modelId="{48A67A51-D709-43BE-BC5E-07EF77479137}" srcId="{55EA9547-8BAF-419B-8BB8-3537B08C48F6}" destId="{4D13328C-F045-4F34-BA7A-865BEF6EDD03}" srcOrd="1" destOrd="0" parTransId="{EB59870C-8D8F-4924-B111-1AB8C770EA32}" sibTransId="{5E3C64CE-1A97-40B4-962F-3AC4B3FC0365}"/>
    <dgm:cxn modelId="{21C82E2A-9F0E-4092-9B46-9E5708E19002}" type="presOf" srcId="{A74B51EB-E753-46CE-ACFF-E10FF06F0C95}" destId="{85936784-F187-4161-B5DC-0878FC5CF2F6}" srcOrd="0" destOrd="0" presId="urn:microsoft.com/office/officeart/2005/8/layout/cycle5"/>
    <dgm:cxn modelId="{C01180BF-56C3-4D06-90BC-C9A88EFEB597}" type="presOf" srcId="{33316C1F-DE34-4F5E-BBFD-25C9B5C649EA}" destId="{2C361BCD-7E2A-4BBA-B58F-4418C1C8ACAD}" srcOrd="0" destOrd="0" presId="urn:microsoft.com/office/officeart/2005/8/layout/cycle5"/>
    <dgm:cxn modelId="{6A35EAB0-9756-4F98-865B-49D27C2A3C45}" type="presOf" srcId="{B2415A68-3F8E-4A86-A617-4B29E80662EC}" destId="{56F037A6-5024-4AD9-B1D3-2460F17CB9A8}" srcOrd="0" destOrd="0" presId="urn:microsoft.com/office/officeart/2005/8/layout/cycle5"/>
    <dgm:cxn modelId="{D81A68AF-8B5B-4970-BBAE-3A027EF48E1D}" srcId="{55EA9547-8BAF-419B-8BB8-3537B08C48F6}" destId="{B2415A68-3F8E-4A86-A617-4B29E80662EC}" srcOrd="0" destOrd="0" parTransId="{1D66542F-9D08-4F06-8FA9-08CEA789F2BB}" sibTransId="{4E99AC36-CEBE-4326-8656-5DA538F9807F}"/>
    <dgm:cxn modelId="{E62D8CCE-43A0-471A-B906-CFDC65F84D0F}" type="presOf" srcId="{F5D74D6B-05E2-4D09-AA8C-01F8D782AE16}" destId="{2CCDC075-CAFA-4955-8C65-781619E20F93}" srcOrd="0" destOrd="0" presId="urn:microsoft.com/office/officeart/2005/8/layout/cycle5"/>
    <dgm:cxn modelId="{12B233A8-5637-4C4D-9AE3-C53850982812}" type="presOf" srcId="{4E99AC36-CEBE-4326-8656-5DA538F9807F}" destId="{CE49DF64-9BF1-4030-82E4-11869E8D2F6B}" srcOrd="0" destOrd="0" presId="urn:microsoft.com/office/officeart/2005/8/layout/cycle5"/>
    <dgm:cxn modelId="{B5217222-4DA1-4910-92FC-461F8FD10BA0}" type="presOf" srcId="{4D13328C-F045-4F34-BA7A-865BEF6EDD03}" destId="{F04368C7-DF0E-49A8-81AD-A497B1E43DBD}" srcOrd="0" destOrd="0" presId="urn:microsoft.com/office/officeart/2005/8/layout/cycle5"/>
    <dgm:cxn modelId="{EB66F165-DA72-4C94-A490-BADB6F1D9574}" type="presOf" srcId="{6CC1D330-0C94-4761-B72A-D2E71D6568E2}" destId="{9B34002B-8348-4ADC-9661-CE19EF2ADFE6}" srcOrd="0" destOrd="0" presId="urn:microsoft.com/office/officeart/2005/8/layout/cycle5"/>
    <dgm:cxn modelId="{2AD1BEDF-954E-403E-9A40-F628425D28B9}" srcId="{55EA9547-8BAF-419B-8BB8-3537B08C48F6}" destId="{A74B51EB-E753-46CE-ACFF-E10FF06F0C95}" srcOrd="2" destOrd="0" parTransId="{B1348B75-0944-4A4F-BDDC-E5DBA8EF31F5}" sibTransId="{33316C1F-DE34-4F5E-BBFD-25C9B5C649EA}"/>
    <dgm:cxn modelId="{E3F82958-6934-414B-AB1D-A01FF1900D13}" type="presOf" srcId="{5E3C64CE-1A97-40B4-962F-3AC4B3FC0365}" destId="{DDB32952-6A30-4E1C-B10C-FF2A7B8225F6}" srcOrd="0" destOrd="0" presId="urn:microsoft.com/office/officeart/2005/8/layout/cycle5"/>
    <dgm:cxn modelId="{7683F9A5-3480-46C4-BAA0-BE20B659FBF6}" type="presParOf" srcId="{B616C807-B2CF-4B6A-BF9F-FE11B5953462}" destId="{56F037A6-5024-4AD9-B1D3-2460F17CB9A8}" srcOrd="0" destOrd="0" presId="urn:microsoft.com/office/officeart/2005/8/layout/cycle5"/>
    <dgm:cxn modelId="{CCB9C4A2-B2D6-4E85-900B-8A3ED24DC504}" type="presParOf" srcId="{B616C807-B2CF-4B6A-BF9F-FE11B5953462}" destId="{5BDA2A1C-90D0-423A-BA91-3AECFF2BC41A}" srcOrd="1" destOrd="0" presId="urn:microsoft.com/office/officeart/2005/8/layout/cycle5"/>
    <dgm:cxn modelId="{586DE1A4-E5A6-45FF-82A0-DCCD2374AB7D}" type="presParOf" srcId="{B616C807-B2CF-4B6A-BF9F-FE11B5953462}" destId="{CE49DF64-9BF1-4030-82E4-11869E8D2F6B}" srcOrd="2" destOrd="0" presId="urn:microsoft.com/office/officeart/2005/8/layout/cycle5"/>
    <dgm:cxn modelId="{F3ECD72A-5D6C-47C1-84CB-DD3E5B3DFBF1}" type="presParOf" srcId="{B616C807-B2CF-4B6A-BF9F-FE11B5953462}" destId="{F04368C7-DF0E-49A8-81AD-A497B1E43DBD}" srcOrd="3" destOrd="0" presId="urn:microsoft.com/office/officeart/2005/8/layout/cycle5"/>
    <dgm:cxn modelId="{D3B5E7BF-7F46-4632-BB98-E189C50D3FB9}" type="presParOf" srcId="{B616C807-B2CF-4B6A-BF9F-FE11B5953462}" destId="{DDE35E3B-CE84-4568-910D-2142FE35EBDC}" srcOrd="4" destOrd="0" presId="urn:microsoft.com/office/officeart/2005/8/layout/cycle5"/>
    <dgm:cxn modelId="{3B8D9A14-2E91-4ECA-BBE4-3499A5F2F7D2}" type="presParOf" srcId="{B616C807-B2CF-4B6A-BF9F-FE11B5953462}" destId="{DDB32952-6A30-4E1C-B10C-FF2A7B8225F6}" srcOrd="5" destOrd="0" presId="urn:microsoft.com/office/officeart/2005/8/layout/cycle5"/>
    <dgm:cxn modelId="{97F7F709-B188-4E63-85D8-76227168A613}" type="presParOf" srcId="{B616C807-B2CF-4B6A-BF9F-FE11B5953462}" destId="{85936784-F187-4161-B5DC-0878FC5CF2F6}" srcOrd="6" destOrd="0" presId="urn:microsoft.com/office/officeart/2005/8/layout/cycle5"/>
    <dgm:cxn modelId="{03FE3011-7C4A-4D3F-9694-ED3BE111D818}" type="presParOf" srcId="{B616C807-B2CF-4B6A-BF9F-FE11B5953462}" destId="{6834D421-BE28-48A4-9AA5-DA0D09F0E589}" srcOrd="7" destOrd="0" presId="urn:microsoft.com/office/officeart/2005/8/layout/cycle5"/>
    <dgm:cxn modelId="{EC9BACE3-DF07-4820-86FA-58524E0C7AC7}" type="presParOf" srcId="{B616C807-B2CF-4B6A-BF9F-FE11B5953462}" destId="{2C361BCD-7E2A-4BBA-B58F-4418C1C8ACAD}" srcOrd="8" destOrd="0" presId="urn:microsoft.com/office/officeart/2005/8/layout/cycle5"/>
    <dgm:cxn modelId="{8039E303-AD36-47FA-BB4F-523A483EB0E6}" type="presParOf" srcId="{B616C807-B2CF-4B6A-BF9F-FE11B5953462}" destId="{2CCDC075-CAFA-4955-8C65-781619E20F93}" srcOrd="9" destOrd="0" presId="urn:microsoft.com/office/officeart/2005/8/layout/cycle5"/>
    <dgm:cxn modelId="{70E88807-153B-4EAC-A8BB-0AF4631C1327}" type="presParOf" srcId="{B616C807-B2CF-4B6A-BF9F-FE11B5953462}" destId="{433101FA-6D81-4C51-9DA9-EABEBE82FB8D}" srcOrd="10" destOrd="0" presId="urn:microsoft.com/office/officeart/2005/8/layout/cycle5"/>
    <dgm:cxn modelId="{4438F584-D5D3-4B53-8366-CC4412DB5DA7}" type="presParOf" srcId="{B616C807-B2CF-4B6A-BF9F-FE11B5953462}" destId="{9B34002B-8348-4ADC-9661-CE19EF2ADFE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EBB86-0848-40C8-A376-903F5B83ADC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0E105D6-D7F1-4E9A-AA3D-813E6575856F}">
      <dgm:prSet phldrT="[Texto]"/>
      <dgm:spPr>
        <a:xfrm>
          <a:off x="1043837" y="0"/>
          <a:ext cx="695891" cy="808642"/>
        </a:xfrm>
        <a:solidFill>
          <a:srgbClr val="5B9BD5">
            <a:lumMod val="40000"/>
            <a:lumOff val="6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786E562-21A7-4399-B106-E8FD020AE3AB}" type="parTrans" cxnId="{1C313F1E-CE3B-4C4F-9D59-C961CCA2C44E}">
      <dgm:prSet/>
      <dgm:spPr/>
      <dgm:t>
        <a:bodyPr/>
        <a:lstStyle/>
        <a:p>
          <a:endParaRPr lang="pt-BR"/>
        </a:p>
      </dgm:t>
    </dgm:pt>
    <dgm:pt modelId="{8184A7FD-EB77-4D6A-8836-138D774A6063}" type="sibTrans" cxnId="{1C313F1E-CE3B-4C4F-9D59-C961CCA2C44E}">
      <dgm:prSet/>
      <dgm:spPr/>
      <dgm:t>
        <a:bodyPr/>
        <a:lstStyle/>
        <a:p>
          <a:endParaRPr lang="pt-BR"/>
        </a:p>
      </dgm:t>
    </dgm:pt>
    <dgm:pt modelId="{37D31BE9-6D9D-4490-B0E0-392A5D9864CB}">
      <dgm:prSet phldrT="[Texto]"/>
      <dgm:spPr>
        <a:xfrm>
          <a:off x="347945" y="1617285"/>
          <a:ext cx="2087674" cy="808642"/>
        </a:xfrm>
        <a:solidFill>
          <a:srgbClr val="5B9BD5">
            <a:lumMod val="40000"/>
            <a:lumOff val="6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EE7F614-DCA2-496C-BB9D-A8BD181ADE4B}" type="parTrans" cxnId="{2E1785BA-81DF-460B-9283-ECB2750456D5}">
      <dgm:prSet/>
      <dgm:spPr/>
      <dgm:t>
        <a:bodyPr/>
        <a:lstStyle/>
        <a:p>
          <a:endParaRPr lang="pt-BR"/>
        </a:p>
      </dgm:t>
    </dgm:pt>
    <dgm:pt modelId="{0B91C2F0-FB5D-4B67-9CC0-EAA59E6D13CF}" type="sibTrans" cxnId="{2E1785BA-81DF-460B-9283-ECB2750456D5}">
      <dgm:prSet/>
      <dgm:spPr/>
      <dgm:t>
        <a:bodyPr/>
        <a:lstStyle/>
        <a:p>
          <a:endParaRPr lang="pt-BR"/>
        </a:p>
      </dgm:t>
    </dgm:pt>
    <dgm:pt modelId="{0BDB00B5-2C72-453B-9D2F-66D1BC694C8D}">
      <dgm:prSet phldrT="[Texto]"/>
      <dgm:spPr>
        <a:xfrm>
          <a:off x="0" y="2425927"/>
          <a:ext cx="2783566" cy="808642"/>
        </a:xfrm>
        <a:solidFill>
          <a:srgbClr val="5B9BD5">
            <a:lumMod val="40000"/>
            <a:lumOff val="6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6B5BC07-E4C9-4082-B7E7-C3E001874DBB}" type="parTrans" cxnId="{906688BF-C638-4852-88EF-1CECED9F7176}">
      <dgm:prSet/>
      <dgm:spPr/>
      <dgm:t>
        <a:bodyPr/>
        <a:lstStyle/>
        <a:p>
          <a:endParaRPr lang="pt-BR"/>
        </a:p>
      </dgm:t>
    </dgm:pt>
    <dgm:pt modelId="{D03E3FBD-746A-400C-9F82-F5483DBA1F03}" type="sibTrans" cxnId="{906688BF-C638-4852-88EF-1CECED9F7176}">
      <dgm:prSet/>
      <dgm:spPr/>
      <dgm:t>
        <a:bodyPr/>
        <a:lstStyle/>
        <a:p>
          <a:endParaRPr lang="pt-BR"/>
        </a:p>
      </dgm:t>
    </dgm:pt>
    <dgm:pt modelId="{B1A3CABA-F8C6-46E6-AD67-604F15764916}">
      <dgm:prSet/>
      <dgm:spPr>
        <a:xfrm>
          <a:off x="695891" y="808642"/>
          <a:ext cx="1391783" cy="808642"/>
        </a:xfrm>
        <a:solidFill>
          <a:srgbClr val="5B9BD5">
            <a:lumMod val="40000"/>
            <a:lumOff val="6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1FA966-E77A-4449-92A0-D8BB5593B40A}" type="parTrans" cxnId="{C0DCD249-8909-4FA6-A018-51CBDF2C2A09}">
      <dgm:prSet/>
      <dgm:spPr/>
      <dgm:t>
        <a:bodyPr/>
        <a:lstStyle/>
        <a:p>
          <a:endParaRPr lang="pt-BR"/>
        </a:p>
      </dgm:t>
    </dgm:pt>
    <dgm:pt modelId="{789DEAD3-1F99-4219-928E-7E7D39AC5072}" type="sibTrans" cxnId="{C0DCD249-8909-4FA6-A018-51CBDF2C2A09}">
      <dgm:prSet/>
      <dgm:spPr/>
      <dgm:t>
        <a:bodyPr/>
        <a:lstStyle/>
        <a:p>
          <a:endParaRPr lang="pt-BR"/>
        </a:p>
      </dgm:t>
    </dgm:pt>
    <dgm:pt modelId="{D1CF17A6-13EA-4DB4-970E-B14B95838755}" type="pres">
      <dgm:prSet presAssocID="{370EBB86-0848-40C8-A376-903F5B83ADC8}" presName="Name0" presStyleCnt="0">
        <dgm:presLayoutVars>
          <dgm:dir/>
          <dgm:animLvl val="lvl"/>
          <dgm:resizeHandles val="exact"/>
        </dgm:presLayoutVars>
      </dgm:prSet>
      <dgm:spPr/>
    </dgm:pt>
    <dgm:pt modelId="{F10DEE5E-70C6-4CA0-973F-25A313ED1BC6}" type="pres">
      <dgm:prSet presAssocID="{F0E105D6-D7F1-4E9A-AA3D-813E6575856F}" presName="Name8" presStyleCnt="0"/>
      <dgm:spPr/>
    </dgm:pt>
    <dgm:pt modelId="{E42E9B3B-250C-4B80-9086-91A184BCFA62}" type="pres">
      <dgm:prSet presAssocID="{F0E105D6-D7F1-4E9A-AA3D-813E6575856F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50000"/>
          </a:avLst>
        </a:prstGeom>
      </dgm:spPr>
      <dgm:t>
        <a:bodyPr/>
        <a:lstStyle/>
        <a:p>
          <a:endParaRPr lang="pt-BR"/>
        </a:p>
      </dgm:t>
    </dgm:pt>
    <dgm:pt modelId="{931ED5A5-10CD-4730-B8D4-3C2484B0C99A}" type="pres">
      <dgm:prSet presAssocID="{F0E105D6-D7F1-4E9A-AA3D-813E657585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7F658-705E-42B4-8EA1-5B2712E69C88}" type="pres">
      <dgm:prSet presAssocID="{B1A3CABA-F8C6-46E6-AD67-604F15764916}" presName="Name8" presStyleCnt="0"/>
      <dgm:spPr/>
    </dgm:pt>
    <dgm:pt modelId="{2E75E5FA-CD6C-4DA5-8F5E-862C732A066C}" type="pres">
      <dgm:prSet presAssocID="{B1A3CABA-F8C6-46E6-AD67-604F15764916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3028"/>
          </a:avLst>
        </a:prstGeom>
      </dgm:spPr>
      <dgm:t>
        <a:bodyPr/>
        <a:lstStyle/>
        <a:p>
          <a:endParaRPr lang="pt-BR"/>
        </a:p>
      </dgm:t>
    </dgm:pt>
    <dgm:pt modelId="{06F64ACA-59A4-4451-89ED-C016C2A6D23A}" type="pres">
      <dgm:prSet presAssocID="{B1A3CABA-F8C6-46E6-AD67-604F157649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12437-A904-4EEB-AF99-29D53000EE8D}" type="pres">
      <dgm:prSet presAssocID="{37D31BE9-6D9D-4490-B0E0-392A5D9864CB}" presName="Name8" presStyleCnt="0"/>
      <dgm:spPr/>
    </dgm:pt>
    <dgm:pt modelId="{0BC34462-CA8A-48B5-B276-213505422D34}" type="pres">
      <dgm:prSet presAssocID="{37D31BE9-6D9D-4490-B0E0-392A5D9864CB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3028"/>
          </a:avLst>
        </a:prstGeom>
      </dgm:spPr>
      <dgm:t>
        <a:bodyPr/>
        <a:lstStyle/>
        <a:p>
          <a:endParaRPr lang="pt-BR"/>
        </a:p>
      </dgm:t>
    </dgm:pt>
    <dgm:pt modelId="{F9F8F044-3BBC-4C66-BF2C-98CF95968C0E}" type="pres">
      <dgm:prSet presAssocID="{37D31BE9-6D9D-4490-B0E0-392A5D9864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D1F816-07CE-4FD2-AD65-7F0807F54185}" type="pres">
      <dgm:prSet presAssocID="{0BDB00B5-2C72-453B-9D2F-66D1BC694C8D}" presName="Name8" presStyleCnt="0"/>
      <dgm:spPr/>
    </dgm:pt>
    <dgm:pt modelId="{5CF15BDA-F1C5-4C50-AAE9-9A1F91D35B1B}" type="pres">
      <dgm:prSet presAssocID="{0BDB00B5-2C72-453B-9D2F-66D1BC694C8D}" presName="level" presStyleLbl="node1" presStyleIdx="3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3028"/>
          </a:avLst>
        </a:prstGeom>
      </dgm:spPr>
      <dgm:t>
        <a:bodyPr/>
        <a:lstStyle/>
        <a:p>
          <a:endParaRPr lang="pt-BR"/>
        </a:p>
      </dgm:t>
    </dgm:pt>
    <dgm:pt modelId="{9A22A1F0-F348-4FA7-B7FC-26796C6A3FA0}" type="pres">
      <dgm:prSet presAssocID="{0BDB00B5-2C72-453B-9D2F-66D1BC694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313F1E-CE3B-4C4F-9D59-C961CCA2C44E}" srcId="{370EBB86-0848-40C8-A376-903F5B83ADC8}" destId="{F0E105D6-D7F1-4E9A-AA3D-813E6575856F}" srcOrd="0" destOrd="0" parTransId="{D786E562-21A7-4399-B106-E8FD020AE3AB}" sibTransId="{8184A7FD-EB77-4D6A-8836-138D774A6063}"/>
    <dgm:cxn modelId="{34E0048B-6A63-4793-8BEF-BC1784080289}" type="presOf" srcId="{F0E105D6-D7F1-4E9A-AA3D-813E6575856F}" destId="{931ED5A5-10CD-4730-B8D4-3C2484B0C99A}" srcOrd="1" destOrd="0" presId="urn:microsoft.com/office/officeart/2005/8/layout/pyramid1"/>
    <dgm:cxn modelId="{22F54DBB-1FC6-4CE5-ACE3-A3541B17E36D}" type="presOf" srcId="{0BDB00B5-2C72-453B-9D2F-66D1BC694C8D}" destId="{9A22A1F0-F348-4FA7-B7FC-26796C6A3FA0}" srcOrd="1" destOrd="0" presId="urn:microsoft.com/office/officeart/2005/8/layout/pyramid1"/>
    <dgm:cxn modelId="{A6B064EA-B799-4A5E-8147-5EA84B4E8DA2}" type="presOf" srcId="{B1A3CABA-F8C6-46E6-AD67-604F15764916}" destId="{2E75E5FA-CD6C-4DA5-8F5E-862C732A066C}" srcOrd="0" destOrd="0" presId="urn:microsoft.com/office/officeart/2005/8/layout/pyramid1"/>
    <dgm:cxn modelId="{D86E8039-A488-4F61-BF97-E4AEC4DA0E32}" type="presOf" srcId="{B1A3CABA-F8C6-46E6-AD67-604F15764916}" destId="{06F64ACA-59A4-4451-89ED-C016C2A6D23A}" srcOrd="1" destOrd="0" presId="urn:microsoft.com/office/officeart/2005/8/layout/pyramid1"/>
    <dgm:cxn modelId="{57491F3C-1EC7-4BFC-95D4-7EA9DDFE997D}" type="presOf" srcId="{37D31BE9-6D9D-4490-B0E0-392A5D9864CB}" destId="{0BC34462-CA8A-48B5-B276-213505422D34}" srcOrd="0" destOrd="0" presId="urn:microsoft.com/office/officeart/2005/8/layout/pyramid1"/>
    <dgm:cxn modelId="{C0DCD249-8909-4FA6-A018-51CBDF2C2A09}" srcId="{370EBB86-0848-40C8-A376-903F5B83ADC8}" destId="{B1A3CABA-F8C6-46E6-AD67-604F15764916}" srcOrd="1" destOrd="0" parTransId="{0B1FA966-E77A-4449-92A0-D8BB5593B40A}" sibTransId="{789DEAD3-1F99-4219-928E-7E7D39AC5072}"/>
    <dgm:cxn modelId="{2E1785BA-81DF-460B-9283-ECB2750456D5}" srcId="{370EBB86-0848-40C8-A376-903F5B83ADC8}" destId="{37D31BE9-6D9D-4490-B0E0-392A5D9864CB}" srcOrd="2" destOrd="0" parTransId="{6EE7F614-DCA2-496C-BB9D-A8BD181ADE4B}" sibTransId="{0B91C2F0-FB5D-4B67-9CC0-EAA59E6D13CF}"/>
    <dgm:cxn modelId="{40910592-A3B5-42D2-A342-19C027673E2E}" type="presOf" srcId="{37D31BE9-6D9D-4490-B0E0-392A5D9864CB}" destId="{F9F8F044-3BBC-4C66-BF2C-98CF95968C0E}" srcOrd="1" destOrd="0" presId="urn:microsoft.com/office/officeart/2005/8/layout/pyramid1"/>
    <dgm:cxn modelId="{906688BF-C638-4852-88EF-1CECED9F7176}" srcId="{370EBB86-0848-40C8-A376-903F5B83ADC8}" destId="{0BDB00B5-2C72-453B-9D2F-66D1BC694C8D}" srcOrd="3" destOrd="0" parTransId="{26B5BC07-E4C9-4082-B7E7-C3E001874DBB}" sibTransId="{D03E3FBD-746A-400C-9F82-F5483DBA1F03}"/>
    <dgm:cxn modelId="{DCD9E5E1-C2C5-4B81-A4D0-50B6019B70D7}" type="presOf" srcId="{0BDB00B5-2C72-453B-9D2F-66D1BC694C8D}" destId="{5CF15BDA-F1C5-4C50-AAE9-9A1F91D35B1B}" srcOrd="0" destOrd="0" presId="urn:microsoft.com/office/officeart/2005/8/layout/pyramid1"/>
    <dgm:cxn modelId="{4C284065-2023-4699-8C56-157540CE4459}" type="presOf" srcId="{F0E105D6-D7F1-4E9A-AA3D-813E6575856F}" destId="{E42E9B3B-250C-4B80-9086-91A184BCFA62}" srcOrd="0" destOrd="0" presId="urn:microsoft.com/office/officeart/2005/8/layout/pyramid1"/>
    <dgm:cxn modelId="{3DA46CDA-E6D9-44D6-894C-D5CAC294E48A}" type="presOf" srcId="{370EBB86-0848-40C8-A376-903F5B83ADC8}" destId="{D1CF17A6-13EA-4DB4-970E-B14B95838755}" srcOrd="0" destOrd="0" presId="urn:microsoft.com/office/officeart/2005/8/layout/pyramid1"/>
    <dgm:cxn modelId="{C243BA61-3EEC-42D2-BFC9-6F68B825E09F}" type="presParOf" srcId="{D1CF17A6-13EA-4DB4-970E-B14B95838755}" destId="{F10DEE5E-70C6-4CA0-973F-25A313ED1BC6}" srcOrd="0" destOrd="0" presId="urn:microsoft.com/office/officeart/2005/8/layout/pyramid1"/>
    <dgm:cxn modelId="{56B3A882-B29E-448F-84F1-1A6466E6AB3A}" type="presParOf" srcId="{F10DEE5E-70C6-4CA0-973F-25A313ED1BC6}" destId="{E42E9B3B-250C-4B80-9086-91A184BCFA62}" srcOrd="0" destOrd="0" presId="urn:microsoft.com/office/officeart/2005/8/layout/pyramid1"/>
    <dgm:cxn modelId="{F87D0C10-DCC0-49FF-8D60-8EEA7C803541}" type="presParOf" srcId="{F10DEE5E-70C6-4CA0-973F-25A313ED1BC6}" destId="{931ED5A5-10CD-4730-B8D4-3C2484B0C99A}" srcOrd="1" destOrd="0" presId="urn:microsoft.com/office/officeart/2005/8/layout/pyramid1"/>
    <dgm:cxn modelId="{6FD5F7C0-D492-4D4D-9C4A-4F8AB73F05AA}" type="presParOf" srcId="{D1CF17A6-13EA-4DB4-970E-B14B95838755}" destId="{93F7F658-705E-42B4-8EA1-5B2712E69C88}" srcOrd="1" destOrd="0" presId="urn:microsoft.com/office/officeart/2005/8/layout/pyramid1"/>
    <dgm:cxn modelId="{888BE578-8E4D-4988-9EA9-BF49E2761D57}" type="presParOf" srcId="{93F7F658-705E-42B4-8EA1-5B2712E69C88}" destId="{2E75E5FA-CD6C-4DA5-8F5E-862C732A066C}" srcOrd="0" destOrd="0" presId="urn:microsoft.com/office/officeart/2005/8/layout/pyramid1"/>
    <dgm:cxn modelId="{FC00CDA1-F7E2-4DB2-8F49-CD874526A51A}" type="presParOf" srcId="{93F7F658-705E-42B4-8EA1-5B2712E69C88}" destId="{06F64ACA-59A4-4451-89ED-C016C2A6D23A}" srcOrd="1" destOrd="0" presId="urn:microsoft.com/office/officeart/2005/8/layout/pyramid1"/>
    <dgm:cxn modelId="{366648AA-FCA1-4EE6-8CCD-DEA105F324E2}" type="presParOf" srcId="{D1CF17A6-13EA-4DB4-970E-B14B95838755}" destId="{1DE12437-A904-4EEB-AF99-29D53000EE8D}" srcOrd="2" destOrd="0" presId="urn:microsoft.com/office/officeart/2005/8/layout/pyramid1"/>
    <dgm:cxn modelId="{50311A45-B9D7-4707-B614-4EBD6E4BE8D5}" type="presParOf" srcId="{1DE12437-A904-4EEB-AF99-29D53000EE8D}" destId="{0BC34462-CA8A-48B5-B276-213505422D34}" srcOrd="0" destOrd="0" presId="urn:microsoft.com/office/officeart/2005/8/layout/pyramid1"/>
    <dgm:cxn modelId="{7119C340-BF2C-43CE-BD7E-4E66F61A8833}" type="presParOf" srcId="{1DE12437-A904-4EEB-AF99-29D53000EE8D}" destId="{F9F8F044-3BBC-4C66-BF2C-98CF95968C0E}" srcOrd="1" destOrd="0" presId="urn:microsoft.com/office/officeart/2005/8/layout/pyramid1"/>
    <dgm:cxn modelId="{D424495C-2EEC-45EA-A378-67B0B327DFC3}" type="presParOf" srcId="{D1CF17A6-13EA-4DB4-970E-B14B95838755}" destId="{E9D1F816-07CE-4FD2-AD65-7F0807F54185}" srcOrd="3" destOrd="0" presId="urn:microsoft.com/office/officeart/2005/8/layout/pyramid1"/>
    <dgm:cxn modelId="{FB9D8D7F-E017-4948-96BC-8CFF49C841BC}" type="presParOf" srcId="{E9D1F816-07CE-4FD2-AD65-7F0807F54185}" destId="{5CF15BDA-F1C5-4C50-AAE9-9A1F91D35B1B}" srcOrd="0" destOrd="0" presId="urn:microsoft.com/office/officeart/2005/8/layout/pyramid1"/>
    <dgm:cxn modelId="{4C40362F-95CD-458C-9C57-613AC12CF87A}" type="presParOf" srcId="{E9D1F816-07CE-4FD2-AD65-7F0807F54185}" destId="{9A22A1F0-F348-4FA7-B7FC-26796C6A3F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EBB86-0848-40C8-A376-903F5B83ADC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0E105D6-D7F1-4E9A-AA3D-813E6575856F}">
      <dgm:prSet phldrT="[Texto]"/>
      <dgm:spPr>
        <a:xfrm>
          <a:off x="1043837" y="0"/>
          <a:ext cx="695891" cy="808642"/>
        </a:xfrm>
        <a:solidFill>
          <a:srgbClr val="FFCC66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786E562-21A7-4399-B106-E8FD020AE3AB}" type="parTrans" cxnId="{1C313F1E-CE3B-4C4F-9D59-C961CCA2C44E}">
      <dgm:prSet/>
      <dgm:spPr/>
      <dgm:t>
        <a:bodyPr/>
        <a:lstStyle/>
        <a:p>
          <a:endParaRPr lang="pt-BR"/>
        </a:p>
      </dgm:t>
    </dgm:pt>
    <dgm:pt modelId="{8184A7FD-EB77-4D6A-8836-138D774A6063}" type="sibTrans" cxnId="{1C313F1E-CE3B-4C4F-9D59-C961CCA2C44E}">
      <dgm:prSet/>
      <dgm:spPr/>
      <dgm:t>
        <a:bodyPr/>
        <a:lstStyle/>
        <a:p>
          <a:endParaRPr lang="pt-BR"/>
        </a:p>
      </dgm:t>
    </dgm:pt>
    <dgm:pt modelId="{D1CF17A6-13EA-4DB4-970E-B14B95838755}" type="pres">
      <dgm:prSet presAssocID="{370EBB86-0848-40C8-A376-903F5B83ADC8}" presName="Name0" presStyleCnt="0">
        <dgm:presLayoutVars>
          <dgm:dir/>
          <dgm:animLvl val="lvl"/>
          <dgm:resizeHandles val="exact"/>
        </dgm:presLayoutVars>
      </dgm:prSet>
      <dgm:spPr/>
    </dgm:pt>
    <dgm:pt modelId="{F10DEE5E-70C6-4CA0-973F-25A313ED1BC6}" type="pres">
      <dgm:prSet presAssocID="{F0E105D6-D7F1-4E9A-AA3D-813E6575856F}" presName="Name8" presStyleCnt="0"/>
      <dgm:spPr/>
    </dgm:pt>
    <dgm:pt modelId="{E42E9B3B-250C-4B80-9086-91A184BCFA62}" type="pres">
      <dgm:prSet presAssocID="{F0E105D6-D7F1-4E9A-AA3D-813E6575856F}" presName="level" presStyleLbl="node1" presStyleIdx="0" presStyleCnt="1">
        <dgm:presLayoutVars>
          <dgm:chMax val="1"/>
          <dgm:bulletEnabled val="1"/>
        </dgm:presLayoutVars>
      </dgm:prSet>
      <dgm:spPr>
        <a:prstGeom prst="trapezoid">
          <a:avLst>
            <a:gd name="adj" fmla="val 50000"/>
          </a:avLst>
        </a:prstGeom>
      </dgm:spPr>
      <dgm:t>
        <a:bodyPr/>
        <a:lstStyle/>
        <a:p>
          <a:endParaRPr lang="pt-BR"/>
        </a:p>
      </dgm:t>
    </dgm:pt>
    <dgm:pt modelId="{931ED5A5-10CD-4730-B8D4-3C2484B0C99A}" type="pres">
      <dgm:prSet presAssocID="{F0E105D6-D7F1-4E9A-AA3D-813E657585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5B49F0-065A-4798-8862-CB548BFB9B73}" type="presOf" srcId="{F0E105D6-D7F1-4E9A-AA3D-813E6575856F}" destId="{931ED5A5-10CD-4730-B8D4-3C2484B0C99A}" srcOrd="1" destOrd="0" presId="urn:microsoft.com/office/officeart/2005/8/layout/pyramid1"/>
    <dgm:cxn modelId="{81C80A07-0BF3-4CC4-A548-316685014DAA}" type="presOf" srcId="{F0E105D6-D7F1-4E9A-AA3D-813E6575856F}" destId="{E42E9B3B-250C-4B80-9086-91A184BCFA62}" srcOrd="0" destOrd="0" presId="urn:microsoft.com/office/officeart/2005/8/layout/pyramid1"/>
    <dgm:cxn modelId="{1C313F1E-CE3B-4C4F-9D59-C961CCA2C44E}" srcId="{370EBB86-0848-40C8-A376-903F5B83ADC8}" destId="{F0E105D6-D7F1-4E9A-AA3D-813E6575856F}" srcOrd="0" destOrd="0" parTransId="{D786E562-21A7-4399-B106-E8FD020AE3AB}" sibTransId="{8184A7FD-EB77-4D6A-8836-138D774A6063}"/>
    <dgm:cxn modelId="{7375FA5C-0935-4830-A395-C948B94479F4}" type="presOf" srcId="{370EBB86-0848-40C8-A376-903F5B83ADC8}" destId="{D1CF17A6-13EA-4DB4-970E-B14B95838755}" srcOrd="0" destOrd="0" presId="urn:microsoft.com/office/officeart/2005/8/layout/pyramid1"/>
    <dgm:cxn modelId="{345B3AFA-3E2F-4ECA-BBC6-277A0AC188BB}" type="presParOf" srcId="{D1CF17A6-13EA-4DB4-970E-B14B95838755}" destId="{F10DEE5E-70C6-4CA0-973F-25A313ED1BC6}" srcOrd="0" destOrd="0" presId="urn:microsoft.com/office/officeart/2005/8/layout/pyramid1"/>
    <dgm:cxn modelId="{A40EC22A-3F18-475F-A30C-7F9A0C86D407}" type="presParOf" srcId="{F10DEE5E-70C6-4CA0-973F-25A313ED1BC6}" destId="{E42E9B3B-250C-4B80-9086-91A184BCFA62}" srcOrd="0" destOrd="0" presId="urn:microsoft.com/office/officeart/2005/8/layout/pyramid1"/>
    <dgm:cxn modelId="{7264886E-0279-49DE-89A6-C3B1D32C3CCF}" type="presParOf" srcId="{F10DEE5E-70C6-4CA0-973F-25A313ED1BC6}" destId="{931ED5A5-10CD-4730-B8D4-3C2484B0C99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EBB86-0848-40C8-A376-903F5B83ADC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0E105D6-D7F1-4E9A-AA3D-813E6575856F}">
      <dgm:prSet phldrT="[Texto]"/>
      <dgm:spPr>
        <a:xfrm>
          <a:off x="1043837" y="0"/>
          <a:ext cx="695891" cy="808642"/>
        </a:xfrm>
        <a:solidFill>
          <a:srgbClr val="CC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786E562-21A7-4399-B106-E8FD020AE3AB}" type="parTrans" cxnId="{1C313F1E-CE3B-4C4F-9D59-C961CCA2C44E}">
      <dgm:prSet/>
      <dgm:spPr/>
      <dgm:t>
        <a:bodyPr/>
        <a:lstStyle/>
        <a:p>
          <a:endParaRPr lang="pt-BR"/>
        </a:p>
      </dgm:t>
    </dgm:pt>
    <dgm:pt modelId="{8184A7FD-EB77-4D6A-8836-138D774A6063}" type="sibTrans" cxnId="{1C313F1E-CE3B-4C4F-9D59-C961CCA2C44E}">
      <dgm:prSet/>
      <dgm:spPr/>
      <dgm:t>
        <a:bodyPr/>
        <a:lstStyle/>
        <a:p>
          <a:endParaRPr lang="pt-BR"/>
        </a:p>
      </dgm:t>
    </dgm:pt>
    <dgm:pt modelId="{37D31BE9-6D9D-4490-B0E0-392A5D9864CB}">
      <dgm:prSet phldrT="[Texto]"/>
      <dgm:spPr>
        <a:xfrm>
          <a:off x="347945" y="1617285"/>
          <a:ext cx="2087674" cy="808642"/>
        </a:xfrm>
        <a:solidFill>
          <a:srgbClr val="CC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EE7F614-DCA2-496C-BB9D-A8BD181ADE4B}" type="parTrans" cxnId="{2E1785BA-81DF-460B-9283-ECB2750456D5}">
      <dgm:prSet/>
      <dgm:spPr/>
      <dgm:t>
        <a:bodyPr/>
        <a:lstStyle/>
        <a:p>
          <a:endParaRPr lang="pt-BR"/>
        </a:p>
      </dgm:t>
    </dgm:pt>
    <dgm:pt modelId="{0B91C2F0-FB5D-4B67-9CC0-EAA59E6D13CF}" type="sibTrans" cxnId="{2E1785BA-81DF-460B-9283-ECB2750456D5}">
      <dgm:prSet/>
      <dgm:spPr/>
      <dgm:t>
        <a:bodyPr/>
        <a:lstStyle/>
        <a:p>
          <a:endParaRPr lang="pt-BR"/>
        </a:p>
      </dgm:t>
    </dgm:pt>
    <dgm:pt modelId="{0BDB00B5-2C72-453B-9D2F-66D1BC694C8D}">
      <dgm:prSet phldrT="[Texto]"/>
      <dgm:spPr>
        <a:xfrm>
          <a:off x="0" y="2425927"/>
          <a:ext cx="2783566" cy="808642"/>
        </a:xfrm>
        <a:solidFill>
          <a:srgbClr val="CC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6B5BC07-E4C9-4082-B7E7-C3E001874DBB}" type="parTrans" cxnId="{906688BF-C638-4852-88EF-1CECED9F7176}">
      <dgm:prSet/>
      <dgm:spPr/>
      <dgm:t>
        <a:bodyPr/>
        <a:lstStyle/>
        <a:p>
          <a:endParaRPr lang="pt-BR"/>
        </a:p>
      </dgm:t>
    </dgm:pt>
    <dgm:pt modelId="{D03E3FBD-746A-400C-9F82-F5483DBA1F03}" type="sibTrans" cxnId="{906688BF-C638-4852-88EF-1CECED9F7176}">
      <dgm:prSet/>
      <dgm:spPr/>
      <dgm:t>
        <a:bodyPr/>
        <a:lstStyle/>
        <a:p>
          <a:endParaRPr lang="pt-BR"/>
        </a:p>
      </dgm:t>
    </dgm:pt>
    <dgm:pt modelId="{B1A3CABA-F8C6-46E6-AD67-604F15764916}">
      <dgm:prSet/>
      <dgm:spPr>
        <a:xfrm>
          <a:off x="695891" y="808642"/>
          <a:ext cx="1391783" cy="808642"/>
        </a:xfrm>
        <a:solidFill>
          <a:srgbClr val="CC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1FA966-E77A-4449-92A0-D8BB5593B40A}" type="parTrans" cxnId="{C0DCD249-8909-4FA6-A018-51CBDF2C2A09}">
      <dgm:prSet/>
      <dgm:spPr/>
      <dgm:t>
        <a:bodyPr/>
        <a:lstStyle/>
        <a:p>
          <a:endParaRPr lang="pt-BR"/>
        </a:p>
      </dgm:t>
    </dgm:pt>
    <dgm:pt modelId="{789DEAD3-1F99-4219-928E-7E7D39AC5072}" type="sibTrans" cxnId="{C0DCD249-8909-4FA6-A018-51CBDF2C2A09}">
      <dgm:prSet/>
      <dgm:spPr/>
      <dgm:t>
        <a:bodyPr/>
        <a:lstStyle/>
        <a:p>
          <a:endParaRPr lang="pt-BR"/>
        </a:p>
      </dgm:t>
    </dgm:pt>
    <dgm:pt modelId="{D1CF17A6-13EA-4DB4-970E-B14B95838755}" type="pres">
      <dgm:prSet presAssocID="{370EBB86-0848-40C8-A376-903F5B83ADC8}" presName="Name0" presStyleCnt="0">
        <dgm:presLayoutVars>
          <dgm:dir/>
          <dgm:animLvl val="lvl"/>
          <dgm:resizeHandles val="exact"/>
        </dgm:presLayoutVars>
      </dgm:prSet>
      <dgm:spPr/>
    </dgm:pt>
    <dgm:pt modelId="{F10DEE5E-70C6-4CA0-973F-25A313ED1BC6}" type="pres">
      <dgm:prSet presAssocID="{F0E105D6-D7F1-4E9A-AA3D-813E6575856F}" presName="Name8" presStyleCnt="0"/>
      <dgm:spPr/>
    </dgm:pt>
    <dgm:pt modelId="{E42E9B3B-250C-4B80-9086-91A184BCFA62}" type="pres">
      <dgm:prSet presAssocID="{F0E105D6-D7F1-4E9A-AA3D-813E6575856F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50000"/>
          </a:avLst>
        </a:prstGeom>
      </dgm:spPr>
      <dgm:t>
        <a:bodyPr/>
        <a:lstStyle/>
        <a:p>
          <a:endParaRPr lang="pt-BR"/>
        </a:p>
      </dgm:t>
    </dgm:pt>
    <dgm:pt modelId="{931ED5A5-10CD-4730-B8D4-3C2484B0C99A}" type="pres">
      <dgm:prSet presAssocID="{F0E105D6-D7F1-4E9A-AA3D-813E657585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7F658-705E-42B4-8EA1-5B2712E69C88}" type="pres">
      <dgm:prSet presAssocID="{B1A3CABA-F8C6-46E6-AD67-604F15764916}" presName="Name8" presStyleCnt="0"/>
      <dgm:spPr/>
    </dgm:pt>
    <dgm:pt modelId="{2E75E5FA-CD6C-4DA5-8F5E-862C732A066C}" type="pres">
      <dgm:prSet presAssocID="{B1A3CABA-F8C6-46E6-AD67-604F15764916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3028"/>
          </a:avLst>
        </a:prstGeom>
      </dgm:spPr>
      <dgm:t>
        <a:bodyPr/>
        <a:lstStyle/>
        <a:p>
          <a:endParaRPr lang="pt-BR"/>
        </a:p>
      </dgm:t>
    </dgm:pt>
    <dgm:pt modelId="{06F64ACA-59A4-4451-89ED-C016C2A6D23A}" type="pres">
      <dgm:prSet presAssocID="{B1A3CABA-F8C6-46E6-AD67-604F157649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12437-A904-4EEB-AF99-29D53000EE8D}" type="pres">
      <dgm:prSet presAssocID="{37D31BE9-6D9D-4490-B0E0-392A5D9864CB}" presName="Name8" presStyleCnt="0"/>
      <dgm:spPr/>
    </dgm:pt>
    <dgm:pt modelId="{0BC34462-CA8A-48B5-B276-213505422D34}" type="pres">
      <dgm:prSet presAssocID="{37D31BE9-6D9D-4490-B0E0-392A5D9864CB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3028"/>
          </a:avLst>
        </a:prstGeom>
      </dgm:spPr>
      <dgm:t>
        <a:bodyPr/>
        <a:lstStyle/>
        <a:p>
          <a:endParaRPr lang="pt-BR"/>
        </a:p>
      </dgm:t>
    </dgm:pt>
    <dgm:pt modelId="{F9F8F044-3BBC-4C66-BF2C-98CF95968C0E}" type="pres">
      <dgm:prSet presAssocID="{37D31BE9-6D9D-4490-B0E0-392A5D9864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D1F816-07CE-4FD2-AD65-7F0807F54185}" type="pres">
      <dgm:prSet presAssocID="{0BDB00B5-2C72-453B-9D2F-66D1BC694C8D}" presName="Name8" presStyleCnt="0"/>
      <dgm:spPr/>
    </dgm:pt>
    <dgm:pt modelId="{5CF15BDA-F1C5-4C50-AAE9-9A1F91D35B1B}" type="pres">
      <dgm:prSet presAssocID="{0BDB00B5-2C72-453B-9D2F-66D1BC694C8D}" presName="level" presStyleLbl="node1" presStyleIdx="3" presStyleCnt="4" custScaleX="98102" custLinFactNeighborX="2554" custLinFactNeighborY="-8784">
        <dgm:presLayoutVars>
          <dgm:chMax val="1"/>
          <dgm:bulletEnabled val="1"/>
        </dgm:presLayoutVars>
      </dgm:prSet>
      <dgm:spPr>
        <a:prstGeom prst="trapezoid">
          <a:avLst>
            <a:gd name="adj" fmla="val 43028"/>
          </a:avLst>
        </a:prstGeom>
      </dgm:spPr>
      <dgm:t>
        <a:bodyPr/>
        <a:lstStyle/>
        <a:p>
          <a:endParaRPr lang="pt-BR"/>
        </a:p>
      </dgm:t>
    </dgm:pt>
    <dgm:pt modelId="{9A22A1F0-F348-4FA7-B7FC-26796C6A3FA0}" type="pres">
      <dgm:prSet presAssocID="{0BDB00B5-2C72-453B-9D2F-66D1BC694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DCD249-8909-4FA6-A018-51CBDF2C2A09}" srcId="{370EBB86-0848-40C8-A376-903F5B83ADC8}" destId="{B1A3CABA-F8C6-46E6-AD67-604F15764916}" srcOrd="1" destOrd="0" parTransId="{0B1FA966-E77A-4449-92A0-D8BB5593B40A}" sibTransId="{789DEAD3-1F99-4219-928E-7E7D39AC5072}"/>
    <dgm:cxn modelId="{4B52CAC5-29B1-41D0-AC6B-62BDD74E17BD}" type="presOf" srcId="{37D31BE9-6D9D-4490-B0E0-392A5D9864CB}" destId="{0BC34462-CA8A-48B5-B276-213505422D34}" srcOrd="0" destOrd="0" presId="urn:microsoft.com/office/officeart/2005/8/layout/pyramid1"/>
    <dgm:cxn modelId="{1B1E960C-8328-47C8-B537-D1CBE6F7F238}" type="presOf" srcId="{370EBB86-0848-40C8-A376-903F5B83ADC8}" destId="{D1CF17A6-13EA-4DB4-970E-B14B95838755}" srcOrd="0" destOrd="0" presId="urn:microsoft.com/office/officeart/2005/8/layout/pyramid1"/>
    <dgm:cxn modelId="{016CE920-5BB3-467B-9901-7AB747D396E0}" type="presOf" srcId="{B1A3CABA-F8C6-46E6-AD67-604F15764916}" destId="{2E75E5FA-CD6C-4DA5-8F5E-862C732A066C}" srcOrd="0" destOrd="0" presId="urn:microsoft.com/office/officeart/2005/8/layout/pyramid1"/>
    <dgm:cxn modelId="{2E1785BA-81DF-460B-9283-ECB2750456D5}" srcId="{370EBB86-0848-40C8-A376-903F5B83ADC8}" destId="{37D31BE9-6D9D-4490-B0E0-392A5D9864CB}" srcOrd="2" destOrd="0" parTransId="{6EE7F614-DCA2-496C-BB9D-A8BD181ADE4B}" sibTransId="{0B91C2F0-FB5D-4B67-9CC0-EAA59E6D13CF}"/>
    <dgm:cxn modelId="{E2E8AF3E-AAAA-4FE0-BC54-3CA357CF3761}" type="presOf" srcId="{37D31BE9-6D9D-4490-B0E0-392A5D9864CB}" destId="{F9F8F044-3BBC-4C66-BF2C-98CF95968C0E}" srcOrd="1" destOrd="0" presId="urn:microsoft.com/office/officeart/2005/8/layout/pyramid1"/>
    <dgm:cxn modelId="{3F0B6CF4-4747-4301-AEA0-C8F7BD52B517}" type="presOf" srcId="{F0E105D6-D7F1-4E9A-AA3D-813E6575856F}" destId="{931ED5A5-10CD-4730-B8D4-3C2484B0C99A}" srcOrd="1" destOrd="0" presId="urn:microsoft.com/office/officeart/2005/8/layout/pyramid1"/>
    <dgm:cxn modelId="{F7ADF6E6-34AA-47EE-AC7E-967553851DB7}" type="presOf" srcId="{B1A3CABA-F8C6-46E6-AD67-604F15764916}" destId="{06F64ACA-59A4-4451-89ED-C016C2A6D23A}" srcOrd="1" destOrd="0" presId="urn:microsoft.com/office/officeart/2005/8/layout/pyramid1"/>
    <dgm:cxn modelId="{1C313F1E-CE3B-4C4F-9D59-C961CCA2C44E}" srcId="{370EBB86-0848-40C8-A376-903F5B83ADC8}" destId="{F0E105D6-D7F1-4E9A-AA3D-813E6575856F}" srcOrd="0" destOrd="0" parTransId="{D786E562-21A7-4399-B106-E8FD020AE3AB}" sibTransId="{8184A7FD-EB77-4D6A-8836-138D774A6063}"/>
    <dgm:cxn modelId="{906688BF-C638-4852-88EF-1CECED9F7176}" srcId="{370EBB86-0848-40C8-A376-903F5B83ADC8}" destId="{0BDB00B5-2C72-453B-9D2F-66D1BC694C8D}" srcOrd="3" destOrd="0" parTransId="{26B5BC07-E4C9-4082-B7E7-C3E001874DBB}" sibTransId="{D03E3FBD-746A-400C-9F82-F5483DBA1F03}"/>
    <dgm:cxn modelId="{2A326226-7608-4D83-9A1B-E92A7B7113C9}" type="presOf" srcId="{0BDB00B5-2C72-453B-9D2F-66D1BC694C8D}" destId="{5CF15BDA-F1C5-4C50-AAE9-9A1F91D35B1B}" srcOrd="0" destOrd="0" presId="urn:microsoft.com/office/officeart/2005/8/layout/pyramid1"/>
    <dgm:cxn modelId="{0805BDE4-0BB0-4F7C-A341-F39403E355A1}" type="presOf" srcId="{0BDB00B5-2C72-453B-9D2F-66D1BC694C8D}" destId="{9A22A1F0-F348-4FA7-B7FC-26796C6A3FA0}" srcOrd="1" destOrd="0" presId="urn:microsoft.com/office/officeart/2005/8/layout/pyramid1"/>
    <dgm:cxn modelId="{9E012600-55D1-44FB-A54A-CE72BE76904D}" type="presOf" srcId="{F0E105D6-D7F1-4E9A-AA3D-813E6575856F}" destId="{E42E9B3B-250C-4B80-9086-91A184BCFA62}" srcOrd="0" destOrd="0" presId="urn:microsoft.com/office/officeart/2005/8/layout/pyramid1"/>
    <dgm:cxn modelId="{91C5A166-1621-4B0D-A8DF-01153F8D9EA4}" type="presParOf" srcId="{D1CF17A6-13EA-4DB4-970E-B14B95838755}" destId="{F10DEE5E-70C6-4CA0-973F-25A313ED1BC6}" srcOrd="0" destOrd="0" presId="urn:microsoft.com/office/officeart/2005/8/layout/pyramid1"/>
    <dgm:cxn modelId="{DE2D537D-65F3-4627-B330-8DC5F4D13D16}" type="presParOf" srcId="{F10DEE5E-70C6-4CA0-973F-25A313ED1BC6}" destId="{E42E9B3B-250C-4B80-9086-91A184BCFA62}" srcOrd="0" destOrd="0" presId="urn:microsoft.com/office/officeart/2005/8/layout/pyramid1"/>
    <dgm:cxn modelId="{0E5E945A-6F8B-4DB1-AFDF-573E5BBCE092}" type="presParOf" srcId="{F10DEE5E-70C6-4CA0-973F-25A313ED1BC6}" destId="{931ED5A5-10CD-4730-B8D4-3C2484B0C99A}" srcOrd="1" destOrd="0" presId="urn:microsoft.com/office/officeart/2005/8/layout/pyramid1"/>
    <dgm:cxn modelId="{B7762819-2CF9-4FE1-B0D7-0E2A6C56C0ED}" type="presParOf" srcId="{D1CF17A6-13EA-4DB4-970E-B14B95838755}" destId="{93F7F658-705E-42B4-8EA1-5B2712E69C88}" srcOrd="1" destOrd="0" presId="urn:microsoft.com/office/officeart/2005/8/layout/pyramid1"/>
    <dgm:cxn modelId="{19284B99-E4FE-4D7C-9D39-312DDD717299}" type="presParOf" srcId="{93F7F658-705E-42B4-8EA1-5B2712E69C88}" destId="{2E75E5FA-CD6C-4DA5-8F5E-862C732A066C}" srcOrd="0" destOrd="0" presId="urn:microsoft.com/office/officeart/2005/8/layout/pyramid1"/>
    <dgm:cxn modelId="{D6CD79A8-D313-4CDC-8183-192D72B6CA84}" type="presParOf" srcId="{93F7F658-705E-42B4-8EA1-5B2712E69C88}" destId="{06F64ACA-59A4-4451-89ED-C016C2A6D23A}" srcOrd="1" destOrd="0" presId="urn:microsoft.com/office/officeart/2005/8/layout/pyramid1"/>
    <dgm:cxn modelId="{E1935CF4-328F-4198-98D3-E3D3E09A0FC8}" type="presParOf" srcId="{D1CF17A6-13EA-4DB4-970E-B14B95838755}" destId="{1DE12437-A904-4EEB-AF99-29D53000EE8D}" srcOrd="2" destOrd="0" presId="urn:microsoft.com/office/officeart/2005/8/layout/pyramid1"/>
    <dgm:cxn modelId="{575C6026-CD92-45E2-8162-EEB5FA9FDA45}" type="presParOf" srcId="{1DE12437-A904-4EEB-AF99-29D53000EE8D}" destId="{0BC34462-CA8A-48B5-B276-213505422D34}" srcOrd="0" destOrd="0" presId="urn:microsoft.com/office/officeart/2005/8/layout/pyramid1"/>
    <dgm:cxn modelId="{3FFE5A88-37C1-4389-B2DF-3EF58B0F2AC7}" type="presParOf" srcId="{1DE12437-A904-4EEB-AF99-29D53000EE8D}" destId="{F9F8F044-3BBC-4C66-BF2C-98CF95968C0E}" srcOrd="1" destOrd="0" presId="urn:microsoft.com/office/officeart/2005/8/layout/pyramid1"/>
    <dgm:cxn modelId="{B0F54C59-ED5E-46EB-88E1-D2CA2BAA2310}" type="presParOf" srcId="{D1CF17A6-13EA-4DB4-970E-B14B95838755}" destId="{E9D1F816-07CE-4FD2-AD65-7F0807F54185}" srcOrd="3" destOrd="0" presId="urn:microsoft.com/office/officeart/2005/8/layout/pyramid1"/>
    <dgm:cxn modelId="{20CA0D9F-968B-4739-87FD-47A6F90DD1EB}" type="presParOf" srcId="{E9D1F816-07CE-4FD2-AD65-7F0807F54185}" destId="{5CF15BDA-F1C5-4C50-AAE9-9A1F91D35B1B}" srcOrd="0" destOrd="0" presId="urn:microsoft.com/office/officeart/2005/8/layout/pyramid1"/>
    <dgm:cxn modelId="{5BDF3449-ABB8-4F3E-8013-5FAC0FF36313}" type="presParOf" srcId="{E9D1F816-07CE-4FD2-AD65-7F0807F54185}" destId="{9A22A1F0-F348-4FA7-B7FC-26796C6A3F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EBB86-0848-40C8-A376-903F5B83ADC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1CF17A6-13EA-4DB4-970E-B14B95838755}" type="pres">
      <dgm:prSet presAssocID="{370EBB86-0848-40C8-A376-903F5B83ADC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0BE33A9-FAEA-41EF-A166-F46BB71CE4BE}" type="presOf" srcId="{370EBB86-0848-40C8-A376-903F5B83ADC8}" destId="{D1CF17A6-13EA-4DB4-970E-B14B95838755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037A6-5024-4AD9-B1D3-2460F17CB9A8}">
      <dsp:nvSpPr>
        <dsp:cNvPr id="0" name=""/>
        <dsp:cNvSpPr/>
      </dsp:nvSpPr>
      <dsp:spPr>
        <a:xfrm>
          <a:off x="3204602" y="1002"/>
          <a:ext cx="1799707" cy="1169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Fatores Sociológicos</a:t>
          </a:r>
          <a:endParaRPr lang="pt-BR" sz="1800" b="1" kern="1200" dirty="0"/>
        </a:p>
      </dsp:txBody>
      <dsp:txXfrm>
        <a:off x="3261707" y="58107"/>
        <a:ext cx="1685497" cy="1055600"/>
      </dsp:txXfrm>
    </dsp:sp>
    <dsp:sp modelId="{CE49DF64-9BF1-4030-82E4-11869E8D2F6B}">
      <dsp:nvSpPr>
        <dsp:cNvPr id="0" name=""/>
        <dsp:cNvSpPr/>
      </dsp:nvSpPr>
      <dsp:spPr>
        <a:xfrm>
          <a:off x="2170083" y="585907"/>
          <a:ext cx="3868745" cy="3868745"/>
        </a:xfrm>
        <a:custGeom>
          <a:avLst/>
          <a:gdLst/>
          <a:ahLst/>
          <a:cxnLst/>
          <a:rect l="0" t="0" r="0" b="0"/>
          <a:pathLst>
            <a:path>
              <a:moveTo>
                <a:pt x="3083173" y="378077"/>
              </a:moveTo>
              <a:arcTo wR="1934372" hR="1934372" stAng="18386003" swAng="16353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368C7-DF0E-49A8-81AD-A497B1E43DBD}">
      <dsp:nvSpPr>
        <dsp:cNvPr id="0" name=""/>
        <dsp:cNvSpPr/>
      </dsp:nvSpPr>
      <dsp:spPr>
        <a:xfrm>
          <a:off x="5138974" y="1935374"/>
          <a:ext cx="1799707" cy="1169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/>
            <a:t>Fatores Econômicos</a:t>
          </a:r>
          <a:endParaRPr lang="pt-BR" sz="1800" b="1" kern="1200" dirty="0"/>
        </a:p>
      </dsp:txBody>
      <dsp:txXfrm>
        <a:off x="5196079" y="1992479"/>
        <a:ext cx="1685497" cy="1055600"/>
      </dsp:txXfrm>
    </dsp:sp>
    <dsp:sp modelId="{DDB32952-6A30-4E1C-B10C-FF2A7B8225F6}">
      <dsp:nvSpPr>
        <dsp:cNvPr id="0" name=""/>
        <dsp:cNvSpPr/>
      </dsp:nvSpPr>
      <dsp:spPr>
        <a:xfrm>
          <a:off x="2170083" y="585907"/>
          <a:ext cx="3868745" cy="3868745"/>
        </a:xfrm>
        <a:custGeom>
          <a:avLst/>
          <a:gdLst/>
          <a:ahLst/>
          <a:cxnLst/>
          <a:rect l="0" t="0" r="0" b="0"/>
          <a:pathLst>
            <a:path>
              <a:moveTo>
                <a:pt x="3668346" y="2791771"/>
              </a:moveTo>
              <a:arcTo wR="1934372" hR="1934372" stAng="1578662" swAng="16353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36784-F187-4161-B5DC-0878FC5CF2F6}">
      <dsp:nvSpPr>
        <dsp:cNvPr id="0" name=""/>
        <dsp:cNvSpPr/>
      </dsp:nvSpPr>
      <dsp:spPr>
        <a:xfrm>
          <a:off x="3204602" y="3869747"/>
          <a:ext cx="1799707" cy="1169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Fatores Psicológicos</a:t>
          </a:r>
          <a:endParaRPr lang="pt-BR" sz="2300" b="1" kern="1200" dirty="0"/>
        </a:p>
      </dsp:txBody>
      <dsp:txXfrm>
        <a:off x="3261707" y="3926852"/>
        <a:ext cx="1685497" cy="1055600"/>
      </dsp:txXfrm>
    </dsp:sp>
    <dsp:sp modelId="{2C361BCD-7E2A-4BBA-B58F-4418C1C8ACAD}">
      <dsp:nvSpPr>
        <dsp:cNvPr id="0" name=""/>
        <dsp:cNvSpPr/>
      </dsp:nvSpPr>
      <dsp:spPr>
        <a:xfrm>
          <a:off x="2170083" y="585907"/>
          <a:ext cx="3868745" cy="3868745"/>
        </a:xfrm>
        <a:custGeom>
          <a:avLst/>
          <a:gdLst/>
          <a:ahLst/>
          <a:cxnLst/>
          <a:rect l="0" t="0" r="0" b="0"/>
          <a:pathLst>
            <a:path>
              <a:moveTo>
                <a:pt x="785572" y="3490668"/>
              </a:moveTo>
              <a:arcTo wR="1934372" hR="1934372" stAng="7586003" swAng="16353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DC075-CAFA-4955-8C65-781619E20F93}">
      <dsp:nvSpPr>
        <dsp:cNvPr id="0" name=""/>
        <dsp:cNvSpPr/>
      </dsp:nvSpPr>
      <dsp:spPr>
        <a:xfrm>
          <a:off x="1270229" y="1935374"/>
          <a:ext cx="1799707" cy="1169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Estratégia de negócios</a:t>
          </a:r>
          <a:endParaRPr lang="pt-BR" sz="1800" b="1" kern="1200" dirty="0"/>
        </a:p>
      </dsp:txBody>
      <dsp:txXfrm>
        <a:off x="1327334" y="1992479"/>
        <a:ext cx="1685497" cy="1055600"/>
      </dsp:txXfrm>
    </dsp:sp>
    <dsp:sp modelId="{9B34002B-8348-4ADC-9661-CE19EF2ADFE6}">
      <dsp:nvSpPr>
        <dsp:cNvPr id="0" name=""/>
        <dsp:cNvSpPr/>
      </dsp:nvSpPr>
      <dsp:spPr>
        <a:xfrm>
          <a:off x="2170083" y="585907"/>
          <a:ext cx="3868745" cy="3868745"/>
        </a:xfrm>
        <a:custGeom>
          <a:avLst/>
          <a:gdLst/>
          <a:ahLst/>
          <a:cxnLst/>
          <a:rect l="0" t="0" r="0" b="0"/>
          <a:pathLst>
            <a:path>
              <a:moveTo>
                <a:pt x="200398" y="1076973"/>
              </a:moveTo>
              <a:arcTo wR="1934372" hR="1934372" stAng="12378662" swAng="16353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C6D896A-B221-43F4-A08A-A9B6B9F1D0DE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6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958D19E-51C1-4DE7-BA37-ADBE019A64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2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>
            <a:off x="1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5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4538"/>
            <a:ext cx="4935537" cy="370363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906359" y="4715156"/>
            <a:ext cx="4967653" cy="444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6" rIns="89991" bIns="46796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52017" y="9430307"/>
            <a:ext cx="2928351" cy="47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6" rIns="89991" bIns="46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30" algn="l"/>
                <a:tab pos="896847" algn="l"/>
                <a:tab pos="1346065" algn="l"/>
                <a:tab pos="1795283" algn="l"/>
                <a:tab pos="2244499" algn="l"/>
                <a:tab pos="2693717" algn="l"/>
                <a:tab pos="3142934" algn="l"/>
                <a:tab pos="3592152" algn="l"/>
                <a:tab pos="4041369" algn="l"/>
                <a:tab pos="4490586" algn="l"/>
                <a:tab pos="4939803" algn="l"/>
                <a:tab pos="5389021" algn="l"/>
                <a:tab pos="5838238" algn="l"/>
                <a:tab pos="6287456" algn="l"/>
                <a:tab pos="6736672" algn="l"/>
                <a:tab pos="7185891" algn="l"/>
                <a:tab pos="7635107" algn="l"/>
                <a:tab pos="8084325" algn="l"/>
                <a:tab pos="8533541" algn="l"/>
                <a:tab pos="8982760" algn="l"/>
              </a:tabLst>
              <a:defRPr sz="12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C641E85-9E60-4833-938E-46699B7E6F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33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68463" y="1196975"/>
            <a:ext cx="7866063" cy="59007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203" y="7476819"/>
            <a:ext cx="3622390" cy="708409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883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68463" y="1196975"/>
            <a:ext cx="7866063" cy="59007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203" y="7476819"/>
            <a:ext cx="3622390" cy="708409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8613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6266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461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9621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057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1510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6555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110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73225" y="1196975"/>
            <a:ext cx="7862888" cy="5897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34" y="7472038"/>
            <a:ext cx="3612245" cy="70795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7248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F621-5352-4FA8-9DCA-7DBDC6B60C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093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7278-8458-4116-9AE4-F47F35ED9E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96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11950" y="76200"/>
            <a:ext cx="2109788" cy="60388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78550" cy="60388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3CF6-900B-4612-910B-A8DD21AD6B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970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685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xfrm>
            <a:off x="8534400" y="6324600"/>
            <a:ext cx="439738" cy="444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B7C92-BC64-4996-AB1F-DD34B229A0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0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F28F-5DD9-4174-A03A-D29FC69EA6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188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3016-5E8A-4501-8294-30867806D3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00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E953-A689-464F-B3C7-3A1D57E98C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514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9213" cy="43354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0263" y="1825625"/>
            <a:ext cx="3859212" cy="43354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AF92-9552-4736-9740-55D2979C62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868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7E23-512B-421D-AAEB-6A48127B55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706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F8CE-1338-42FD-A110-AC71822498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743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64B9-2CA8-4051-A651-D853443068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7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E5005-5FBF-40B1-8449-51446ACD09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837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4A82-3073-4CDD-BE06-B4E7077A3A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908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9FE9-0AFD-4390-B3D9-C7630E62D0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757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069-D2C7-4AF8-B8CC-F48A4CC4E8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842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2563" y="365125"/>
            <a:ext cx="1966912" cy="57959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51513" cy="57959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1E2E-65A3-4E25-A76E-9181C4FCD1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0569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9BDCB-05E4-4C70-998B-45773508DE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068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4F6E-124A-4DE2-87F3-503C224FA4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0232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3BEB1-52B7-4EA1-B516-99F1F62B13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3450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BED9-AE4D-4F47-AAD7-F3BECC3CA4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5536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5437B-61F7-420B-BEC0-6A1A061E45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551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68E6E-56C3-4105-8478-FBE290AB65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483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A48C-DD45-4E97-9160-0BD67ECA43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5903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6B80-B569-42AC-9627-E8C2B1944C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3172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F1BC-0A2B-4D3B-A651-42E7EF840D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7768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52FE-B0EB-497E-A11F-3A68A99F7A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1196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09DA-9806-4E56-A839-4169A0FDCF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2575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19888" y="76200"/>
            <a:ext cx="2111375" cy="60420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86488" cy="60420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08E2-F921-4743-9E65-2386F26C95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6094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CF06-5BD2-426C-8F72-8D22D1FFB0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1367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D6D36-B02A-4B33-933A-9E728F91E5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8712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94C5-345B-4BBC-AA24-FCC88E4DC0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530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C3D6-0626-4F39-A681-0D3CC36BA1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2065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E9D0-7A91-4590-A087-75A6CAECB8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926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00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45100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1640-B82F-494E-88C1-9F40CB71FD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5990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FCDE4-4889-4B5C-A89F-C0A974BB84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5927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29BF-13FE-4F9F-9D80-6D56321DC8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5089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AEF4-4D31-46D2-8340-EB2EE47FE4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4435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B600-5E44-420D-95CE-C8C0584EB1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0242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545E4-70CE-4765-BA3E-CACC7653B4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949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3063" y="76200"/>
            <a:ext cx="2112962" cy="55022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89663" cy="55022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3655-596F-4DF0-A193-626D84A148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7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446B-28FB-443A-B6E2-C1C2AF3216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267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529B-F658-4200-94B7-79288FEB47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724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A701-DCA4-4E11-9E31-FB5EB3D106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33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F98C-7E57-4913-9C4E-0AAD2E02A1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13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A00E-D9B5-495E-8F5E-366F8F3BC9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198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4073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8450" y="6778625"/>
            <a:ext cx="2381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700" smtClean="0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6275388" y="6324600"/>
            <a:ext cx="2092325" cy="469900"/>
            <a:chOff x="3953" y="3984"/>
            <a:chExt cx="1318" cy="296"/>
          </a:xfrm>
        </p:grpSpPr>
        <p:pic>
          <p:nvPicPr>
            <p:cNvPr id="1039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3984"/>
              <a:ext cx="451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" y="4066"/>
              <a:ext cx="86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34400" y="6324600"/>
            <a:ext cx="4397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C0B509C3-6AEB-4B11-B498-CDA2EA584C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28440" cap="sq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0" y="6146800"/>
            <a:ext cx="9129713" cy="76200"/>
            <a:chOff x="0" y="3872"/>
            <a:chExt cx="5751" cy="48"/>
          </a:xfrm>
        </p:grpSpPr>
        <p:sp>
          <p:nvSpPr>
            <p:cNvPr id="1036" name="Line 10"/>
            <p:cNvSpPr>
              <a:spLocks noChangeShapeType="1"/>
            </p:cNvSpPr>
            <p:nvPr/>
          </p:nvSpPr>
          <p:spPr bwMode="auto">
            <a:xfrm>
              <a:off x="0" y="3872"/>
              <a:ext cx="57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>
              <a:off x="0" y="3892"/>
              <a:ext cx="57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Line 12"/>
            <p:cNvSpPr>
              <a:spLocks noChangeShapeType="1"/>
            </p:cNvSpPr>
            <p:nvPr/>
          </p:nvSpPr>
          <p:spPr bwMode="auto">
            <a:xfrm>
              <a:off x="0" y="3921"/>
              <a:ext cx="5751" cy="0"/>
            </a:xfrm>
            <a:prstGeom prst="line">
              <a:avLst/>
            </a:prstGeom>
            <a:noFill/>
            <a:ln w="57240" cap="sq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33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433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09600" y="6400800"/>
            <a:ext cx="2286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  <a:defRPr/>
            </a:pPr>
            <a:r>
              <a:rPr lang="pt-BR" altLang="pt-BR" sz="1400" smtClean="0">
                <a:latin typeface="Calibri" panose="020F0502020204030204" pitchFamily="34" charset="0"/>
              </a:rPr>
              <a:t>Ministério da Fazenda</a:t>
            </a:r>
          </a:p>
        </p:txBody>
      </p:sp>
      <p:sp>
        <p:nvSpPr>
          <p:cNvPr id="10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7" r:id="rId12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3366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708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70825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415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14/10/14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415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E2BFEF0-AF2C-4E4D-AD77-0C438DA0E0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custGeom>
            <a:avLst/>
            <a:gdLst>
              <a:gd name="T0" fmla="*/ 9144000 w 9144000"/>
              <a:gd name="T1" fmla="*/ 304800 h 609600"/>
              <a:gd name="T2" fmla="*/ 4572000 w 9144000"/>
              <a:gd name="T3" fmla="*/ 609600 h 609600"/>
              <a:gd name="T4" fmla="*/ 0 w 9144000"/>
              <a:gd name="T5" fmla="*/ 304800 h 609600"/>
              <a:gd name="T6" fmla="*/ 4572000 w 9144000"/>
              <a:gd name="T7" fmla="*/ 0 h 609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609600"/>
              <a:gd name="T14" fmla="*/ 9144000 w 9144000"/>
              <a:gd name="T15" fmla="*/ 609600 h 609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609600">
                <a:moveTo>
                  <a:pt x="0" y="0"/>
                </a:moveTo>
                <a:lnTo>
                  <a:pt x="25400" y="0"/>
                </a:lnTo>
                <a:lnTo>
                  <a:pt x="25400" y="1693"/>
                </a:lnTo>
                <a:lnTo>
                  <a:pt x="0" y="169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98450" y="6778625"/>
            <a:ext cx="23813" cy="106363"/>
          </a:xfrm>
          <a:custGeom>
            <a:avLst/>
            <a:gdLst>
              <a:gd name="G0" fmla="+- 32 0 0"/>
              <a:gd name="G1" fmla="+- 148 0 0"/>
              <a:gd name="G2" fmla="+- 296 0 0"/>
              <a:gd name="G3" fmla="+- 6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64" y="0"/>
                </a:lnTo>
                <a:lnTo>
                  <a:pt x="64" y="296"/>
                </a:lnTo>
                <a:lnTo>
                  <a:pt x="0" y="29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buSzPct val="100000"/>
              <a:defRPr/>
            </a:pPr>
            <a:r>
              <a:rPr lang="pt-BR" altLang="pt-BR" sz="700" smtClean="0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6275388" y="6324600"/>
            <a:ext cx="2098675" cy="476250"/>
            <a:chOff x="3953" y="3984"/>
            <a:chExt cx="1322" cy="30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3984"/>
              <a:ext cx="4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8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" y="4066"/>
              <a:ext cx="87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2844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0" y="6146800"/>
            <a:ext cx="9136063" cy="80963"/>
            <a:chOff x="0" y="3872"/>
            <a:chExt cx="5755" cy="51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0" y="3872"/>
              <a:ext cx="5755" cy="0"/>
            </a:xfrm>
            <a:prstGeom prst="line">
              <a:avLst/>
            </a:prstGeom>
            <a:noFill/>
            <a:ln w="3816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>
              <a:off x="0" y="3893"/>
              <a:ext cx="5755" cy="0"/>
            </a:xfrm>
            <a:prstGeom prst="line">
              <a:avLst/>
            </a:prstGeom>
            <a:noFill/>
            <a:ln w="3816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>
              <a:off x="0" y="3924"/>
              <a:ext cx="5755" cy="0"/>
            </a:xfrm>
            <a:prstGeom prst="line">
              <a:avLst/>
            </a:prstGeom>
            <a:noFill/>
            <a:ln w="5724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433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09600" y="6400800"/>
            <a:ext cx="2286000" cy="303213"/>
          </a:xfrm>
          <a:custGeom>
            <a:avLst/>
            <a:gdLst>
              <a:gd name="G0" fmla="+- 3175 0 0"/>
              <a:gd name="G1" fmla="+- 422 0 0"/>
              <a:gd name="G2" fmla="+- 844 0 0"/>
              <a:gd name="G3" fmla="+- 63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6350" y="0"/>
                </a:lnTo>
                <a:lnTo>
                  <a:pt x="6350" y="844"/>
                </a:lnTo>
                <a:lnTo>
                  <a:pt x="0" y="8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spcBef>
                <a:spcPts val="1200"/>
              </a:spcBef>
              <a:buSzPct val="100000"/>
              <a:defRPr/>
            </a:pPr>
            <a:r>
              <a:rPr lang="pt-BR" altLang="pt-BR" sz="1400" smtClean="0">
                <a:latin typeface="Calibri" panose="020F0502020204030204" pitchFamily="34" charset="0"/>
              </a:rPr>
              <a:t>Ministério da Fazenda</a:t>
            </a:r>
          </a:p>
        </p:txBody>
      </p:sp>
      <p:sp>
        <p:nvSpPr>
          <p:cNvPr id="308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50263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308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8534400" y="6324600"/>
            <a:ext cx="449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</a:tabLst>
              <a:defRPr sz="1400" b="1">
                <a:solidFill>
                  <a:srgbClr val="003366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E86F11D-3A79-401B-9B6A-2DB63BFA4B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551488"/>
            <a:ext cx="36480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55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534400" y="6324600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449263" algn="l"/>
              </a:tabLst>
              <a:defRPr sz="1300">
                <a:solidFill>
                  <a:srgbClr val="000000"/>
                </a:solidFill>
                <a:ea typeface="+mj-ea"/>
                <a:cs typeface="+mn-cs"/>
              </a:defRPr>
            </a:lvl1pPr>
          </a:lstStyle>
          <a:p>
            <a:pPr>
              <a:defRPr/>
            </a:pPr>
            <a:fld id="{E996A938-6FF1-415B-9D18-C994EAF727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5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Emendas/Emc/emc42.htm#art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372"/>
            <a:ext cx="9144000" cy="54818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7504" y="3068960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2800" dirty="0">
                <a:solidFill>
                  <a:srgbClr val="0020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Audiência Pública</a:t>
            </a:r>
          </a:p>
          <a:p>
            <a:pPr algn="ctr" eaLnBrk="1" hangingPunct="1">
              <a:defRPr/>
            </a:pPr>
            <a:r>
              <a:rPr lang="pt-BR" altLang="pt-BR" sz="2800" dirty="0">
                <a:solidFill>
                  <a:srgbClr val="0020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Senado Federal </a:t>
            </a:r>
          </a:p>
          <a:p>
            <a:pPr algn="ctr" eaLnBrk="1" hangingPunct="1">
              <a:defRPr/>
            </a:pPr>
            <a:r>
              <a:rPr lang="pt-BR" altLang="pt-BR" sz="2800" dirty="0">
                <a:solidFill>
                  <a:srgbClr val="0020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PLS 284/2017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445224"/>
            <a:ext cx="24117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altLang="pt-BR" sz="1400" b="1" dirty="0">
                <a:solidFill>
                  <a:srgbClr val="00205B"/>
                </a:solidFill>
                <a:latin typeface="+mn-lt"/>
              </a:rPr>
              <a:t>Brasília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altLang="pt-BR" sz="1400" b="1" dirty="0">
                <a:solidFill>
                  <a:srgbClr val="00205B"/>
                </a:solidFill>
                <a:latin typeface="+mn-lt"/>
              </a:rPr>
              <a:t>Dezembro de 2018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99392"/>
            <a:ext cx="800443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612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Questões para reflexão - 4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614487"/>
            <a:ext cx="62103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2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Questões para reflexão - 4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7" y="1124744"/>
            <a:ext cx="86336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9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Questões para reflexão - 5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052736"/>
            <a:ext cx="90364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11113"/>
            <a:r>
              <a:rPr lang="pt-BR" b="1" u="sng" dirty="0" smtClean="0">
                <a:solidFill>
                  <a:srgbClr val="111111"/>
                </a:solidFill>
                <a:latin typeface="+mn-lt"/>
              </a:rPr>
              <a:t>Alteração dos critérios para incluir novos grupos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205B"/>
              </a:solidFill>
              <a:latin typeface="+mn-lt"/>
            </a:endParaRP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Art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. 2º Enquadram-se no campo de aplicação desta 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lei complementar 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os produtores, importadores e comerciantes de: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FF0000"/>
              </a:solidFill>
              <a:latin typeface="+mn-lt"/>
            </a:endParaRP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IV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- outros tipos de produtos, mediante requerimento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de entidade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representativa do setor ou de órgão com competência para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defesa da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concorrência, desde que atendidas as seguintes condições cumulativas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F0000"/>
              </a:solidFill>
              <a:latin typeface="+mn-lt"/>
            </a:endParaRP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A atuação da Administração Tributária é atividade vinculada. 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Submeter a escolha dos setores a requerimento das entidades representativas de setor ou órgão, é reduzir a atuação do Fisco, o que representa uma contradição ao escopo original do projeto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Não são raras as vezes em que entidades representativas de setores econômicos são capturadas por grupos de interesse.</a:t>
            </a:r>
          </a:p>
        </p:txBody>
      </p:sp>
    </p:spTree>
    <p:extLst>
      <p:ext uri="{BB962C8B-B14F-4D97-AF65-F5344CB8AC3E}">
        <p14:creationId xmlns:p14="http://schemas.microsoft.com/office/powerpoint/2010/main" val="3941039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Considerações finais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052736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11113"/>
            <a:endParaRPr lang="pt-BR" sz="2800" b="1" dirty="0" smtClean="0">
              <a:solidFill>
                <a:srgbClr val="111111"/>
              </a:solidFill>
              <a:latin typeface="+mn-lt"/>
            </a:endParaRPr>
          </a:p>
          <a:p>
            <a:pPr marL="446088" lvl="1" indent="11113"/>
            <a:endParaRPr lang="pt-BR" sz="2800" b="1" dirty="0" smtClean="0">
              <a:solidFill>
                <a:srgbClr val="111111"/>
              </a:solidFill>
              <a:latin typeface="+mn-lt"/>
            </a:endParaRP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111111"/>
                </a:solidFill>
                <a:latin typeface="+mn-lt"/>
              </a:rPr>
              <a:t>No mérito, o projeto é oportuno e relevante do ponto de vista fiscal e concorrencial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111111"/>
              </a:solidFill>
              <a:latin typeface="+mn-lt"/>
            </a:endParaRP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111111"/>
                </a:solidFill>
                <a:latin typeface="+mn-lt"/>
              </a:rPr>
              <a:t>Em relação à estrutura e algumas propostas, verifica-se a necessidade de mais debates, reflexões e aprofundamentos com vistas a aprimorar a legalidade, a eficiência e a proteção contra a concorrência desleal</a:t>
            </a:r>
            <a:endParaRPr lang="pt-BR" sz="2000" dirty="0" smtClean="0">
              <a:solidFill>
                <a:srgbClr val="00205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0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175" y="1373188"/>
            <a:ext cx="8883650" cy="39766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altLang="pt-BR" sz="6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0" indent="0" algn="ct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altLang="pt-BR" sz="6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0" indent="0" algn="ct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Obrigado!</a:t>
            </a:r>
          </a:p>
          <a:p>
            <a:pPr marL="0" indent="0" algn="ct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altLang="pt-BR" sz="6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0" indent="0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altLang="pt-BR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0" indent="0"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2000" dirty="0" smtClean="0">
                <a:solidFill>
                  <a:srgbClr val="0070C0"/>
                </a:solidFill>
                <a:latin typeface="+mj-lt"/>
              </a:rPr>
              <a:t>Francisco Assis de Oliveira Júnior</a:t>
            </a:r>
          </a:p>
          <a:p>
            <a:pPr marL="0" indent="0"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2000" dirty="0" smtClean="0">
                <a:solidFill>
                  <a:srgbClr val="0070C0"/>
                </a:solidFill>
                <a:latin typeface="+mj-lt"/>
              </a:rPr>
              <a:t>Subsecretário de Fiscalização Substituto</a:t>
            </a:r>
          </a:p>
          <a:p>
            <a:pPr marL="0" indent="0"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2000" dirty="0" smtClean="0">
                <a:solidFill>
                  <a:srgbClr val="0070C0"/>
                </a:solidFill>
                <a:latin typeface="+mj-lt"/>
              </a:rPr>
              <a:t>Francisco.assis-junior@receita.fazenda.gov.br</a:t>
            </a:r>
            <a:endParaRPr lang="pt-BR" altLang="pt-BR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39952" y="652534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G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07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anchor="ctr"/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Fatores que influenciam a decisão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Pagar ou não pagar o tributo?</a:t>
            </a:r>
            <a:endParaRPr lang="pt-BR" altLang="pt-B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6766453"/>
              </p:ext>
            </p:extLst>
          </p:nvPr>
        </p:nvGraphicFramePr>
        <p:xfrm>
          <a:off x="467544" y="980728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4" name="Picture 6" descr="Resultado de imagem para sÃ­mbolo custom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18208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38610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5B"/>
                </a:solidFill>
                <a:latin typeface="+mn-lt"/>
              </a:rPr>
              <a:t>Contribuintes</a:t>
            </a:r>
            <a:endParaRPr lang="pt-BR" dirty="0">
              <a:solidFill>
                <a:srgbClr val="00205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70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Diagrama 180"/>
          <p:cNvGraphicFramePr/>
          <p:nvPr>
            <p:extLst/>
          </p:nvPr>
        </p:nvGraphicFramePr>
        <p:xfrm>
          <a:off x="2915816" y="1916832"/>
          <a:ext cx="2783566" cy="3234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2" name="Conector reto 181"/>
          <p:cNvCxnSpPr/>
          <p:nvPr/>
        </p:nvCxnSpPr>
        <p:spPr>
          <a:xfrm>
            <a:off x="103130" y="4341896"/>
            <a:ext cx="82800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84" name="Conector reto 183"/>
          <p:cNvCxnSpPr/>
          <p:nvPr/>
        </p:nvCxnSpPr>
        <p:spPr>
          <a:xfrm>
            <a:off x="103130" y="2731713"/>
            <a:ext cx="82800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85" name="Conector reto 184"/>
          <p:cNvCxnSpPr/>
          <p:nvPr/>
        </p:nvCxnSpPr>
        <p:spPr>
          <a:xfrm>
            <a:off x="103130" y="1930829"/>
            <a:ext cx="82800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86" name="Conector reto 185"/>
          <p:cNvCxnSpPr/>
          <p:nvPr/>
        </p:nvCxnSpPr>
        <p:spPr>
          <a:xfrm>
            <a:off x="103130" y="5151402"/>
            <a:ext cx="82800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87" name="CaixaDeTexto 186"/>
          <p:cNvSpPr txBox="1"/>
          <p:nvPr/>
        </p:nvSpPr>
        <p:spPr>
          <a:xfrm>
            <a:off x="311379" y="2041397"/>
            <a:ext cx="245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Decidiu não cumprir as obrigações tributárias</a:t>
            </a:r>
            <a:endParaRPr lang="pt-BR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CaixaDeTexto 187"/>
          <p:cNvSpPr txBox="1"/>
          <p:nvPr/>
        </p:nvSpPr>
        <p:spPr>
          <a:xfrm>
            <a:off x="311379" y="4406487"/>
            <a:ext cx="279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Quer cumprir corretamente suas obrigações tributárias</a:t>
            </a:r>
            <a:endParaRPr lang="pt-BR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CaixaDeTexto 188"/>
          <p:cNvSpPr txBox="1"/>
          <p:nvPr/>
        </p:nvSpPr>
        <p:spPr>
          <a:xfrm>
            <a:off x="311379" y="1547500"/>
            <a:ext cx="245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Atitude do Contribuinte</a:t>
            </a:r>
            <a:endParaRPr lang="pt-BR" sz="18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CaixaDeTexto 189"/>
          <p:cNvSpPr txBox="1"/>
          <p:nvPr/>
        </p:nvSpPr>
        <p:spPr>
          <a:xfrm>
            <a:off x="5790035" y="2175298"/>
            <a:ext cx="245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Usar toda a força da lei </a:t>
            </a:r>
            <a:endParaRPr lang="pt-BR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CaixaDeTexto 190"/>
          <p:cNvSpPr txBox="1"/>
          <p:nvPr/>
        </p:nvSpPr>
        <p:spPr>
          <a:xfrm>
            <a:off x="5790035" y="2830220"/>
            <a:ext cx="245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Dissuadir por meio da detecção</a:t>
            </a:r>
          </a:p>
        </p:txBody>
      </p:sp>
      <p:sp>
        <p:nvSpPr>
          <p:cNvPr id="192" name="CaixaDeTexto 191"/>
          <p:cNvSpPr txBox="1"/>
          <p:nvPr/>
        </p:nvSpPr>
        <p:spPr>
          <a:xfrm>
            <a:off x="5790035" y="3744182"/>
            <a:ext cx="245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Ajudar a cumprir </a:t>
            </a:r>
            <a:endParaRPr lang="pt-BR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CaixaDeTexto 192"/>
          <p:cNvSpPr txBox="1"/>
          <p:nvPr/>
        </p:nvSpPr>
        <p:spPr>
          <a:xfrm>
            <a:off x="5777067" y="4538921"/>
            <a:ext cx="263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Facilitar</a:t>
            </a:r>
            <a:endParaRPr lang="pt-BR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CaixaDeTexto 193"/>
          <p:cNvSpPr txBox="1"/>
          <p:nvPr/>
        </p:nvSpPr>
        <p:spPr>
          <a:xfrm>
            <a:off x="5790035" y="1547500"/>
            <a:ext cx="245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Estratégia de Atuação</a:t>
            </a:r>
            <a:endParaRPr lang="pt-BR" sz="18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310878" y="2830220"/>
            <a:ext cx="289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Não quer cumprir, mas o fará se o fisco estiver atento</a:t>
            </a:r>
            <a:endParaRPr lang="pt-BR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CaixaDeTexto 195"/>
          <p:cNvSpPr txBox="1"/>
          <p:nvPr/>
        </p:nvSpPr>
        <p:spPr>
          <a:xfrm>
            <a:off x="310878" y="3605682"/>
            <a:ext cx="245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Tenta cumprir, mas nem sempre consegue</a:t>
            </a:r>
            <a:endParaRPr lang="pt-BR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0" name="Diagrama 219"/>
          <p:cNvGraphicFramePr/>
          <p:nvPr>
            <p:extLst>
              <p:ext uri="{D42A27DB-BD31-4B8C-83A1-F6EECF244321}">
                <p14:modId xmlns:p14="http://schemas.microsoft.com/office/powerpoint/2010/main" val="1687183468"/>
              </p:ext>
            </p:extLst>
          </p:nvPr>
        </p:nvGraphicFramePr>
        <p:xfrm>
          <a:off x="3268793" y="1936933"/>
          <a:ext cx="2072552" cy="240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1" name="Diagrama 220"/>
          <p:cNvGraphicFramePr/>
          <p:nvPr>
            <p:extLst/>
          </p:nvPr>
        </p:nvGraphicFramePr>
        <p:xfrm>
          <a:off x="3956453" y="1932376"/>
          <a:ext cx="697230" cy="80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3" name="Texto Explicativo 2 222"/>
          <p:cNvSpPr>
            <a:spLocks/>
          </p:cNvSpPr>
          <p:nvPr/>
        </p:nvSpPr>
        <p:spPr bwMode="auto">
          <a:xfrm>
            <a:off x="5235576" y="875602"/>
            <a:ext cx="1892208" cy="6926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9734"/>
              <a:gd name="adj6" fmla="val -46581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dirty="0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</a:rPr>
              <a:t>Tratamento Prioritário</a:t>
            </a:r>
            <a:endParaRPr lang="pt-BR" altLang="pt-BR" sz="2000" dirty="0">
              <a:solidFill>
                <a:schemeClr val="tx1"/>
              </a:solidFill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224" name="Retângulo 223"/>
          <p:cNvSpPr/>
          <p:nvPr/>
        </p:nvSpPr>
        <p:spPr bwMode="auto">
          <a:xfrm>
            <a:off x="5549809" y="2780891"/>
            <a:ext cx="2620814" cy="1506674"/>
          </a:xfrm>
          <a:prstGeom prst="rect">
            <a:avLst/>
          </a:prstGeom>
          <a:noFill/>
          <a:ln w="4127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8528664" y="1730475"/>
            <a:ext cx="550439" cy="3580025"/>
            <a:chOff x="8528664" y="1730475"/>
            <a:chExt cx="550439" cy="3580025"/>
          </a:xfrm>
        </p:grpSpPr>
        <p:grpSp>
          <p:nvGrpSpPr>
            <p:cNvPr id="198" name="Grupo 197"/>
            <p:cNvGrpSpPr/>
            <p:nvPr/>
          </p:nvGrpSpPr>
          <p:grpSpPr>
            <a:xfrm>
              <a:off x="8528664" y="1730475"/>
              <a:ext cx="550439" cy="3434925"/>
              <a:chOff x="10274900" y="2555081"/>
              <a:chExt cx="561583" cy="3788532"/>
            </a:xfrm>
          </p:grpSpPr>
          <p:cxnSp>
            <p:nvCxnSpPr>
              <p:cNvPr id="199" name="Conector reto 198"/>
              <p:cNvCxnSpPr/>
              <p:nvPr/>
            </p:nvCxnSpPr>
            <p:spPr>
              <a:xfrm>
                <a:off x="10274900" y="2757210"/>
                <a:ext cx="0" cy="358640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0" name="Conector reto 199"/>
              <p:cNvCxnSpPr/>
              <p:nvPr/>
            </p:nvCxnSpPr>
            <p:spPr>
              <a:xfrm flipH="1">
                <a:off x="10274900" y="274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1" name="Conector reto 200"/>
              <p:cNvCxnSpPr/>
              <p:nvPr/>
            </p:nvCxnSpPr>
            <p:spPr>
              <a:xfrm flipH="1">
                <a:off x="10274900" y="346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Conector reto 201"/>
              <p:cNvCxnSpPr/>
              <p:nvPr/>
            </p:nvCxnSpPr>
            <p:spPr>
              <a:xfrm flipH="1">
                <a:off x="10274900" y="526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Conector reto 202"/>
              <p:cNvCxnSpPr/>
              <p:nvPr/>
            </p:nvCxnSpPr>
            <p:spPr>
              <a:xfrm flipH="1">
                <a:off x="10274900" y="562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4" name="Conector reto 203"/>
              <p:cNvCxnSpPr/>
              <p:nvPr/>
            </p:nvCxnSpPr>
            <p:spPr>
              <a:xfrm flipH="1">
                <a:off x="10274900" y="490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5" name="Conector reto 204"/>
              <p:cNvCxnSpPr/>
              <p:nvPr/>
            </p:nvCxnSpPr>
            <p:spPr>
              <a:xfrm flipH="1">
                <a:off x="10274900" y="454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6" name="Conector reto 205"/>
              <p:cNvCxnSpPr/>
              <p:nvPr/>
            </p:nvCxnSpPr>
            <p:spPr>
              <a:xfrm flipH="1">
                <a:off x="10274900" y="418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7" name="Conector reto 206"/>
              <p:cNvCxnSpPr/>
              <p:nvPr/>
            </p:nvCxnSpPr>
            <p:spPr>
              <a:xfrm flipH="1">
                <a:off x="10274900" y="382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8" name="Conector reto 207"/>
              <p:cNvCxnSpPr/>
              <p:nvPr/>
            </p:nvCxnSpPr>
            <p:spPr>
              <a:xfrm flipH="1">
                <a:off x="10274900" y="5988066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9" name="Conector reto 208"/>
              <p:cNvCxnSpPr/>
              <p:nvPr/>
            </p:nvCxnSpPr>
            <p:spPr>
              <a:xfrm flipH="1">
                <a:off x="10274900" y="3106800"/>
                <a:ext cx="180000" cy="20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10" name="CaixaDeTexto 209"/>
              <p:cNvSpPr txBox="1"/>
              <p:nvPr/>
            </p:nvSpPr>
            <p:spPr>
              <a:xfrm>
                <a:off x="10409302" y="2555081"/>
                <a:ext cx="427181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11" name="CaixaDeTexto 210"/>
              <p:cNvSpPr txBox="1"/>
              <p:nvPr/>
            </p:nvSpPr>
            <p:spPr>
              <a:xfrm>
                <a:off x="10467811" y="2903124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212" name="CaixaDeTexto 211"/>
              <p:cNvSpPr txBox="1"/>
              <p:nvPr/>
            </p:nvSpPr>
            <p:spPr>
              <a:xfrm>
                <a:off x="10467811" y="3259167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213" name="CaixaDeTexto 212"/>
              <p:cNvSpPr txBox="1"/>
              <p:nvPr/>
            </p:nvSpPr>
            <p:spPr>
              <a:xfrm>
                <a:off x="10467810" y="3623124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214" name="CaixaDeTexto 213"/>
              <p:cNvSpPr txBox="1"/>
              <p:nvPr/>
            </p:nvSpPr>
            <p:spPr>
              <a:xfrm>
                <a:off x="10467809" y="5774106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15" name="CaixaDeTexto 214"/>
              <p:cNvSpPr txBox="1"/>
              <p:nvPr/>
            </p:nvSpPr>
            <p:spPr>
              <a:xfrm>
                <a:off x="10467811" y="5426063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16" name="CaixaDeTexto 215"/>
              <p:cNvSpPr txBox="1"/>
              <p:nvPr/>
            </p:nvSpPr>
            <p:spPr>
              <a:xfrm>
                <a:off x="10470515" y="5070021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17" name="CaixaDeTexto 216"/>
              <p:cNvSpPr txBox="1"/>
              <p:nvPr/>
            </p:nvSpPr>
            <p:spPr>
              <a:xfrm>
                <a:off x="10467808" y="4708688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18" name="CaixaDeTexto 217"/>
              <p:cNvSpPr txBox="1"/>
              <p:nvPr/>
            </p:nvSpPr>
            <p:spPr>
              <a:xfrm>
                <a:off x="10467807" y="4346885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19" name="CaixaDeTexto 218"/>
              <p:cNvSpPr txBox="1"/>
              <p:nvPr/>
            </p:nvSpPr>
            <p:spPr>
              <a:xfrm>
                <a:off x="10465930" y="3989670"/>
                <a:ext cx="307794" cy="40735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51" name="Conector reto 50"/>
            <p:cNvCxnSpPr/>
            <p:nvPr/>
          </p:nvCxnSpPr>
          <p:spPr>
            <a:xfrm flipH="1">
              <a:off x="8532440" y="5164421"/>
              <a:ext cx="180000" cy="20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2" name="CaixaDeTexto 51"/>
            <p:cNvSpPr txBox="1"/>
            <p:nvPr/>
          </p:nvSpPr>
          <p:spPr>
            <a:xfrm>
              <a:off x="8734811" y="4941168"/>
              <a:ext cx="30168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50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anchor="ctr"/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Pirâmide de </a:t>
            </a:r>
            <a:r>
              <a:rPr lang="pt-BR" altLang="pt-BR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Conformidade</a:t>
            </a:r>
            <a:endParaRPr lang="pt-BR" altLang="pt-BR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6012160" y="5373216"/>
            <a:ext cx="25527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Cumprimento Espontâneo</a:t>
            </a:r>
            <a:endParaRPr lang="pt-BR" altLang="pt-BR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467544" y="5373216"/>
            <a:ext cx="2016224" cy="646331"/>
          </a:xfrm>
          <a:prstGeom prst="rect">
            <a:avLst/>
          </a:prstGeom>
          <a:solidFill>
            <a:srgbClr val="BDD7EE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Mudança de Comportamento</a:t>
            </a:r>
            <a:endParaRPr lang="pt-BR" altLang="pt-BR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3" name="Conector reto 182"/>
          <p:cNvCxnSpPr/>
          <p:nvPr/>
        </p:nvCxnSpPr>
        <p:spPr>
          <a:xfrm>
            <a:off x="103130" y="3542803"/>
            <a:ext cx="82800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2372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/>
          <p:cNvGrpSpPr/>
          <p:nvPr/>
        </p:nvGrpSpPr>
        <p:grpSpPr>
          <a:xfrm>
            <a:off x="6300192" y="1988840"/>
            <a:ext cx="2376264" cy="2909019"/>
            <a:chOff x="0" y="0"/>
            <a:chExt cx="2072552" cy="2404963"/>
          </a:xfrm>
        </p:grpSpPr>
        <p:sp>
          <p:nvSpPr>
            <p:cNvPr id="67" name="Trapezoide 66"/>
            <p:cNvSpPr/>
            <p:nvPr/>
          </p:nvSpPr>
          <p:spPr>
            <a:xfrm>
              <a:off x="0" y="0"/>
              <a:ext cx="2072552" cy="2404963"/>
            </a:xfrm>
            <a:prstGeom prst="trapezoid">
              <a:avLst>
                <a:gd name="adj" fmla="val 50000"/>
              </a:avLst>
            </a:prstGeom>
            <a:solidFill>
              <a:srgbClr val="FFCC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8" name="Trapezoide 4"/>
            <p:cNvSpPr/>
            <p:nvPr/>
          </p:nvSpPr>
          <p:spPr>
            <a:xfrm>
              <a:off x="0" y="0"/>
              <a:ext cx="2072552" cy="2404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endParaRPr lang="pt-BR" sz="6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3275856" y="1988840"/>
            <a:ext cx="2376264" cy="2909019"/>
            <a:chOff x="0" y="0"/>
            <a:chExt cx="2072552" cy="2404963"/>
          </a:xfrm>
        </p:grpSpPr>
        <p:sp>
          <p:nvSpPr>
            <p:cNvPr id="64" name="Trapezoide 63"/>
            <p:cNvSpPr/>
            <p:nvPr/>
          </p:nvSpPr>
          <p:spPr>
            <a:xfrm>
              <a:off x="0" y="0"/>
              <a:ext cx="2072552" cy="2404963"/>
            </a:xfrm>
            <a:prstGeom prst="trapezoid">
              <a:avLst>
                <a:gd name="adj" fmla="val 50000"/>
              </a:avLst>
            </a:prstGeom>
            <a:solidFill>
              <a:srgbClr val="FFCC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5" name="Trapezoide 4"/>
            <p:cNvSpPr/>
            <p:nvPr/>
          </p:nvSpPr>
          <p:spPr>
            <a:xfrm>
              <a:off x="0" y="0"/>
              <a:ext cx="2072552" cy="2404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endParaRPr lang="pt-BR" sz="6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395536" y="1988840"/>
            <a:ext cx="2376264" cy="2909019"/>
            <a:chOff x="0" y="0"/>
            <a:chExt cx="2072552" cy="2404963"/>
          </a:xfrm>
        </p:grpSpPr>
        <p:sp>
          <p:nvSpPr>
            <p:cNvPr id="61" name="Trapezoide 60"/>
            <p:cNvSpPr/>
            <p:nvPr/>
          </p:nvSpPr>
          <p:spPr>
            <a:xfrm>
              <a:off x="0" y="0"/>
              <a:ext cx="2072552" cy="2404963"/>
            </a:xfrm>
            <a:prstGeom prst="trapezoid">
              <a:avLst>
                <a:gd name="adj" fmla="val 50000"/>
              </a:avLst>
            </a:prstGeom>
            <a:solidFill>
              <a:srgbClr val="FFCC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2" name="Trapezoide 4"/>
            <p:cNvSpPr/>
            <p:nvPr/>
          </p:nvSpPr>
          <p:spPr>
            <a:xfrm>
              <a:off x="0" y="0"/>
              <a:ext cx="2072552" cy="2404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endParaRPr lang="pt-BR" sz="6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20" name="Diagrama 219"/>
          <p:cNvGraphicFramePr/>
          <p:nvPr>
            <p:extLst>
              <p:ext uri="{D42A27DB-BD31-4B8C-83A1-F6EECF244321}">
                <p14:modId xmlns:p14="http://schemas.microsoft.com/office/powerpoint/2010/main" val="2654179850"/>
              </p:ext>
            </p:extLst>
          </p:nvPr>
        </p:nvGraphicFramePr>
        <p:xfrm>
          <a:off x="827584" y="1916832"/>
          <a:ext cx="12961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anchor="ctr"/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Pirâmide de </a:t>
            </a:r>
            <a:r>
              <a:rPr lang="pt-BR" altLang="pt-BR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Conformidade</a:t>
            </a:r>
            <a:endParaRPr lang="pt-BR" altLang="pt-BR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riângulo isósceles 1"/>
          <p:cNvSpPr/>
          <p:nvPr/>
        </p:nvSpPr>
        <p:spPr bwMode="auto">
          <a:xfrm>
            <a:off x="395536" y="1988840"/>
            <a:ext cx="2376264" cy="288032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" name="Triângulo isósceles 54"/>
          <p:cNvSpPr/>
          <p:nvPr/>
        </p:nvSpPr>
        <p:spPr bwMode="auto">
          <a:xfrm>
            <a:off x="3275856" y="1988840"/>
            <a:ext cx="2376264" cy="288032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6" name="Triângulo isósceles 55"/>
          <p:cNvSpPr/>
          <p:nvPr/>
        </p:nvSpPr>
        <p:spPr bwMode="auto">
          <a:xfrm>
            <a:off x="6300192" y="1988840"/>
            <a:ext cx="2376264" cy="288032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908720"/>
            <a:ext cx="8053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0020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Risco (o que a Administração Tributária busca evitar)</a:t>
            </a:r>
            <a:endParaRPr lang="pt-BR" sz="2800" b="1" dirty="0">
              <a:solidFill>
                <a:srgbClr val="00205B"/>
              </a:solidFill>
              <a:latin typeface="+mn-lt"/>
            </a:endParaRPr>
          </a:p>
        </p:txBody>
      </p:sp>
      <p:sp>
        <p:nvSpPr>
          <p:cNvPr id="5" name="Triângulo isósceles 4"/>
          <p:cNvSpPr/>
          <p:nvPr/>
        </p:nvSpPr>
        <p:spPr bwMode="auto">
          <a:xfrm>
            <a:off x="1285876" y="1981200"/>
            <a:ext cx="602690" cy="72772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8" name="Triângulo isósceles 57"/>
          <p:cNvSpPr/>
          <p:nvPr/>
        </p:nvSpPr>
        <p:spPr bwMode="auto">
          <a:xfrm>
            <a:off x="3851920" y="1988840"/>
            <a:ext cx="1224136" cy="144016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9" name="Triângulo isósceles 58"/>
          <p:cNvSpPr/>
          <p:nvPr/>
        </p:nvSpPr>
        <p:spPr bwMode="auto">
          <a:xfrm>
            <a:off x="6588224" y="1988840"/>
            <a:ext cx="1800200" cy="21602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175" y="1373188"/>
            <a:ext cx="8883650" cy="39766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PLS 284/2017</a:t>
            </a:r>
            <a:endParaRPr lang="pt-BR" altLang="pt-BR" sz="48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39952" y="652534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G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5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Questões para reflexão - 1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980728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u="sng" dirty="0" smtClean="0">
              <a:solidFill>
                <a:srgbClr val="111111"/>
              </a:solidFill>
              <a:latin typeface="+mn-lt"/>
            </a:endParaRPr>
          </a:p>
          <a:p>
            <a:r>
              <a:rPr lang="pt-BR" b="1" u="sng" dirty="0" smtClean="0">
                <a:solidFill>
                  <a:srgbClr val="111111"/>
                </a:solidFill>
                <a:latin typeface="+mn-lt"/>
              </a:rPr>
              <a:t>Lei Ordinária para estabelecer as mesmas normas para a União </a:t>
            </a:r>
            <a:endParaRPr lang="pt-BR" sz="1400" u="sng" dirty="0" smtClean="0">
              <a:solidFill>
                <a:srgbClr val="00205B"/>
              </a:solidFill>
              <a:latin typeface="+mn-lt"/>
            </a:endParaRPr>
          </a:p>
          <a:p>
            <a:endParaRPr lang="pt-BR" sz="1600" dirty="0" smtClean="0">
              <a:solidFill>
                <a:srgbClr val="00205B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Art. 146-A. Lei complementar poderá estabelecer critérios especiais de tributação, com o objetivo de prevenir desequilíbrios da concorrência, sem prejuízo da competência de a União, por lei, estabelecer normas de igual objetivo. </a:t>
            </a:r>
            <a:r>
              <a:rPr lang="pt-BR" sz="2000" dirty="0" smtClean="0">
                <a:solidFill>
                  <a:srgbClr val="00205B"/>
                </a:solidFill>
                <a:latin typeface="+mn-lt"/>
                <a:hlinkClick r:id="rId3"/>
              </a:rPr>
              <a:t>(Incluído pela Emenda Constitucional nº 42, de 19.12.2003)</a:t>
            </a:r>
            <a:endParaRPr lang="pt-BR" sz="2000" b="1" dirty="0" smtClean="0">
              <a:solidFill>
                <a:srgbClr val="00205B"/>
              </a:solidFill>
              <a:latin typeface="+mn-lt"/>
            </a:endParaRPr>
          </a:p>
          <a:p>
            <a:pPr lvl="1"/>
            <a:endParaRPr lang="pt-BR" sz="2000" b="1" dirty="0" smtClean="0">
              <a:solidFill>
                <a:srgbClr val="111111"/>
              </a:solidFill>
              <a:latin typeface="+mn-lt"/>
            </a:endParaRPr>
          </a:p>
          <a:p>
            <a:pPr lvl="1"/>
            <a:endParaRPr lang="pt-BR" sz="2000" b="1" dirty="0">
              <a:solidFill>
                <a:srgbClr val="111111"/>
              </a:solidFill>
              <a:latin typeface="+mn-lt"/>
            </a:endParaRPr>
          </a:p>
          <a:p>
            <a:pPr marL="446088" lvl="1" indent="11113"/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O texto da Constituição permite a elaboração de uma Lei Complementar que regulamente normas gerais com objetivo de prevenir desequilíbrios da concorrência para os Estados e os Municípios </a:t>
            </a:r>
          </a:p>
          <a:p>
            <a:pPr marL="446088" lvl="1" indent="11113"/>
            <a:endParaRPr lang="pt-BR" sz="1600" b="1" dirty="0">
              <a:solidFill>
                <a:srgbClr val="111111"/>
              </a:solidFill>
              <a:latin typeface="+mn-lt"/>
            </a:endParaRPr>
          </a:p>
          <a:p>
            <a:pPr marL="446088" lvl="1" indent="11113"/>
            <a:endParaRPr lang="pt-BR" sz="160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91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Questões para reflexão - 2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052736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11113"/>
            <a:r>
              <a:rPr lang="pt-BR" b="1" u="sng" dirty="0" smtClean="0">
                <a:solidFill>
                  <a:srgbClr val="111111"/>
                </a:solidFill>
                <a:latin typeface="+mn-lt"/>
              </a:rPr>
              <a:t>Possível redundância na utilização de alguns institutos</a:t>
            </a:r>
          </a:p>
          <a:p>
            <a:pPr marL="446088" lvl="1" indent="11113"/>
            <a:endParaRPr lang="pt-BR" sz="2000" b="1" dirty="0">
              <a:solidFill>
                <a:srgbClr val="111111"/>
              </a:solidFill>
              <a:latin typeface="+mn-lt"/>
            </a:endParaRP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Art. 1º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V – concentração da incidência do tributo em determinada fase do ciclo econômico;</a:t>
            </a:r>
          </a:p>
          <a:p>
            <a:pPr marL="2103438" lvl="4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Substituição Tributária</a:t>
            </a:r>
          </a:p>
          <a:p>
            <a:pPr marL="2103438" lvl="4" indent="-3429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111111"/>
              </a:solidFill>
              <a:latin typeface="+mn-lt"/>
            </a:endParaRP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VII – adoção de regime de estimativa, assegurado ao sujeito passivo o direito de impugná-la e instaurar o contraditório;</a:t>
            </a:r>
          </a:p>
          <a:p>
            <a:pPr marL="2103438" lvl="4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Art. 148 do CTN – Lançamento por arbitramento</a:t>
            </a:r>
            <a:endParaRPr lang="pt-BR" sz="2000" b="1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938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Questões para reflexão - 3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980728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11113"/>
            <a:r>
              <a:rPr lang="pt-BR" b="1" u="sng" dirty="0" smtClean="0">
                <a:solidFill>
                  <a:srgbClr val="111111"/>
                </a:solidFill>
                <a:latin typeface="+mn-lt"/>
              </a:rPr>
              <a:t>Possível insegurança jurídica quanto à amplitude da lei</a:t>
            </a:r>
          </a:p>
          <a:p>
            <a:pPr marL="446088" lvl="1" indent="11113"/>
            <a:endParaRPr lang="pt-BR" sz="2000" b="1" dirty="0">
              <a:solidFill>
                <a:srgbClr val="111111"/>
              </a:solidFill>
              <a:latin typeface="+mn-lt"/>
            </a:endParaRP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Art. 1º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§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1º O mercado poderá ser considerado em sua 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extensão nacional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, regional ou local, a depender do alcance territorial do tributo 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em relação 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ao qual seja adotado o critério especial de tributação, observado 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o disposto 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no inciso VI do art. 3º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.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5B"/>
              </a:solidFill>
              <a:latin typeface="+mn-lt"/>
            </a:endParaRP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Mercado = Setor?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Qual critério para definir se a tributação é ou não componente relevante da formação do preço a ponto de provocar desequilíbrio concorrencial?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A cadeia produtiva contribui para reduzir a eficiência do controle da fiscalização?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Ao considerar a extensão regional ou local, o princípio da isonomia poderia estar sendo desrespeitado?</a:t>
            </a:r>
          </a:p>
          <a:p>
            <a:pPr marL="2103438" lvl="4" indent="-3429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944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16632"/>
            <a:ext cx="4713042" cy="662306"/>
          </a:xfrm>
          <a:prstGeom prst="rect">
            <a:avLst/>
          </a:prstGeom>
          <a:solidFill>
            <a:srgbClr val="32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547" y="226240"/>
            <a:ext cx="4463661" cy="393007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2000" dirty="0" smtClean="0">
                <a:solidFill>
                  <a:srgbClr val="FDB413"/>
                </a:solidFill>
                <a:latin typeface="Arial Black" panose="020B0A04020102020204" pitchFamily="34" charset="0"/>
              </a:rPr>
              <a:t>Questões para reflexão - 4</a:t>
            </a:r>
            <a:endParaRPr lang="pt-BR" sz="2000" dirty="0">
              <a:solidFill>
                <a:srgbClr val="FDB41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de cantos arredondados 36">
            <a:extLst>
              <a:ext uri="{FF2B5EF4-FFF2-40B4-BE49-F238E27FC236}">
                <a16:creationId xmlns="" xmlns:a16="http://schemas.microsoft.com/office/drawing/2014/main" id="{EE418B3D-CE15-4CD8-BBFB-03E59B9621B7}"/>
              </a:ext>
            </a:extLst>
          </p:cNvPr>
          <p:cNvSpPr/>
          <p:nvPr/>
        </p:nvSpPr>
        <p:spPr>
          <a:xfrm>
            <a:off x="179513" y="908720"/>
            <a:ext cx="8856984" cy="5112568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lvl="1" algn="just">
              <a:spcAft>
                <a:spcPts val="200"/>
              </a:spcAft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052736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11113"/>
            <a:r>
              <a:rPr lang="pt-BR" b="1" u="sng" dirty="0" smtClean="0">
                <a:solidFill>
                  <a:srgbClr val="111111"/>
                </a:solidFill>
                <a:latin typeface="+mn-lt"/>
              </a:rPr>
              <a:t>Revisão dos critérios para escolha dos setores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205B"/>
              </a:solidFill>
              <a:latin typeface="+mn-lt"/>
            </a:endParaRP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Art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. 2º Enquadram-se no campo de aplicação desta 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lei complementar 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os produtores, importadores e comerciantes de:</a:t>
            </a:r>
          </a:p>
          <a:p>
            <a:pPr marL="1303338" lvl="3" indent="0"/>
            <a:r>
              <a:rPr lang="pt-BR" sz="2000" dirty="0">
                <a:solidFill>
                  <a:srgbClr val="00205B"/>
                </a:solidFill>
                <a:latin typeface="+mn-lt"/>
              </a:rPr>
              <a:t>I - combustíveis e biocombustíveis;</a:t>
            </a:r>
          </a:p>
          <a:p>
            <a:pPr marL="1303338" lvl="3" indent="0"/>
            <a:r>
              <a:rPr lang="pt-BR" sz="2000" dirty="0">
                <a:solidFill>
                  <a:srgbClr val="00205B"/>
                </a:solidFill>
                <a:latin typeface="+mn-lt"/>
              </a:rPr>
              <a:t>II - cervejas e produtos classificados nos códigos 20.09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; 21.06.90.10 </a:t>
            </a:r>
            <a:r>
              <a:rPr lang="pt-BR" sz="2000" dirty="0" err="1">
                <a:solidFill>
                  <a:srgbClr val="00205B"/>
                </a:solidFill>
                <a:latin typeface="+mn-lt"/>
              </a:rPr>
              <a:t>Ex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 02; 22.01 e 22.02 da Tabela de Incidência do Imposto 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sobre Produtos 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Industrializados – TIPI, aprovada pelo Decreto nº 8.950, de 29 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de dezembro </a:t>
            </a:r>
            <a:r>
              <a:rPr lang="pt-BR" sz="2000" dirty="0">
                <a:solidFill>
                  <a:srgbClr val="00205B"/>
                </a:solidFill>
                <a:latin typeface="+mn-lt"/>
              </a:rPr>
              <a:t>de 2016;</a:t>
            </a:r>
          </a:p>
          <a:p>
            <a:pPr marL="1303338" lvl="3" indent="0"/>
            <a:r>
              <a:rPr lang="pt-BR" sz="2000" dirty="0">
                <a:solidFill>
                  <a:srgbClr val="00205B"/>
                </a:solidFill>
                <a:latin typeface="+mn-lt"/>
              </a:rPr>
              <a:t>III - cigarros que contenham tabaco</a:t>
            </a:r>
            <a:r>
              <a:rPr lang="pt-BR" sz="2000" dirty="0" smtClean="0">
                <a:solidFill>
                  <a:srgbClr val="00205B"/>
                </a:solidFill>
                <a:latin typeface="+mn-lt"/>
              </a:rPr>
              <a:t>;</a:t>
            </a:r>
          </a:p>
          <a:p>
            <a:pPr marL="1303338" lvl="3" indent="0"/>
            <a:endParaRPr lang="pt-BR" sz="2000" dirty="0">
              <a:solidFill>
                <a:srgbClr val="00205B"/>
              </a:solidFill>
              <a:latin typeface="+mn-lt"/>
            </a:endParaRPr>
          </a:p>
          <a:p>
            <a:pPr marL="1646238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Estes setores são representativos de concorrência desleal, mas existem outros igualmente expostos à esta prática</a:t>
            </a:r>
          </a:p>
          <a:p>
            <a:pPr marL="1646238" lvl="3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5B"/>
              </a:solidFill>
              <a:latin typeface="+mn-lt"/>
            </a:endParaRPr>
          </a:p>
          <a:p>
            <a:pPr marL="1303338" lvl="3" indent="0"/>
            <a:endParaRPr lang="pt-BR" sz="2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687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o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64485</TotalTime>
  <Words>704</Words>
  <Application>Microsoft Office PowerPoint</Application>
  <PresentationFormat>Apresentação na tela (4:3)</PresentationFormat>
  <Paragraphs>115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27" baseType="lpstr">
      <vt:lpstr>Microsoft YaHei</vt:lpstr>
      <vt:lpstr>ＭＳ Ｐゴシック</vt:lpstr>
      <vt:lpstr>SimSun</vt:lpstr>
      <vt:lpstr>Arial</vt:lpstr>
      <vt:lpstr>Arial Black</vt:lpstr>
      <vt:lpstr>Calibri</vt:lpstr>
      <vt:lpstr>Lucida Sans Unicode</vt:lpstr>
      <vt:lpstr>Segoe UI</vt:lpstr>
      <vt:lpstr>Times New Roman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05153030890</dc:creator>
  <cp:lastModifiedBy>Francisco Assis de Oliveira Junior</cp:lastModifiedBy>
  <cp:revision>1055</cp:revision>
  <cp:lastPrinted>2018-12-05T11:44:08Z</cp:lastPrinted>
  <dcterms:created xsi:type="dcterms:W3CDTF">2012-12-03T16:10:41Z</dcterms:created>
  <dcterms:modified xsi:type="dcterms:W3CDTF">2018-12-05T11:45:21Z</dcterms:modified>
</cp:coreProperties>
</file>