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05C74D-C486-4EEB-BA06-13D688F69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09E4DC2-ED58-4C83-AE4E-53F23A6D7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96883F4-C488-400F-830A-8004CEA11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31F3ECA-D24B-41F3-98DA-8B6D52CE1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98583CD-8ACA-4A57-BA00-CC90E2C26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73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5C12FE-3978-4321-92B2-76529E84F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09F70455-C5F7-4A89-9309-EF115437F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C7B1FAA-61C6-4D4B-97FC-74C3E9DFE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3BFAB62-52B5-41D0-930D-648CB9FA3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85DB346-1770-4C1F-B957-86EDD26B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1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876DDDB-3CD3-415E-86B1-BFD0891D1E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9ABCD7C-936E-446E-A0A6-9700F9FB8F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1D3870B-1A3B-4A4D-A859-55466A4D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119ADFC-B16A-45DA-B7C7-41AB609C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A333A1D-8226-40C3-9B90-C3E1D31A8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3595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7F8AB2-1241-458A-8403-83492C93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70264A4-853D-4833-9507-3C8C23AFE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778AEDA-F7F8-4733-B35A-356AFF5A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065DAE-D824-4011-9FF7-588378064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1CFDA6D-43CC-484C-88C6-83307B146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99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3E8AD9-328B-4EA9-B737-D9AC381E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7A84863-35F3-49EA-82C8-D269E7CA5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36E5362-6AB1-49A1-8C28-01C03D760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4963BD6-CF75-4C62-BDE8-2793EA4E8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19BB5DF-1F60-498B-A3D7-149EA0A7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10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C4D086-3812-455C-8A74-E5495699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335F01F-BBA5-49FC-8A2D-667A2E3D2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75D4EDC-4AF9-402D-AC97-19653E7B5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C53A0DC-075F-4313-B843-EE911F87F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515D4A4-9F49-4295-B128-A46115008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874BD10-002B-4D72-B6F2-99DF00FE8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276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C0515E-FB2C-4512-9297-2B2FB7EB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9A33AD7-D55D-481F-82A5-8F6926ABF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5E6AF5C-4B08-4068-BDE0-20878ED91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2F8F1322-F87C-4239-9FD7-FF62559BA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954D9511-7FF3-470B-89CB-A480C844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68C1AA7E-40DD-4C32-86E3-B6F207C2D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D6E3882-04A3-48BD-9AE9-8786E16D8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469BEBE3-2BE9-4A55-AA22-8A948D6E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682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086BB4-73DB-40AD-A7C6-6CDB73475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0F42978-CA07-439D-A710-271B08202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9361A1C-8A56-43E9-B355-6BEED2D0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B942BE3-81A0-4FC7-98CC-F04CA1CF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73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55EE0AE4-0117-4E2D-B784-3A1BB8F65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88F9DEA-2550-4708-85DB-EC186B3B0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84392F2-5F7A-424C-9BFF-7B0DB356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05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A0233E-4C25-4361-85A5-5422CFD65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8030479-5EAF-4382-8D6A-2A4918254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D384EEF-A365-436B-9B10-585090030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1222863-5BC6-41D3-9689-99E015100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CCD23FC-35D0-4C3A-9340-212D0B96A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D85E1A3-5894-4B7D-A237-9A7BA6D0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24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2BABA9-A441-4B31-8820-03C65D682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68276AB-4DFC-4E2F-9170-7E8D1257E3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6E9B8DE-9327-40AF-8C80-8200A8371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44A7DFA-4EDD-4DCE-A01C-8B963F85A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D7BD3C2-11E8-4F65-AC1E-4EC51C66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5AE466C-0281-4E56-8686-4B14BB862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57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E404F69-8E28-4171-88A5-C2FB5494E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A86C160-534A-4E0F-9B44-E20D6D295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BD9053A-898A-4B5C-B478-AEB5227576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73C0B-9245-4321-9E90-B86CA6E33839}" type="datetimeFigureOut">
              <a:rPr lang="pt-BR" smtClean="0"/>
              <a:t>08/05/2023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76B46D7-2168-4B58-8E8A-0EDE9E487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4152440-BE8E-4BB8-A019-4D76089C5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ED604-EBFE-4FC3-88C1-5D7EEAEE38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11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 txBox="1">
            <a:spLocks noGrp="1"/>
          </p:cNvSpPr>
          <p:nvPr>
            <p:ph type="ctrTitle"/>
          </p:nvPr>
        </p:nvSpPr>
        <p:spPr>
          <a:xfrm>
            <a:off x="4654296" y="5"/>
            <a:ext cx="6894600" cy="3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</a:pPr>
            <a:r>
              <a:rPr lang="en-US" sz="6600" b="1"/>
              <a:t>COZINHAS SOLIDÁRIAS DO MTST</a:t>
            </a:r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4654288" y="3982983"/>
            <a:ext cx="6894600" cy="15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As nossas Cozinhas Solidárias estão presentes em 13 estados e no Distrito Federal, são 39 cozinhas espalhadas entre eles.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Já entregamos mais de 1.7 milhões de marmitas e mais de 1.4 toneladas de alimentos gratuitamente. Somos 85 cozinheiras de luta.</a:t>
            </a:r>
            <a:endParaRPr/>
          </a:p>
        </p:txBody>
      </p:sp>
      <p:pic>
        <p:nvPicPr>
          <p:cNvPr id="62" name="Google Shape;62;p3"/>
          <p:cNvPicPr preferRelativeResize="0"/>
          <p:nvPr/>
        </p:nvPicPr>
        <p:blipFill rotWithShape="1">
          <a:blip r:embed="rId2">
            <a:alphaModFix/>
          </a:blip>
          <a:srcRect t="1800" b="2943"/>
          <a:stretch/>
        </p:blipFill>
        <p:spPr>
          <a:xfrm>
            <a:off x="20" y="10"/>
            <a:ext cx="4049806" cy="6858000"/>
          </a:xfrm>
          <a:custGeom>
            <a:avLst/>
            <a:gdLst/>
            <a:ahLst/>
            <a:cxnLst/>
            <a:rect l="l" t="t" r="r" b="b"/>
            <a:pathLst>
              <a:path w="4049806" h="6858000" extrusionOk="0">
                <a:moveTo>
                  <a:pt x="0" y="0"/>
                </a:moveTo>
                <a:lnTo>
                  <a:pt x="4018525" y="0"/>
                </a:lnTo>
                <a:lnTo>
                  <a:pt x="4019816" y="10931"/>
                </a:lnTo>
                <a:cubicBezTo>
                  <a:pt x="4034945" y="94836"/>
                  <a:pt x="4032275" y="179884"/>
                  <a:pt x="4036343" y="264297"/>
                </a:cubicBezTo>
                <a:cubicBezTo>
                  <a:pt x="4041301" y="367652"/>
                  <a:pt x="4035072" y="471135"/>
                  <a:pt x="4032911" y="574617"/>
                </a:cubicBezTo>
                <a:cubicBezTo>
                  <a:pt x="4031004" y="662717"/>
                  <a:pt x="4022232" y="750690"/>
                  <a:pt x="4025029" y="838916"/>
                </a:cubicBezTo>
                <a:cubicBezTo>
                  <a:pt x="4025029" y="841968"/>
                  <a:pt x="4025029" y="845019"/>
                  <a:pt x="4025029" y="848070"/>
                </a:cubicBezTo>
                <a:cubicBezTo>
                  <a:pt x="4017020" y="945068"/>
                  <a:pt x="4017020" y="1042576"/>
                  <a:pt x="4025029" y="1139574"/>
                </a:cubicBezTo>
                <a:cubicBezTo>
                  <a:pt x="4027609" y="1179950"/>
                  <a:pt x="4026885" y="1220466"/>
                  <a:pt x="4022868" y="1260728"/>
                </a:cubicBezTo>
                <a:cubicBezTo>
                  <a:pt x="4019054" y="1311960"/>
                  <a:pt x="4006849" y="1364083"/>
                  <a:pt x="4015621" y="1414934"/>
                </a:cubicBezTo>
                <a:cubicBezTo>
                  <a:pt x="4021367" y="1456784"/>
                  <a:pt x="4024558" y="1498940"/>
                  <a:pt x="4025156" y="1541172"/>
                </a:cubicBezTo>
                <a:cubicBezTo>
                  <a:pt x="4029478" y="1635755"/>
                  <a:pt x="4025283" y="1730847"/>
                  <a:pt x="4023757" y="1825685"/>
                </a:cubicBezTo>
                <a:cubicBezTo>
                  <a:pt x="4021850" y="1936286"/>
                  <a:pt x="4024647" y="2046634"/>
                  <a:pt x="4015748" y="2157235"/>
                </a:cubicBezTo>
                <a:cubicBezTo>
                  <a:pt x="4010790" y="2246581"/>
                  <a:pt x="4010790" y="2336130"/>
                  <a:pt x="4015748" y="2425476"/>
                </a:cubicBezTo>
                <a:cubicBezTo>
                  <a:pt x="4018164" y="2507473"/>
                  <a:pt x="4030495" y="2588454"/>
                  <a:pt x="4028461" y="2671214"/>
                </a:cubicBezTo>
                <a:cubicBezTo>
                  <a:pt x="4026046" y="2767832"/>
                  <a:pt x="4014604" y="2863940"/>
                  <a:pt x="4018164" y="2960685"/>
                </a:cubicBezTo>
                <a:cubicBezTo>
                  <a:pt x="4019816" y="3006832"/>
                  <a:pt x="4019944" y="3052980"/>
                  <a:pt x="4020961" y="3099127"/>
                </a:cubicBezTo>
                <a:cubicBezTo>
                  <a:pt x="4021978" y="3154682"/>
                  <a:pt x="4032021" y="3210110"/>
                  <a:pt x="4026427" y="3265665"/>
                </a:cubicBezTo>
                <a:cubicBezTo>
                  <a:pt x="4017147" y="3358087"/>
                  <a:pt x="3993120" y="3448857"/>
                  <a:pt x="4008121" y="3543567"/>
                </a:cubicBezTo>
                <a:cubicBezTo>
                  <a:pt x="4016384" y="3595690"/>
                  <a:pt x="4025791" y="3647940"/>
                  <a:pt x="4030495" y="3700571"/>
                </a:cubicBezTo>
                <a:cubicBezTo>
                  <a:pt x="4034690" y="3747608"/>
                  <a:pt x="4045369" y="3795408"/>
                  <a:pt x="4037233" y="3842191"/>
                </a:cubicBezTo>
                <a:cubicBezTo>
                  <a:pt x="4030368" y="3882237"/>
                  <a:pt x="4034055" y="3922282"/>
                  <a:pt x="4028715" y="3962327"/>
                </a:cubicBezTo>
                <a:cubicBezTo>
                  <a:pt x="4021723" y="4014831"/>
                  <a:pt x="4017910" y="4068352"/>
                  <a:pt x="4012697" y="4121111"/>
                </a:cubicBezTo>
                <a:cubicBezTo>
                  <a:pt x="4007866" y="4169038"/>
                  <a:pt x="4004307" y="4216838"/>
                  <a:pt x="4017020" y="4261841"/>
                </a:cubicBezTo>
                <a:cubicBezTo>
                  <a:pt x="4048039" y="4375112"/>
                  <a:pt x="4031004" y="4487748"/>
                  <a:pt x="4019308" y="4600257"/>
                </a:cubicBezTo>
                <a:cubicBezTo>
                  <a:pt x="4013587" y="4655049"/>
                  <a:pt x="4005197" y="4712765"/>
                  <a:pt x="4017910" y="4762853"/>
                </a:cubicBezTo>
                <a:cubicBezTo>
                  <a:pt x="4041428" y="4851716"/>
                  <a:pt x="4022995" y="4936764"/>
                  <a:pt x="4012824" y="5021432"/>
                </a:cubicBezTo>
                <a:cubicBezTo>
                  <a:pt x="4002654" y="5106099"/>
                  <a:pt x="4000239" y="5189495"/>
                  <a:pt x="4018037" y="5272637"/>
                </a:cubicBezTo>
                <a:cubicBezTo>
                  <a:pt x="4030495" y="5331116"/>
                  <a:pt x="4030495" y="5390612"/>
                  <a:pt x="4032021" y="5449600"/>
                </a:cubicBezTo>
                <a:cubicBezTo>
                  <a:pt x="4032911" y="5486339"/>
                  <a:pt x="4019308" y="5523842"/>
                  <a:pt x="4010282" y="5560582"/>
                </a:cubicBezTo>
                <a:cubicBezTo>
                  <a:pt x="3994009" y="5626943"/>
                  <a:pt x="3988162" y="5694321"/>
                  <a:pt x="4010282" y="5759029"/>
                </a:cubicBezTo>
                <a:cubicBezTo>
                  <a:pt x="4040793" y="5848655"/>
                  <a:pt x="4058336" y="5938407"/>
                  <a:pt x="4045623" y="6033117"/>
                </a:cubicBezTo>
                <a:cubicBezTo>
                  <a:pt x="4038377" y="6091724"/>
                  <a:pt x="4036597" y="6151347"/>
                  <a:pt x="4025664" y="6209190"/>
                </a:cubicBezTo>
                <a:cubicBezTo>
                  <a:pt x="4007358" y="6304790"/>
                  <a:pt x="4013841" y="6399882"/>
                  <a:pt x="4028461" y="6494211"/>
                </a:cubicBezTo>
                <a:cubicBezTo>
                  <a:pt x="4038542" y="6573081"/>
                  <a:pt x="4039610" y="6652829"/>
                  <a:pt x="4031639" y="6731941"/>
                </a:cubicBezTo>
                <a:lnTo>
                  <a:pt x="4022913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63" name="Google Shape;63;p3"/>
          <p:cNvSpPr/>
          <p:nvPr/>
        </p:nvSpPr>
        <p:spPr>
          <a:xfrm>
            <a:off x="4654296" y="3765397"/>
            <a:ext cx="4242816" cy="18288"/>
          </a:xfrm>
          <a:custGeom>
            <a:avLst/>
            <a:gdLst/>
            <a:ahLst/>
            <a:cxnLst/>
            <a:rect l="l" t="t" r="r" b="b"/>
            <a:pathLst>
              <a:path w="4242816" h="18288" fill="none" extrusionOk="0">
                <a:moveTo>
                  <a:pt x="0" y="0"/>
                </a:moveTo>
                <a:cubicBezTo>
                  <a:pt x="249934" y="1471"/>
                  <a:pt x="379877" y="-29444"/>
                  <a:pt x="690973" y="0"/>
                </a:cubicBezTo>
                <a:cubicBezTo>
                  <a:pt x="1002069" y="29444"/>
                  <a:pt x="1021583" y="17501"/>
                  <a:pt x="1212233" y="0"/>
                </a:cubicBezTo>
                <a:cubicBezTo>
                  <a:pt x="1402883" y="-17501"/>
                  <a:pt x="1678760" y="5386"/>
                  <a:pt x="1860778" y="0"/>
                </a:cubicBezTo>
                <a:cubicBezTo>
                  <a:pt x="2042796" y="-5386"/>
                  <a:pt x="2245608" y="-22401"/>
                  <a:pt x="2424466" y="0"/>
                </a:cubicBezTo>
                <a:cubicBezTo>
                  <a:pt x="2603324" y="22401"/>
                  <a:pt x="2890020" y="33806"/>
                  <a:pt x="3115439" y="0"/>
                </a:cubicBezTo>
                <a:cubicBezTo>
                  <a:pt x="3340858" y="-33806"/>
                  <a:pt x="3428300" y="18628"/>
                  <a:pt x="3636699" y="0"/>
                </a:cubicBezTo>
                <a:cubicBezTo>
                  <a:pt x="3845098" y="-18628"/>
                  <a:pt x="4108824" y="5541"/>
                  <a:pt x="4242816" y="0"/>
                </a:cubicBezTo>
                <a:cubicBezTo>
                  <a:pt x="4242066" y="4160"/>
                  <a:pt x="4243125" y="10356"/>
                  <a:pt x="4242816" y="18288"/>
                </a:cubicBezTo>
                <a:cubicBezTo>
                  <a:pt x="4113424" y="32735"/>
                  <a:pt x="3768327" y="47567"/>
                  <a:pt x="3636699" y="18288"/>
                </a:cubicBezTo>
                <a:cubicBezTo>
                  <a:pt x="3505071" y="-10991"/>
                  <a:pt x="3294208" y="-4990"/>
                  <a:pt x="3030583" y="18288"/>
                </a:cubicBezTo>
                <a:cubicBezTo>
                  <a:pt x="2766958" y="41566"/>
                  <a:pt x="2649277" y="20974"/>
                  <a:pt x="2466894" y="18288"/>
                </a:cubicBezTo>
                <a:cubicBezTo>
                  <a:pt x="2284511" y="15602"/>
                  <a:pt x="2151277" y="1154"/>
                  <a:pt x="1988062" y="18288"/>
                </a:cubicBezTo>
                <a:cubicBezTo>
                  <a:pt x="1824847" y="35422"/>
                  <a:pt x="1691359" y="9265"/>
                  <a:pt x="1466802" y="18288"/>
                </a:cubicBezTo>
                <a:cubicBezTo>
                  <a:pt x="1242245" y="27311"/>
                  <a:pt x="1006161" y="36605"/>
                  <a:pt x="860686" y="18288"/>
                </a:cubicBezTo>
                <a:cubicBezTo>
                  <a:pt x="715211" y="-29"/>
                  <a:pt x="242774" y="46538"/>
                  <a:pt x="0" y="18288"/>
                </a:cubicBezTo>
                <a:cubicBezTo>
                  <a:pt x="-146" y="11482"/>
                  <a:pt x="-422" y="5192"/>
                  <a:pt x="0" y="0"/>
                </a:cubicBezTo>
                <a:close/>
              </a:path>
              <a:path w="4242816" h="18288" extrusionOk="0">
                <a:moveTo>
                  <a:pt x="0" y="0"/>
                </a:moveTo>
                <a:cubicBezTo>
                  <a:pt x="259751" y="-14018"/>
                  <a:pt x="356632" y="-15007"/>
                  <a:pt x="521260" y="0"/>
                </a:cubicBezTo>
                <a:cubicBezTo>
                  <a:pt x="685888" y="15007"/>
                  <a:pt x="885786" y="5167"/>
                  <a:pt x="1212233" y="0"/>
                </a:cubicBezTo>
                <a:cubicBezTo>
                  <a:pt x="1538680" y="-5167"/>
                  <a:pt x="1458849" y="7951"/>
                  <a:pt x="1691065" y="0"/>
                </a:cubicBezTo>
                <a:cubicBezTo>
                  <a:pt x="1923281" y="-7951"/>
                  <a:pt x="1985780" y="-16303"/>
                  <a:pt x="2169897" y="0"/>
                </a:cubicBezTo>
                <a:cubicBezTo>
                  <a:pt x="2354014" y="16303"/>
                  <a:pt x="2633054" y="-2739"/>
                  <a:pt x="2776014" y="0"/>
                </a:cubicBezTo>
                <a:cubicBezTo>
                  <a:pt x="2918974" y="2739"/>
                  <a:pt x="3112688" y="-15682"/>
                  <a:pt x="3339702" y="0"/>
                </a:cubicBezTo>
                <a:cubicBezTo>
                  <a:pt x="3566716" y="15682"/>
                  <a:pt x="4015278" y="-28467"/>
                  <a:pt x="4242816" y="0"/>
                </a:cubicBezTo>
                <a:cubicBezTo>
                  <a:pt x="4243501" y="7633"/>
                  <a:pt x="4242294" y="10002"/>
                  <a:pt x="4242816" y="18288"/>
                </a:cubicBezTo>
                <a:cubicBezTo>
                  <a:pt x="3924964" y="16283"/>
                  <a:pt x="3746362" y="-1805"/>
                  <a:pt x="3551843" y="18288"/>
                </a:cubicBezTo>
                <a:cubicBezTo>
                  <a:pt x="3357324" y="38381"/>
                  <a:pt x="3126422" y="47156"/>
                  <a:pt x="2860870" y="18288"/>
                </a:cubicBezTo>
                <a:cubicBezTo>
                  <a:pt x="2595318" y="-10580"/>
                  <a:pt x="2572437" y="11441"/>
                  <a:pt x="2297182" y="18288"/>
                </a:cubicBezTo>
                <a:cubicBezTo>
                  <a:pt x="2021927" y="25135"/>
                  <a:pt x="1916908" y="33601"/>
                  <a:pt x="1733493" y="18288"/>
                </a:cubicBezTo>
                <a:cubicBezTo>
                  <a:pt x="1550078" y="2975"/>
                  <a:pt x="1412440" y="27896"/>
                  <a:pt x="1212233" y="18288"/>
                </a:cubicBezTo>
                <a:cubicBezTo>
                  <a:pt x="1012026" y="8680"/>
                  <a:pt x="914386" y="13859"/>
                  <a:pt x="648545" y="18288"/>
                </a:cubicBezTo>
                <a:cubicBezTo>
                  <a:pt x="382704" y="22717"/>
                  <a:pt x="233522" y="39342"/>
                  <a:pt x="0" y="18288"/>
                </a:cubicBezTo>
                <a:cubicBezTo>
                  <a:pt x="-772" y="13661"/>
                  <a:pt x="-839" y="84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0" y="0"/>
            <a:ext cx="8753988" cy="6857999"/>
          </a:xfrm>
          <a:custGeom>
            <a:avLst/>
            <a:gdLst/>
            <a:ahLst/>
            <a:cxnLst/>
            <a:rect l="l" t="t" r="r" b="b"/>
            <a:pathLst>
              <a:path w="9024730" h="6857999" extrusionOk="0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49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707025" y="609600"/>
            <a:ext cx="7628400" cy="13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Atuamos em parceria com o campo</a:t>
            </a:r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363894" y="2194101"/>
            <a:ext cx="7347000" cy="4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Fora as hortas presentes nas Cozinhas e em algumas ocupações próximas, temos parcerias com pequenos agricultores e também com movimentos como o MPA e o MST;</a:t>
            </a:r>
            <a:endParaRPr sz="2400"/>
          </a:p>
          <a:p>
            <a:pPr marL="228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Também temos suporte prestado por militantes de setores, como:</a:t>
            </a:r>
            <a:endParaRPr sz="2400"/>
          </a:p>
          <a:p>
            <a:pPr marL="228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Arquitetura</a:t>
            </a:r>
            <a:r>
              <a:rPr lang="en-US" sz="2400"/>
              <a:t>: que ajuda no desenvolvimento e manutenção das Cozinhas - no dia a dia;</a:t>
            </a:r>
            <a:endParaRPr sz="2400"/>
          </a:p>
          <a:p>
            <a:pPr marL="228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Jurídico</a:t>
            </a:r>
            <a:r>
              <a:rPr lang="en-US" sz="2400"/>
              <a:t>: que nos ampara legalmente com as demandass internas e também as famílias;</a:t>
            </a:r>
            <a:endParaRPr sz="2400"/>
          </a:p>
          <a:p>
            <a:pPr marL="228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Saúde</a:t>
            </a:r>
            <a:r>
              <a:rPr lang="en-US" sz="2400"/>
              <a:t>: que apresenta apoio médico e psicólogico -“orientativo”- para as famílias;</a:t>
            </a:r>
            <a:endParaRPr sz="2400"/>
          </a:p>
          <a:p>
            <a:pPr marL="228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Comunicação</a:t>
            </a:r>
            <a:r>
              <a:rPr lang="en-US" sz="2400"/>
              <a:t>: além de manter todas as nossas redes e apoio com a mídia da nossa organização, a comunicação também faz a identidade visual.</a:t>
            </a:r>
            <a:endParaRPr/>
          </a:p>
        </p:txBody>
      </p:sp>
      <p:pic>
        <p:nvPicPr>
          <p:cNvPr id="69" name="Google Shape;6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35573" y="2130"/>
            <a:ext cx="3856426" cy="6855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rgbClr val="82766A">
              <a:alpha val="149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 txBox="1">
            <a:spLocks noGrp="1"/>
          </p:cNvSpPr>
          <p:nvPr>
            <p:ph type="title"/>
          </p:nvPr>
        </p:nvSpPr>
        <p:spPr>
          <a:xfrm>
            <a:off x="3970366" y="609600"/>
            <a:ext cx="4267200" cy="13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262626"/>
                </a:solidFill>
              </a:rPr>
              <a:t>MUITO ALÉM DA REFEIÇÃO</a:t>
            </a:r>
            <a:endParaRPr b="1"/>
          </a:p>
        </p:txBody>
      </p:sp>
      <p:pic>
        <p:nvPicPr>
          <p:cNvPr id="74" name="Google Shape;74;p5"/>
          <p:cNvPicPr preferRelativeResize="0"/>
          <p:nvPr/>
        </p:nvPicPr>
        <p:blipFill rotWithShape="1">
          <a:blip r:embed="rId2">
            <a:alphaModFix/>
          </a:blip>
          <a:srcRect l="4196"/>
          <a:stretch/>
        </p:blipFill>
        <p:spPr>
          <a:xfrm>
            <a:off x="-68213" y="10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 extrusionOk="0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75" name="Google Shape;75;p5"/>
          <p:cNvSpPr txBox="1">
            <a:spLocks noGrp="1"/>
          </p:cNvSpPr>
          <p:nvPr>
            <p:ph type="body" idx="1"/>
          </p:nvPr>
        </p:nvSpPr>
        <p:spPr>
          <a:xfrm>
            <a:off x="4198966" y="2147357"/>
            <a:ext cx="3810000" cy="41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en-US" sz="2000">
                <a:solidFill>
                  <a:srgbClr val="262626"/>
                </a:solidFill>
              </a:rPr>
              <a:t> Das diversas atividades que acontecem nas Cozinhas, destacamos algumas: Escolinha formigueiro - atividades com crianças, atendimento de saúde e jurídico - orientativo, escola de xadrez, cine sem tetinho, oficinas de reaproveitamento integral dos alimentos, oficinas de tecnologia, rodas de gestante e da saúde da mulher, curso para auto construção civil sustentável com bioconstrução, emponderamento e sustentabilidade com as hortas - pensando em espaços de - agroflorestais urbanas - entre outras.</a:t>
            </a:r>
            <a:endParaRPr sz="2000">
              <a:solidFill>
                <a:srgbClr val="262626"/>
              </a:solidFill>
            </a:endParaRPr>
          </a:p>
        </p:txBody>
      </p:sp>
      <p:pic>
        <p:nvPicPr>
          <p:cNvPr id="76" name="Google Shape;76;p5" descr="Grupo de pessoas em pé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186" r="1189"/>
          <a:stretch/>
        </p:blipFill>
        <p:spPr>
          <a:xfrm>
            <a:off x="8580467" y="10"/>
            <a:ext cx="3609975" cy="6858000"/>
          </a:xfrm>
          <a:custGeom>
            <a:avLst/>
            <a:gdLst/>
            <a:ahLst/>
            <a:cxnLst/>
            <a:rect l="l" t="t" r="r" b="b"/>
            <a:pathLst>
              <a:path w="3810000" h="6858000" extrusionOk="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77" name="Google Shape;77;p5" descr="Pessoa em pé segurando prato de comid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493" y="2492381"/>
            <a:ext cx="2558247" cy="3410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6"/>
          <p:cNvPicPr preferRelativeResize="0"/>
          <p:nvPr/>
        </p:nvPicPr>
        <p:blipFill rotWithShape="1">
          <a:blip r:embed="rId2">
            <a:alphaModFix/>
          </a:blip>
          <a:srcRect t="7537" r="23011" b="121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6"/>
          <p:cNvSpPr/>
          <p:nvPr/>
        </p:nvSpPr>
        <p:spPr>
          <a:xfrm>
            <a:off x="3" y="0"/>
            <a:ext cx="9339300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3000">
                <a:srgbClr val="000000">
                  <a:alpha val="63921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6"/>
          <p:cNvSpPr txBox="1">
            <a:spLocks noGrp="1"/>
          </p:cNvSpPr>
          <p:nvPr>
            <p:ph type="title"/>
          </p:nvPr>
        </p:nvSpPr>
        <p:spPr>
          <a:xfrm>
            <a:off x="477981" y="1122363"/>
            <a:ext cx="4023300" cy="3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</a:pPr>
            <a:r>
              <a:rPr lang="en-US" sz="2600" b="1"/>
              <a:t>DESAFIO</a:t>
            </a:r>
            <a:br>
              <a:rPr lang="en-US" sz="2600" b="1"/>
            </a:br>
            <a:r>
              <a:rPr lang="en-US" sz="2600" b="1"/>
              <a:t>. Colaborar no combate a fome nos próximos 4 anos;</a:t>
            </a:r>
            <a:br>
              <a:rPr lang="en-US" sz="2600" b="1"/>
            </a:br>
            <a:r>
              <a:rPr lang="en-US" sz="2600" b="1"/>
              <a:t>. Financiamento por meio de doações;</a:t>
            </a:r>
            <a:endParaRPr sz="2600" b="1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</a:pPr>
            <a:r>
              <a:rPr lang="en-US" sz="2600" b="1"/>
              <a:t>. Manutenção da rede de solidariedad.</a:t>
            </a:r>
            <a:endParaRPr sz="2600" b="1"/>
          </a:p>
        </p:txBody>
      </p:sp>
      <p:sp>
        <p:nvSpPr>
          <p:cNvPr id="83" name="Google Shape;83;p6"/>
          <p:cNvSpPr/>
          <p:nvPr/>
        </p:nvSpPr>
        <p:spPr>
          <a:xfrm rot="5400000">
            <a:off x="759867" y="346833"/>
            <a:ext cx="146400" cy="70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481029" y="4546920"/>
            <a:ext cx="3977700" cy="1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Tema do Office</vt:lpstr>
      <vt:lpstr>COZINHAS SOLIDÁRIAS DO MTST</vt:lpstr>
      <vt:lpstr>Atuamos em parceria com o campo</vt:lpstr>
      <vt:lpstr>MUITO ALÉM DA REFEIÇÃO</vt:lpstr>
      <vt:lpstr>DESAFIO . Colaborar no combate a fome nos próximos 4 anos; . Financiamento por meio de doações; . Manutenção da rede de solidariedad.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COZINHAS SOLIDÁRIAS DO MTST</dc:title>
  <dc:creator>Gabriel Augusto Martins Alves</dc:creator>
  <cp:lastModifiedBy>Gabriel Augusto Martins Alves</cp:lastModifiedBy>
  <cp:revision>2</cp:revision>
  <dcterms:modified xsi:type="dcterms:W3CDTF">2023-05-08T12:17:26Z</dcterms:modified>
</cp:coreProperties>
</file>