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664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</p:sldIdLst>
  <p:sldSz cx="9144000" cy="51450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6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7" cy="3424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8937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" name="Google Shape;78;p1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55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84c8043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184c80435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441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0adc7689f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0adc7689f_0_1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917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1" name="Google Shape;151;p7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720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0adc7689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0adc7689f_0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486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0adc7689f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0adc7689f_0_1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389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0adc7689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0adc7689f_0_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999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0adc7689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0adc7689f_0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262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0adc7689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0adc7689f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8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0adc7689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0adc7689f_0_1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336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0adc7689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0adc7689f_0_1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07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2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853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184c8043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7" name="Google Shape;207;g6184c80435_0_2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g6184c80435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322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184c80435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1" name="Google Shape;231;g6184c80435_0_154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g6184c80435_0_1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526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84c8043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1" name="Google Shape;241;g6184c80435_0_141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g6184c80435_0_1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125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1" name="Google Shape;251;p13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519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9" name="Google Shape;259;p14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75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7" name="Google Shape;267;p15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91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0adc768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0adc7689f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792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" name="Google Shape;99;p3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549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" name="Google Shape;105;p4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05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1" name="Google Shape;111;p5:notes"/>
          <p:cNvSpPr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37" cy="41100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471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0adc7689f_0_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60adc768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12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40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0adc7689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0adc7689f_0_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2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184c8043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488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184c80435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4400" cy="41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0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553200" y="4724400"/>
            <a:ext cx="338137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490250" y="450288"/>
            <a:ext cx="6367800" cy="4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4572000" y="-125"/>
            <a:ext cx="4572000" cy="514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265500" y="1233553"/>
            <a:ext cx="4045200" cy="14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265500" y="2803933"/>
            <a:ext cx="4045200" cy="12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2"/>
          </p:nvPr>
        </p:nvSpPr>
        <p:spPr>
          <a:xfrm>
            <a:off x="4939500" y="724297"/>
            <a:ext cx="3837000" cy="3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4231870"/>
            <a:ext cx="5998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464"/>
            <a:ext cx="8520600" cy="19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3153190"/>
            <a:ext cx="8520600" cy="13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7200" y="68262"/>
            <a:ext cx="8224837" cy="112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4837" cy="3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553200" y="4724400"/>
            <a:ext cx="338137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53200" y="4724400"/>
            <a:ext cx="338137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311708" y="744803"/>
            <a:ext cx="8520600" cy="20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1"/>
          </p:nvPr>
        </p:nvSpPr>
        <p:spPr>
          <a:xfrm>
            <a:off x="311700" y="2834993"/>
            <a:ext cx="85206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11700" y="2151509"/>
            <a:ext cx="85206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311700" y="445161"/>
            <a:ext cx="85206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311700" y="1152828"/>
            <a:ext cx="8520600" cy="3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311700" y="445161"/>
            <a:ext cx="85206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11700" y="1152828"/>
            <a:ext cx="3999900" cy="3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832400" y="1152828"/>
            <a:ext cx="3999900" cy="3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311700" y="445161"/>
            <a:ext cx="85206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311700" y="555770"/>
            <a:ext cx="28080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311700" y="1390026"/>
            <a:ext cx="2808000" cy="31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457200" y="68262"/>
            <a:ext cx="8224837" cy="112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4837" cy="3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553200" y="4724400"/>
            <a:ext cx="338137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445161"/>
            <a:ext cx="85206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152828"/>
            <a:ext cx="8520600" cy="3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464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hyperlink" Target="http://www.youtube.com/watch?v=mXhahWQQCa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075" y="0"/>
            <a:ext cx="8360319" cy="514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04400" cy="548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9" descr="Conheça o Canal de Ajuda da SaferNet disponível por e-mail e chat para oferecer orientações sobre violações de direitos humanos on-line." title="HELPLINE BRASIL: COMO BUSCAR AJUDA PARA CRIMES NA INTERNE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050" y="0"/>
            <a:ext cx="6860117" cy="51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048" y="0"/>
            <a:ext cx="6809904" cy="51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425"/>
            <a:ext cx="9217976" cy="5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6" name="Google Shape;1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650"/>
            <a:ext cx="9229725" cy="50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3" name="Google Shape;1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25"/>
            <a:ext cx="9248776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" y="0"/>
            <a:ext cx="9134475" cy="514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Google Shape;1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"/>
            <a:ext cx="9143999" cy="5144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4" name="Google Shape;2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128"/>
            <a:ext cx="9144000" cy="5104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337"/>
            <a:ext cx="9144000" cy="5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7"/>
          <p:cNvSpPr txBox="1"/>
          <p:nvPr/>
        </p:nvSpPr>
        <p:spPr>
          <a:xfrm>
            <a:off x="1771900" y="0"/>
            <a:ext cx="543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CD134"/>
                </a:solidFill>
                <a:latin typeface="Verdana"/>
                <a:ea typeface="Verdana"/>
                <a:cs typeface="Verdana"/>
                <a:sym typeface="Verdana"/>
              </a:rPr>
              <a:t>FESTIVAL AMARELO</a:t>
            </a:r>
            <a:endParaRPr sz="2400" b="1">
              <a:solidFill>
                <a:srgbClr val="FCD13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p37"/>
          <p:cNvSpPr txBox="1"/>
          <p:nvPr/>
        </p:nvSpPr>
        <p:spPr>
          <a:xfrm>
            <a:off x="4162425" y="1469100"/>
            <a:ext cx="6989400" cy="8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559200"/>
            <a:ext cx="4585805" cy="45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7"/>
          <p:cNvPicPr preferRelativeResize="0"/>
          <p:nvPr/>
        </p:nvPicPr>
        <p:blipFill rotWithShape="1">
          <a:blip r:embed="rId6">
            <a:alphaModFix/>
          </a:blip>
          <a:srcRect l="2300" t="2120" r="-2300" b="-2120"/>
          <a:stretch/>
        </p:blipFill>
        <p:spPr>
          <a:xfrm>
            <a:off x="-72550" y="559200"/>
            <a:ext cx="4756500" cy="47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1486" y="777750"/>
            <a:ext cx="5645164" cy="42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0675" y="777750"/>
            <a:ext cx="4233902" cy="423390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/>
          <p:nvPr/>
        </p:nvSpPr>
        <p:spPr>
          <a:xfrm>
            <a:off x="0" y="0"/>
            <a:ext cx="84981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CD134"/>
                </a:solidFill>
                <a:latin typeface="Verdana"/>
                <a:ea typeface="Verdana"/>
                <a:cs typeface="Verdana"/>
                <a:sym typeface="Verdana"/>
              </a:rPr>
              <a:t>SETEMBRO AMARELO</a:t>
            </a:r>
            <a:endParaRPr sz="2400" b="1">
              <a:solidFill>
                <a:srgbClr val="FCD13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925" y="623100"/>
            <a:ext cx="3140726" cy="44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3650" y="623129"/>
            <a:ext cx="3140726" cy="4442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0"/>
          <p:cNvSpPr txBox="1"/>
          <p:nvPr/>
        </p:nvSpPr>
        <p:spPr>
          <a:xfrm>
            <a:off x="1557475" y="0"/>
            <a:ext cx="60426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CD134"/>
                </a:solidFill>
                <a:latin typeface="Verdana"/>
                <a:ea typeface="Verdana"/>
                <a:cs typeface="Verdana"/>
                <a:sym typeface="Verdana"/>
              </a:rPr>
              <a:t>SETEMBRO AMARELO</a:t>
            </a:r>
            <a:endParaRPr sz="2400" b="1">
              <a:solidFill>
                <a:srgbClr val="FCD13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" y="0"/>
            <a:ext cx="91392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457200" y="68262"/>
            <a:ext cx="8224800" cy="11271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4800" cy="39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9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87"/>
            <a:ext cx="9144000" cy="513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700" y="-14584"/>
            <a:ext cx="9203355" cy="517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4687"/>
            <a:ext cx="9143818" cy="3378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525" y="0"/>
            <a:ext cx="9248802" cy="5221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457110" y="205263"/>
            <a:ext cx="8229300" cy="8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457110" y="1203894"/>
            <a:ext cx="8229300" cy="29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81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</Words>
  <Application>Microsoft Office PowerPoint</Application>
  <PresentationFormat>Personalizar</PresentationFormat>
  <Paragraphs>3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Verdana</vt:lpstr>
      <vt:lpstr>POI_THEME_TEMPLATE_DESIGN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Clériston Monteiro Barbosa</dc:creator>
  <cp:lastModifiedBy>Clériston Monteiro Barbosa</cp:lastModifiedBy>
  <cp:revision>2</cp:revision>
  <dcterms:modified xsi:type="dcterms:W3CDTF">2019-09-26T17:54:57Z</dcterms:modified>
</cp:coreProperties>
</file>