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3" r:id="rId1"/>
    <p:sldMasterId id="2147483664" r:id="rId2"/>
  </p:sldMasterIdLst>
  <p:notesMasterIdLst>
    <p:notesMasterId r:id="rId2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7" r:id="rId23"/>
    <p:sldId id="278" r:id="rId24"/>
    <p:sldId id="279" r:id="rId25"/>
    <p:sldId id="280" r:id="rId26"/>
    <p:sldId id="281" r:id="rId27"/>
  </p:sldIdLst>
  <p:sldSz cx="9144000" cy="5145088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68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" name="Google Shape;4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" name="Google Shape;5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5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" name="Google Shape;6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67237" cy="34242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" name="Google Shape;7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37" cy="4110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1989379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78" name="Google Shape;78;p1:notes"/>
          <p:cNvSpPr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9" name="Google Shape;79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37" cy="41100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05542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6184c80435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4888" cy="3424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6184c80435_0_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00" cy="411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14414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60adc7689f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4888" cy="3424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60adc7689f_0_14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00" cy="411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69175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51" name="Google Shape;151;p7:notes"/>
          <p:cNvSpPr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2" name="Google Shape;152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37" cy="41100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57205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60adc7689f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4888" cy="3424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60adc7689f_0_6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00" cy="411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04867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60adc7689f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4888" cy="3424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60adc7689f_0_1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00" cy="411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13890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60adc7689f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4888" cy="3424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60adc7689f_0_9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00" cy="411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89992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60adc7689f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4888" cy="3424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60adc7689f_0_9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00" cy="411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52629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60adc7689f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4888" cy="3424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60adc7689f_0_10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00" cy="411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083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60adc7689f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4888" cy="3424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60adc7689f_0_10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00" cy="411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53363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60adc7689f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4888" cy="3424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60adc7689f_0_13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00" cy="411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4076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95325"/>
            <a:ext cx="6091237" cy="3427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86" name="Google Shape;86;p2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37" cy="41100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3853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6184c80435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07" name="Google Shape;207;g6184c80435_0_2:notes"/>
          <p:cNvSpPr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8" name="Google Shape;208;g6184c80435_0_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00" cy="411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53227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6184c80435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31" name="Google Shape;231;g6184c80435_0_154:notes"/>
          <p:cNvSpPr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2" name="Google Shape;232;g6184c80435_0_15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00" cy="411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15267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6184c80435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41" name="Google Shape;241;g6184c80435_0_141:notes"/>
          <p:cNvSpPr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2" name="Google Shape;242;g6184c80435_0_14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00" cy="411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41255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51" name="Google Shape;251;p13:notes"/>
          <p:cNvSpPr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2" name="Google Shape;252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37" cy="41100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75199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59" name="Google Shape;259;p14:notes"/>
          <p:cNvSpPr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0" name="Google Shape;260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37" cy="41100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4752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67" name="Google Shape;267;p15:notes"/>
          <p:cNvSpPr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8" name="Google Shape;268;p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37" cy="41100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19188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60adc7689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4888" cy="3424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60adc7689f_0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00" cy="411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7792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99" name="Google Shape;99;p3:notes"/>
          <p:cNvSpPr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37" cy="41100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549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05" name="Google Shape;105;p4:notes"/>
          <p:cNvSpPr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6" name="Google Shape;106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37" cy="41100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3051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11" name="Google Shape;111;p5:notes"/>
          <p:cNvSpPr/>
          <p:nvPr/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2" name="Google Shape;112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37" cy="41100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8471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60adc7689f_0_6:notes"/>
          <p:cNvSpPr txBox="1">
            <a:spLocks noGrp="1"/>
          </p:cNvSpPr>
          <p:nvPr>
            <p:ph type="body" idx="1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spcFirstLastPara="1" wrap="square" lIns="81350" tIns="81350" rIns="81350" bIns="813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g60adc7689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912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94044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60adc7689f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4888" cy="3424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60adc7689f_0_5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00" cy="411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3025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6184c80435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4888" cy="34242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6184c80435_0_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4400" cy="411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5508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layout with centered title and subtitle placeholders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ldNum" idx="12"/>
          </p:nvPr>
        </p:nvSpPr>
        <p:spPr>
          <a:xfrm>
            <a:off x="6553200" y="4724400"/>
            <a:ext cx="338137" cy="352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>
            <a:spLocks noGrp="1"/>
          </p:cNvSpPr>
          <p:nvPr>
            <p:ph type="title"/>
          </p:nvPr>
        </p:nvSpPr>
        <p:spPr>
          <a:xfrm>
            <a:off x="490250" y="450288"/>
            <a:ext cx="6367800" cy="409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sldNum" idx="12"/>
          </p:nvPr>
        </p:nvSpPr>
        <p:spPr>
          <a:xfrm>
            <a:off x="8472458" y="466464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/>
          <p:nvPr/>
        </p:nvSpPr>
        <p:spPr>
          <a:xfrm>
            <a:off x="4572000" y="-125"/>
            <a:ext cx="4572000" cy="514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/>
          </p:nvPr>
        </p:nvSpPr>
        <p:spPr>
          <a:xfrm>
            <a:off x="265500" y="1233553"/>
            <a:ext cx="4045200" cy="148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ubTitle" idx="1"/>
          </p:nvPr>
        </p:nvSpPr>
        <p:spPr>
          <a:xfrm>
            <a:off x="265500" y="2803933"/>
            <a:ext cx="4045200" cy="12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body" idx="2"/>
          </p:nvPr>
        </p:nvSpPr>
        <p:spPr>
          <a:xfrm>
            <a:off x="4939500" y="724297"/>
            <a:ext cx="3837000" cy="369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sldNum" idx="12"/>
          </p:nvPr>
        </p:nvSpPr>
        <p:spPr>
          <a:xfrm>
            <a:off x="8472458" y="466464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body" idx="1"/>
          </p:nvPr>
        </p:nvSpPr>
        <p:spPr>
          <a:xfrm>
            <a:off x="311700" y="4231870"/>
            <a:ext cx="5998800" cy="60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sldNum" idx="12"/>
          </p:nvPr>
        </p:nvSpPr>
        <p:spPr>
          <a:xfrm>
            <a:off x="8472458" y="466464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464"/>
            <a:ext cx="8520600" cy="196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311700" y="3153190"/>
            <a:ext cx="8520600" cy="130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sldNum" idx="12"/>
          </p:nvPr>
        </p:nvSpPr>
        <p:spPr>
          <a:xfrm>
            <a:off x="8472458" y="466464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464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457110" y="205263"/>
            <a:ext cx="8229300" cy="8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457110" y="1203894"/>
            <a:ext cx="8229300" cy="29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457200" y="68262"/>
            <a:ext cx="8224837" cy="1127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4837" cy="393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6553200" y="4724400"/>
            <a:ext cx="338137" cy="352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6553200" y="4724400"/>
            <a:ext cx="338137" cy="352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ctrTitle"/>
          </p:nvPr>
        </p:nvSpPr>
        <p:spPr>
          <a:xfrm>
            <a:off x="311708" y="744803"/>
            <a:ext cx="8520600" cy="205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subTitle" idx="1"/>
          </p:nvPr>
        </p:nvSpPr>
        <p:spPr>
          <a:xfrm>
            <a:off x="311700" y="2834993"/>
            <a:ext cx="8520600" cy="7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472458" y="466464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311700" y="2151509"/>
            <a:ext cx="8520600" cy="84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sldNum" idx="12"/>
          </p:nvPr>
        </p:nvSpPr>
        <p:spPr>
          <a:xfrm>
            <a:off x="8472458" y="466464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>
            <a:spLocks noGrp="1"/>
          </p:cNvSpPr>
          <p:nvPr>
            <p:ph type="title"/>
          </p:nvPr>
        </p:nvSpPr>
        <p:spPr>
          <a:xfrm>
            <a:off x="311700" y="445161"/>
            <a:ext cx="8520600" cy="57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body" idx="1"/>
          </p:nvPr>
        </p:nvSpPr>
        <p:spPr>
          <a:xfrm>
            <a:off x="311700" y="1152828"/>
            <a:ext cx="8520600" cy="3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sldNum" idx="12"/>
          </p:nvPr>
        </p:nvSpPr>
        <p:spPr>
          <a:xfrm>
            <a:off x="8472458" y="466464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311700" y="445161"/>
            <a:ext cx="8520600" cy="57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1"/>
          </p:nvPr>
        </p:nvSpPr>
        <p:spPr>
          <a:xfrm>
            <a:off x="311700" y="1152828"/>
            <a:ext cx="3999900" cy="3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body" idx="2"/>
          </p:nvPr>
        </p:nvSpPr>
        <p:spPr>
          <a:xfrm>
            <a:off x="4832400" y="1152828"/>
            <a:ext cx="3999900" cy="3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ldNum" idx="12"/>
          </p:nvPr>
        </p:nvSpPr>
        <p:spPr>
          <a:xfrm>
            <a:off x="8472458" y="466464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title"/>
          </p:nvPr>
        </p:nvSpPr>
        <p:spPr>
          <a:xfrm>
            <a:off x="311700" y="445161"/>
            <a:ext cx="8520600" cy="57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8472458" y="466464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 txBox="1">
            <a:spLocks noGrp="1"/>
          </p:cNvSpPr>
          <p:nvPr>
            <p:ph type="title"/>
          </p:nvPr>
        </p:nvSpPr>
        <p:spPr>
          <a:xfrm>
            <a:off x="311700" y="555770"/>
            <a:ext cx="2808000" cy="75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body" idx="1"/>
          </p:nvPr>
        </p:nvSpPr>
        <p:spPr>
          <a:xfrm>
            <a:off x="311700" y="1390026"/>
            <a:ext cx="2808000" cy="318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sldNum" idx="12"/>
          </p:nvPr>
        </p:nvSpPr>
        <p:spPr>
          <a:xfrm>
            <a:off x="8472458" y="466464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"/>
          <p:cNvSpPr txBox="1">
            <a:spLocks noGrp="1"/>
          </p:cNvSpPr>
          <p:nvPr>
            <p:ph type="title"/>
          </p:nvPr>
        </p:nvSpPr>
        <p:spPr>
          <a:xfrm>
            <a:off x="457200" y="68262"/>
            <a:ext cx="8224837" cy="1127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4837" cy="393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sldNum" idx="12"/>
          </p:nvPr>
        </p:nvSpPr>
        <p:spPr>
          <a:xfrm>
            <a:off x="6553200" y="4724400"/>
            <a:ext cx="338137" cy="352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sz="18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311700" y="445161"/>
            <a:ext cx="8520600" cy="57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311700" y="1152828"/>
            <a:ext cx="8520600" cy="34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472458" y="466464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g"/><Relationship Id="rId4" Type="http://schemas.openxmlformats.org/officeDocument/2006/relationships/hyperlink" Target="http://www.youtube.com/watch?v=mXhahWQQCac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7"/>
          <p:cNvSpPr txBox="1">
            <a:spLocks noGrp="1"/>
          </p:cNvSpPr>
          <p:nvPr>
            <p:ph type="title"/>
          </p:nvPr>
        </p:nvSpPr>
        <p:spPr>
          <a:xfrm>
            <a:off x="457110" y="205263"/>
            <a:ext cx="8229300" cy="85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27"/>
          <p:cNvSpPr txBox="1">
            <a:spLocks noGrp="1"/>
          </p:cNvSpPr>
          <p:nvPr>
            <p:ph type="body" idx="1"/>
          </p:nvPr>
        </p:nvSpPr>
        <p:spPr>
          <a:xfrm>
            <a:off x="457110" y="1203894"/>
            <a:ext cx="8229300" cy="2984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41" name="Google Shape;14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6075" y="0"/>
            <a:ext cx="8360319" cy="5145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2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8" name="Google Shape;14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204400" cy="5484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9" descr="Conheça o Canal de Ajuda da SaferNet disponível por e-mail e chat para oferecer orientações sobre violações de direitos humanos on-line." title="HELPLINE BRASIL: COMO BUSCAR AJUDA PARA CRIMES NA INTERNET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33050" y="0"/>
            <a:ext cx="6860117" cy="5145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0"/>
          <p:cNvSpPr txBox="1">
            <a:spLocks noGrp="1"/>
          </p:cNvSpPr>
          <p:nvPr>
            <p:ph type="title"/>
          </p:nvPr>
        </p:nvSpPr>
        <p:spPr>
          <a:xfrm>
            <a:off x="457110" y="205263"/>
            <a:ext cx="8229300" cy="85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30"/>
          <p:cNvSpPr txBox="1">
            <a:spLocks noGrp="1"/>
          </p:cNvSpPr>
          <p:nvPr>
            <p:ph type="body" idx="1"/>
          </p:nvPr>
        </p:nvSpPr>
        <p:spPr>
          <a:xfrm>
            <a:off x="457110" y="1203894"/>
            <a:ext cx="8229300" cy="2984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62" name="Google Shape;16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7048" y="0"/>
            <a:ext cx="6809904" cy="5145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1"/>
          <p:cNvSpPr txBox="1">
            <a:spLocks noGrp="1"/>
          </p:cNvSpPr>
          <p:nvPr>
            <p:ph type="title"/>
          </p:nvPr>
        </p:nvSpPr>
        <p:spPr>
          <a:xfrm>
            <a:off x="457110" y="205263"/>
            <a:ext cx="8229300" cy="85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31"/>
          <p:cNvSpPr txBox="1">
            <a:spLocks noGrp="1"/>
          </p:cNvSpPr>
          <p:nvPr>
            <p:ph type="body" idx="1"/>
          </p:nvPr>
        </p:nvSpPr>
        <p:spPr>
          <a:xfrm>
            <a:off x="457110" y="1203894"/>
            <a:ext cx="8229300" cy="2984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69" name="Google Shape;16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8425"/>
            <a:ext cx="9217976" cy="504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2"/>
          <p:cNvSpPr txBox="1">
            <a:spLocks noGrp="1"/>
          </p:cNvSpPr>
          <p:nvPr>
            <p:ph type="title"/>
          </p:nvPr>
        </p:nvSpPr>
        <p:spPr>
          <a:xfrm>
            <a:off x="457110" y="205263"/>
            <a:ext cx="8229300" cy="85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32"/>
          <p:cNvSpPr txBox="1">
            <a:spLocks noGrp="1"/>
          </p:cNvSpPr>
          <p:nvPr>
            <p:ph type="body" idx="1"/>
          </p:nvPr>
        </p:nvSpPr>
        <p:spPr>
          <a:xfrm>
            <a:off x="457110" y="1203894"/>
            <a:ext cx="8229300" cy="2984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76" name="Google Shape;17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3650"/>
            <a:ext cx="9229725" cy="505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3"/>
          <p:cNvSpPr txBox="1">
            <a:spLocks noGrp="1"/>
          </p:cNvSpPr>
          <p:nvPr>
            <p:ph type="title"/>
          </p:nvPr>
        </p:nvSpPr>
        <p:spPr>
          <a:xfrm>
            <a:off x="457110" y="205263"/>
            <a:ext cx="8229300" cy="85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33"/>
          <p:cNvSpPr txBox="1">
            <a:spLocks noGrp="1"/>
          </p:cNvSpPr>
          <p:nvPr>
            <p:ph type="body" idx="1"/>
          </p:nvPr>
        </p:nvSpPr>
        <p:spPr>
          <a:xfrm>
            <a:off x="457110" y="1203894"/>
            <a:ext cx="8229300" cy="2984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83" name="Google Shape;18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4125"/>
            <a:ext cx="9248776" cy="5076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4"/>
          <p:cNvSpPr txBox="1">
            <a:spLocks noGrp="1"/>
          </p:cNvSpPr>
          <p:nvPr>
            <p:ph type="title"/>
          </p:nvPr>
        </p:nvSpPr>
        <p:spPr>
          <a:xfrm>
            <a:off x="457110" y="205263"/>
            <a:ext cx="8229300" cy="85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34"/>
          <p:cNvSpPr txBox="1">
            <a:spLocks noGrp="1"/>
          </p:cNvSpPr>
          <p:nvPr>
            <p:ph type="body" idx="1"/>
          </p:nvPr>
        </p:nvSpPr>
        <p:spPr>
          <a:xfrm>
            <a:off x="457110" y="1203894"/>
            <a:ext cx="8229300" cy="2984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90" name="Google Shape;19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75" y="0"/>
            <a:ext cx="9134475" cy="5145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5"/>
          <p:cNvSpPr txBox="1">
            <a:spLocks noGrp="1"/>
          </p:cNvSpPr>
          <p:nvPr>
            <p:ph type="title"/>
          </p:nvPr>
        </p:nvSpPr>
        <p:spPr>
          <a:xfrm>
            <a:off x="457110" y="205263"/>
            <a:ext cx="8229300" cy="85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35"/>
          <p:cNvSpPr txBox="1">
            <a:spLocks noGrp="1"/>
          </p:cNvSpPr>
          <p:nvPr>
            <p:ph type="body" idx="1"/>
          </p:nvPr>
        </p:nvSpPr>
        <p:spPr>
          <a:xfrm>
            <a:off x="457110" y="1203894"/>
            <a:ext cx="8229300" cy="2984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97" name="Google Shape;197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43"/>
            <a:ext cx="9143999" cy="5144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6"/>
          <p:cNvSpPr txBox="1">
            <a:spLocks noGrp="1"/>
          </p:cNvSpPr>
          <p:nvPr>
            <p:ph type="title"/>
          </p:nvPr>
        </p:nvSpPr>
        <p:spPr>
          <a:xfrm>
            <a:off x="457110" y="205263"/>
            <a:ext cx="8229300" cy="85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36"/>
          <p:cNvSpPr txBox="1">
            <a:spLocks noGrp="1"/>
          </p:cNvSpPr>
          <p:nvPr>
            <p:ph type="body" idx="1"/>
          </p:nvPr>
        </p:nvSpPr>
        <p:spPr>
          <a:xfrm>
            <a:off x="457110" y="1203894"/>
            <a:ext cx="8229300" cy="2984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204" name="Google Shape;204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0128"/>
            <a:ext cx="9144000" cy="51048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3337"/>
            <a:ext cx="9144000" cy="509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7"/>
          <p:cNvSpPr txBox="1"/>
          <p:nvPr/>
        </p:nvSpPr>
        <p:spPr>
          <a:xfrm>
            <a:off x="1771900" y="0"/>
            <a:ext cx="5436300" cy="5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CD134"/>
                </a:solidFill>
                <a:latin typeface="Verdana"/>
                <a:ea typeface="Verdana"/>
                <a:cs typeface="Verdana"/>
                <a:sym typeface="Verdana"/>
              </a:rPr>
              <a:t>FESTIVAL AMARELO</a:t>
            </a:r>
            <a:endParaRPr sz="2400" b="1">
              <a:solidFill>
                <a:srgbClr val="FCD13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3" name="Google Shape;213;p37"/>
          <p:cNvSpPr txBox="1"/>
          <p:nvPr/>
        </p:nvSpPr>
        <p:spPr>
          <a:xfrm>
            <a:off x="4162425" y="1469100"/>
            <a:ext cx="6989400" cy="8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4" name="Google Shape;21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1999" y="559200"/>
            <a:ext cx="4585805" cy="45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7"/>
          <p:cNvPicPr preferRelativeResize="0"/>
          <p:nvPr/>
        </p:nvPicPr>
        <p:blipFill rotWithShape="1">
          <a:blip r:embed="rId6">
            <a:alphaModFix/>
          </a:blip>
          <a:srcRect l="2300" t="2120" r="-2300" b="-2120"/>
          <a:stretch/>
        </p:blipFill>
        <p:spPr>
          <a:xfrm>
            <a:off x="-72550" y="559200"/>
            <a:ext cx="4756500" cy="475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41486" y="777750"/>
            <a:ext cx="5645164" cy="423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30675" y="777750"/>
            <a:ext cx="4233902" cy="4233902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39"/>
          <p:cNvSpPr txBox="1"/>
          <p:nvPr/>
        </p:nvSpPr>
        <p:spPr>
          <a:xfrm>
            <a:off x="0" y="0"/>
            <a:ext cx="8498100" cy="6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CD134"/>
                </a:solidFill>
                <a:latin typeface="Verdana"/>
                <a:ea typeface="Verdana"/>
                <a:cs typeface="Verdana"/>
                <a:sym typeface="Verdana"/>
              </a:rPr>
              <a:t>SETEMBRO AMARELO</a:t>
            </a:r>
            <a:endParaRPr sz="2400" b="1">
              <a:solidFill>
                <a:srgbClr val="FCD13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04925" y="623100"/>
            <a:ext cx="3140726" cy="444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33650" y="623129"/>
            <a:ext cx="3140726" cy="4442096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40"/>
          <p:cNvSpPr txBox="1"/>
          <p:nvPr/>
        </p:nvSpPr>
        <p:spPr>
          <a:xfrm>
            <a:off x="1557475" y="0"/>
            <a:ext cx="6042600" cy="5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CD134"/>
                </a:solidFill>
                <a:latin typeface="Verdana"/>
                <a:ea typeface="Verdana"/>
                <a:cs typeface="Verdana"/>
                <a:sym typeface="Verdana"/>
              </a:rPr>
              <a:t>SETEMBRO AMARELO</a:t>
            </a:r>
            <a:endParaRPr sz="2400" b="1">
              <a:solidFill>
                <a:srgbClr val="FCD13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4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62" y="0"/>
            <a:ext cx="9139237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0"/>
          <p:cNvSpPr txBox="1">
            <a:spLocks noGrp="1"/>
          </p:cNvSpPr>
          <p:nvPr>
            <p:ph type="title"/>
          </p:nvPr>
        </p:nvSpPr>
        <p:spPr>
          <a:xfrm>
            <a:off x="457200" y="68262"/>
            <a:ext cx="8224800" cy="1127100"/>
          </a:xfrm>
          <a:prstGeom prst="rect">
            <a:avLst/>
          </a:prstGeom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4800" cy="3938700"/>
          </a:xfrm>
          <a:prstGeom prst="rect">
            <a:avLst/>
          </a:prstGeom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6" name="Google Shape;9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392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87"/>
            <a:ext cx="9144000" cy="51387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9700" y="-14584"/>
            <a:ext cx="9203355" cy="5172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44687"/>
            <a:ext cx="9143818" cy="33787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5"/>
          <p:cNvSpPr txBox="1">
            <a:spLocks noGrp="1"/>
          </p:cNvSpPr>
          <p:nvPr>
            <p:ph type="title"/>
          </p:nvPr>
        </p:nvSpPr>
        <p:spPr>
          <a:xfrm>
            <a:off x="457110" y="205263"/>
            <a:ext cx="8229300" cy="85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25"/>
          <p:cNvSpPr txBox="1">
            <a:spLocks noGrp="1"/>
          </p:cNvSpPr>
          <p:nvPr>
            <p:ph type="body" idx="1"/>
          </p:nvPr>
        </p:nvSpPr>
        <p:spPr>
          <a:xfrm>
            <a:off x="457110" y="1203894"/>
            <a:ext cx="8229300" cy="2984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27" name="Google Shape;12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0525" y="0"/>
            <a:ext cx="9248802" cy="52217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>
            <a:spLocks noGrp="1"/>
          </p:cNvSpPr>
          <p:nvPr>
            <p:ph type="title"/>
          </p:nvPr>
        </p:nvSpPr>
        <p:spPr>
          <a:xfrm>
            <a:off x="457110" y="205263"/>
            <a:ext cx="8229300" cy="85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26"/>
          <p:cNvSpPr txBox="1">
            <a:spLocks noGrp="1"/>
          </p:cNvSpPr>
          <p:nvPr>
            <p:ph type="body" idx="1"/>
          </p:nvPr>
        </p:nvSpPr>
        <p:spPr>
          <a:xfrm>
            <a:off x="457110" y="1203894"/>
            <a:ext cx="8229300" cy="2984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34" name="Google Shape;13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81"/>
            <a:ext cx="9144000" cy="5141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OI_THEME_TEMPLATE_DESIGN">
  <a:themeElements>
    <a:clrScheme name="POI_THEME_TEMPLATE_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6</Words>
  <Application>Microsoft Office PowerPoint</Application>
  <PresentationFormat>Personalizar</PresentationFormat>
  <Paragraphs>3</Paragraphs>
  <Slides>25</Slides>
  <Notes>25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25</vt:i4>
      </vt:variant>
    </vt:vector>
  </HeadingPairs>
  <TitlesOfParts>
    <vt:vector size="31" baseType="lpstr">
      <vt:lpstr>Arial</vt:lpstr>
      <vt:lpstr>Calibri</vt:lpstr>
      <vt:lpstr>Times New Roman</vt:lpstr>
      <vt:lpstr>Verdana</vt:lpstr>
      <vt:lpstr>POI_THEME_TEMPLATE_DESIGN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Clériston Monteiro Barbosa</dc:creator>
  <cp:lastModifiedBy>Clériston Monteiro Barbosa</cp:lastModifiedBy>
  <cp:revision>2</cp:revision>
  <dcterms:modified xsi:type="dcterms:W3CDTF">2019-09-26T17:54:57Z</dcterms:modified>
</cp:coreProperties>
</file>